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44"/>
  </p:notesMasterIdLst>
  <p:sldIdLst>
    <p:sldId id="2007577680" r:id="rId2"/>
    <p:sldId id="2007577687" r:id="rId3"/>
    <p:sldId id="2007577662" r:id="rId4"/>
    <p:sldId id="2007577663" r:id="rId5"/>
    <p:sldId id="257" r:id="rId6"/>
    <p:sldId id="261" r:id="rId7"/>
    <p:sldId id="923" r:id="rId8"/>
    <p:sldId id="262" r:id="rId9"/>
    <p:sldId id="259" r:id="rId10"/>
    <p:sldId id="260" r:id="rId11"/>
    <p:sldId id="918" r:id="rId12"/>
    <p:sldId id="256" r:id="rId13"/>
    <p:sldId id="264" r:id="rId14"/>
    <p:sldId id="2007577664" r:id="rId15"/>
    <p:sldId id="2007577677" r:id="rId16"/>
    <p:sldId id="2007577665" r:id="rId17"/>
    <p:sldId id="2007577666" r:id="rId18"/>
    <p:sldId id="294" r:id="rId19"/>
    <p:sldId id="2007577668" r:id="rId20"/>
    <p:sldId id="2007577669" r:id="rId21"/>
    <p:sldId id="276" r:id="rId22"/>
    <p:sldId id="2007577678" r:id="rId23"/>
    <p:sldId id="2007577673" r:id="rId24"/>
    <p:sldId id="2007577675" r:id="rId25"/>
    <p:sldId id="2007577676" r:id="rId26"/>
    <p:sldId id="2007577674" r:id="rId27"/>
    <p:sldId id="2007577682" r:id="rId28"/>
    <p:sldId id="2007577683" r:id="rId29"/>
    <p:sldId id="2007577681" r:id="rId30"/>
    <p:sldId id="2007577684" r:id="rId31"/>
    <p:sldId id="2007577685" r:id="rId32"/>
    <p:sldId id="2007577686" r:id="rId33"/>
    <p:sldId id="2007577690" r:id="rId34"/>
    <p:sldId id="2007577689" r:id="rId35"/>
    <p:sldId id="344" r:id="rId36"/>
    <p:sldId id="2007577691" r:id="rId37"/>
    <p:sldId id="2007577692" r:id="rId38"/>
    <p:sldId id="2007577670" r:id="rId39"/>
    <p:sldId id="2007577671" r:id="rId40"/>
    <p:sldId id="269" r:id="rId41"/>
    <p:sldId id="2007577694" r:id="rId42"/>
    <p:sldId id="2007577672" r:id="rId43"/>
  </p:sldIdLst>
  <p:sldSz cx="9144000" cy="5143500" type="screen16x9"/>
  <p:notesSz cx="6858000" cy="9144000"/>
  <p:embeddedFontLst>
    <p:embeddedFont>
      <p:font typeface="#9Slide03 AllRoundGothic" panose="020B0604020202020204" charset="0"/>
      <p:regular r:id="rId45"/>
    </p:embeddedFont>
    <p:embeddedFont>
      <p:font typeface="#9Slide03 Ample" panose="020B0604020202020204" charset="0"/>
      <p:regular r:id="rId46"/>
    </p:embeddedFont>
    <p:embeddedFont>
      <p:font typeface="#9Slide03 AmpleSoft" panose="020B0604020202020204" charset="0"/>
      <p:regular r:id="rId47"/>
    </p:embeddedFont>
    <p:embeddedFont>
      <p:font typeface="#9Slide03 SVNServetica Medium" panose="020B0604020202020204" charset="0"/>
      <p:regular r:id="rId48"/>
    </p:embeddedFont>
    <p:embeddedFont>
      <p:font typeface="#9Slide05 SVNCookie" panose="020B0606040200020203" charset="0"/>
      <p:regular r:id="rId49"/>
    </p:embeddedFont>
    <p:embeddedFont>
      <p:font typeface="#9Slide07 SVNDessert Menu Scrip" panose="020B0604020202020204" charset="0"/>
      <p:regular r:id="rId50"/>
    </p:embeddedFont>
    <p:embeddedFont>
      <p:font typeface="Fira Sans" panose="020B0503050000020004" pitchFamily="34" charset="0"/>
      <p:regular r:id="rId51"/>
      <p:bold r:id="rId52"/>
      <p:italic r:id="rId53"/>
      <p:boldItalic r:id="rId54"/>
    </p:embeddedFont>
    <p:embeddedFont>
      <p:font typeface="Lexend Tera" panose="020B0604020202020204" charset="0"/>
      <p:regular r:id="rId55"/>
      <p:bold r:id="rId56"/>
    </p:embeddedFont>
    <p:embeddedFont>
      <p:font typeface="Open Sans" panose="020B0606030504020204" pitchFamily="34" charset="0"/>
      <p:regular r:id="rId57"/>
      <p:bold r:id="rId58"/>
      <p:italic r:id="rId59"/>
      <p:boldItalic r:id="rId60"/>
    </p:embeddedFont>
    <p:embeddedFont>
      <p:font typeface="Tahoma" panose="020B0604030504040204" pitchFamily="34"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a:srgbClr val="FFEBEB"/>
    <a:srgbClr val="EFE5F7"/>
    <a:srgbClr val="FFDDDD"/>
    <a:srgbClr val="C7E5A3"/>
    <a:srgbClr val="A6D66B"/>
    <a:srgbClr val="D1EBFF"/>
    <a:srgbClr val="E4D2F2"/>
    <a:srgbClr val="FFF7DD"/>
    <a:srgbClr val="003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7D7E1D-924B-4761-800E-DE7E786A7783}">
  <a:tblStyle styleId="{F77D7E1D-924B-4761-800E-DE7E786A77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26" autoAdjust="0"/>
  </p:normalViewPr>
  <p:slideViewPr>
    <p:cSldViewPr snapToGrid="0">
      <p:cViewPr varScale="1">
        <p:scale>
          <a:sx n="96" d="100"/>
          <a:sy n="96" d="100"/>
        </p:scale>
        <p:origin x="636" y="72"/>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51477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10</a:t>
            </a:fld>
            <a:endParaRPr lang="en-US"/>
          </a:p>
        </p:txBody>
      </p:sp>
    </p:spTree>
    <p:extLst>
      <p:ext uri="{BB962C8B-B14F-4D97-AF65-F5344CB8AC3E}">
        <p14:creationId xmlns:p14="http://schemas.microsoft.com/office/powerpoint/2010/main" val="189080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11</a:t>
            </a:fld>
            <a:endParaRPr lang="en-US"/>
          </a:p>
        </p:txBody>
      </p:sp>
    </p:spTree>
    <p:extLst>
      <p:ext uri="{BB962C8B-B14F-4D97-AF65-F5344CB8AC3E}">
        <p14:creationId xmlns:p14="http://schemas.microsoft.com/office/powerpoint/2010/main" val="350894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5bba5e9cf0_0_3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5bba5e9cf0_0_3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5bba5e9cf0_0_3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5bba5e9cf0_0_3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640549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018922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872826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478852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5bba5e9cf0_0_4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15bba5e9cf0_0_4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61773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104458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153716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8fe17150e2_0_4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8fe17150e2_0_4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8fe17150e2_0_4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8fe17150e2_0_4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extLst>
      <p:ext uri="{BB962C8B-B14F-4D97-AF65-F5344CB8AC3E}">
        <p14:creationId xmlns:p14="http://schemas.microsoft.com/office/powerpoint/2010/main" val="1324144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84531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a:t>Ý </a:t>
            </a:r>
            <a:r>
              <a:rPr lang="en-SG" dirty="0" err="1"/>
              <a:t>nghĩa</a:t>
            </a:r>
            <a:r>
              <a:rPr lang="en-SG" dirty="0"/>
              <a:t> </a:t>
            </a:r>
            <a:r>
              <a:rPr lang="en-SG" dirty="0" err="1"/>
              <a:t>của</a:t>
            </a:r>
            <a:r>
              <a:rPr lang="en-SG" dirty="0"/>
              <a:t> </a:t>
            </a:r>
            <a:r>
              <a:rPr lang="en-SG" dirty="0" err="1"/>
              <a:t>cốt</a:t>
            </a:r>
            <a:r>
              <a:rPr lang="en-SG" dirty="0"/>
              <a:t> </a:t>
            </a:r>
            <a:r>
              <a:rPr lang="en-SG" dirty="0" err="1"/>
              <a:t>truyện</a:t>
            </a:r>
            <a:r>
              <a:rPr lang="en-SG" dirty="0"/>
              <a:t> </a:t>
            </a:r>
            <a:r>
              <a:rPr lang="en-SG" dirty="0" err="1"/>
              <a:t>đa</a:t>
            </a:r>
            <a:r>
              <a:rPr lang="en-SG" dirty="0"/>
              <a:t> </a:t>
            </a:r>
            <a:r>
              <a:rPr lang="en-SG" dirty="0" err="1"/>
              <a:t>tuyến</a:t>
            </a:r>
            <a:endParaRPr lang="en-SG" dirty="0"/>
          </a:p>
          <a:p>
            <a:pPr marL="285750" indent="-285750" algn="just">
              <a:buFont typeface="Wingdings" panose="05000000000000000000" pitchFamily="2" charset="2"/>
              <a:buChar char="§"/>
            </a:pPr>
            <a:r>
              <a:rPr lang="en-US" sz="1100" dirty="0">
                <a:latin typeface="#9Slide03 AmpleSoft" panose="02000000000000000000" pitchFamily="2" charset="0"/>
              </a:rPr>
              <a:t>Cho </a:t>
            </a:r>
            <a:r>
              <a:rPr lang="en-US" sz="1100" dirty="0" err="1">
                <a:latin typeface="#9Slide03 AmpleSoft" panose="02000000000000000000" pitchFamily="2" charset="0"/>
              </a:rPr>
              <a:t>phép</a:t>
            </a:r>
            <a:r>
              <a:rPr lang="en-US" sz="1100" dirty="0">
                <a:latin typeface="#9Slide03 AmpleSoft" panose="02000000000000000000" pitchFamily="2" charset="0"/>
              </a:rPr>
              <a:t> </a:t>
            </a:r>
            <a:r>
              <a:rPr lang="en-US" sz="1100" dirty="0" err="1">
                <a:latin typeface="#9Slide03 AmpleSoft" panose="02000000000000000000" pitchFamily="2" charset="0"/>
              </a:rPr>
              <a:t>thể</a:t>
            </a:r>
            <a:r>
              <a:rPr lang="en-US" sz="1100" dirty="0">
                <a:latin typeface="#9Slide03 AmpleSoft" panose="02000000000000000000" pitchFamily="2" charset="0"/>
              </a:rPr>
              <a:t> </a:t>
            </a:r>
            <a:r>
              <a:rPr lang="en-US" sz="1100" dirty="0" err="1">
                <a:latin typeface="#9Slide03 AmpleSoft" panose="02000000000000000000" pitchFamily="2" charset="0"/>
              </a:rPr>
              <a:t>hiện</a:t>
            </a:r>
            <a:r>
              <a:rPr lang="en-US" sz="1100" dirty="0">
                <a:latin typeface="#9Slide03 AmpleSoft" panose="02000000000000000000" pitchFamily="2" charset="0"/>
              </a:rPr>
              <a:t> </a:t>
            </a:r>
            <a:r>
              <a:rPr lang="en-US" sz="1100" dirty="0" err="1">
                <a:latin typeface="#9Slide03 AmpleSoft" panose="02000000000000000000" pitchFamily="2" charset="0"/>
              </a:rPr>
              <a:t>hoàn</a:t>
            </a:r>
            <a:r>
              <a:rPr lang="en-US" sz="1100" dirty="0">
                <a:latin typeface="#9Slide03 AmpleSoft" panose="02000000000000000000" pitchFamily="2" charset="0"/>
              </a:rPr>
              <a:t> </a:t>
            </a:r>
            <a:r>
              <a:rPr lang="en-US" sz="1100" dirty="0" err="1">
                <a:latin typeface="#9Slide03 AmpleSoft" panose="02000000000000000000" pitchFamily="2" charset="0"/>
              </a:rPr>
              <a:t>cảnh</a:t>
            </a:r>
            <a:r>
              <a:rPr lang="en-US" sz="1100" dirty="0">
                <a:latin typeface="#9Slide03 AmpleSoft" panose="02000000000000000000" pitchFamily="2" charset="0"/>
              </a:rPr>
              <a:t>, </a:t>
            </a:r>
            <a:r>
              <a:rPr lang="en-US" sz="1100" dirty="0" err="1">
                <a:latin typeface="#9Slide03 AmpleSoft" panose="02000000000000000000" pitchFamily="2" charset="0"/>
              </a:rPr>
              <a:t>số</a:t>
            </a:r>
            <a:r>
              <a:rPr lang="en-US" sz="1100" dirty="0">
                <a:latin typeface="#9Slide03 AmpleSoft" panose="02000000000000000000" pitchFamily="2" charset="0"/>
              </a:rPr>
              <a:t> </a:t>
            </a:r>
            <a:r>
              <a:rPr lang="en-US" sz="1100" dirty="0" err="1">
                <a:latin typeface="#9Slide03 AmpleSoft" panose="02000000000000000000" pitchFamily="2" charset="0"/>
              </a:rPr>
              <a:t>phận</a:t>
            </a:r>
            <a:r>
              <a:rPr lang="en-US" sz="1100" dirty="0">
                <a:latin typeface="#9Slide03 AmpleSoft" panose="02000000000000000000" pitchFamily="2" charset="0"/>
              </a:rPr>
              <a:t>, </a:t>
            </a:r>
            <a:r>
              <a:rPr lang="en-US" sz="1100" dirty="0" err="1">
                <a:latin typeface="#9Slide03 AmpleSoft" panose="02000000000000000000" pitchFamily="2" charset="0"/>
              </a:rPr>
              <a:t>tính</a:t>
            </a:r>
            <a:r>
              <a:rPr lang="en-US" sz="1100" dirty="0">
                <a:latin typeface="#9Slide03 AmpleSoft" panose="02000000000000000000" pitchFamily="2" charset="0"/>
              </a:rPr>
              <a:t> </a:t>
            </a:r>
            <a:r>
              <a:rPr lang="en-US" sz="1100" dirty="0" err="1">
                <a:latin typeface="#9Slide03 AmpleSoft" panose="02000000000000000000" pitchFamily="2" charset="0"/>
              </a:rPr>
              <a:t>cách</a:t>
            </a:r>
            <a:r>
              <a:rPr lang="en-US" sz="1100" dirty="0">
                <a:latin typeface="#9Slide03 AmpleSoft" panose="02000000000000000000" pitchFamily="2" charset="0"/>
              </a:rPr>
              <a:t> </a:t>
            </a:r>
            <a:r>
              <a:rPr lang="en-US" sz="1100" dirty="0" err="1">
                <a:latin typeface="#9Slide03 AmpleSoft" panose="02000000000000000000" pitchFamily="2" charset="0"/>
              </a:rPr>
              <a:t>của</a:t>
            </a:r>
            <a:r>
              <a:rPr lang="en-US" sz="1100" dirty="0">
                <a:latin typeface="#9Slide03 AmpleSoft" panose="02000000000000000000" pitchFamily="2" charset="0"/>
              </a:rPr>
              <a:t> </a:t>
            </a:r>
            <a:r>
              <a:rPr lang="en-US" sz="1100" dirty="0" err="1">
                <a:latin typeface="#9Slide03 AmpleSoft" panose="02000000000000000000" pitchFamily="2" charset="0"/>
              </a:rPr>
              <a:t>các</a:t>
            </a:r>
            <a:r>
              <a:rPr lang="en-US" sz="1100" dirty="0">
                <a:latin typeface="#9Slide03 AmpleSoft" panose="02000000000000000000" pitchFamily="2" charset="0"/>
              </a:rPr>
              <a:t> </a:t>
            </a:r>
            <a:r>
              <a:rPr lang="en-US" sz="1100" dirty="0" err="1">
                <a:latin typeface="#9Slide03 AmpleSoft" panose="02000000000000000000" pitchFamily="2" charset="0"/>
              </a:rPr>
              <a:t>nhân</a:t>
            </a:r>
            <a:r>
              <a:rPr lang="en-US" sz="1100" dirty="0">
                <a:latin typeface="#9Slide03 AmpleSoft" panose="02000000000000000000" pitchFamily="2" charset="0"/>
              </a:rPr>
              <a:t> </a:t>
            </a:r>
            <a:r>
              <a:rPr lang="en-US" sz="1100" dirty="0" err="1">
                <a:latin typeface="#9Slide03 AmpleSoft" panose="02000000000000000000" pitchFamily="2" charset="0"/>
              </a:rPr>
              <a:t>vật</a:t>
            </a:r>
            <a:r>
              <a:rPr lang="en-US" sz="1100" dirty="0">
                <a:latin typeface="#9Slide03 AmpleSoft" panose="02000000000000000000" pitchFamily="2" charset="0"/>
              </a:rPr>
              <a:t> </a:t>
            </a:r>
            <a:r>
              <a:rPr lang="en-US" sz="1100" dirty="0" err="1">
                <a:latin typeface="#9Slide03 AmpleSoft" panose="02000000000000000000" pitchFamily="2" charset="0"/>
              </a:rPr>
              <a:t>một</a:t>
            </a:r>
            <a:r>
              <a:rPr lang="en-US" sz="1100" dirty="0">
                <a:latin typeface="#9Slide03 AmpleSoft" panose="02000000000000000000" pitchFamily="2" charset="0"/>
              </a:rPr>
              <a:t> </a:t>
            </a:r>
            <a:r>
              <a:rPr lang="en-US" sz="1100" dirty="0" err="1">
                <a:latin typeface="#9Slide03 AmpleSoft" panose="02000000000000000000" pitchFamily="2" charset="0"/>
              </a:rPr>
              <a:t>cách</a:t>
            </a:r>
            <a:r>
              <a:rPr lang="en-US" sz="1100" dirty="0">
                <a:latin typeface="#9Slide03 AmpleSoft" panose="02000000000000000000" pitchFamily="2" charset="0"/>
              </a:rPr>
              <a:t> </a:t>
            </a:r>
            <a:r>
              <a:rPr lang="en-US" sz="1100" dirty="0" err="1">
                <a:latin typeface="#9Slide03 AmpleSoft" panose="02000000000000000000" pitchFamily="2" charset="0"/>
              </a:rPr>
              <a:t>mạch</a:t>
            </a:r>
            <a:r>
              <a:rPr lang="en-US" sz="1100" dirty="0">
                <a:latin typeface="#9Slide03 AmpleSoft" panose="02000000000000000000" pitchFamily="2" charset="0"/>
              </a:rPr>
              <a:t> </a:t>
            </a:r>
            <a:r>
              <a:rPr lang="en-US" sz="1100" dirty="0" err="1">
                <a:latin typeface="#9Slide03 AmpleSoft" panose="02000000000000000000" pitchFamily="2" charset="0"/>
              </a:rPr>
              <a:t>lạc</a:t>
            </a:r>
            <a:r>
              <a:rPr lang="en-US" sz="1100" dirty="0">
                <a:latin typeface="#9Slide03 AmpleSoft" panose="02000000000000000000" pitchFamily="2" charset="0"/>
              </a:rPr>
              <a:t>, </a:t>
            </a:r>
            <a:r>
              <a:rPr lang="en-US" sz="1100" dirty="0" err="1">
                <a:latin typeface="#9Slide03 AmpleSoft" panose="02000000000000000000" pitchFamily="2" charset="0"/>
              </a:rPr>
              <a:t>sống</a:t>
            </a:r>
            <a:r>
              <a:rPr lang="en-US" sz="1100" dirty="0">
                <a:latin typeface="#9Slide03 AmpleSoft" panose="02000000000000000000" pitchFamily="2" charset="0"/>
              </a:rPr>
              <a:t> </a:t>
            </a:r>
            <a:r>
              <a:rPr lang="en-US" sz="1100" dirty="0" err="1">
                <a:latin typeface="#9Slide03 AmpleSoft" panose="02000000000000000000" pitchFamily="2" charset="0"/>
              </a:rPr>
              <a:t>động</a:t>
            </a:r>
            <a:r>
              <a:rPr lang="en-US" sz="1100" dirty="0">
                <a:latin typeface="#9Slide03 AmpleSoft" panose="02000000000000000000" pitchFamily="2" charset="0"/>
              </a:rPr>
              <a:t>, </a:t>
            </a:r>
            <a:r>
              <a:rPr lang="en-US" sz="1100" dirty="0" err="1">
                <a:latin typeface="#9Slide03 AmpleSoft" panose="02000000000000000000" pitchFamily="2" charset="0"/>
              </a:rPr>
              <a:t>trong</a:t>
            </a:r>
            <a:r>
              <a:rPr lang="en-US" sz="1100" dirty="0">
                <a:latin typeface="#9Slide03 AmpleSoft" panose="02000000000000000000" pitchFamily="2" charset="0"/>
              </a:rPr>
              <a:t> </a:t>
            </a:r>
            <a:r>
              <a:rPr lang="en-US" sz="1100" dirty="0" err="1">
                <a:latin typeface="#9Slide03 AmpleSoft" panose="02000000000000000000" pitchFamily="2" charset="0"/>
              </a:rPr>
              <a:t>các</a:t>
            </a:r>
            <a:r>
              <a:rPr lang="en-US" sz="1100" dirty="0">
                <a:latin typeface="#9Slide03 AmpleSoft" panose="02000000000000000000" pitchFamily="2" charset="0"/>
              </a:rPr>
              <a:t> </a:t>
            </a:r>
            <a:r>
              <a:rPr lang="en-US" sz="1100" dirty="0" err="1">
                <a:latin typeface="#9Slide03 AmpleSoft" panose="02000000000000000000" pitchFamily="2" charset="0"/>
              </a:rPr>
              <a:t>mối</a:t>
            </a:r>
            <a:r>
              <a:rPr lang="en-US" sz="1100" dirty="0">
                <a:latin typeface="#9Slide03 AmpleSoft" panose="02000000000000000000" pitchFamily="2" charset="0"/>
              </a:rPr>
              <a:t> </a:t>
            </a:r>
            <a:r>
              <a:rPr lang="en-US" sz="1100" dirty="0" err="1">
                <a:latin typeface="#9Slide03 AmpleSoft" panose="02000000000000000000" pitchFamily="2" charset="0"/>
              </a:rPr>
              <a:t>quan</a:t>
            </a:r>
            <a:r>
              <a:rPr lang="en-US" sz="1100" dirty="0">
                <a:latin typeface="#9Slide03 AmpleSoft" panose="02000000000000000000" pitchFamily="2" charset="0"/>
              </a:rPr>
              <a:t> </a:t>
            </a:r>
            <a:r>
              <a:rPr lang="en-US" sz="1100" dirty="0" err="1">
                <a:latin typeface="#9Slide03 AmpleSoft" panose="02000000000000000000" pitchFamily="2" charset="0"/>
              </a:rPr>
              <a:t>hệ</a:t>
            </a:r>
            <a:r>
              <a:rPr lang="en-US" sz="1100" dirty="0">
                <a:latin typeface="#9Slide03 AmpleSoft" panose="02000000000000000000" pitchFamily="2" charset="0"/>
              </a:rPr>
              <a:t> </a:t>
            </a:r>
            <a:r>
              <a:rPr lang="en-US" sz="1100" dirty="0" err="1">
                <a:latin typeface="#9Slide03 AmpleSoft" panose="02000000000000000000" pitchFamily="2" charset="0"/>
              </a:rPr>
              <a:t>khác</a:t>
            </a:r>
            <a:r>
              <a:rPr lang="en-US" sz="1100" dirty="0">
                <a:latin typeface="#9Slide03 AmpleSoft" panose="02000000000000000000" pitchFamily="2" charset="0"/>
              </a:rPr>
              <a:t> </a:t>
            </a:r>
            <a:r>
              <a:rPr lang="en-US" sz="1100" dirty="0" err="1">
                <a:latin typeface="#9Slide03 AmpleSoft" panose="02000000000000000000" pitchFamily="2" charset="0"/>
              </a:rPr>
              <a:t>nhau</a:t>
            </a:r>
            <a:r>
              <a:rPr lang="en-US" sz="1100" dirty="0">
                <a:latin typeface="#9Slide03 AmpleSoft" panose="02000000000000000000" pitchFamily="2" charset="0"/>
              </a:rPr>
              <a:t> </a:t>
            </a:r>
            <a:r>
              <a:rPr lang="en-US" sz="1100" dirty="0" err="1">
                <a:latin typeface="#9Slide03 AmpleSoft" panose="02000000000000000000" pitchFamily="2" charset="0"/>
              </a:rPr>
              <a:t>và</a:t>
            </a:r>
            <a:r>
              <a:rPr lang="en-US" sz="1100" dirty="0">
                <a:latin typeface="#9Slide03 AmpleSoft" panose="02000000000000000000" pitchFamily="2" charset="0"/>
              </a:rPr>
              <a:t> </a:t>
            </a:r>
            <a:r>
              <a:rPr lang="en-US" sz="1100" dirty="0" err="1">
                <a:latin typeface="#9Slide03 AmpleSoft" panose="02000000000000000000" pitchFamily="2" charset="0"/>
              </a:rPr>
              <a:t>có</a:t>
            </a:r>
            <a:r>
              <a:rPr lang="en-US" sz="1100" dirty="0">
                <a:latin typeface="#9Slide03 AmpleSoft" panose="02000000000000000000" pitchFamily="2" charset="0"/>
              </a:rPr>
              <a:t> </a:t>
            </a:r>
            <a:r>
              <a:rPr lang="en-US" sz="1100" dirty="0" err="1">
                <a:latin typeface="#9Slide03 AmpleSoft" panose="02000000000000000000" pitchFamily="2" charset="0"/>
              </a:rPr>
              <a:t>sự</a:t>
            </a:r>
            <a:r>
              <a:rPr lang="en-US" sz="1100" dirty="0">
                <a:latin typeface="#9Slide03 AmpleSoft" panose="02000000000000000000" pitchFamily="2" charset="0"/>
              </a:rPr>
              <a:t> so </a:t>
            </a:r>
            <a:r>
              <a:rPr lang="en-US" sz="1100" dirty="0" err="1">
                <a:latin typeface="#9Slide03 AmpleSoft" panose="02000000000000000000" pitchFamily="2" charset="0"/>
              </a:rPr>
              <a:t>sánh</a:t>
            </a:r>
            <a:r>
              <a:rPr lang="en-US" sz="1100" dirty="0">
                <a:latin typeface="#9Slide03 AmpleSoft" panose="02000000000000000000" pitchFamily="2" charset="0"/>
              </a:rPr>
              <a:t>, </a:t>
            </a:r>
            <a:r>
              <a:rPr lang="en-US" sz="1100" dirty="0" err="1">
                <a:latin typeface="#9Slide03 AmpleSoft" panose="02000000000000000000" pitchFamily="2" charset="0"/>
              </a:rPr>
              <a:t>đối</a:t>
            </a:r>
            <a:r>
              <a:rPr lang="en-US" sz="1100" dirty="0">
                <a:latin typeface="#9Slide03 AmpleSoft" panose="02000000000000000000" pitchFamily="2" charset="0"/>
              </a:rPr>
              <a:t> </a:t>
            </a:r>
            <a:r>
              <a:rPr lang="en-US" sz="1100" dirty="0" err="1">
                <a:latin typeface="#9Slide03 AmpleSoft" panose="02000000000000000000" pitchFamily="2" charset="0"/>
              </a:rPr>
              <a:t>chiếu</a:t>
            </a:r>
            <a:r>
              <a:rPr lang="en-US" sz="1100" dirty="0">
                <a:latin typeface="#9Slide03 AmpleSoft" panose="02000000000000000000" pitchFamily="2" charset="0"/>
              </a:rPr>
              <a:t> </a:t>
            </a:r>
            <a:r>
              <a:rPr lang="en-US" sz="1100" dirty="0" err="1">
                <a:latin typeface="#9Slide03 AmpleSoft" panose="02000000000000000000" pitchFamily="2" charset="0"/>
              </a:rPr>
              <a:t>với</a:t>
            </a:r>
            <a:r>
              <a:rPr lang="en-US" sz="1100" dirty="0">
                <a:latin typeface="#9Slide03 AmpleSoft" panose="02000000000000000000" pitchFamily="2" charset="0"/>
              </a:rPr>
              <a:t> </a:t>
            </a:r>
            <a:r>
              <a:rPr lang="en-US" sz="1100" dirty="0" err="1">
                <a:latin typeface="#9Slide03 AmpleSoft" panose="02000000000000000000" pitchFamily="2" charset="0"/>
              </a:rPr>
              <a:t>nhau</a:t>
            </a:r>
            <a:endParaRPr lang="en-US" sz="1100" dirty="0">
              <a:latin typeface="#9Slide03 AmpleSoft" panose="02000000000000000000" pitchFamily="2" charset="0"/>
            </a:endParaRPr>
          </a:p>
          <a:p>
            <a:pPr marL="285750" indent="-285750" algn="just">
              <a:buFont typeface="Wingdings" panose="05000000000000000000" pitchFamily="2" charset="2"/>
              <a:buChar char="§"/>
            </a:pPr>
            <a:r>
              <a:rPr lang="en-US" sz="1100" dirty="0" err="1">
                <a:latin typeface="#9Slide03 AmpleSoft" panose="02000000000000000000" pitchFamily="2" charset="0"/>
              </a:rPr>
              <a:t>Tăng</a:t>
            </a:r>
            <a:r>
              <a:rPr lang="en-US" sz="1100" dirty="0">
                <a:latin typeface="#9Slide03 AmpleSoft" panose="02000000000000000000" pitchFamily="2" charset="0"/>
              </a:rPr>
              <a:t> </a:t>
            </a:r>
            <a:r>
              <a:rPr lang="en-US" sz="1100" dirty="0" err="1">
                <a:latin typeface="#9Slide03 AmpleSoft" panose="02000000000000000000" pitchFamily="2" charset="0"/>
              </a:rPr>
              <a:t>thêm</a:t>
            </a:r>
            <a:r>
              <a:rPr lang="en-US" sz="1100" dirty="0">
                <a:latin typeface="#9Slide03 AmpleSoft" panose="02000000000000000000" pitchFamily="2" charset="0"/>
              </a:rPr>
              <a:t> </a:t>
            </a:r>
            <a:r>
              <a:rPr lang="en-US" sz="1100" dirty="0" err="1">
                <a:latin typeface="#9Slide03 AmpleSoft" panose="02000000000000000000" pitchFamily="2" charset="0"/>
              </a:rPr>
              <a:t>sức</a:t>
            </a:r>
            <a:r>
              <a:rPr lang="en-US" sz="1100" dirty="0">
                <a:latin typeface="#9Slide03 AmpleSoft" panose="02000000000000000000" pitchFamily="2" charset="0"/>
              </a:rPr>
              <a:t> </a:t>
            </a:r>
            <a:r>
              <a:rPr lang="en-US" sz="1100" dirty="0" err="1">
                <a:latin typeface="#9Slide03 AmpleSoft" panose="02000000000000000000" pitchFamily="2" charset="0"/>
              </a:rPr>
              <a:t>hấp</a:t>
            </a:r>
            <a:r>
              <a:rPr lang="en-US" sz="1100" dirty="0">
                <a:latin typeface="#9Slide03 AmpleSoft" panose="02000000000000000000" pitchFamily="2" charset="0"/>
              </a:rPr>
              <a:t> </a:t>
            </a:r>
            <a:r>
              <a:rPr lang="en-US" sz="1100" dirty="0" err="1">
                <a:latin typeface="#9Slide03 AmpleSoft" panose="02000000000000000000" pitchFamily="2" charset="0"/>
              </a:rPr>
              <a:t>dẫn</a:t>
            </a:r>
            <a:r>
              <a:rPr lang="en-US" sz="1100" dirty="0">
                <a:latin typeface="#9Slide03 AmpleSoft" panose="02000000000000000000" pitchFamily="2" charset="0"/>
              </a:rPr>
              <a:t>, </a:t>
            </a:r>
            <a:r>
              <a:rPr lang="en-US" sz="1100" dirty="0" err="1">
                <a:latin typeface="#9Slide03 AmpleSoft" panose="02000000000000000000" pitchFamily="2" charset="0"/>
              </a:rPr>
              <a:t>lôi</a:t>
            </a:r>
            <a:r>
              <a:rPr lang="en-US" sz="1100" dirty="0">
                <a:latin typeface="#9Slide03 AmpleSoft" panose="02000000000000000000" pitchFamily="2" charset="0"/>
              </a:rPr>
              <a:t> </a:t>
            </a:r>
            <a:r>
              <a:rPr lang="en-US" sz="1100" dirty="0" err="1">
                <a:latin typeface="#9Slide03 AmpleSoft" panose="02000000000000000000" pitchFamily="2" charset="0"/>
              </a:rPr>
              <a:t>cuốn</a:t>
            </a:r>
            <a:r>
              <a:rPr lang="en-US" sz="1100" dirty="0">
                <a:latin typeface="#9Slide03 AmpleSoft" panose="02000000000000000000" pitchFamily="2" charset="0"/>
              </a:rPr>
              <a:t> </a:t>
            </a:r>
            <a:r>
              <a:rPr lang="en-US" sz="1100" dirty="0" err="1">
                <a:latin typeface="#9Slide03 AmpleSoft" panose="02000000000000000000" pitchFamily="2" charset="0"/>
              </a:rPr>
              <a:t>của</a:t>
            </a:r>
            <a:r>
              <a:rPr lang="en-US" sz="1100" dirty="0">
                <a:latin typeface="#9Slide03 AmpleSoft" panose="02000000000000000000" pitchFamily="2" charset="0"/>
              </a:rPr>
              <a:t> </a:t>
            </a:r>
            <a:r>
              <a:rPr lang="en-US" sz="1100" dirty="0" err="1">
                <a:latin typeface="#9Slide03 AmpleSoft" panose="02000000000000000000" pitchFamily="2" charset="0"/>
              </a:rPr>
              <a:t>câu</a:t>
            </a:r>
            <a:r>
              <a:rPr lang="en-US" sz="1100" dirty="0">
                <a:latin typeface="#9Slide03 AmpleSoft" panose="02000000000000000000" pitchFamily="2" charset="0"/>
              </a:rPr>
              <a:t> </a:t>
            </a:r>
            <a:r>
              <a:rPr lang="en-US" sz="1100" dirty="0" err="1">
                <a:latin typeface="#9Slide03 AmpleSoft" panose="02000000000000000000" pitchFamily="2" charset="0"/>
              </a:rPr>
              <a:t>chuyện</a:t>
            </a:r>
            <a:r>
              <a:rPr lang="en-US" sz="1100" dirty="0">
                <a:latin typeface="#9Slide03 AmpleSoft" panose="02000000000000000000" pitchFamily="2" charset="0"/>
              </a:rPr>
              <a:t>, </a:t>
            </a:r>
            <a:r>
              <a:rPr lang="en-US" sz="1100" dirty="0" err="1">
                <a:latin typeface="#9Slide03 AmpleSoft" panose="02000000000000000000" pitchFamily="2" charset="0"/>
              </a:rPr>
              <a:t>người</a:t>
            </a:r>
            <a:r>
              <a:rPr lang="en-US" sz="1100" dirty="0">
                <a:latin typeface="#9Slide03 AmpleSoft" panose="02000000000000000000" pitchFamily="2" charset="0"/>
              </a:rPr>
              <a:t> </a:t>
            </a:r>
            <a:r>
              <a:rPr lang="en-US" sz="1100" dirty="0" err="1">
                <a:latin typeface="#9Slide03 AmpleSoft" panose="02000000000000000000" pitchFamily="2" charset="0"/>
              </a:rPr>
              <a:t>đọc</a:t>
            </a:r>
            <a:r>
              <a:rPr lang="en-US" sz="1100" dirty="0">
                <a:latin typeface="#9Slide03 AmpleSoft" panose="02000000000000000000" pitchFamily="2" charset="0"/>
              </a:rPr>
              <a:t> </a:t>
            </a:r>
            <a:r>
              <a:rPr lang="en-US" sz="1100" dirty="0" err="1">
                <a:latin typeface="#9Slide03 AmpleSoft" panose="02000000000000000000" pitchFamily="2" charset="0"/>
              </a:rPr>
              <a:t>liên</a:t>
            </a:r>
            <a:r>
              <a:rPr lang="en-US" sz="1100" dirty="0">
                <a:latin typeface="#9Slide03 AmpleSoft" panose="02000000000000000000" pitchFamily="2" charset="0"/>
              </a:rPr>
              <a:t> </a:t>
            </a:r>
            <a:r>
              <a:rPr lang="en-US" sz="1100" dirty="0" err="1">
                <a:latin typeface="#9Slide03 AmpleSoft" panose="02000000000000000000" pitchFamily="2" charset="0"/>
              </a:rPr>
              <a:t>tục</a:t>
            </a:r>
            <a:r>
              <a:rPr lang="en-US" sz="1100" dirty="0">
                <a:latin typeface="#9Slide03 AmpleSoft" panose="02000000000000000000" pitchFamily="2" charset="0"/>
              </a:rPr>
              <a:t> </a:t>
            </a:r>
            <a:r>
              <a:rPr lang="en-US" sz="1100" dirty="0" err="1">
                <a:latin typeface="#9Slide03 AmpleSoft" panose="02000000000000000000" pitchFamily="2" charset="0"/>
              </a:rPr>
              <a:t>được</a:t>
            </a:r>
            <a:r>
              <a:rPr lang="en-US" sz="1100" dirty="0">
                <a:latin typeface="#9Slide03 AmpleSoft" panose="02000000000000000000" pitchFamily="2" charset="0"/>
              </a:rPr>
              <a:t> </a:t>
            </a:r>
            <a:r>
              <a:rPr lang="en-US" sz="1100" dirty="0" err="1">
                <a:latin typeface="#9Slide03 AmpleSoft" panose="02000000000000000000" pitchFamily="2" charset="0"/>
              </a:rPr>
              <a:t>đồng</a:t>
            </a:r>
            <a:r>
              <a:rPr lang="en-US" sz="1100" dirty="0">
                <a:latin typeface="#9Slide03 AmpleSoft" panose="02000000000000000000" pitchFamily="2" charset="0"/>
              </a:rPr>
              <a:t> </a:t>
            </a:r>
            <a:r>
              <a:rPr lang="en-US" sz="1100" dirty="0" err="1">
                <a:latin typeface="#9Slide03 AmpleSoft" panose="02000000000000000000" pitchFamily="2" charset="0"/>
              </a:rPr>
              <a:t>hành</a:t>
            </a:r>
            <a:r>
              <a:rPr lang="en-US" sz="1100" dirty="0">
                <a:latin typeface="#9Slide03 AmpleSoft" panose="02000000000000000000" pitchFamily="2" charset="0"/>
              </a:rPr>
              <a:t> </a:t>
            </a:r>
            <a:r>
              <a:rPr lang="en-US" sz="1100" dirty="0" err="1">
                <a:latin typeface="#9Slide03 AmpleSoft" panose="02000000000000000000" pitchFamily="2" charset="0"/>
              </a:rPr>
              <a:t>cùng</a:t>
            </a:r>
            <a:r>
              <a:rPr lang="en-US" sz="1100" dirty="0">
                <a:latin typeface="#9Slide03 AmpleSoft" panose="02000000000000000000" pitchFamily="2" charset="0"/>
              </a:rPr>
              <a:t> </a:t>
            </a:r>
            <a:r>
              <a:rPr lang="en-US" sz="1100" dirty="0" err="1">
                <a:latin typeface="#9Slide03 AmpleSoft" panose="02000000000000000000" pitchFamily="2" charset="0"/>
              </a:rPr>
              <a:t>các</a:t>
            </a:r>
            <a:r>
              <a:rPr lang="en-US" sz="1100" dirty="0">
                <a:latin typeface="#9Slide03 AmpleSoft" panose="02000000000000000000" pitchFamily="2" charset="0"/>
              </a:rPr>
              <a:t> </a:t>
            </a:r>
            <a:r>
              <a:rPr lang="en-US" sz="1100" dirty="0" err="1">
                <a:latin typeface="#9Slide03 AmpleSoft" panose="02000000000000000000" pitchFamily="2" charset="0"/>
              </a:rPr>
              <a:t>nhân</a:t>
            </a:r>
            <a:r>
              <a:rPr lang="en-US" sz="1100" dirty="0">
                <a:latin typeface="#9Slide03 AmpleSoft" panose="02000000000000000000" pitchFamily="2" charset="0"/>
              </a:rPr>
              <a:t> </a:t>
            </a:r>
            <a:r>
              <a:rPr lang="en-US" sz="1100" dirty="0" err="1">
                <a:latin typeface="#9Slide03 AmpleSoft" panose="02000000000000000000" pitchFamily="2" charset="0"/>
              </a:rPr>
              <a:t>vật</a:t>
            </a:r>
            <a:r>
              <a:rPr lang="en-US" sz="1100" dirty="0">
                <a:latin typeface="#9Slide03 AmpleSoft" panose="02000000000000000000" pitchFamily="2" charset="0"/>
              </a:rPr>
              <a:t> </a:t>
            </a:r>
            <a:r>
              <a:rPr lang="en-US" sz="1100" dirty="0" err="1">
                <a:latin typeface="#9Slide03 AmpleSoft" panose="02000000000000000000" pitchFamily="2" charset="0"/>
              </a:rPr>
              <a:t>dấn</a:t>
            </a:r>
            <a:r>
              <a:rPr lang="en-US" sz="1100" dirty="0">
                <a:latin typeface="#9Slide03 AmpleSoft" panose="02000000000000000000" pitchFamily="2" charset="0"/>
              </a:rPr>
              <a:t> </a:t>
            </a:r>
            <a:r>
              <a:rPr lang="en-US" sz="1100" dirty="0" err="1">
                <a:latin typeface="#9Slide03 AmpleSoft" panose="02000000000000000000" pitchFamily="2" charset="0"/>
              </a:rPr>
              <a:t>thân</a:t>
            </a:r>
            <a:r>
              <a:rPr lang="en-US" sz="1100" dirty="0">
                <a:latin typeface="#9Slide03 AmpleSoft" panose="02000000000000000000" pitchFamily="2" charset="0"/>
              </a:rPr>
              <a:t> </a:t>
            </a:r>
            <a:r>
              <a:rPr lang="en-US" sz="1100" dirty="0" err="1">
                <a:latin typeface="#9Slide03 AmpleSoft" panose="02000000000000000000" pitchFamily="2" charset="0"/>
              </a:rPr>
              <a:t>vào</a:t>
            </a:r>
            <a:r>
              <a:rPr lang="en-US" sz="1100" dirty="0">
                <a:latin typeface="#9Slide03 AmpleSoft" panose="02000000000000000000" pitchFamily="2" charset="0"/>
              </a:rPr>
              <a:t> </a:t>
            </a:r>
            <a:r>
              <a:rPr lang="en-US" sz="1100" dirty="0" err="1">
                <a:latin typeface="#9Slide03 AmpleSoft" panose="02000000000000000000" pitchFamily="2" charset="0"/>
              </a:rPr>
              <a:t>những</a:t>
            </a:r>
            <a:r>
              <a:rPr lang="en-US" sz="1100" dirty="0">
                <a:latin typeface="#9Slide03 AmpleSoft" panose="02000000000000000000" pitchFamily="2" charset="0"/>
              </a:rPr>
              <a:t> </a:t>
            </a:r>
            <a:r>
              <a:rPr lang="en-US" sz="1100" dirty="0" err="1">
                <a:latin typeface="#9Slide03 AmpleSoft" panose="02000000000000000000" pitchFamily="2" charset="0"/>
              </a:rPr>
              <a:t>cuộc</a:t>
            </a:r>
            <a:r>
              <a:rPr lang="en-US" sz="1100" dirty="0">
                <a:latin typeface="#9Slide03 AmpleSoft" panose="02000000000000000000" pitchFamily="2" charset="0"/>
              </a:rPr>
              <a:t> </a:t>
            </a:r>
            <a:r>
              <a:rPr lang="en-US" sz="1100" dirty="0" err="1">
                <a:latin typeface="#9Slide03 AmpleSoft" panose="02000000000000000000" pitchFamily="2" charset="0"/>
              </a:rPr>
              <a:t>hành</a:t>
            </a:r>
            <a:r>
              <a:rPr lang="en-US" sz="1100" dirty="0">
                <a:latin typeface="#9Slide03 AmpleSoft" panose="02000000000000000000" pitchFamily="2" charset="0"/>
              </a:rPr>
              <a:t> </a:t>
            </a:r>
            <a:r>
              <a:rPr lang="en-US" sz="1100" dirty="0" err="1">
                <a:latin typeface="#9Slide03 AmpleSoft" panose="02000000000000000000" pitchFamily="2" charset="0"/>
              </a:rPr>
              <a:t>trình</a:t>
            </a:r>
            <a:r>
              <a:rPr lang="en-US" sz="1100" dirty="0">
                <a:latin typeface="#9Slide03 AmpleSoft" panose="02000000000000000000" pitchFamily="2" charset="0"/>
              </a:rPr>
              <a:t> </a:t>
            </a:r>
            <a:r>
              <a:rPr lang="en-US" sz="1100" dirty="0" err="1">
                <a:latin typeface="#9Slide03 AmpleSoft" panose="02000000000000000000" pitchFamily="2" charset="0"/>
              </a:rPr>
              <a:t>để</a:t>
            </a:r>
            <a:r>
              <a:rPr lang="en-US" sz="1100" dirty="0">
                <a:latin typeface="#9Slide03 AmpleSoft" panose="02000000000000000000" pitchFamily="2" charset="0"/>
              </a:rPr>
              <a:t> </a:t>
            </a:r>
            <a:r>
              <a:rPr lang="en-US" sz="1100" dirty="0" err="1">
                <a:latin typeface="#9Slide03 AmpleSoft" panose="02000000000000000000" pitchFamily="2" charset="0"/>
              </a:rPr>
              <a:t>trải</a:t>
            </a:r>
            <a:r>
              <a:rPr lang="en-US" sz="1100" dirty="0">
                <a:latin typeface="#9Slide03 AmpleSoft" panose="02000000000000000000" pitchFamily="2" charset="0"/>
              </a:rPr>
              <a:t> </a:t>
            </a:r>
            <a:r>
              <a:rPr lang="en-US" sz="1100" dirty="0" err="1">
                <a:latin typeface="#9Slide03 AmpleSoft" panose="02000000000000000000" pitchFamily="2" charset="0"/>
              </a:rPr>
              <a:t>nghiệm</a:t>
            </a:r>
            <a:r>
              <a:rPr lang="en-US" sz="1100" dirty="0">
                <a:latin typeface="#9Slide03 AmpleSoft" panose="02000000000000000000" pitchFamily="2" charset="0"/>
              </a:rPr>
              <a:t>, </a:t>
            </a:r>
            <a:r>
              <a:rPr lang="en-US" sz="1100" dirty="0" err="1">
                <a:latin typeface="#9Slide03 AmpleSoft" panose="02000000000000000000" pitchFamily="2" charset="0"/>
              </a:rPr>
              <a:t>thấu</a:t>
            </a:r>
            <a:r>
              <a:rPr lang="en-US" sz="1100" dirty="0">
                <a:latin typeface="#9Slide03 AmpleSoft" panose="02000000000000000000" pitchFamily="2" charset="0"/>
              </a:rPr>
              <a:t> </a:t>
            </a:r>
            <a:r>
              <a:rPr lang="en-US" sz="1100" dirty="0" err="1">
                <a:latin typeface="#9Slide03 AmpleSoft" panose="02000000000000000000" pitchFamily="2" charset="0"/>
              </a:rPr>
              <a:t>hiểu</a:t>
            </a:r>
            <a:r>
              <a:rPr lang="en-US" sz="1100" dirty="0">
                <a:latin typeface="#9Slide03 AmpleSoft" panose="02000000000000000000" pitchFamily="2" charset="0"/>
              </a:rPr>
              <a:t>, </a:t>
            </a:r>
            <a:r>
              <a:rPr lang="en-US" sz="1100" dirty="0" err="1">
                <a:latin typeface="#9Slide03 AmpleSoft" panose="02000000000000000000" pitchFamily="2" charset="0"/>
              </a:rPr>
              <a:t>đồng</a:t>
            </a:r>
            <a:r>
              <a:rPr lang="en-US" sz="1100" dirty="0">
                <a:latin typeface="#9Slide03 AmpleSoft" panose="02000000000000000000" pitchFamily="2" charset="0"/>
              </a:rPr>
              <a:t> </a:t>
            </a:r>
            <a:r>
              <a:rPr lang="en-US" sz="1100" dirty="0" err="1">
                <a:latin typeface="#9Slide03 AmpleSoft" panose="02000000000000000000" pitchFamily="2" charset="0"/>
              </a:rPr>
              <a:t>cảm</a:t>
            </a:r>
            <a:r>
              <a:rPr lang="en-US" sz="1100" dirty="0">
                <a:latin typeface="#9Slide03 AmpleSoft" panose="02000000000000000000" pitchFamily="2" charset="0"/>
              </a:rPr>
              <a:t>.</a:t>
            </a:r>
          </a:p>
          <a:p>
            <a:pPr marL="285750" indent="-285750" algn="just">
              <a:buFont typeface="Wingdings" panose="05000000000000000000" pitchFamily="2" charset="2"/>
              <a:buChar char="§"/>
            </a:pPr>
            <a:r>
              <a:rPr lang="en-US" sz="1100" dirty="0" err="1">
                <a:latin typeface="#9Slide03 AmpleSoft" panose="02000000000000000000" pitchFamily="2" charset="0"/>
              </a:rPr>
              <a:t>Góp</a:t>
            </a:r>
            <a:r>
              <a:rPr lang="en-US" sz="1100" dirty="0">
                <a:latin typeface="#9Slide03 AmpleSoft" panose="02000000000000000000" pitchFamily="2" charset="0"/>
              </a:rPr>
              <a:t> </a:t>
            </a:r>
            <a:r>
              <a:rPr lang="en-US" sz="1100" dirty="0" err="1">
                <a:latin typeface="#9Slide03 AmpleSoft" panose="02000000000000000000" pitchFamily="2" charset="0"/>
              </a:rPr>
              <a:t>phần</a:t>
            </a:r>
            <a:r>
              <a:rPr lang="en-US" sz="1100" dirty="0">
                <a:latin typeface="#9Slide03 AmpleSoft" panose="02000000000000000000" pitchFamily="2" charset="0"/>
              </a:rPr>
              <a:t> </a:t>
            </a:r>
            <a:r>
              <a:rPr lang="en-US" sz="1100" dirty="0" err="1">
                <a:latin typeface="#9Slide03 AmpleSoft" panose="02000000000000000000" pitchFamily="2" charset="0"/>
              </a:rPr>
              <a:t>bộc</a:t>
            </a:r>
            <a:r>
              <a:rPr lang="en-US" sz="1100" dirty="0">
                <a:latin typeface="#9Slide03 AmpleSoft" panose="02000000000000000000" pitchFamily="2" charset="0"/>
              </a:rPr>
              <a:t> </a:t>
            </a:r>
            <a:r>
              <a:rPr lang="en-US" sz="1100" dirty="0" err="1">
                <a:latin typeface="#9Slide03 AmpleSoft" panose="02000000000000000000" pitchFamily="2" charset="0"/>
              </a:rPr>
              <a:t>lộ</a:t>
            </a:r>
            <a:r>
              <a:rPr lang="en-US" sz="1100" dirty="0">
                <a:latin typeface="#9Slide03 AmpleSoft" panose="02000000000000000000" pitchFamily="2" charset="0"/>
              </a:rPr>
              <a:t> </a:t>
            </a:r>
            <a:r>
              <a:rPr lang="en-US" sz="1100" dirty="0" err="1">
                <a:latin typeface="#9Slide03 AmpleSoft" panose="02000000000000000000" pitchFamily="2" charset="0"/>
              </a:rPr>
              <a:t>chủ</a:t>
            </a:r>
            <a:r>
              <a:rPr lang="en-US" sz="1100" dirty="0">
                <a:latin typeface="#9Slide03 AmpleSoft" panose="02000000000000000000" pitchFamily="2" charset="0"/>
              </a:rPr>
              <a:t> </a:t>
            </a:r>
            <a:r>
              <a:rPr lang="en-US" sz="1100" dirty="0" err="1">
                <a:latin typeface="#9Slide03 AmpleSoft" panose="02000000000000000000" pitchFamily="2" charset="0"/>
              </a:rPr>
              <a:t>đề</a:t>
            </a:r>
            <a:r>
              <a:rPr lang="en-US" sz="1100" dirty="0">
                <a:latin typeface="#9Slide03 AmpleSoft" panose="02000000000000000000" pitchFamily="2" charset="0"/>
              </a:rPr>
              <a:t>, </a:t>
            </a:r>
            <a:r>
              <a:rPr lang="en-US" sz="1100" dirty="0" err="1">
                <a:latin typeface="#9Slide03 AmpleSoft" panose="02000000000000000000" pitchFamily="2" charset="0"/>
              </a:rPr>
              <a:t>tư</a:t>
            </a:r>
            <a:r>
              <a:rPr lang="en-US" sz="1100" dirty="0">
                <a:latin typeface="#9Slide03 AmpleSoft" panose="02000000000000000000" pitchFamily="2" charset="0"/>
              </a:rPr>
              <a:t> </a:t>
            </a:r>
            <a:r>
              <a:rPr lang="en-US" sz="1100" dirty="0" err="1">
                <a:latin typeface="#9Slide03 AmpleSoft" panose="02000000000000000000" pitchFamily="2" charset="0"/>
              </a:rPr>
              <a:t>tưởng</a:t>
            </a:r>
            <a:r>
              <a:rPr lang="en-US" sz="1100" dirty="0">
                <a:latin typeface="#9Slide03 AmpleSoft" panose="02000000000000000000" pitchFamily="2" charset="0"/>
              </a:rPr>
              <a:t> </a:t>
            </a:r>
            <a:r>
              <a:rPr lang="en-US" sz="1100" dirty="0" err="1">
                <a:latin typeface="#9Slide03 AmpleSoft" panose="02000000000000000000" pitchFamily="2" charset="0"/>
              </a:rPr>
              <a:t>tác</a:t>
            </a:r>
            <a:r>
              <a:rPr lang="en-US" sz="1100" dirty="0">
                <a:latin typeface="#9Slide03 AmpleSoft" panose="02000000000000000000" pitchFamily="2" charset="0"/>
              </a:rPr>
              <a:t> </a:t>
            </a:r>
            <a:r>
              <a:rPr lang="en-US" sz="1100" dirty="0" err="1">
                <a:latin typeface="#9Slide03 AmpleSoft" panose="02000000000000000000" pitchFamily="2" charset="0"/>
              </a:rPr>
              <a:t>phẩm</a:t>
            </a:r>
            <a:r>
              <a:rPr lang="en-US" sz="1100" dirty="0">
                <a:latin typeface="#9Slide03 AmpleSoft" panose="02000000000000000000" pitchFamily="2" charset="0"/>
              </a:rPr>
              <a:t> </a:t>
            </a:r>
            <a:r>
              <a:rPr lang="en-US" sz="1100" dirty="0" err="1">
                <a:latin typeface="#9Slide03 AmpleSoft" panose="02000000000000000000" pitchFamily="2" charset="0"/>
              </a:rPr>
              <a:t>về</a:t>
            </a:r>
            <a:r>
              <a:rPr lang="en-US" sz="1100" dirty="0">
                <a:latin typeface="#9Slide03 AmpleSoft" panose="02000000000000000000" pitchFamily="2" charset="0"/>
              </a:rPr>
              <a:t> </a:t>
            </a:r>
            <a:r>
              <a:rPr lang="en-US" sz="1100" dirty="0" err="1">
                <a:latin typeface="#9Slide03 AmpleSoft" panose="02000000000000000000" pitchFamily="2" charset="0"/>
              </a:rPr>
              <a:t>mối</a:t>
            </a:r>
            <a:r>
              <a:rPr lang="en-US" sz="1100" dirty="0">
                <a:latin typeface="#9Slide03 AmpleSoft" panose="02000000000000000000" pitchFamily="2" charset="0"/>
              </a:rPr>
              <a:t> </a:t>
            </a:r>
            <a:r>
              <a:rPr lang="en-US" sz="1100" dirty="0" err="1">
                <a:latin typeface="#9Slide03 AmpleSoft" panose="02000000000000000000" pitchFamily="2" charset="0"/>
              </a:rPr>
              <a:t>quan</a:t>
            </a:r>
            <a:r>
              <a:rPr lang="en-US" sz="1100" dirty="0">
                <a:latin typeface="#9Slide03 AmpleSoft" panose="02000000000000000000" pitchFamily="2" charset="0"/>
              </a:rPr>
              <a:t> </a:t>
            </a:r>
            <a:r>
              <a:rPr lang="en-US" sz="1100" dirty="0" err="1">
                <a:latin typeface="#9Slide03 AmpleSoft" panose="02000000000000000000" pitchFamily="2" charset="0"/>
              </a:rPr>
              <a:t>hệ</a:t>
            </a:r>
            <a:r>
              <a:rPr lang="en-US" sz="1100" dirty="0">
                <a:latin typeface="#9Slide03 AmpleSoft" panose="02000000000000000000" pitchFamily="2" charset="0"/>
              </a:rPr>
              <a:t> </a:t>
            </a:r>
            <a:r>
              <a:rPr lang="en-US" sz="1100" dirty="0" err="1">
                <a:latin typeface="#9Slide03 AmpleSoft" panose="02000000000000000000" pitchFamily="2" charset="0"/>
              </a:rPr>
              <a:t>và</a:t>
            </a:r>
            <a:r>
              <a:rPr lang="en-US" sz="1100" dirty="0">
                <a:latin typeface="#9Slide03 AmpleSoft" panose="02000000000000000000" pitchFamily="2" charset="0"/>
              </a:rPr>
              <a:t> </a:t>
            </a:r>
            <a:r>
              <a:rPr lang="en-US" sz="1100" dirty="0" err="1">
                <a:latin typeface="#9Slide03 AmpleSoft" panose="02000000000000000000" pitchFamily="2" charset="0"/>
              </a:rPr>
              <a:t>cách</a:t>
            </a:r>
            <a:r>
              <a:rPr lang="en-US" sz="1100" dirty="0">
                <a:latin typeface="#9Slide03 AmpleSoft" panose="02000000000000000000" pitchFamily="2" charset="0"/>
              </a:rPr>
              <a:t> </a:t>
            </a:r>
            <a:r>
              <a:rPr lang="en-US" sz="1100" dirty="0" err="1">
                <a:latin typeface="#9Slide03 AmpleSoft" panose="02000000000000000000" pitchFamily="2" charset="0"/>
              </a:rPr>
              <a:t>ứng</a:t>
            </a:r>
            <a:r>
              <a:rPr lang="en-US" sz="1100" dirty="0">
                <a:latin typeface="#9Slide03 AmpleSoft" panose="02000000000000000000" pitchFamily="2" charset="0"/>
              </a:rPr>
              <a:t> </a:t>
            </a:r>
            <a:r>
              <a:rPr lang="en-US" sz="1100" dirty="0" err="1">
                <a:latin typeface="#9Slide03 AmpleSoft" panose="02000000000000000000" pitchFamily="2" charset="0"/>
              </a:rPr>
              <a:t>xử</a:t>
            </a:r>
            <a:r>
              <a:rPr lang="en-US" sz="1100" dirty="0">
                <a:latin typeface="#9Slide03 AmpleSoft" panose="02000000000000000000" pitchFamily="2" charset="0"/>
              </a:rPr>
              <a:t> </a:t>
            </a:r>
            <a:r>
              <a:rPr lang="en-US" sz="1100" dirty="0" err="1">
                <a:latin typeface="#9Slide03 AmpleSoft" panose="02000000000000000000" pitchFamily="2" charset="0"/>
              </a:rPr>
              <a:t>của</a:t>
            </a:r>
            <a:r>
              <a:rPr lang="en-US" sz="1100" dirty="0">
                <a:latin typeface="#9Slide03 AmpleSoft" panose="02000000000000000000" pitchFamily="2" charset="0"/>
              </a:rPr>
              <a:t> con </a:t>
            </a:r>
            <a:r>
              <a:rPr lang="en-US" sz="1100" dirty="0" err="1">
                <a:latin typeface="#9Slide03 AmpleSoft" panose="02000000000000000000" pitchFamily="2" charset="0"/>
              </a:rPr>
              <a:t>người</a:t>
            </a:r>
            <a:r>
              <a:rPr lang="en-US" sz="1100" dirty="0">
                <a:latin typeface="#9Slide03 AmpleSoft" panose="02000000000000000000" pitchFamily="2" charset="0"/>
              </a:rPr>
              <a:t> </a:t>
            </a:r>
            <a:r>
              <a:rPr lang="en-US" sz="1100" dirty="0" err="1">
                <a:latin typeface="#9Slide03 AmpleSoft" panose="02000000000000000000" pitchFamily="2" charset="0"/>
              </a:rPr>
              <a:t>với</a:t>
            </a:r>
            <a:r>
              <a:rPr lang="en-US" sz="1100" dirty="0">
                <a:latin typeface="#9Slide03 AmpleSoft" panose="02000000000000000000" pitchFamily="2" charset="0"/>
              </a:rPr>
              <a:t> </a:t>
            </a:r>
            <a:r>
              <a:rPr lang="en-US" sz="1100" dirty="0" err="1">
                <a:latin typeface="#9Slide03 AmpleSoft" panose="02000000000000000000" pitchFamily="2" charset="0"/>
              </a:rPr>
              <a:t>thiên</a:t>
            </a:r>
            <a:r>
              <a:rPr lang="en-US" sz="1100" dirty="0">
                <a:latin typeface="#9Slide03 AmpleSoft" panose="02000000000000000000" pitchFamily="2" charset="0"/>
              </a:rPr>
              <a:t> </a:t>
            </a:r>
            <a:r>
              <a:rPr lang="en-US" sz="1100" dirty="0" err="1">
                <a:latin typeface="#9Slide03 AmpleSoft" panose="02000000000000000000" pitchFamily="2" charset="0"/>
              </a:rPr>
              <a:t>nhiên</a:t>
            </a:r>
            <a:r>
              <a:rPr lang="en-US" sz="1100" dirty="0">
                <a:latin typeface="#9Slide03 AmpleSoft" panose="02000000000000000000" pitchFamily="2" charset="0"/>
              </a:rPr>
              <a:t>, </a:t>
            </a:r>
            <a:r>
              <a:rPr lang="en-US" sz="1100" dirty="0" err="1">
                <a:latin typeface="#9Slide03 AmpleSoft" panose="02000000000000000000" pitchFamily="2" charset="0"/>
              </a:rPr>
              <a:t>với</a:t>
            </a:r>
            <a:r>
              <a:rPr lang="en-US" sz="1100" dirty="0">
                <a:latin typeface="#9Slide03 AmpleSoft" panose="02000000000000000000" pitchFamily="2" charset="0"/>
              </a:rPr>
              <a:t> </a:t>
            </a:r>
            <a:r>
              <a:rPr lang="en-US" sz="1100" dirty="0" err="1">
                <a:latin typeface="#9Slide03 AmpleSoft" panose="02000000000000000000" pitchFamily="2" charset="0"/>
              </a:rPr>
              <a:t>đồng</a:t>
            </a:r>
            <a:r>
              <a:rPr lang="en-US" sz="1100" dirty="0">
                <a:latin typeface="#9Slide03 AmpleSoft" panose="02000000000000000000" pitchFamily="2" charset="0"/>
              </a:rPr>
              <a:t> </a:t>
            </a:r>
            <a:r>
              <a:rPr lang="en-US" sz="1100" dirty="0" err="1">
                <a:latin typeface="#9Slide03 AmpleSoft" panose="02000000000000000000" pitchFamily="2" charset="0"/>
              </a:rPr>
              <a:t>loại</a:t>
            </a:r>
            <a:r>
              <a:rPr lang="en-US" sz="1100" dirty="0">
                <a:latin typeface="#9Slide03 AmpleSoft" panose="02000000000000000000" pitchFamily="2" charset="0"/>
              </a:rPr>
              <a:t> </a:t>
            </a:r>
            <a:r>
              <a:rPr lang="en-US" sz="1100" dirty="0" err="1">
                <a:latin typeface="#9Slide03 AmpleSoft" panose="02000000000000000000" pitchFamily="2" charset="0"/>
              </a:rPr>
              <a:t>mình</a:t>
            </a:r>
            <a:r>
              <a:rPr lang="en-US" sz="1100" dirty="0">
                <a:latin typeface="#9Slide03 AmpleSoft" panose="02000000000000000000" pitchFamily="2" charset="0"/>
              </a:rPr>
              <a:t>, </a:t>
            </a:r>
            <a:r>
              <a:rPr lang="en-US" sz="1100" dirty="0" err="1">
                <a:latin typeface="#9Slide03 AmpleSoft" panose="02000000000000000000" pitchFamily="2" charset="0"/>
              </a:rPr>
              <a:t>với</a:t>
            </a:r>
            <a:r>
              <a:rPr lang="en-US" sz="1100" dirty="0">
                <a:latin typeface="#9Slide03 AmpleSoft" panose="02000000000000000000" pitchFamily="2" charset="0"/>
              </a:rPr>
              <a:t> </a:t>
            </a:r>
            <a:r>
              <a:rPr lang="en-US" sz="1100" dirty="0" err="1">
                <a:latin typeface="#9Slide03 AmpleSoft" panose="02000000000000000000" pitchFamily="2" charset="0"/>
              </a:rPr>
              <a:t>thế</a:t>
            </a:r>
            <a:r>
              <a:rPr lang="en-US" sz="1100" dirty="0">
                <a:latin typeface="#9Slide03 AmpleSoft" panose="02000000000000000000" pitchFamily="2" charset="0"/>
              </a:rPr>
              <a:t> </a:t>
            </a:r>
            <a:r>
              <a:rPr lang="en-US" sz="1100" dirty="0" err="1">
                <a:latin typeface="#9Slide03 AmpleSoft" panose="02000000000000000000" pitchFamily="2" charset="0"/>
              </a:rPr>
              <a:t>giới</a:t>
            </a:r>
            <a:r>
              <a:rPr lang="en-US" sz="1100" dirty="0">
                <a:latin typeface="#9Slide03 AmpleSoft" panose="02000000000000000000" pitchFamily="2" charset="0"/>
              </a:rPr>
              <a:t> </a:t>
            </a:r>
            <a:r>
              <a:rPr lang="en-US" sz="1100" dirty="0" err="1">
                <a:latin typeface="#9Slide03 AmpleSoft" panose="02000000000000000000" pitchFamily="2" charset="0"/>
              </a:rPr>
              <a:t>mình</a:t>
            </a:r>
            <a:r>
              <a:rPr lang="en-US" sz="1100" dirty="0">
                <a:latin typeface="#9Slide03 AmpleSoft" panose="02000000000000000000" pitchFamily="2" charset="0"/>
              </a:rPr>
              <a:t> </a:t>
            </a:r>
            <a:r>
              <a:rPr lang="en-US" sz="1100" dirty="0" err="1">
                <a:latin typeface="#9Slide03 AmpleSoft" panose="02000000000000000000" pitchFamily="2" charset="0"/>
              </a:rPr>
              <a:t>đang</a:t>
            </a:r>
            <a:r>
              <a:rPr lang="en-US" sz="1100" dirty="0">
                <a:latin typeface="#9Slide03 AmpleSoft" panose="02000000000000000000" pitchFamily="2" charset="0"/>
              </a:rPr>
              <a:t> </a:t>
            </a:r>
            <a:r>
              <a:rPr lang="en-US" sz="1100" dirty="0" err="1">
                <a:latin typeface="#9Slide03 AmpleSoft" panose="02000000000000000000" pitchFamily="2" charset="0"/>
              </a:rPr>
              <a:t>sống</a:t>
            </a:r>
            <a:endParaRPr lang="en-US" sz="1100" dirty="0">
              <a:latin typeface="#9Slide03 AmpleSoft" panose="02000000000000000000" pitchFamily="2"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04959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491989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Sói </a:t>
            </a:r>
            <a:r>
              <a:rPr lang="en-US" dirty="0"/>
              <a:t>L</a:t>
            </a:r>
            <a:r>
              <a:rPr lang="vi-VN" dirty="0"/>
              <a:t>am đang ở vườn bách thú</a:t>
            </a:r>
            <a:r>
              <a:rPr lang="en-US" dirty="0"/>
              <a:t>,</a:t>
            </a:r>
            <a:r>
              <a:rPr lang="vi-VN" dirty="0"/>
              <a:t> 1 con mắt bị thương sau cuộc giao tranh với con người cậu bé </a:t>
            </a:r>
            <a:r>
              <a:rPr lang="en-US" dirty="0"/>
              <a:t>P</a:t>
            </a:r>
            <a:r>
              <a:rPr lang="vi-VN" dirty="0"/>
              <a:t>hi </a:t>
            </a:r>
            <a:r>
              <a:rPr lang="en-US" dirty="0"/>
              <a:t>Ch</a:t>
            </a:r>
            <a:r>
              <a:rPr lang="vi-VN" dirty="0"/>
              <a:t>âu lặng lẽ nhìn sâu vào mắt sói và sói đã quyết định mở cánh cửa bí mật về cuộc đời mình với cậu bé</a:t>
            </a:r>
            <a:r>
              <a:rPr lang="en-US" dirty="0"/>
              <a:t>.</a:t>
            </a:r>
          </a:p>
          <a:p>
            <a:pPr marL="158750" indent="0">
              <a:buNone/>
            </a:pPr>
            <a:r>
              <a:rPr lang="vi-VN" dirty="0"/>
              <a:t>Con mắt màu vàng</a:t>
            </a:r>
            <a:r>
              <a:rPr lang="en-US" dirty="0"/>
              <a:t>,</a:t>
            </a:r>
            <a:r>
              <a:rPr lang="vi-VN" dirty="0"/>
              <a:t> tròn xoe</a:t>
            </a:r>
            <a:r>
              <a:rPr lang="en-US" dirty="0"/>
              <a:t>,</a:t>
            </a:r>
            <a:r>
              <a:rPr lang="vi-VN" dirty="0"/>
              <a:t> chính giữa có con ngươi màu đen</a:t>
            </a:r>
            <a:r>
              <a:rPr lang="en-US" dirty="0"/>
              <a:t>.</a:t>
            </a:r>
            <a:r>
              <a:rPr lang="vi-VN" dirty="0"/>
              <a:t> </a:t>
            </a:r>
            <a:r>
              <a:rPr lang="en-US" dirty="0"/>
              <a:t>C</a:t>
            </a:r>
            <a:r>
              <a:rPr lang="vi-VN" dirty="0"/>
              <a:t>on mắt không chớp bao giờ</a:t>
            </a:r>
            <a:r>
              <a:rPr lang="en-US" dirty="0"/>
              <a:t>,</a:t>
            </a:r>
            <a:r>
              <a:rPr lang="vi-VN" dirty="0"/>
              <a:t> càng lúc như càng to hơn</a:t>
            </a:r>
            <a:r>
              <a:rPr lang="en-US" dirty="0"/>
              <a:t>,</a:t>
            </a:r>
            <a:r>
              <a:rPr lang="vi-VN" dirty="0"/>
              <a:t> tròn hơn</a:t>
            </a:r>
            <a:r>
              <a:rPr lang="en-US" dirty="0"/>
              <a:t>,</a:t>
            </a:r>
            <a:r>
              <a:rPr lang="vi-VN" dirty="0"/>
              <a:t> bên trong dần xuất hiện những điểm màu khác</a:t>
            </a:r>
            <a:r>
              <a:rPr lang="en-US" dirty="0"/>
              <a:t>:</a:t>
            </a:r>
            <a:r>
              <a:rPr lang="vi-VN" dirty="0"/>
              <a:t> màu lam</a:t>
            </a:r>
            <a:r>
              <a:rPr lang="en-US" dirty="0"/>
              <a:t>,</a:t>
            </a:r>
            <a:r>
              <a:rPr lang="vi-VN" dirty="0"/>
              <a:t> màu vàng</a:t>
            </a:r>
            <a:r>
              <a:rPr lang="en-US" dirty="0"/>
              <a:t>,</a:t>
            </a:r>
            <a:r>
              <a:rPr lang="vi-VN" dirty="0"/>
              <a:t> </a:t>
            </a:r>
            <a:endParaRPr lang="en-US" dirty="0"/>
          </a:p>
          <a:p>
            <a:pPr marL="158750" indent="0">
              <a:buNone/>
            </a:pPr>
            <a:r>
              <a:rPr lang="en-US" dirty="0"/>
              <a:t>C</a:t>
            </a:r>
            <a:r>
              <a:rPr lang="vi-VN" dirty="0"/>
              <a:t>ác hình ảnh so sánh</a:t>
            </a:r>
            <a:r>
              <a:rPr lang="en-US" dirty="0"/>
              <a:t>:</a:t>
            </a:r>
            <a:r>
              <a:rPr lang="vi-VN" dirty="0"/>
              <a:t> con mắt như </a:t>
            </a:r>
            <a:r>
              <a:rPr lang="en-US" dirty="0"/>
              <a:t>“</a:t>
            </a:r>
            <a:r>
              <a:rPr lang="vi-VN" dirty="0"/>
              <a:t>ngọn đèn trong đêm</a:t>
            </a:r>
            <a:r>
              <a:rPr lang="en-US" dirty="0"/>
              <a:t>”,</a:t>
            </a:r>
            <a:r>
              <a:rPr lang="vi-VN" dirty="0"/>
              <a:t> như </a:t>
            </a:r>
            <a:r>
              <a:rPr lang="en-US" dirty="0"/>
              <a:t>“</a:t>
            </a:r>
            <a:r>
              <a:rPr lang="vi-VN" dirty="0"/>
              <a:t>tuần trăng úa trên bầu trời trống trải</a:t>
            </a:r>
            <a:r>
              <a:rPr lang="en-US" dirty="0"/>
              <a:t>”</a:t>
            </a:r>
            <a:r>
              <a:rPr lang="vi-VN" dirty="0"/>
              <a:t> </a:t>
            </a:r>
            <a:endParaRPr lang="en-US" dirty="0"/>
          </a:p>
          <a:p>
            <a:pPr marL="457200" indent="-298450">
              <a:buFont typeface="Wingdings" panose="05000000000000000000" pitchFamily="2" charset="2"/>
              <a:buChar char="à"/>
            </a:pPr>
            <a:r>
              <a:rPr lang="en-US" dirty="0">
                <a:sym typeface="Wingdings" panose="05000000000000000000" pitchFamily="2" charset="2"/>
              </a:rPr>
              <a:t>H</a:t>
            </a:r>
            <a:r>
              <a:rPr lang="vi-VN" dirty="0"/>
              <a:t>ình ảnh con mắt được miêu tả sống động</a:t>
            </a:r>
            <a:r>
              <a:rPr lang="en-US" dirty="0"/>
              <a:t>,</a:t>
            </a:r>
            <a:r>
              <a:rPr lang="vi-VN" dirty="0"/>
              <a:t> ẩn chứa trong đó những gì vừa bí ẩn</a:t>
            </a:r>
            <a:r>
              <a:rPr lang="en-US" dirty="0"/>
              <a:t>,</a:t>
            </a:r>
            <a:r>
              <a:rPr lang="vi-VN" dirty="0"/>
              <a:t> mạnh mẽ</a:t>
            </a:r>
            <a:r>
              <a:rPr lang="en-US" dirty="0"/>
              <a:t>,</a:t>
            </a:r>
            <a:r>
              <a:rPr lang="vi-VN" dirty="0"/>
              <a:t> vừa sâu thẳm</a:t>
            </a:r>
            <a:r>
              <a:rPr lang="en-US" dirty="0"/>
              <a:t>,</a:t>
            </a:r>
            <a:r>
              <a:rPr lang="vi-VN" dirty="0"/>
              <a:t> u uất và cô đơn </a:t>
            </a:r>
            <a:endParaRPr lang="en-US" dirty="0"/>
          </a:p>
          <a:p>
            <a:pPr marL="158750" indent="0">
              <a:buFont typeface="Wingdings" panose="05000000000000000000" pitchFamily="2" charset="2"/>
              <a:buNone/>
            </a:pPr>
            <a:r>
              <a:rPr lang="en-US" dirty="0"/>
              <a:t>Đ</a:t>
            </a:r>
            <a:r>
              <a:rPr lang="vi-VN" dirty="0"/>
              <a:t>iểm nhấn đặc biệt trong đôi mắt của sói là con ngươi </a:t>
            </a:r>
            <a:r>
              <a:rPr lang="en-US" dirty="0"/>
              <a:t>“</a:t>
            </a:r>
            <a:r>
              <a:rPr lang="vi-VN" dirty="0"/>
              <a:t>có sự sống</a:t>
            </a:r>
            <a:r>
              <a:rPr lang="en-US" dirty="0"/>
              <a:t>”.</a:t>
            </a:r>
            <a:r>
              <a:rPr lang="vi-VN" dirty="0"/>
              <a:t> </a:t>
            </a:r>
            <a:r>
              <a:rPr lang="en-US" dirty="0"/>
              <a:t>T</a:t>
            </a:r>
            <a:r>
              <a:rPr lang="vi-VN" dirty="0"/>
              <a:t>rong con ngươi của sói là 1 bức tranh đa sắc màu</a:t>
            </a:r>
            <a:r>
              <a:rPr lang="en-US" dirty="0"/>
              <a:t>:</a:t>
            </a:r>
            <a:r>
              <a:rPr lang="vi-VN" dirty="0"/>
              <a:t> </a:t>
            </a:r>
            <a:r>
              <a:rPr lang="en-US" dirty="0"/>
              <a:t>“</a:t>
            </a:r>
            <a:r>
              <a:rPr lang="vi-VN" dirty="0"/>
              <a:t>màu lông của năm sói con giống hệt quần</a:t>
            </a:r>
            <a:r>
              <a:rPr lang="en-US" dirty="0"/>
              <a:t>g</a:t>
            </a:r>
            <a:r>
              <a:rPr lang="vi-VN" dirty="0"/>
              <a:t> hung đỏ của cầu vồng</a:t>
            </a:r>
            <a:r>
              <a:rPr lang="en-US" dirty="0"/>
              <a:t>”.</a:t>
            </a:r>
            <a:r>
              <a:rPr lang="vi-VN" dirty="0"/>
              <a:t> </a:t>
            </a:r>
            <a:r>
              <a:rPr lang="en-US" dirty="0"/>
              <a:t>C</a:t>
            </a:r>
            <a:r>
              <a:rPr lang="vi-VN" dirty="0"/>
              <a:t>âu chuyện hiện lên trong mắt sói là hồi ức về gia đình nhà sói</a:t>
            </a:r>
            <a:r>
              <a:rPr lang="en-US" dirty="0"/>
              <a:t>,</a:t>
            </a:r>
            <a:r>
              <a:rPr lang="vi-VN" dirty="0"/>
              <a:t> việc </a:t>
            </a:r>
            <a:r>
              <a:rPr lang="en-US" dirty="0"/>
              <a:t>S</a:t>
            </a:r>
            <a:r>
              <a:rPr lang="vi-VN" dirty="0"/>
              <a:t>ói </a:t>
            </a:r>
            <a:r>
              <a:rPr lang="en-US" dirty="0"/>
              <a:t>L</a:t>
            </a:r>
            <a:r>
              <a:rPr lang="vi-VN" dirty="0"/>
              <a:t>am cứu em gái </a:t>
            </a:r>
            <a:r>
              <a:rPr lang="en-US" dirty="0"/>
              <a:t>Á</a:t>
            </a:r>
            <a:r>
              <a:rPr lang="vi-VN" dirty="0"/>
              <a:t>nh </a:t>
            </a:r>
            <a:r>
              <a:rPr lang="en-US" dirty="0"/>
              <a:t>V</a:t>
            </a:r>
            <a:r>
              <a:rPr lang="vi-VN" dirty="0"/>
              <a:t>àng </a:t>
            </a:r>
            <a:endParaRPr lang="en-US" dirty="0"/>
          </a:p>
          <a:p>
            <a:pPr marL="158750" indent="0">
              <a:buFont typeface="Wingdings" panose="05000000000000000000" pitchFamily="2" charset="2"/>
              <a:buNone/>
            </a:pPr>
            <a:r>
              <a:rPr lang="en-US" dirty="0">
                <a:sym typeface="Wingdings" panose="05000000000000000000" pitchFamily="2" charset="2"/>
              </a:rPr>
              <a:t> T</a:t>
            </a:r>
            <a:r>
              <a:rPr lang="vi-VN" dirty="0"/>
              <a:t>ừ con ngươi đen th</a:t>
            </a:r>
            <a:r>
              <a:rPr lang="en-US" dirty="0" err="1"/>
              <a:t>ẳm</a:t>
            </a:r>
            <a:r>
              <a:rPr lang="en-US" dirty="0"/>
              <a:t>,</a:t>
            </a:r>
            <a:r>
              <a:rPr lang="vi-VN" dirty="0"/>
              <a:t> hình ảnh về gia đình sói từ từ hiện ra sống động và rõ nét.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Con mắt sói được nhà văn miêu tả kỹ càng</a:t>
            </a:r>
            <a:r>
              <a:rPr lang="en-US" dirty="0"/>
              <a:t>,</a:t>
            </a:r>
            <a:r>
              <a:rPr lang="vi-VN" dirty="0"/>
              <a:t> có sự biến đổi linh hoạt và kỳ ảo vô cùng</a:t>
            </a:r>
            <a:r>
              <a:rPr lang="en-US" dirty="0"/>
              <a:t>.</a:t>
            </a:r>
            <a:r>
              <a:rPr lang="vi-VN" dirty="0"/>
              <a:t> </a:t>
            </a:r>
            <a:r>
              <a:rPr lang="en-US" dirty="0"/>
              <a:t>C</a:t>
            </a:r>
            <a:r>
              <a:rPr lang="vi-VN" dirty="0"/>
              <a:t>on mắt ấy như </a:t>
            </a:r>
            <a:r>
              <a:rPr lang="en-US" dirty="0"/>
              <a:t>“</a:t>
            </a:r>
            <a:r>
              <a:rPr lang="vi-VN" dirty="0"/>
              <a:t>cửa sổ tâm hồn</a:t>
            </a:r>
            <a:r>
              <a:rPr lang="en-US" dirty="0"/>
              <a:t>”,</a:t>
            </a:r>
            <a:r>
              <a:rPr lang="vi-VN" dirty="0"/>
              <a:t> cánh cửa bí ẩn dẫn vào thế giới nội tâm sâu thẳm mà sói giữ kín với thế giới bên ngoài</a:t>
            </a:r>
            <a:r>
              <a:rPr lang="en-US" dirty="0"/>
              <a:t>.</a:t>
            </a:r>
            <a:r>
              <a:rPr lang="vi-VN" dirty="0"/>
              <a:t> </a:t>
            </a:r>
            <a:r>
              <a:rPr lang="en-US" dirty="0"/>
              <a:t>C</a:t>
            </a:r>
            <a:r>
              <a:rPr lang="vi-VN" dirty="0"/>
              <a:t>on mắt vừa thể hiện vẻ đẹp hoang dã của tự nhiên</a:t>
            </a:r>
            <a:r>
              <a:rPr lang="en-US" dirty="0"/>
              <a:t>,</a:t>
            </a:r>
            <a:r>
              <a:rPr lang="vi-VN" dirty="0"/>
              <a:t> vừa như có nhân cách giống con người</a:t>
            </a:r>
            <a:r>
              <a:rPr lang="en-US" dirty="0"/>
              <a:t>.</a:t>
            </a:r>
            <a:r>
              <a:rPr lang="vi-VN" dirty="0"/>
              <a:t>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a:t>
            </a:r>
            <a:r>
              <a:rPr lang="vi-VN" dirty="0"/>
              <a:t>ói đã quyết định mở cánh cửa ấy cho </a:t>
            </a:r>
            <a:r>
              <a:rPr lang="en-US" dirty="0"/>
              <a:t>P</a:t>
            </a:r>
            <a:r>
              <a:rPr lang="vi-VN" dirty="0"/>
              <a:t>hi </a:t>
            </a:r>
            <a:r>
              <a:rPr lang="en-US" dirty="0"/>
              <a:t>C</a:t>
            </a:r>
            <a:r>
              <a:rPr lang="vi-VN" dirty="0"/>
              <a:t>hâu</a:t>
            </a:r>
            <a:r>
              <a:rPr lang="en-US" dirty="0"/>
              <a:t>,</a:t>
            </a:r>
            <a:r>
              <a:rPr lang="vi-VN" dirty="0"/>
              <a:t> đó là biểu hiện của lòng tin</a:t>
            </a:r>
            <a:r>
              <a:rPr lang="en-US" dirty="0"/>
              <a:t>,</a:t>
            </a:r>
            <a:r>
              <a:rPr lang="vi-VN" dirty="0"/>
              <a:t> của sự đồng cảm sâu sắc giữa người và thú</a:t>
            </a:r>
            <a:r>
              <a:rPr lang="en-US" dirty="0"/>
              <a:t>,</a:t>
            </a:r>
            <a:r>
              <a:rPr lang="vi-VN" dirty="0"/>
              <a:t> sự đồng cảm giữa những người bạn</a:t>
            </a:r>
            <a:r>
              <a:rPr lang="en-US" dirty="0"/>
              <a:t>.</a:t>
            </a:r>
            <a:r>
              <a:rPr lang="vi-VN" dirty="0"/>
              <a:t> </a:t>
            </a:r>
            <a:r>
              <a:rPr lang="en-US" dirty="0"/>
              <a:t>V</a:t>
            </a:r>
            <a:r>
              <a:rPr lang="vi-VN" dirty="0"/>
              <a:t>à cùng với </a:t>
            </a:r>
            <a:r>
              <a:rPr lang="en-US" dirty="0"/>
              <a:t>P</a:t>
            </a:r>
            <a:r>
              <a:rPr lang="vi-VN" dirty="0"/>
              <a:t>hi </a:t>
            </a:r>
            <a:r>
              <a:rPr lang="en-US" dirty="0"/>
              <a:t>C</a:t>
            </a:r>
            <a:r>
              <a:rPr lang="vi-VN" dirty="0"/>
              <a:t>hâu</a:t>
            </a:r>
            <a:r>
              <a:rPr lang="en-US" dirty="0"/>
              <a:t>,</a:t>
            </a:r>
            <a:r>
              <a:rPr lang="vi-VN" dirty="0"/>
              <a:t> người đọc cùng khám phá thế giới bí ẩn về cuộc đời của </a:t>
            </a:r>
            <a:r>
              <a:rPr lang="en-US" dirty="0"/>
              <a:t>S</a:t>
            </a:r>
            <a:r>
              <a:rPr lang="vi-VN" dirty="0"/>
              <a:t>ói </a:t>
            </a:r>
            <a:r>
              <a:rPr lang="en-US" dirty="0"/>
              <a:t>L</a:t>
            </a:r>
            <a:r>
              <a:rPr lang="vi-VN" dirty="0"/>
              <a:t>am dưới góc nhìn từ </a:t>
            </a:r>
            <a:r>
              <a:rPr lang="en-US" dirty="0"/>
              <a:t>“</a:t>
            </a:r>
            <a:r>
              <a:rPr lang="vi-VN" dirty="0"/>
              <a:t>mắt sói</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854654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Tình</a:t>
            </a:r>
            <a:r>
              <a:rPr lang="en-US" dirty="0"/>
              <a:t> </a:t>
            </a:r>
            <a:r>
              <a:rPr lang="en-US" dirty="0" err="1"/>
              <a:t>huống</a:t>
            </a:r>
            <a:r>
              <a:rPr lang="en-US" dirty="0"/>
              <a:t>: </a:t>
            </a:r>
            <a:r>
              <a:rPr lang="vi-VN" dirty="0"/>
              <a:t>Ánh </a:t>
            </a:r>
            <a:r>
              <a:rPr lang="en-US" dirty="0"/>
              <a:t>V</a:t>
            </a:r>
            <a:r>
              <a:rPr lang="vi-VN" dirty="0"/>
              <a:t>àng tò mò muốn biết về con người nên đã 1 mình trong đêm lẻn tới gần chỗ dựng trại của toán thợ săn và cuối cùng bị sập bẫy</a:t>
            </a:r>
            <a:r>
              <a:rPr lang="en-US" dirty="0"/>
              <a:t>,</a:t>
            </a:r>
            <a:r>
              <a:rPr lang="vi-VN" dirty="0"/>
              <a:t> bị nhốt vào trong lưới</a:t>
            </a:r>
            <a:r>
              <a:rPr lang="en-US" dirty="0"/>
              <a:t>, </a:t>
            </a:r>
            <a:r>
              <a:rPr lang="vi-VN" dirty="0"/>
              <a:t>đám thợ săn cùng lũ chó hung dữ điên loạn đang nhảy múa trong ánh lửa mừng con mồi bất ngờ săn được.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Quan </a:t>
            </a:r>
            <a:r>
              <a:rPr lang="vi-VN" dirty="0"/>
              <a:t>sát</a:t>
            </a:r>
            <a:r>
              <a:rPr lang="en-US" dirty="0"/>
              <a:t>:</a:t>
            </a:r>
            <a:r>
              <a:rPr lang="vi-VN" dirty="0"/>
              <a:t> </a:t>
            </a:r>
            <a:r>
              <a:rPr lang="en-US" dirty="0"/>
              <a:t>N</a:t>
            </a:r>
            <a:r>
              <a:rPr lang="vi-VN" dirty="0"/>
              <a:t>hận ra em không có trong hang</a:t>
            </a:r>
            <a:r>
              <a:rPr lang="en-US" dirty="0"/>
              <a:t>,</a:t>
            </a:r>
            <a:r>
              <a:rPr lang="vi-VN" dirty="0"/>
              <a:t> </a:t>
            </a:r>
            <a:r>
              <a:rPr lang="en-US" dirty="0"/>
              <a:t>S</a:t>
            </a:r>
            <a:r>
              <a:rPr lang="vi-VN" dirty="0"/>
              <a:t>ói Lam </a:t>
            </a:r>
            <a:r>
              <a:rPr lang="en-US" dirty="0"/>
              <a:t>l</a:t>
            </a:r>
            <a:r>
              <a:rPr lang="vi-VN" dirty="0"/>
              <a:t>inh </a:t>
            </a:r>
            <a:r>
              <a:rPr lang="en-US" dirty="0"/>
              <a:t>c</a:t>
            </a:r>
            <a:r>
              <a:rPr lang="vi-VN" dirty="0"/>
              <a:t>ảm em đã tìm đến lều trại thợ săn</a:t>
            </a:r>
            <a:r>
              <a:rPr lang="en-US" dirty="0"/>
              <a:t>.</a:t>
            </a:r>
            <a:r>
              <a:rPr lang="vi-VN" dirty="0"/>
              <a:t> </a:t>
            </a:r>
            <a:r>
              <a:rPr lang="en-US" dirty="0"/>
              <a:t>N</a:t>
            </a:r>
            <a:r>
              <a:rPr lang="vi-VN" dirty="0"/>
              <a:t>ó 1 mình tìm đến và chứng kiến cảnh em đang bị bắt nhốt trong lưới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a:t>
            </a:r>
            <a:r>
              <a:rPr lang="vi-VN" dirty="0"/>
              <a:t>uy nghĩ</a:t>
            </a:r>
            <a:r>
              <a:rPr lang="en-US" dirty="0"/>
              <a:t>: P</a:t>
            </a:r>
            <a:r>
              <a:rPr lang="vi-VN" dirty="0"/>
              <a:t>hải cắn đứt dây buộc để cứu em</a:t>
            </a:r>
            <a:r>
              <a:rPr lang="en-US" dirty="0"/>
              <a:t>,</a:t>
            </a:r>
            <a:r>
              <a:rPr lang="vi-VN" dirty="0"/>
              <a:t> nhưng muốn vậy nó phải đối đầu với đám thợ săn đông đảo cùng đàn chó </a:t>
            </a:r>
            <a:r>
              <a:rPr lang="en-US" dirty="0"/>
              <a:t>d</a:t>
            </a:r>
            <a:r>
              <a:rPr lang="vi-VN" dirty="0"/>
              <a:t>ữ</a:t>
            </a:r>
            <a:r>
              <a:rPr lang="en-US" dirty="0"/>
              <a:t>,</a:t>
            </a:r>
            <a:r>
              <a:rPr lang="vi-VN" dirty="0"/>
              <a:t> lại phải nhảy qua ngọn lửa </a:t>
            </a:r>
            <a:r>
              <a:rPr lang="en-US" dirty="0"/>
              <a:t>(</a:t>
            </a:r>
            <a:r>
              <a:rPr lang="vi-VN" dirty="0"/>
              <a:t>sói sợ lửa</a:t>
            </a:r>
            <a:r>
              <a:rPr lang="en-US" dirty="0"/>
              <a:t>),</a:t>
            </a:r>
            <a:r>
              <a:rPr lang="vi-VN" dirty="0"/>
              <a:t> nghĩ thế và quyết định rất nhanh </a:t>
            </a:r>
            <a:r>
              <a:rPr lang="en-US" dirty="0" err="1"/>
              <a:t>vì</a:t>
            </a:r>
            <a:r>
              <a:rPr lang="en-US" dirty="0"/>
              <a:t> “</a:t>
            </a:r>
            <a:r>
              <a:rPr lang="vi-VN" dirty="0"/>
              <a:t>không có thời gian mà sợ</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a:t>
            </a:r>
            <a:r>
              <a:rPr lang="vi-VN" dirty="0"/>
              <a:t>ành động</a:t>
            </a:r>
            <a:r>
              <a:rPr lang="en-US" dirty="0"/>
              <a:t>:</a:t>
            </a:r>
            <a:r>
              <a:rPr lang="vi-VN" dirty="0"/>
              <a:t> </a:t>
            </a:r>
            <a:r>
              <a:rPr lang="en-US" dirty="0"/>
              <a:t>T</a:t>
            </a:r>
            <a:r>
              <a:rPr lang="vi-VN" dirty="0"/>
              <a:t>ung người bay trên làn lửa bỏng rát để cắn đứt dây trói cứu em</a:t>
            </a:r>
            <a:r>
              <a:rPr lang="en-US" dirty="0"/>
              <a:t>.</a:t>
            </a:r>
            <a:r>
              <a:rPr lang="vi-VN" dirty="0"/>
              <a:t> vừa tiếp đất liền hất tung 2 con chó và</a:t>
            </a:r>
            <a:r>
              <a:rPr lang="en-US" dirty="0"/>
              <a:t>o</a:t>
            </a:r>
            <a:r>
              <a:rPr lang="vi-VN" dirty="0"/>
              <a:t> lửa</a:t>
            </a:r>
            <a:r>
              <a:rPr lang="en-US" dirty="0"/>
              <a:t>.</a:t>
            </a:r>
            <a:r>
              <a:rPr lang="vi-VN" dirty="0"/>
              <a:t> </a:t>
            </a:r>
            <a:r>
              <a:rPr lang="en-US" dirty="0"/>
              <a:t>V</a:t>
            </a:r>
            <a:r>
              <a:rPr lang="vi-VN" dirty="0"/>
              <a:t>ừa hành động vừa nhắc em mau trốn chạy</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K</a:t>
            </a:r>
            <a:r>
              <a:rPr lang="vi-VN" dirty="0"/>
              <a:t>ết quả</a:t>
            </a:r>
            <a:r>
              <a:rPr lang="en-US" dirty="0"/>
              <a:t>:</a:t>
            </a:r>
            <a:r>
              <a:rPr lang="vi-VN" dirty="0"/>
              <a:t> </a:t>
            </a:r>
            <a:r>
              <a:rPr lang="en-US" dirty="0"/>
              <a:t>Á</a:t>
            </a:r>
            <a:r>
              <a:rPr lang="vi-VN" dirty="0"/>
              <a:t>nh </a:t>
            </a:r>
            <a:r>
              <a:rPr lang="en-US" dirty="0"/>
              <a:t>V</a:t>
            </a:r>
            <a:r>
              <a:rPr lang="vi-VN" dirty="0"/>
              <a:t>àng trốn thoát nhưng </a:t>
            </a:r>
            <a:r>
              <a:rPr lang="en-US" dirty="0"/>
              <a:t>S</a:t>
            </a:r>
            <a:r>
              <a:rPr lang="vi-VN" dirty="0"/>
              <a:t>ói </a:t>
            </a:r>
            <a:r>
              <a:rPr lang="en-US" dirty="0"/>
              <a:t>L</a:t>
            </a:r>
            <a:r>
              <a:rPr lang="vi-VN" dirty="0"/>
              <a:t>am bị 1 gã thợ săn đánh mạnh vào đầu bằng 1 khúc cây đang cháy</a:t>
            </a:r>
            <a:r>
              <a:rPr lang="en-US" dirty="0"/>
              <a:t>.</a:t>
            </a:r>
            <a:r>
              <a:rPr lang="vi-VN" dirty="0"/>
              <a:t> </a:t>
            </a:r>
            <a:r>
              <a:rPr lang="en-US" dirty="0"/>
              <a:t>N</a:t>
            </a:r>
            <a:r>
              <a:rPr lang="vi-VN" dirty="0"/>
              <a:t>ó ngã xuống</a:t>
            </a:r>
            <a:r>
              <a:rPr lang="en-US" dirty="0"/>
              <a:t>,</a:t>
            </a:r>
            <a:r>
              <a:rPr lang="vi-VN" dirty="0"/>
              <a:t> ngất đi và khi tỉnh dậy thì chỉ còn mở được 1 mắt</a:t>
            </a:r>
            <a:r>
              <a:rPr lang="en-US" dirty="0"/>
              <a:t>,</a:t>
            </a:r>
            <a:r>
              <a:rPr lang="vi-VN" dirty="0"/>
              <a:t> bị đẩy vào các vườn thú</a:t>
            </a:r>
            <a:r>
              <a:rPr lang="en-US" dirty="0"/>
              <a:t> </a:t>
            </a:r>
            <a:r>
              <a:rPr lang="en-US" dirty="0" err="1"/>
              <a:t>trong</a:t>
            </a:r>
            <a:r>
              <a:rPr lang="en-US" dirty="0"/>
              <a:t> </a:t>
            </a:r>
            <a:r>
              <a:rPr lang="en-US" dirty="0" err="1"/>
              <a:t>suốt</a:t>
            </a:r>
            <a:r>
              <a:rPr lang="en-US" dirty="0"/>
              <a:t> bao </a:t>
            </a:r>
            <a:r>
              <a:rPr lang="en-US" dirty="0" err="1"/>
              <a:t>năm</a:t>
            </a:r>
            <a:r>
              <a:rPr lang="en-US" dirty="0"/>
              <a:t> qua.</a:t>
            </a: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567341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Hành động của </a:t>
            </a:r>
            <a:r>
              <a:rPr lang="en-US" dirty="0" err="1"/>
              <a:t>Só</a:t>
            </a:r>
            <a:r>
              <a:rPr lang="vi-VN" dirty="0"/>
              <a:t>i </a:t>
            </a:r>
            <a:r>
              <a:rPr lang="en-US" dirty="0"/>
              <a:t>L</a:t>
            </a:r>
            <a:r>
              <a:rPr lang="vi-VN" dirty="0"/>
              <a:t>am cho thấy cậu là con sói dũng cảm mạnh mẽ</a:t>
            </a:r>
            <a:r>
              <a:rPr lang="en-US" dirty="0"/>
              <a:t>,</a:t>
            </a:r>
            <a:r>
              <a:rPr lang="vi-VN" dirty="0"/>
              <a:t> thông minh</a:t>
            </a:r>
            <a:r>
              <a:rPr lang="en-US" dirty="0"/>
              <a:t>,</a:t>
            </a:r>
            <a:r>
              <a:rPr lang="vi-VN" dirty="0"/>
              <a:t> sẵn sàng hy sinh vì em </a:t>
            </a:r>
            <a:endParaRPr lang="en-US" dirty="0"/>
          </a:p>
          <a:p>
            <a:r>
              <a:rPr lang="en-US" dirty="0"/>
              <a:t>N</a:t>
            </a:r>
            <a:r>
              <a:rPr lang="vi-VN" dirty="0"/>
              <a:t>hà văn như nhập thân vào góc nhìn dưới </a:t>
            </a:r>
            <a:r>
              <a:rPr lang="en-US" dirty="0"/>
              <a:t>“</a:t>
            </a:r>
            <a:r>
              <a:rPr lang="vi-VN" dirty="0"/>
              <a:t>mắt sói</a:t>
            </a:r>
            <a:r>
              <a:rPr lang="en-US" dirty="0"/>
              <a:t>”,</a:t>
            </a:r>
            <a:r>
              <a:rPr lang="vi-VN" dirty="0"/>
              <a:t> dù</a:t>
            </a:r>
            <a:r>
              <a:rPr lang="en-US" dirty="0"/>
              <a:t>ng</a:t>
            </a:r>
            <a:r>
              <a:rPr lang="vi-VN" dirty="0"/>
              <a:t> biện pháp nhân hóa miêu tả hành động</a:t>
            </a:r>
            <a:r>
              <a:rPr lang="en-US" dirty="0"/>
              <a:t>,</a:t>
            </a:r>
            <a:r>
              <a:rPr lang="vi-VN" dirty="0"/>
              <a:t> lời nói</a:t>
            </a:r>
            <a:r>
              <a:rPr lang="en-US" dirty="0"/>
              <a:t>,</a:t>
            </a:r>
            <a:r>
              <a:rPr lang="vi-VN" dirty="0"/>
              <a:t> suy nghĩ của </a:t>
            </a:r>
            <a:r>
              <a:rPr lang="en-US" dirty="0"/>
              <a:t>S</a:t>
            </a:r>
            <a:r>
              <a:rPr lang="vi-VN" dirty="0"/>
              <a:t>ói </a:t>
            </a:r>
            <a:r>
              <a:rPr lang="en-US" dirty="0"/>
              <a:t>L</a:t>
            </a:r>
            <a:r>
              <a:rPr lang="vi-VN" dirty="0"/>
              <a:t>am 1 cách sống động</a:t>
            </a:r>
            <a:r>
              <a:rPr lang="en-US" dirty="0"/>
              <a:t>,</a:t>
            </a:r>
            <a:r>
              <a:rPr lang="vi-VN" dirty="0"/>
              <a:t> mang những tình cảm</a:t>
            </a:r>
            <a:r>
              <a:rPr lang="en-US" dirty="0"/>
              <a:t>,</a:t>
            </a:r>
            <a:r>
              <a:rPr lang="vi-VN" dirty="0"/>
              <a:t> phẩm chất đẹp đẽ như con người</a:t>
            </a:r>
            <a:r>
              <a:rPr lang="en-US" dirty="0"/>
              <a:t>.</a:t>
            </a:r>
            <a:r>
              <a:rPr lang="vi-VN" dirty="0"/>
              <a:t> </a:t>
            </a:r>
            <a:r>
              <a:rPr lang="en-US" dirty="0"/>
              <a:t>N</a:t>
            </a:r>
            <a:r>
              <a:rPr lang="vi-VN" dirty="0"/>
              <a:t>gược lại</a:t>
            </a:r>
            <a:r>
              <a:rPr lang="en-US" dirty="0"/>
              <a:t>,</a:t>
            </a:r>
            <a:r>
              <a:rPr lang="vi-VN" dirty="0"/>
              <a:t> hình ảnh con người hiện lên qua lũ thợ săn lại là những kẻ hung dữ</a:t>
            </a:r>
            <a:r>
              <a:rPr lang="en-US" dirty="0"/>
              <a:t>,</a:t>
            </a:r>
            <a:r>
              <a:rPr lang="vi-VN" dirty="0"/>
              <a:t> tàn bạo</a:t>
            </a:r>
            <a:r>
              <a:rPr lang="en-US" dirty="0"/>
              <a:t>,</a:t>
            </a:r>
            <a:r>
              <a:rPr lang="vi-VN" dirty="0"/>
              <a:t> điên rồ</a:t>
            </a:r>
            <a:r>
              <a:rPr lang="en-US" dirty="0"/>
              <a:t>.</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1436924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0036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Bạn</a:t>
            </a:r>
            <a:r>
              <a:rPr lang="en-US" dirty="0"/>
              <a:t> </a:t>
            </a:r>
            <a:r>
              <a:rPr lang="en-US" dirty="0" err="1"/>
              <a:t>gấu</a:t>
            </a:r>
            <a:r>
              <a:rPr lang="en-US" dirty="0"/>
              <a:t> </a:t>
            </a:r>
            <a:r>
              <a:rPr lang="en-US" dirty="0" err="1"/>
              <a:t>trúc</a:t>
            </a:r>
            <a:r>
              <a:rPr lang="en-US" dirty="0"/>
              <a:t> </a:t>
            </a:r>
            <a:r>
              <a:rPr lang="en-US" dirty="0" err="1"/>
              <a:t>Fubao</a:t>
            </a:r>
            <a:r>
              <a:rPr lang="en-US" dirty="0"/>
              <a:t> </a:t>
            </a:r>
            <a:r>
              <a:rPr lang="en-US" dirty="0" err="1"/>
              <a:t>thật</a:t>
            </a:r>
            <a:r>
              <a:rPr lang="en-US" dirty="0"/>
              <a:t> </a:t>
            </a:r>
            <a:r>
              <a:rPr lang="en-US" dirty="0" err="1"/>
              <a:t>đáng</a:t>
            </a:r>
            <a:r>
              <a:rPr lang="en-US" dirty="0"/>
              <a:t> </a:t>
            </a:r>
            <a:r>
              <a:rPr lang="en-US" dirty="0" err="1"/>
              <a:t>yêu</a:t>
            </a:r>
            <a:r>
              <a:rPr lang="en-US" dirty="0"/>
              <a:t> </a:t>
            </a:r>
            <a:r>
              <a:rPr lang="en-US" dirty="0" err="1"/>
              <a:t>đúng</a:t>
            </a:r>
            <a:r>
              <a:rPr lang="en-US" dirty="0"/>
              <a:t> </a:t>
            </a:r>
            <a:r>
              <a:rPr lang="en-US" dirty="0" err="1"/>
              <a:t>không</a:t>
            </a:r>
            <a:r>
              <a:rPr lang="en-US" dirty="0"/>
              <a:t> </a:t>
            </a:r>
            <a:r>
              <a:rPr lang="en-US" dirty="0" err="1"/>
              <a:t>nào</a:t>
            </a:r>
            <a:r>
              <a:rPr lang="en-US" dirty="0"/>
              <a:t>? </a:t>
            </a:r>
            <a:r>
              <a:rPr lang="en-US" dirty="0" err="1"/>
              <a:t>Có</a:t>
            </a:r>
            <a:r>
              <a:rPr lang="en-US" dirty="0"/>
              <a:t> </a:t>
            </a:r>
            <a:r>
              <a:rPr lang="en-US" dirty="0" err="1"/>
              <a:t>lẽ</a:t>
            </a:r>
            <a:r>
              <a:rPr lang="en-US" dirty="0"/>
              <a:t> </a:t>
            </a:r>
            <a:r>
              <a:rPr lang="en-US" dirty="0" err="1"/>
              <a:t>đó</a:t>
            </a:r>
            <a:r>
              <a:rPr lang="en-US" dirty="0"/>
              <a:t> </a:t>
            </a:r>
            <a:r>
              <a:rPr lang="en-US" dirty="0" err="1"/>
              <a:t>cũng</a:t>
            </a:r>
            <a:r>
              <a:rPr lang="en-US" dirty="0"/>
              <a:t> </a:t>
            </a:r>
            <a:r>
              <a:rPr lang="en-US" dirty="0" err="1"/>
              <a:t>là</a:t>
            </a:r>
            <a:r>
              <a:rPr lang="en-US" dirty="0"/>
              <a:t> 1 </a:t>
            </a:r>
            <a:r>
              <a:rPr lang="en-US" dirty="0" err="1"/>
              <a:t>phần</a:t>
            </a:r>
            <a:r>
              <a:rPr lang="en-US" dirty="0"/>
              <a:t> </a:t>
            </a:r>
            <a:r>
              <a:rPr lang="en-US" dirty="0" err="1"/>
              <a:t>mà</a:t>
            </a:r>
            <a:r>
              <a:rPr lang="en-US" dirty="0"/>
              <a:t> </a:t>
            </a:r>
            <a:r>
              <a:rPr lang="en-US" dirty="0" err="1"/>
              <a:t>người</a:t>
            </a:r>
            <a:r>
              <a:rPr lang="en-US" dirty="0"/>
              <a:t> </a:t>
            </a:r>
            <a:r>
              <a:rPr lang="en-US" dirty="0" err="1"/>
              <a:t>chăm</a:t>
            </a:r>
            <a:r>
              <a:rPr lang="en-US" dirty="0"/>
              <a:t> </a:t>
            </a:r>
            <a:r>
              <a:rPr lang="en-US" dirty="0" err="1"/>
              <a:t>sóc</a:t>
            </a:r>
            <a:r>
              <a:rPr lang="en-US" dirty="0"/>
              <a:t> </a:t>
            </a:r>
            <a:r>
              <a:rPr lang="en-US" dirty="0" err="1"/>
              <a:t>của</a:t>
            </a:r>
            <a:r>
              <a:rPr lang="en-US" dirty="0"/>
              <a:t> </a:t>
            </a:r>
            <a:r>
              <a:rPr lang="en-US" dirty="0" err="1"/>
              <a:t>em</a:t>
            </a:r>
            <a:r>
              <a:rPr lang="en-US" dirty="0"/>
              <a:t> </a:t>
            </a:r>
            <a:r>
              <a:rPr lang="en-US" dirty="0" err="1"/>
              <a:t>rất</a:t>
            </a:r>
            <a:r>
              <a:rPr lang="en-US" dirty="0"/>
              <a:t> </a:t>
            </a:r>
            <a:r>
              <a:rPr lang="en-US" dirty="0" err="1"/>
              <a:t>cưng</a:t>
            </a:r>
            <a:r>
              <a:rPr lang="en-US" dirty="0"/>
              <a:t> </a:t>
            </a:r>
            <a:r>
              <a:rPr lang="en-US" dirty="0" err="1"/>
              <a:t>chiều</a:t>
            </a:r>
            <a:r>
              <a:rPr lang="en-US" dirty="0"/>
              <a:t> </a:t>
            </a:r>
            <a:r>
              <a:rPr lang="en-US" dirty="0" err="1"/>
              <a:t>bạn</a:t>
            </a:r>
            <a:r>
              <a:rPr lang="en-US" dirty="0"/>
              <a:t> </a:t>
            </a:r>
            <a:r>
              <a:rPr lang="en-US" dirty="0" err="1"/>
              <a:t>ấy</a:t>
            </a:r>
            <a:r>
              <a:rPr lang="en-US" dirty="0"/>
              <a:t>. </a:t>
            </a:r>
            <a:r>
              <a:rPr lang="en-US" dirty="0" err="1"/>
              <a:t>Trong</a:t>
            </a:r>
            <a:r>
              <a:rPr lang="en-US" dirty="0"/>
              <a:t> </a:t>
            </a:r>
            <a:r>
              <a:rPr lang="en-US" dirty="0" err="1"/>
              <a:t>thực</a:t>
            </a:r>
            <a:r>
              <a:rPr lang="en-US" dirty="0"/>
              <a:t> </a:t>
            </a:r>
            <a:r>
              <a:rPr lang="en-US" dirty="0" err="1"/>
              <a:t>tế</a:t>
            </a:r>
            <a:r>
              <a:rPr lang="en-US" dirty="0"/>
              <a:t> </a:t>
            </a:r>
            <a:r>
              <a:rPr lang="en-US" dirty="0" err="1"/>
              <a:t>cuộc</a:t>
            </a:r>
            <a:r>
              <a:rPr lang="en-US" dirty="0"/>
              <a:t> </a:t>
            </a:r>
            <a:r>
              <a:rPr lang="en-US" dirty="0" err="1"/>
              <a:t>sống</a:t>
            </a:r>
            <a:r>
              <a:rPr lang="en-US" dirty="0"/>
              <a:t>, con </a:t>
            </a:r>
            <a:r>
              <a:rPr lang="en-US" dirty="0" err="1"/>
              <a:t>người</a:t>
            </a:r>
            <a:r>
              <a:rPr lang="en-US" dirty="0"/>
              <a:t> </a:t>
            </a:r>
            <a:r>
              <a:rPr lang="en-US" dirty="0" err="1"/>
              <a:t>với</a:t>
            </a:r>
            <a:r>
              <a:rPr lang="en-US" dirty="0"/>
              <a:t> </a:t>
            </a:r>
            <a:r>
              <a:rPr lang="en-US" dirty="0" err="1"/>
              <a:t>các</a:t>
            </a:r>
            <a:r>
              <a:rPr lang="en-US" dirty="0"/>
              <a:t> </a:t>
            </a:r>
            <a:r>
              <a:rPr lang="en-US" dirty="0" err="1"/>
              <a:t>loài</a:t>
            </a:r>
            <a:r>
              <a:rPr lang="en-US" dirty="0"/>
              <a:t> </a:t>
            </a:r>
            <a:r>
              <a:rPr lang="en-US" dirty="0" err="1"/>
              <a:t>động</a:t>
            </a:r>
            <a:r>
              <a:rPr lang="en-US" dirty="0"/>
              <a:t> </a:t>
            </a:r>
            <a:r>
              <a:rPr lang="en-US" dirty="0" err="1"/>
              <a:t>thực</a:t>
            </a:r>
            <a:r>
              <a:rPr lang="en-US" dirty="0"/>
              <a:t> </a:t>
            </a:r>
            <a:r>
              <a:rPr lang="en-US" dirty="0" err="1"/>
              <a:t>vật</a:t>
            </a:r>
            <a:r>
              <a:rPr lang="en-US" dirty="0"/>
              <a:t>, </a:t>
            </a:r>
            <a:r>
              <a:rPr lang="en-US" dirty="0" err="1"/>
              <a:t>với</a:t>
            </a:r>
            <a:r>
              <a:rPr lang="en-US" dirty="0"/>
              <a:t> </a:t>
            </a:r>
            <a:r>
              <a:rPr lang="en-US" dirty="0" err="1"/>
              <a:t>thế</a:t>
            </a:r>
            <a:r>
              <a:rPr lang="en-US" dirty="0"/>
              <a:t> </a:t>
            </a:r>
            <a:r>
              <a:rPr lang="en-US" dirty="0" err="1"/>
              <a:t>giới</a:t>
            </a:r>
            <a:r>
              <a:rPr lang="en-US" dirty="0"/>
              <a:t> </a:t>
            </a:r>
            <a:r>
              <a:rPr lang="en-US" dirty="0" err="1"/>
              <a:t>tự</a:t>
            </a:r>
            <a:r>
              <a:rPr lang="en-US" dirty="0"/>
              <a:t> </a:t>
            </a:r>
            <a:r>
              <a:rPr lang="en-US" dirty="0" err="1"/>
              <a:t>nhiên</a:t>
            </a:r>
            <a:r>
              <a:rPr lang="en-US" dirty="0"/>
              <a:t> </a:t>
            </a:r>
            <a:r>
              <a:rPr lang="en-US" dirty="0" err="1"/>
              <a:t>có</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tinh</a:t>
            </a:r>
            <a:r>
              <a:rPr lang="en-US" dirty="0"/>
              <a:t> </a:t>
            </a:r>
            <a:r>
              <a:rPr lang="en-US" dirty="0" err="1"/>
              <a:t>tế</a:t>
            </a:r>
            <a:r>
              <a:rPr lang="en-US" dirty="0"/>
              <a:t>, </a:t>
            </a:r>
            <a:r>
              <a:rPr lang="en-US" dirty="0" err="1"/>
              <a:t>phức</a:t>
            </a:r>
            <a:r>
              <a:rPr lang="en-US" dirty="0"/>
              <a:t> </a:t>
            </a:r>
            <a:r>
              <a:rPr lang="en-US" dirty="0" err="1"/>
              <a:t>tạp</a:t>
            </a:r>
            <a:r>
              <a:rPr lang="en-US" dirty="0"/>
              <a:t>, </a:t>
            </a:r>
            <a:r>
              <a:rPr lang="en-US" dirty="0" err="1"/>
              <a:t>nhiều</a:t>
            </a:r>
            <a:r>
              <a:rPr lang="en-US" dirty="0"/>
              <a:t> </a:t>
            </a:r>
            <a:r>
              <a:rPr lang="en-US" dirty="0" err="1"/>
              <a:t>bất</a:t>
            </a:r>
            <a:r>
              <a:rPr lang="en-US" dirty="0"/>
              <a:t> </a:t>
            </a:r>
            <a:r>
              <a:rPr lang="en-US" dirty="0" err="1"/>
              <a:t>ngờ</a:t>
            </a:r>
            <a:r>
              <a:rPr lang="en-US" dirty="0"/>
              <a:t> </a:t>
            </a:r>
            <a:r>
              <a:rPr lang="en-US" dirty="0" err="1"/>
              <a:t>và</a:t>
            </a:r>
            <a:r>
              <a:rPr lang="en-US" dirty="0"/>
              <a:t> </a:t>
            </a:r>
            <a:r>
              <a:rPr lang="en-US" dirty="0" err="1"/>
              <a:t>bí</a:t>
            </a:r>
            <a:r>
              <a:rPr lang="en-US" dirty="0"/>
              <a:t> </a:t>
            </a:r>
            <a:r>
              <a:rPr lang="en-US" dirty="0" err="1"/>
              <a:t>ẩn</a:t>
            </a:r>
            <a:r>
              <a:rPr lang="en-US" dirty="0"/>
              <a:t>. </a:t>
            </a:r>
            <a:r>
              <a:rPr lang="en-US" dirty="0" err="1"/>
              <a:t>Điều</a:t>
            </a:r>
            <a:r>
              <a:rPr lang="en-US" dirty="0"/>
              <a:t> </a:t>
            </a:r>
            <a:r>
              <a:rPr lang="en-US" dirty="0" err="1"/>
              <a:t>này</a:t>
            </a:r>
            <a:r>
              <a:rPr lang="en-US" dirty="0"/>
              <a:t> </a:t>
            </a:r>
            <a:r>
              <a:rPr lang="en-US" dirty="0" err="1"/>
              <a:t>được</a:t>
            </a:r>
            <a:r>
              <a:rPr lang="en-US" dirty="0"/>
              <a:t> </a:t>
            </a:r>
            <a:r>
              <a:rPr lang="en-US" dirty="0" err="1"/>
              <a:t>thể</a:t>
            </a:r>
            <a:r>
              <a:rPr lang="en-US" dirty="0"/>
              <a:t> </a:t>
            </a:r>
            <a:r>
              <a:rPr lang="en-US" dirty="0" err="1"/>
              <a:t>hiện</a:t>
            </a:r>
            <a:r>
              <a:rPr lang="en-US" dirty="0"/>
              <a:t> </a:t>
            </a:r>
            <a:r>
              <a:rPr lang="en-US" dirty="0" err="1"/>
              <a:t>trong</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thuộc</a:t>
            </a:r>
            <a:r>
              <a:rPr lang="en-US" dirty="0"/>
              <a:t> </a:t>
            </a:r>
            <a:r>
              <a:rPr lang="en-US" dirty="0" err="1"/>
              <a:t>nhiều</a:t>
            </a:r>
            <a:r>
              <a:rPr lang="en-US" dirty="0"/>
              <a:t> </a:t>
            </a:r>
            <a:r>
              <a:rPr lang="en-US" dirty="0" err="1"/>
              <a:t>loại</a:t>
            </a:r>
            <a:r>
              <a:rPr lang="en-US" dirty="0"/>
              <a:t> </a:t>
            </a:r>
            <a:r>
              <a:rPr lang="en-US" dirty="0" err="1"/>
              <a:t>hình</a:t>
            </a:r>
            <a:r>
              <a:rPr lang="en-US" dirty="0"/>
              <a:t> </a:t>
            </a:r>
            <a:r>
              <a:rPr lang="en-US" dirty="0" err="1"/>
              <a:t>nghệ</a:t>
            </a:r>
            <a:r>
              <a:rPr lang="en-US" dirty="0"/>
              <a:t> </a:t>
            </a:r>
            <a:r>
              <a:rPr lang="en-US" dirty="0" err="1"/>
              <a:t>thuật</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bằng</a:t>
            </a:r>
            <a:r>
              <a:rPr lang="en-US" dirty="0"/>
              <a:t> </a:t>
            </a:r>
            <a:r>
              <a:rPr lang="en-US" dirty="0" err="1"/>
              <a:t>ngôn</a:t>
            </a:r>
            <a:r>
              <a:rPr lang="en-US" dirty="0"/>
              <a:t> </a:t>
            </a:r>
            <a:r>
              <a:rPr lang="en-US" dirty="0" err="1"/>
              <a:t>từ</a:t>
            </a:r>
            <a:r>
              <a:rPr lang="en-US" dirty="0"/>
              <a:t>, </a:t>
            </a:r>
            <a:r>
              <a:rPr lang="en-US" dirty="0" err="1"/>
              <a:t>người</a:t>
            </a:r>
            <a:r>
              <a:rPr lang="en-US" dirty="0"/>
              <a:t> </a:t>
            </a:r>
            <a:r>
              <a:rPr lang="en-US" dirty="0" err="1"/>
              <a:t>nghệ</a:t>
            </a:r>
            <a:r>
              <a:rPr lang="en-US" dirty="0"/>
              <a:t> </a:t>
            </a:r>
            <a:r>
              <a:rPr lang="en-US" dirty="0" err="1"/>
              <a:t>sĩ</a:t>
            </a:r>
            <a:r>
              <a:rPr lang="en-US" dirty="0"/>
              <a:t> </a:t>
            </a:r>
            <a:r>
              <a:rPr lang="en-US" dirty="0" err="1"/>
              <a:t>đã</a:t>
            </a:r>
            <a:r>
              <a:rPr lang="en-US" dirty="0"/>
              <a:t> </a:t>
            </a:r>
            <a:r>
              <a:rPr lang="en-US" dirty="0" err="1"/>
              <a:t>tạo</a:t>
            </a:r>
            <a:r>
              <a:rPr lang="en-US" dirty="0"/>
              <a:t> </a:t>
            </a:r>
            <a:r>
              <a:rPr lang="en-US" dirty="0" err="1"/>
              <a:t>nên</a:t>
            </a:r>
            <a:r>
              <a:rPr lang="en-US" dirty="0"/>
              <a:t> </a:t>
            </a:r>
            <a:r>
              <a:rPr lang="en-US" dirty="0" err="1"/>
              <a:t>những</a:t>
            </a:r>
            <a:r>
              <a:rPr lang="en-US" dirty="0"/>
              <a:t> </a:t>
            </a:r>
            <a:r>
              <a:rPr lang="en-US" dirty="0" err="1"/>
              <a:t>bức</a:t>
            </a:r>
            <a:r>
              <a:rPr lang="en-US" dirty="0"/>
              <a:t> </a:t>
            </a:r>
            <a:r>
              <a:rPr lang="en-US" dirty="0" err="1"/>
              <a:t>chân</a:t>
            </a:r>
            <a:r>
              <a:rPr lang="en-US" dirty="0"/>
              <a:t> dung </a:t>
            </a:r>
            <a:r>
              <a:rPr lang="en-US" dirty="0" err="1"/>
              <a:t>đa</a:t>
            </a:r>
            <a:r>
              <a:rPr lang="en-US" dirty="0"/>
              <a:t> </a:t>
            </a:r>
            <a:r>
              <a:rPr lang="en-US" dirty="0" err="1"/>
              <a:t>diện</a:t>
            </a:r>
            <a:r>
              <a:rPr lang="en-US" dirty="0"/>
              <a:t> </a:t>
            </a:r>
            <a:r>
              <a:rPr lang="en-US" dirty="0" err="1"/>
              <a:t>đầy</a:t>
            </a:r>
            <a:r>
              <a:rPr lang="en-US" dirty="0"/>
              <a:t> </a:t>
            </a:r>
            <a:r>
              <a:rPr lang="en-US" dirty="0" err="1"/>
              <a:t>hấp</a:t>
            </a:r>
            <a:r>
              <a:rPr lang="en-US" dirty="0"/>
              <a:t> </a:t>
            </a:r>
            <a:r>
              <a:rPr lang="en-US" dirty="0" err="1"/>
              <a:t>dẫn</a:t>
            </a:r>
            <a:r>
              <a:rPr lang="en-US" dirty="0"/>
              <a:t>. </a:t>
            </a:r>
            <a:r>
              <a:rPr lang="en-US" dirty="0" err="1"/>
              <a:t>Mình</a:t>
            </a:r>
            <a:r>
              <a:rPr lang="en-US" dirty="0"/>
              <a:t> </a:t>
            </a:r>
            <a:r>
              <a:rPr lang="en-US" dirty="0" err="1"/>
              <a:t>cùng</a:t>
            </a:r>
            <a:r>
              <a:rPr lang="en-US" dirty="0"/>
              <a:t> </a:t>
            </a:r>
            <a:r>
              <a:rPr lang="en-US" dirty="0" err="1"/>
              <a:t>đi</a:t>
            </a:r>
            <a:r>
              <a:rPr lang="en-US" dirty="0"/>
              <a:t> </a:t>
            </a:r>
            <a:r>
              <a:rPr lang="en-US" dirty="0" err="1"/>
              <a:t>tìm</a:t>
            </a:r>
            <a:r>
              <a:rPr lang="en-US" dirty="0"/>
              <a:t> </a:t>
            </a:r>
            <a:r>
              <a:rPr lang="en-US" dirty="0" err="1"/>
              <a:t>hiểu</a:t>
            </a:r>
            <a:r>
              <a:rPr lang="en-US" dirty="0"/>
              <a:t> 1 </a:t>
            </a:r>
            <a:r>
              <a:rPr lang="en-US" dirty="0" err="1"/>
              <a:t>trong</a:t>
            </a:r>
            <a:r>
              <a:rPr lang="en-US" dirty="0"/>
              <a:t> </a:t>
            </a:r>
            <a:r>
              <a:rPr lang="en-US" dirty="0" err="1"/>
              <a:t>số</a:t>
            </a:r>
            <a:r>
              <a:rPr lang="en-US" dirty="0"/>
              <a:t> </a:t>
            </a:r>
            <a:r>
              <a:rPr lang="en-US" dirty="0" err="1"/>
              <a:t>những</a:t>
            </a:r>
            <a:r>
              <a:rPr lang="en-US" dirty="0"/>
              <a:t> </a:t>
            </a:r>
            <a:r>
              <a:rPr lang="en-US" dirty="0" err="1"/>
              <a:t>bức</a:t>
            </a:r>
            <a:r>
              <a:rPr lang="en-US" dirty="0"/>
              <a:t> </a:t>
            </a:r>
            <a:r>
              <a:rPr lang="en-US" dirty="0" err="1"/>
              <a:t>tranh</a:t>
            </a:r>
            <a:r>
              <a:rPr lang="en-US" dirty="0"/>
              <a:t> </a:t>
            </a:r>
            <a:r>
              <a:rPr lang="en-US" dirty="0" err="1"/>
              <a:t>đó</a:t>
            </a:r>
            <a:r>
              <a:rPr lang="en-US" dirty="0"/>
              <a:t> </a:t>
            </a:r>
            <a:r>
              <a:rPr lang="en-US" dirty="0" err="1"/>
              <a:t>trong</a:t>
            </a:r>
            <a:r>
              <a:rPr lang="en-US" dirty="0"/>
              <a:t> </a:t>
            </a:r>
            <a:r>
              <a:rPr lang="en-US" dirty="0" err="1"/>
              <a:t>Bài</a:t>
            </a:r>
            <a:r>
              <a:rPr lang="en-US" dirty="0"/>
              <a:t> 6: </a:t>
            </a:r>
            <a:r>
              <a:rPr lang="en-US" dirty="0" err="1"/>
              <a:t>Chân</a:t>
            </a:r>
            <a:r>
              <a:rPr lang="en-US" dirty="0"/>
              <a:t> dung </a:t>
            </a:r>
            <a:r>
              <a:rPr lang="en-US" dirty="0" err="1"/>
              <a:t>cuộc</a:t>
            </a:r>
            <a:r>
              <a:rPr lang="en-US" dirty="0"/>
              <a:t> </a:t>
            </a:r>
            <a:r>
              <a:rPr lang="en-US" dirty="0" err="1"/>
              <a:t>sống</a:t>
            </a:r>
            <a:r>
              <a:rPr lang="en-US" dirty="0"/>
              <a:t> </a:t>
            </a:r>
            <a:r>
              <a:rPr lang="en-US" dirty="0" err="1"/>
              <a:t>nhé</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3</a:t>
            </a:fld>
            <a:endParaRPr lang="en-US"/>
          </a:p>
        </p:txBody>
      </p:sp>
    </p:spTree>
    <p:extLst>
      <p:ext uri="{BB962C8B-B14F-4D97-AF65-F5344CB8AC3E}">
        <p14:creationId xmlns:p14="http://schemas.microsoft.com/office/powerpoint/2010/main" val="294581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Vượt qua bao đau đớn mất mát</a:t>
            </a:r>
            <a:r>
              <a:rPr lang="en-US" dirty="0"/>
              <a:t>,</a:t>
            </a:r>
            <a:r>
              <a:rPr lang="vi-VN" dirty="0"/>
              <a:t> </a:t>
            </a:r>
            <a:r>
              <a:rPr lang="en-US" dirty="0"/>
              <a:t>P</a:t>
            </a:r>
            <a:r>
              <a:rPr lang="vi-VN" dirty="0"/>
              <a:t>hi </a:t>
            </a:r>
            <a:r>
              <a:rPr lang="en-US" dirty="0"/>
              <a:t>C</a:t>
            </a:r>
            <a:r>
              <a:rPr lang="vi-VN" dirty="0"/>
              <a:t>hâu được </a:t>
            </a:r>
            <a:r>
              <a:rPr lang="en-US" dirty="0" err="1"/>
              <a:t>ch</a:t>
            </a:r>
            <a:r>
              <a:rPr lang="vi-VN" dirty="0"/>
              <a:t>a </a:t>
            </a:r>
            <a:r>
              <a:rPr lang="en-US" dirty="0"/>
              <a:t>B</a:t>
            </a:r>
            <a:r>
              <a:rPr lang="vi-VN" dirty="0"/>
              <a:t>ia</a:t>
            </a:r>
            <a:r>
              <a:rPr lang="en-US" dirty="0"/>
              <a:t>,</a:t>
            </a:r>
            <a:r>
              <a:rPr lang="vi-VN" dirty="0"/>
              <a:t> mẹ </a:t>
            </a:r>
            <a:r>
              <a:rPr lang="en-US" dirty="0"/>
              <a:t>B</a:t>
            </a:r>
            <a:r>
              <a:rPr lang="vi-VN" dirty="0"/>
              <a:t>ia cưu mang và về sống</a:t>
            </a:r>
            <a:r>
              <a:rPr lang="en-US" dirty="0"/>
              <a:t>,</a:t>
            </a:r>
            <a:r>
              <a:rPr lang="vi-VN" dirty="0"/>
              <a:t> làm việc tại 1 sở thú</a:t>
            </a:r>
            <a:r>
              <a:rPr lang="en-US" dirty="0"/>
              <a:t>.</a:t>
            </a:r>
            <a:r>
              <a:rPr lang="vi-VN" dirty="0"/>
              <a:t> </a:t>
            </a:r>
            <a:r>
              <a:rPr lang="en-US" dirty="0"/>
              <a:t>Ở</a:t>
            </a:r>
            <a:r>
              <a:rPr lang="vi-VN" dirty="0"/>
              <a:t> đây</a:t>
            </a:r>
            <a:r>
              <a:rPr lang="en-US" dirty="0"/>
              <a:t>,</a:t>
            </a:r>
            <a:r>
              <a:rPr lang="vi-VN" dirty="0"/>
              <a:t> </a:t>
            </a:r>
            <a:r>
              <a:rPr lang="en-US" dirty="0"/>
              <a:t>P</a:t>
            </a:r>
            <a:r>
              <a:rPr lang="vi-VN" dirty="0"/>
              <a:t>hi </a:t>
            </a:r>
            <a:r>
              <a:rPr lang="en-US" dirty="0"/>
              <a:t>C</a:t>
            </a:r>
            <a:r>
              <a:rPr lang="vi-VN" dirty="0"/>
              <a:t>hâu gặp </a:t>
            </a:r>
            <a:r>
              <a:rPr lang="en-US" dirty="0"/>
              <a:t>S</a:t>
            </a:r>
            <a:r>
              <a:rPr lang="vi-VN" dirty="0"/>
              <a:t>ói </a:t>
            </a:r>
            <a:r>
              <a:rPr lang="en-US" dirty="0"/>
              <a:t>L</a:t>
            </a:r>
            <a:r>
              <a:rPr lang="vi-VN" dirty="0"/>
              <a:t>am và được </a:t>
            </a:r>
            <a:r>
              <a:rPr lang="en-US" dirty="0"/>
              <a:t>S</a:t>
            </a:r>
            <a:r>
              <a:rPr lang="vi-VN" dirty="0"/>
              <a:t>ói </a:t>
            </a:r>
            <a:r>
              <a:rPr lang="en-US" dirty="0"/>
              <a:t>L</a:t>
            </a:r>
            <a:r>
              <a:rPr lang="vi-VN" dirty="0"/>
              <a:t>am mở </a:t>
            </a:r>
            <a:r>
              <a:rPr lang="en-US" dirty="0"/>
              <a:t>“</a:t>
            </a:r>
            <a:r>
              <a:rPr lang="vi-VN" dirty="0"/>
              <a:t>cửa sổ tâm hồn</a:t>
            </a:r>
            <a:r>
              <a:rPr lang="en-US" dirty="0"/>
              <a:t>”,</a:t>
            </a:r>
            <a:r>
              <a:rPr lang="vi-VN" dirty="0"/>
              <a:t> nhìn sâu vào mắt sói để hiểu về cuộc đời sói.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Con mắt chuyển động như 1 ánh sáng vụt tắt gợi cảm giác như bị lọt vào 1 đường hầm bị sập vào lòng đất như 1 cái hang cáo</a:t>
            </a:r>
            <a:r>
              <a:rPr lang="en-US" dirty="0"/>
              <a:t>,</a:t>
            </a:r>
            <a:r>
              <a:rPr lang="vi-VN" dirty="0"/>
              <a:t> mờ mịt</a:t>
            </a:r>
            <a:r>
              <a:rPr lang="en-US" dirty="0"/>
              <a:t>,</a:t>
            </a:r>
            <a:r>
              <a:rPr lang="vi-VN" dirty="0"/>
              <a:t> tối om</a:t>
            </a:r>
            <a:r>
              <a:rPr lang="en-US" dirty="0"/>
              <a:t>.</a:t>
            </a:r>
            <a:r>
              <a:rPr lang="vi-VN" dirty="0"/>
              <a:t> </a:t>
            </a:r>
            <a:r>
              <a:rPr lang="en-US" dirty="0"/>
              <a:t>N</a:t>
            </a:r>
            <a:r>
              <a:rPr lang="vi-VN" dirty="0"/>
              <a:t>ơi ấy sói dường như không còn ý niệm về không gian và cũng đánh mất cảm thức về thời gian </a:t>
            </a:r>
            <a:r>
              <a:rPr lang="en-US" dirty="0"/>
              <a:t>(</a:t>
            </a:r>
            <a:r>
              <a:rPr lang="vi-VN" dirty="0"/>
              <a:t>như nhiều phút hay hàng năm trời đã trôi qua</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a:t>
            </a:r>
            <a:r>
              <a:rPr lang="vi-VN" dirty="0"/>
              <a:t>on mắt đã mở ra lối đi vào thế giới sâu thẳm</a:t>
            </a:r>
            <a:r>
              <a:rPr lang="en-US" dirty="0"/>
              <a:t>,</a:t>
            </a:r>
            <a:r>
              <a:rPr lang="vi-VN" dirty="0"/>
              <a:t> nơi cất chứa bao bí mật về quá khứ của </a:t>
            </a:r>
            <a:r>
              <a:rPr lang="en-US" dirty="0"/>
              <a:t>P</a:t>
            </a:r>
            <a:r>
              <a:rPr lang="vi-VN" dirty="0"/>
              <a:t>hi </a:t>
            </a:r>
            <a:r>
              <a:rPr lang="en-US" dirty="0"/>
              <a:t>C</a:t>
            </a:r>
            <a:r>
              <a:rPr lang="vi-VN" dirty="0"/>
              <a:t>hâu</a:t>
            </a:r>
            <a:r>
              <a:rPr lang="en-US" dirty="0"/>
              <a:t>.</a:t>
            </a:r>
            <a:r>
              <a:rPr lang="vi-VN" dirty="0"/>
              <a:t> </a:t>
            </a:r>
            <a:r>
              <a:rPr lang="en-US" dirty="0"/>
              <a:t>S</a:t>
            </a:r>
            <a:r>
              <a:rPr lang="vi-VN" dirty="0"/>
              <a:t>o với cách miêu tả con mắt của </a:t>
            </a:r>
            <a:r>
              <a:rPr lang="en-US" dirty="0"/>
              <a:t>S</a:t>
            </a:r>
            <a:r>
              <a:rPr lang="vi-VN" dirty="0"/>
              <a:t>ói </a:t>
            </a:r>
            <a:r>
              <a:rPr lang="en-US" dirty="0"/>
              <a:t>L</a:t>
            </a:r>
            <a:r>
              <a:rPr lang="vi-VN" dirty="0"/>
              <a:t>am </a:t>
            </a:r>
            <a:r>
              <a:rPr lang="en-US" dirty="0"/>
              <a:t>(</a:t>
            </a:r>
            <a:r>
              <a:rPr lang="vi-VN" dirty="0"/>
              <a:t>con ngươi tựa như 1 ngọn hắc hỏa bùng lên và từ đó hiện ra những ánh sáng</a:t>
            </a:r>
            <a:r>
              <a:rPr lang="en-US" dirty="0"/>
              <a:t>,</a:t>
            </a:r>
            <a:r>
              <a:rPr lang="vi-VN" dirty="0"/>
              <a:t> màu sắc khác</a:t>
            </a:r>
            <a:r>
              <a:rPr lang="en-US" dirty="0"/>
              <a:t>),</a:t>
            </a:r>
            <a:r>
              <a:rPr lang="vi-VN" dirty="0"/>
              <a:t> mắt của </a:t>
            </a:r>
            <a:r>
              <a:rPr lang="en-US" dirty="0"/>
              <a:t>P</a:t>
            </a:r>
            <a:r>
              <a:rPr lang="vi-VN" dirty="0"/>
              <a:t>hi </a:t>
            </a:r>
            <a:r>
              <a:rPr lang="en-US" dirty="0"/>
              <a:t>C</a:t>
            </a:r>
            <a:r>
              <a:rPr lang="vi-VN" dirty="0"/>
              <a:t>hâu lại mang đến ấn tượng ngược lại </a:t>
            </a:r>
            <a:r>
              <a:rPr lang="en-US" dirty="0"/>
              <a:t>(</a:t>
            </a:r>
            <a:r>
              <a:rPr lang="vi-VN" dirty="0"/>
              <a:t>ánh sáng biến mất</a:t>
            </a:r>
            <a:r>
              <a:rPr lang="en-US" dirty="0"/>
              <a:t>,</a:t>
            </a:r>
            <a:r>
              <a:rPr lang="vi-VN" dirty="0"/>
              <a:t> chỉ còn mênh mông bóng đêm</a:t>
            </a:r>
            <a:r>
              <a:rPr lang="en-US" dirty="0"/>
              <a:t>). </a:t>
            </a:r>
            <a:r>
              <a:rPr lang="en-US" dirty="0" err="1"/>
              <a:t>Mắt</a:t>
            </a:r>
            <a:r>
              <a:rPr lang="en-US" dirty="0"/>
              <a:t> </a:t>
            </a:r>
            <a:r>
              <a:rPr lang="en-US" dirty="0" err="1"/>
              <a:t>người</a:t>
            </a:r>
            <a:r>
              <a:rPr lang="en-US" dirty="0"/>
              <a:t> </a:t>
            </a:r>
            <a:r>
              <a:rPr lang="en-US" dirty="0" err="1"/>
              <a:t>được</a:t>
            </a:r>
            <a:r>
              <a:rPr lang="en-US" dirty="0"/>
              <a:t> </a:t>
            </a:r>
            <a:r>
              <a:rPr lang="en-US" dirty="0" err="1"/>
              <a:t>cảm</a:t>
            </a:r>
            <a:r>
              <a:rPr lang="en-US" dirty="0"/>
              <a:t> </a:t>
            </a:r>
            <a:r>
              <a:rPr lang="en-US" dirty="0" err="1"/>
              <a:t>nhận</a:t>
            </a:r>
            <a:r>
              <a:rPr lang="en-US" dirty="0"/>
              <a:t> </a:t>
            </a:r>
            <a:r>
              <a:rPr lang="en-US" dirty="0" err="1"/>
              <a:t>dưới</a:t>
            </a:r>
            <a:r>
              <a:rPr lang="en-US" dirty="0"/>
              <a:t> </a:t>
            </a:r>
            <a:r>
              <a:rPr lang="en-US" dirty="0" err="1"/>
              <a:t>góc</a:t>
            </a:r>
            <a:r>
              <a:rPr lang="en-US" dirty="0"/>
              <a:t> </a:t>
            </a:r>
            <a:r>
              <a:rPr lang="en-US" dirty="0" err="1"/>
              <a:t>nhìn</a:t>
            </a:r>
            <a:r>
              <a:rPr lang="en-US" dirty="0"/>
              <a:t> </a:t>
            </a:r>
            <a:r>
              <a:rPr lang="en-US" dirty="0" err="1"/>
              <a:t>của</a:t>
            </a:r>
            <a:r>
              <a:rPr lang="en-US" dirty="0"/>
              <a:t> 1 con </a:t>
            </a:r>
            <a:r>
              <a:rPr lang="en-US" dirty="0" err="1"/>
              <a:t>sói</a:t>
            </a:r>
            <a:r>
              <a:rPr lang="en-US" dirty="0"/>
              <a:t> </a:t>
            </a:r>
            <a:r>
              <a:rPr lang="en-US" dirty="0" err="1"/>
              <a:t>gợi</a:t>
            </a:r>
            <a:r>
              <a:rPr lang="en-US" dirty="0"/>
              <a:t> </a:t>
            </a:r>
            <a:r>
              <a:rPr lang="en-US" dirty="0" err="1"/>
              <a:t>sự</a:t>
            </a:r>
            <a:r>
              <a:rPr lang="en-US" dirty="0"/>
              <a:t> </a:t>
            </a:r>
            <a:r>
              <a:rPr lang="en-US" dirty="0" err="1"/>
              <a:t>giao</a:t>
            </a:r>
            <a:r>
              <a:rPr lang="en-US" dirty="0"/>
              <a:t> </a:t>
            </a:r>
            <a:r>
              <a:rPr lang="en-US" dirty="0" err="1"/>
              <a:t>cảm</a:t>
            </a:r>
            <a:r>
              <a:rPr lang="en-US" dirty="0"/>
              <a:t>, </a:t>
            </a:r>
            <a:r>
              <a:rPr lang="en-US" dirty="0" err="1"/>
              <a:t>đồng</a:t>
            </a:r>
            <a:r>
              <a:rPr lang="en-US" dirty="0"/>
              <a:t> </a:t>
            </a:r>
            <a:r>
              <a:rPr lang="en-US" dirty="0" err="1"/>
              <a:t>cảm</a:t>
            </a:r>
            <a:r>
              <a:rPr lang="en-US" dirty="0"/>
              <a:t>, </a:t>
            </a:r>
            <a:r>
              <a:rPr lang="en-US" dirty="0" err="1"/>
              <a:t>thấu</a:t>
            </a:r>
            <a:r>
              <a:rPr lang="en-US" dirty="0"/>
              <a:t> </a:t>
            </a:r>
            <a:r>
              <a:rPr lang="en-US" dirty="0" err="1"/>
              <a:t>hiểu</a:t>
            </a:r>
            <a:r>
              <a:rPr lang="en-US" dirty="0"/>
              <a:t> </a:t>
            </a:r>
            <a:r>
              <a:rPr lang="en-US" dirty="0" err="1"/>
              <a:t>giữa</a:t>
            </a:r>
            <a:r>
              <a:rPr lang="en-US" dirty="0"/>
              <a:t> </a:t>
            </a:r>
            <a:r>
              <a:rPr lang="en-US" dirty="0" err="1"/>
              <a:t>người</a:t>
            </a:r>
            <a:r>
              <a:rPr lang="en-US" dirty="0"/>
              <a:t> </a:t>
            </a:r>
            <a:r>
              <a:rPr lang="en-US" dirty="0" err="1"/>
              <a:t>và</a:t>
            </a:r>
            <a:r>
              <a:rPr lang="en-US" dirty="0"/>
              <a:t> </a:t>
            </a:r>
            <a:r>
              <a:rPr lang="en-US" dirty="0" err="1"/>
              <a:t>sói</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903001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Chi tiết </a:t>
            </a:r>
            <a:r>
              <a:rPr lang="en-US" dirty="0"/>
              <a:t>P</a:t>
            </a:r>
            <a:r>
              <a:rPr lang="vi-VN" dirty="0"/>
              <a:t>hi </a:t>
            </a:r>
            <a:r>
              <a:rPr lang="en-US" dirty="0"/>
              <a:t>C</a:t>
            </a:r>
            <a:r>
              <a:rPr lang="vi-VN" dirty="0"/>
              <a:t>hâu tìm kiếm lạc đà </a:t>
            </a:r>
            <a:r>
              <a:rPr lang="en-US" dirty="0"/>
              <a:t>H</a:t>
            </a:r>
            <a:r>
              <a:rPr lang="vi-VN" dirty="0"/>
              <a:t>àng </a:t>
            </a:r>
            <a:r>
              <a:rPr lang="en-US" dirty="0"/>
              <a:t>X</a:t>
            </a:r>
            <a:r>
              <a:rPr lang="vi-VN" dirty="0"/>
              <a:t>én</a:t>
            </a:r>
            <a:r>
              <a:rPr lang="en-US" dirty="0"/>
              <a:t>:</a:t>
            </a:r>
            <a:r>
              <a:rPr lang="vi-VN" dirty="0"/>
              <a:t> </a:t>
            </a:r>
            <a:r>
              <a:rPr lang="en-US" dirty="0"/>
              <a:t>C</a:t>
            </a:r>
            <a:r>
              <a:rPr lang="vi-VN" dirty="0"/>
              <a:t>ậu dành hàng giờ để tìm </a:t>
            </a:r>
            <a:r>
              <a:rPr lang="en-US" dirty="0"/>
              <a:t>H</a:t>
            </a:r>
            <a:r>
              <a:rPr lang="vi-VN" dirty="0"/>
              <a:t>àng </a:t>
            </a:r>
            <a:r>
              <a:rPr lang="en-US" dirty="0"/>
              <a:t>X</a:t>
            </a:r>
            <a:r>
              <a:rPr lang="vi-VN" dirty="0"/>
              <a:t>én</a:t>
            </a:r>
            <a:r>
              <a:rPr lang="en-US" dirty="0"/>
              <a:t>;</a:t>
            </a:r>
            <a:r>
              <a:rPr lang="vi-VN" dirty="0"/>
              <a:t> </a:t>
            </a:r>
            <a:r>
              <a:rPr lang="en-US" dirty="0" err="1"/>
              <a:t>Cậu</a:t>
            </a:r>
            <a:r>
              <a:rPr lang="vi-VN" dirty="0"/>
              <a:t> hỏi thăm tất cả những người có thể</a:t>
            </a:r>
            <a:r>
              <a:rPr lang="en-US" dirty="0"/>
              <a:t>:</a:t>
            </a:r>
            <a:r>
              <a:rPr lang="vi-VN" dirty="0"/>
              <a:t> người qua đường</a:t>
            </a:r>
            <a:r>
              <a:rPr lang="en-US" dirty="0"/>
              <a:t>,</a:t>
            </a:r>
            <a:r>
              <a:rPr lang="vi-VN" dirty="0"/>
              <a:t> những đứa trẻ trạc tuổi cậu</a:t>
            </a:r>
            <a:r>
              <a:rPr lang="en-US" dirty="0"/>
              <a:t>,</a:t>
            </a:r>
            <a:r>
              <a:rPr lang="vi-VN" dirty="0"/>
              <a:t> lũ lạc đà</a:t>
            </a:r>
            <a:r>
              <a:rPr lang="en-US" dirty="0"/>
              <a:t>,</a:t>
            </a:r>
            <a:r>
              <a:rPr lang="vi-VN" dirty="0"/>
              <a:t> người mua lạc đà</a:t>
            </a:r>
            <a:r>
              <a:rPr lang="en-US" dirty="0"/>
              <a:t>.</a:t>
            </a:r>
            <a:r>
              <a:rPr lang="vi-VN" dirty="0"/>
              <a:t> </a:t>
            </a:r>
            <a:r>
              <a:rPr lang="en-US" dirty="0"/>
              <a:t>D</a:t>
            </a:r>
            <a:r>
              <a:rPr lang="vi-VN" dirty="0"/>
              <a:t>ù những câu hỏi nghe đều rất vu vơ và câu trả lời đều là không biết với thái độ thờ ơ</a:t>
            </a:r>
            <a:r>
              <a:rPr lang="en-US" dirty="0"/>
              <a:t>,</a:t>
            </a:r>
            <a:r>
              <a:rPr lang="vi-VN" dirty="0"/>
              <a:t> chế giễu </a:t>
            </a:r>
            <a:r>
              <a:rPr lang="en-US" dirty="0"/>
              <a:t>; V</a:t>
            </a:r>
            <a:r>
              <a:rPr lang="vi-VN" dirty="0"/>
              <a:t>ẫn đi hỏi suốt cho tới khi ông chủ cậu phải nổi cáu </a:t>
            </a:r>
            <a:endParaRPr lang="en-US" dirty="0"/>
          </a:p>
          <a:p>
            <a:r>
              <a:rPr lang="en-US" dirty="0"/>
              <a:t>C</a:t>
            </a:r>
            <a:r>
              <a:rPr lang="vi-VN" dirty="0"/>
              <a:t>hi tiết </a:t>
            </a:r>
            <a:r>
              <a:rPr lang="en-US" dirty="0"/>
              <a:t>P</a:t>
            </a:r>
            <a:r>
              <a:rPr lang="vi-VN" dirty="0"/>
              <a:t>hi </a:t>
            </a:r>
            <a:r>
              <a:rPr lang="en-US" dirty="0"/>
              <a:t>C</a:t>
            </a:r>
            <a:r>
              <a:rPr lang="vi-VN" dirty="0"/>
              <a:t>hâu chăn dê và cừu</a:t>
            </a:r>
            <a:r>
              <a:rPr lang="en-US" dirty="0"/>
              <a:t>:</a:t>
            </a:r>
            <a:r>
              <a:rPr lang="vi-VN" dirty="0"/>
              <a:t> </a:t>
            </a:r>
            <a:r>
              <a:rPr lang="en-US" dirty="0"/>
              <a:t>P</a:t>
            </a:r>
            <a:r>
              <a:rPr lang="vi-VN" dirty="0"/>
              <a:t>hi </a:t>
            </a:r>
            <a:r>
              <a:rPr lang="en-US" dirty="0"/>
              <a:t>C</a:t>
            </a:r>
            <a:r>
              <a:rPr lang="vi-VN" dirty="0"/>
              <a:t>hâu hiểu sư tử và báo chỉ tấn công đàn dê vì nó đói</a:t>
            </a:r>
            <a:r>
              <a:rPr lang="en-US" dirty="0"/>
              <a:t>.</a:t>
            </a:r>
            <a:r>
              <a:rPr lang="vi-VN" dirty="0"/>
              <a:t> </a:t>
            </a:r>
            <a:r>
              <a:rPr lang="en-US" dirty="0"/>
              <a:t>Đ</a:t>
            </a:r>
            <a:r>
              <a:rPr lang="vi-VN" dirty="0"/>
              <a:t>ấy là nhu cầu tự nhiên của loài vật</a:t>
            </a:r>
            <a:r>
              <a:rPr lang="en-US" dirty="0"/>
              <a:t>,</a:t>
            </a:r>
            <a:r>
              <a:rPr lang="vi-VN" dirty="0"/>
              <a:t> tạo nên sự cân bằng trong giới tự nhiên</a:t>
            </a:r>
            <a:r>
              <a:rPr lang="en-US" dirty="0"/>
              <a:t>,</a:t>
            </a:r>
            <a:r>
              <a:rPr lang="vi-VN" dirty="0"/>
              <a:t> cần được tôn trọng</a:t>
            </a:r>
            <a:r>
              <a:rPr lang="en-US" dirty="0"/>
              <a:t>.</a:t>
            </a:r>
            <a:r>
              <a:rPr lang="vi-VN" dirty="0"/>
              <a:t> </a:t>
            </a:r>
            <a:r>
              <a:rPr lang="en-US" dirty="0"/>
              <a:t>V</a:t>
            </a:r>
            <a:r>
              <a:rPr lang="vi-VN" dirty="0"/>
              <a:t>à nếu muốn bảo vệ được đàn cừu</a:t>
            </a:r>
            <a:r>
              <a:rPr lang="en-US" dirty="0"/>
              <a:t>,</a:t>
            </a:r>
            <a:r>
              <a:rPr lang="vi-VN" dirty="0"/>
              <a:t> đàn dê phải cho sư tử ăn </a:t>
            </a:r>
            <a:r>
              <a:rPr lang="en-US" dirty="0"/>
              <a:t>(</a:t>
            </a:r>
            <a:r>
              <a:rPr lang="vi-VN" dirty="0"/>
              <a:t>thay vì canh chừng</a:t>
            </a:r>
            <a:r>
              <a:rPr lang="en-US" dirty="0"/>
              <a:t>,</a:t>
            </a:r>
            <a:r>
              <a:rPr lang="vi-VN" dirty="0"/>
              <a:t> xua đuổi</a:t>
            </a:r>
            <a:r>
              <a:rPr lang="en-US" dirty="0"/>
              <a:t>,</a:t>
            </a:r>
            <a:r>
              <a:rPr lang="vi-VN" dirty="0"/>
              <a:t> săn bắn sư tử</a:t>
            </a:r>
            <a:r>
              <a:rPr lang="en-US" dirty="0"/>
              <a:t>)</a:t>
            </a:r>
            <a:r>
              <a:rPr lang="vi-VN" dirty="0"/>
              <a:t> </a:t>
            </a:r>
            <a:endParaRPr lang="en-US" dirty="0"/>
          </a:p>
          <a:p>
            <a:r>
              <a:rPr lang="en-US" dirty="0"/>
              <a:t>P</a:t>
            </a:r>
            <a:r>
              <a:rPr lang="vi-VN" dirty="0"/>
              <a:t>hi </a:t>
            </a:r>
            <a:r>
              <a:rPr lang="en-US" dirty="0"/>
              <a:t>C</a:t>
            </a:r>
            <a:r>
              <a:rPr lang="vi-VN" dirty="0"/>
              <a:t>hâu gặp gỡ và kết bạn với báo</a:t>
            </a:r>
            <a:r>
              <a:rPr lang="en-US" dirty="0"/>
              <a:t>:</a:t>
            </a:r>
            <a:r>
              <a:rPr lang="vi-VN" dirty="0"/>
              <a:t> </a:t>
            </a:r>
            <a:r>
              <a:rPr lang="en-US" dirty="0"/>
              <a:t>P</a:t>
            </a:r>
            <a:r>
              <a:rPr lang="vi-VN" dirty="0"/>
              <a:t>hát hiện báo tiếp cận đàn cừu</a:t>
            </a:r>
            <a:r>
              <a:rPr lang="en-US" dirty="0"/>
              <a:t>,</a:t>
            </a:r>
            <a:r>
              <a:rPr lang="vi-VN" dirty="0"/>
              <a:t> </a:t>
            </a:r>
            <a:r>
              <a:rPr lang="en-US" dirty="0"/>
              <a:t>P</a:t>
            </a:r>
            <a:r>
              <a:rPr lang="vi-VN" dirty="0"/>
              <a:t>hi </a:t>
            </a:r>
            <a:r>
              <a:rPr lang="en-US" dirty="0"/>
              <a:t>C</a:t>
            </a:r>
            <a:r>
              <a:rPr lang="vi-VN" dirty="0"/>
              <a:t>hâu không hề xua đuổi mà t</a:t>
            </a:r>
            <a:r>
              <a:rPr lang="en-US" dirty="0"/>
              <a:t>ừ</a:t>
            </a:r>
            <a:r>
              <a:rPr lang="vi-VN" dirty="0"/>
              <a:t> tốn trò chuyện</a:t>
            </a:r>
            <a:r>
              <a:rPr lang="en-US" dirty="0"/>
              <a:t>;</a:t>
            </a:r>
            <a:r>
              <a:rPr lang="vi-VN" dirty="0"/>
              <a:t> </a:t>
            </a:r>
            <a:r>
              <a:rPr lang="en-US" dirty="0"/>
              <a:t>C</a:t>
            </a:r>
            <a:r>
              <a:rPr lang="vi-VN" dirty="0"/>
              <a:t>ậu nói về khả năng của mình </a:t>
            </a:r>
            <a:r>
              <a:rPr lang="en-US" dirty="0"/>
              <a:t>(</a:t>
            </a:r>
            <a:r>
              <a:rPr lang="vi-VN" dirty="0"/>
              <a:t>tai nghe rất thính</a:t>
            </a:r>
            <a:r>
              <a:rPr lang="en-US" dirty="0"/>
              <a:t>)</a:t>
            </a:r>
            <a:r>
              <a:rPr lang="vi-VN" dirty="0"/>
              <a:t> và khen ngợi tài năng của báo </a:t>
            </a:r>
            <a:r>
              <a:rPr lang="en-US" dirty="0"/>
              <a:t>(</a:t>
            </a:r>
            <a:r>
              <a:rPr lang="vi-VN" dirty="0"/>
              <a:t>1 tay đi săn tuyệt vời</a:t>
            </a:r>
            <a:r>
              <a:rPr lang="en-US" dirty="0"/>
              <a:t>,</a:t>
            </a:r>
            <a:r>
              <a:rPr lang="vi-VN" dirty="0"/>
              <a:t> chạy nhanh hơn bất kể loài thú nào</a:t>
            </a:r>
            <a:r>
              <a:rPr lang="en-US" dirty="0"/>
              <a:t>,</a:t>
            </a:r>
            <a:r>
              <a:rPr lang="vi-VN" dirty="0"/>
              <a:t> lại còn nhìn được xa hơn</a:t>
            </a:r>
            <a:r>
              <a:rPr lang="en-US" dirty="0"/>
              <a:t>) ; </a:t>
            </a:r>
            <a:r>
              <a:rPr lang="vi-VN" dirty="0"/>
              <a:t>Cả 2 cùng chung 1 nỗi sợ hãi</a:t>
            </a:r>
            <a:r>
              <a:rPr lang="en-US" dirty="0"/>
              <a:t>,</a:t>
            </a:r>
            <a:r>
              <a:rPr lang="vi-VN" dirty="0"/>
              <a:t> chán ghét tiếng súng săn của những toán đi săn lạ </a:t>
            </a:r>
            <a:r>
              <a:rPr lang="en-US" dirty="0"/>
              <a:t>; P</a:t>
            </a:r>
            <a:r>
              <a:rPr lang="vi-VN" dirty="0"/>
              <a:t>hi </a:t>
            </a:r>
            <a:r>
              <a:rPr lang="en-US" dirty="0"/>
              <a:t>C</a:t>
            </a:r>
            <a:r>
              <a:rPr lang="vi-VN" dirty="0"/>
              <a:t>hâu đề nghị báo cùng chăn cừu với mình</a:t>
            </a:r>
            <a:r>
              <a:rPr lang="en-US" dirty="0"/>
              <a:t>,</a:t>
            </a:r>
            <a:r>
              <a:rPr lang="vi-VN" dirty="0"/>
              <a:t> thay vì đối đầu thì nay là đối tác cùng hợp tác với nhau</a:t>
            </a:r>
            <a:r>
              <a:rPr lang="en-US" dirty="0"/>
              <a:t> ; </a:t>
            </a:r>
            <a:r>
              <a:rPr lang="vi-VN" dirty="0"/>
              <a:t> </a:t>
            </a:r>
            <a:r>
              <a:rPr lang="en-US" dirty="0"/>
              <a:t>P</a:t>
            </a:r>
            <a:r>
              <a:rPr lang="vi-VN" dirty="0"/>
              <a:t>hi </a:t>
            </a:r>
            <a:r>
              <a:rPr lang="en-US" dirty="0"/>
              <a:t>C</a:t>
            </a:r>
            <a:r>
              <a:rPr lang="vi-VN" dirty="0"/>
              <a:t>hâu nhận ra vật đen dài từ mắt tới tận mép của báo là dấu tích của 2 giọt nước mắt</a:t>
            </a:r>
            <a:r>
              <a:rPr lang="en-US" dirty="0"/>
              <a:t>,</a:t>
            </a:r>
            <a:r>
              <a:rPr lang="vi-VN" dirty="0"/>
              <a:t> minh chứng cho những buồn đau và cô đơn</a:t>
            </a:r>
            <a:r>
              <a:rPr lang="en-US" dirty="0"/>
              <a:t>. C</a:t>
            </a:r>
            <a:r>
              <a:rPr lang="vi-VN" dirty="0"/>
              <a:t>ậu bé đã đề nghị kết bạn với báo </a:t>
            </a:r>
            <a:r>
              <a:rPr lang="en-US" dirty="0"/>
              <a:t>“</a:t>
            </a:r>
            <a:r>
              <a:rPr lang="vi-VN" dirty="0"/>
              <a:t>anh cần 1 người bạn</a:t>
            </a:r>
            <a:r>
              <a:rPr lang="en-US" dirty="0"/>
              <a:t>,</a:t>
            </a:r>
            <a:r>
              <a:rPr lang="vi-VN" dirty="0"/>
              <a:t> và tôi cũng vậy</a:t>
            </a:r>
            <a:r>
              <a:rPr lang="en-US" dirty="0"/>
              <a:t>”.</a:t>
            </a:r>
            <a:r>
              <a:rPr lang="vi-VN" dirty="0"/>
              <a:t> </a:t>
            </a:r>
            <a:r>
              <a:rPr lang="en-US" dirty="0"/>
              <a:t>V</a:t>
            </a:r>
            <a:r>
              <a:rPr lang="vi-VN" dirty="0"/>
              <a:t>à họ đã trở thành đôi bạn thân gắn bó không thể tách rời</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259645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2041851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140452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latin typeface="#9Slide03 AmpleSoft" panose="02000000000000000000" pitchFamily="2" charset="0"/>
              </a:rPr>
              <a:t>Phê</a:t>
            </a:r>
            <a:r>
              <a:rPr lang="en-US" sz="1100" dirty="0">
                <a:latin typeface="#9Slide03 AmpleSoft" panose="02000000000000000000" pitchFamily="2" charset="0"/>
              </a:rPr>
              <a:t> </a:t>
            </a:r>
            <a:r>
              <a:rPr lang="en-US" sz="1100" dirty="0" err="1">
                <a:latin typeface="#9Slide03 AmpleSoft" panose="02000000000000000000" pitchFamily="2" charset="0"/>
              </a:rPr>
              <a:t>phán</a:t>
            </a:r>
            <a:r>
              <a:rPr lang="en-US" sz="1100" dirty="0">
                <a:latin typeface="#9Slide03 AmpleSoft" panose="02000000000000000000" pitchFamily="2" charset="0"/>
              </a:rPr>
              <a:t> </a:t>
            </a:r>
            <a:r>
              <a:rPr lang="en-US" sz="1100" dirty="0" err="1">
                <a:latin typeface="#9Slide03 AmpleSoft" panose="02000000000000000000" pitchFamily="2" charset="0"/>
              </a:rPr>
              <a:t>sự</a:t>
            </a:r>
            <a:r>
              <a:rPr lang="en-US" sz="1100" dirty="0">
                <a:latin typeface="#9Slide03 AmpleSoft" panose="02000000000000000000" pitchFamily="2" charset="0"/>
              </a:rPr>
              <a:t> </a:t>
            </a:r>
            <a:r>
              <a:rPr lang="en-US" sz="1100" dirty="0" err="1">
                <a:latin typeface="#9Slide03 AmpleSoft" panose="02000000000000000000" pitchFamily="2" charset="0"/>
              </a:rPr>
              <a:t>tham</a:t>
            </a:r>
            <a:r>
              <a:rPr lang="en-US" sz="1100" dirty="0">
                <a:latin typeface="#9Slide03 AmpleSoft" panose="02000000000000000000" pitchFamily="2" charset="0"/>
              </a:rPr>
              <a:t> lam, </a:t>
            </a:r>
            <a:r>
              <a:rPr lang="en-US" sz="1100" dirty="0" err="1">
                <a:latin typeface="#9Slide03 AmpleSoft" panose="02000000000000000000" pitchFamily="2" charset="0"/>
              </a:rPr>
              <a:t>tàn</a:t>
            </a:r>
            <a:r>
              <a:rPr lang="en-US" sz="1100" dirty="0">
                <a:latin typeface="#9Slide03 AmpleSoft" panose="02000000000000000000" pitchFamily="2" charset="0"/>
              </a:rPr>
              <a:t> </a:t>
            </a:r>
            <a:r>
              <a:rPr lang="en-US" sz="1100" dirty="0" err="1">
                <a:latin typeface="#9Slide03 AmpleSoft" panose="02000000000000000000" pitchFamily="2" charset="0"/>
              </a:rPr>
              <a:t>bạo</a:t>
            </a:r>
            <a:r>
              <a:rPr lang="en-US" sz="1100" dirty="0">
                <a:latin typeface="#9Slide03 AmpleSoft" panose="02000000000000000000" pitchFamily="2" charset="0"/>
              </a:rPr>
              <a:t> </a:t>
            </a:r>
            <a:r>
              <a:rPr lang="en-US" sz="1100" dirty="0" err="1">
                <a:latin typeface="#9Slide03 AmpleSoft" panose="02000000000000000000" pitchFamily="2" charset="0"/>
              </a:rPr>
              <a:t>của</a:t>
            </a:r>
            <a:r>
              <a:rPr lang="en-US" sz="1100" dirty="0">
                <a:latin typeface="#9Slide03 AmpleSoft" panose="02000000000000000000" pitchFamily="2" charset="0"/>
              </a:rPr>
              <a:t> con </a:t>
            </a:r>
            <a:r>
              <a:rPr lang="en-US" sz="1100" dirty="0" err="1">
                <a:latin typeface="#9Slide03 AmpleSoft" panose="02000000000000000000" pitchFamily="2" charset="0"/>
              </a:rPr>
              <a:t>người</a:t>
            </a:r>
            <a:r>
              <a:rPr lang="en-US" sz="1100" dirty="0">
                <a:latin typeface="#9Slide03 AmpleSoft" panose="02000000000000000000" pitchFamily="2" charset="0"/>
              </a:rPr>
              <a:t> </a:t>
            </a:r>
            <a:r>
              <a:rPr lang="en-US" sz="1100" dirty="0" err="1">
                <a:latin typeface="#9Slide03 AmpleSoft" panose="02000000000000000000" pitchFamily="2" charset="0"/>
              </a:rPr>
              <a:t>trong</a:t>
            </a:r>
            <a:r>
              <a:rPr lang="en-US" sz="1100" dirty="0">
                <a:latin typeface="#9Slide03 AmpleSoft" panose="02000000000000000000" pitchFamily="2" charset="0"/>
              </a:rPr>
              <a:t> </a:t>
            </a:r>
            <a:r>
              <a:rPr lang="en-US" sz="1100" dirty="0" err="1">
                <a:latin typeface="#9Slide03 AmpleSoft" panose="02000000000000000000" pitchFamily="2" charset="0"/>
              </a:rPr>
              <a:t>cách</a:t>
            </a:r>
            <a:r>
              <a:rPr lang="en-US" sz="1100" dirty="0">
                <a:latin typeface="#9Slide03 AmpleSoft" panose="02000000000000000000" pitchFamily="2" charset="0"/>
              </a:rPr>
              <a:t> </a:t>
            </a:r>
            <a:r>
              <a:rPr lang="en-US" sz="1100" dirty="0" err="1">
                <a:latin typeface="#9Slide03 AmpleSoft" panose="02000000000000000000" pitchFamily="2" charset="0"/>
              </a:rPr>
              <a:t>đối</a:t>
            </a:r>
            <a:r>
              <a:rPr lang="en-US" sz="1100" dirty="0">
                <a:latin typeface="#9Slide03 AmpleSoft" panose="02000000000000000000" pitchFamily="2" charset="0"/>
              </a:rPr>
              <a:t> </a:t>
            </a:r>
            <a:r>
              <a:rPr lang="en-US" sz="1100" dirty="0" err="1">
                <a:latin typeface="#9Slide03 AmpleSoft" panose="02000000000000000000" pitchFamily="2" charset="0"/>
              </a:rPr>
              <a:t>xử</a:t>
            </a:r>
            <a:r>
              <a:rPr lang="en-US" sz="1100" dirty="0">
                <a:latin typeface="#9Slide03 AmpleSoft" panose="02000000000000000000" pitchFamily="2" charset="0"/>
              </a:rPr>
              <a:t> </a:t>
            </a:r>
            <a:r>
              <a:rPr lang="en-US" sz="1100" dirty="0" err="1">
                <a:latin typeface="#9Slide03 AmpleSoft" panose="02000000000000000000" pitchFamily="2" charset="0"/>
              </a:rPr>
              <a:t>với</a:t>
            </a:r>
            <a:r>
              <a:rPr lang="en-US" sz="1100" dirty="0">
                <a:latin typeface="#9Slide03 AmpleSoft" panose="02000000000000000000" pitchFamily="2" charset="0"/>
              </a:rPr>
              <a:t> </a:t>
            </a:r>
            <a:r>
              <a:rPr lang="en-US" sz="1100" dirty="0" err="1">
                <a:latin typeface="#9Slide03 AmpleSoft" panose="02000000000000000000" pitchFamily="2" charset="0"/>
              </a:rPr>
              <a:t>thiên</a:t>
            </a:r>
            <a:r>
              <a:rPr lang="en-US" sz="1100" dirty="0">
                <a:latin typeface="#9Slide03 AmpleSoft" panose="02000000000000000000" pitchFamily="2" charset="0"/>
              </a:rPr>
              <a:t> </a:t>
            </a:r>
            <a:r>
              <a:rPr lang="en-US" sz="1100" dirty="0" err="1">
                <a:latin typeface="#9Slide03 AmpleSoft" panose="02000000000000000000" pitchFamily="2" charset="0"/>
              </a:rPr>
              <a:t>nhiên</a:t>
            </a:r>
            <a:r>
              <a:rPr lang="en-US" sz="1100" dirty="0">
                <a:latin typeface="#9Slide03 AmpleSoft" panose="02000000000000000000" pitchFamily="2" charset="0"/>
              </a:rPr>
              <a:t>, </a:t>
            </a:r>
            <a:r>
              <a:rPr lang="en-US" sz="1100" dirty="0" err="1">
                <a:latin typeface="#9Slide03 AmpleSoft" panose="02000000000000000000" pitchFamily="2" charset="0"/>
              </a:rPr>
              <a:t>đồng</a:t>
            </a:r>
            <a:r>
              <a:rPr lang="en-US" sz="1100" dirty="0">
                <a:latin typeface="#9Slide03 AmpleSoft" panose="02000000000000000000" pitchFamily="2" charset="0"/>
              </a:rPr>
              <a:t> </a:t>
            </a:r>
            <a:r>
              <a:rPr lang="en-US" sz="1100" dirty="0" err="1">
                <a:latin typeface="#9Slide03 AmpleSoft" panose="02000000000000000000" pitchFamily="2" charset="0"/>
              </a:rPr>
              <a:t>loại</a:t>
            </a:r>
            <a:endParaRPr lang="en-US" sz="1100" dirty="0">
              <a:latin typeface="#9Slide03 AmpleSoft" panose="02000000000000000000"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9Slide03 AmpleSoft" panose="02000000000000000000" pitchFamily="2" charset="0"/>
              </a:rPr>
              <a:t>Ca </a:t>
            </a:r>
            <a:r>
              <a:rPr lang="en-US" sz="1100" dirty="0" err="1">
                <a:latin typeface="#9Slide03 AmpleSoft" panose="02000000000000000000" pitchFamily="2" charset="0"/>
              </a:rPr>
              <a:t>ngợi</a:t>
            </a:r>
            <a:r>
              <a:rPr lang="en-US" sz="1100" dirty="0">
                <a:latin typeface="#9Slide03 AmpleSoft" panose="02000000000000000000" pitchFamily="2" charset="0"/>
              </a:rPr>
              <a:t> </a:t>
            </a:r>
            <a:r>
              <a:rPr lang="en-US" sz="1100" dirty="0" err="1">
                <a:latin typeface="#9Slide03 AmpleSoft" panose="02000000000000000000" pitchFamily="2" charset="0"/>
              </a:rPr>
              <a:t>sự</a:t>
            </a:r>
            <a:r>
              <a:rPr lang="en-US" sz="1100" dirty="0">
                <a:latin typeface="#9Slide03 AmpleSoft" panose="02000000000000000000" pitchFamily="2" charset="0"/>
              </a:rPr>
              <a:t> </a:t>
            </a:r>
            <a:r>
              <a:rPr lang="en-US" sz="1100" dirty="0" err="1">
                <a:latin typeface="#9Slide03 AmpleSoft" panose="02000000000000000000" pitchFamily="2" charset="0"/>
              </a:rPr>
              <a:t>đẹp</a:t>
            </a:r>
            <a:r>
              <a:rPr lang="en-US" sz="1100" dirty="0">
                <a:latin typeface="#9Slide03 AmpleSoft" panose="02000000000000000000" pitchFamily="2" charset="0"/>
              </a:rPr>
              <a:t> </a:t>
            </a:r>
            <a:r>
              <a:rPr lang="en-US" sz="1100" dirty="0" err="1">
                <a:latin typeface="#9Slide03 AmpleSoft" panose="02000000000000000000" pitchFamily="2" charset="0"/>
              </a:rPr>
              <a:t>đẽ</a:t>
            </a:r>
            <a:r>
              <a:rPr lang="en-US" sz="1100" dirty="0">
                <a:latin typeface="#9Slide03 AmpleSoft" panose="02000000000000000000" pitchFamily="2" charset="0"/>
              </a:rPr>
              <a:t>, </a:t>
            </a:r>
            <a:r>
              <a:rPr lang="en-US" sz="1100" dirty="0" err="1">
                <a:latin typeface="#9Slide03 AmpleSoft" panose="02000000000000000000" pitchFamily="2" charset="0"/>
              </a:rPr>
              <a:t>gần</a:t>
            </a:r>
            <a:r>
              <a:rPr lang="en-US" sz="1100" dirty="0">
                <a:latin typeface="#9Slide03 AmpleSoft" panose="02000000000000000000" pitchFamily="2" charset="0"/>
              </a:rPr>
              <a:t> </a:t>
            </a:r>
            <a:r>
              <a:rPr lang="en-US" sz="1100" dirty="0" err="1">
                <a:latin typeface="#9Slide03 AmpleSoft" panose="02000000000000000000" pitchFamily="2" charset="0"/>
              </a:rPr>
              <a:t>gũi</a:t>
            </a:r>
            <a:r>
              <a:rPr lang="en-US" sz="1100" dirty="0">
                <a:latin typeface="#9Slide03 AmpleSoft" panose="02000000000000000000" pitchFamily="2" charset="0"/>
              </a:rPr>
              <a:t> </a:t>
            </a:r>
            <a:r>
              <a:rPr lang="en-US" sz="1100" dirty="0" err="1">
                <a:latin typeface="#9Slide03 AmpleSoft" panose="02000000000000000000" pitchFamily="2" charset="0"/>
              </a:rPr>
              <a:t>của</a:t>
            </a:r>
            <a:r>
              <a:rPr lang="en-US" sz="1100" dirty="0">
                <a:latin typeface="#9Slide03 AmpleSoft" panose="02000000000000000000" pitchFamily="2" charset="0"/>
              </a:rPr>
              <a:t> </a:t>
            </a:r>
            <a:r>
              <a:rPr lang="en-US" sz="1100" dirty="0" err="1">
                <a:latin typeface="#9Slide03 AmpleSoft" panose="02000000000000000000" pitchFamily="2" charset="0"/>
              </a:rPr>
              <a:t>thiên</a:t>
            </a:r>
            <a:r>
              <a:rPr lang="en-US" sz="1100" dirty="0">
                <a:latin typeface="#9Slide03 AmpleSoft" panose="02000000000000000000" pitchFamily="2" charset="0"/>
              </a:rPr>
              <a:t> </a:t>
            </a:r>
            <a:r>
              <a:rPr lang="en-US" sz="1100" dirty="0" err="1">
                <a:latin typeface="#9Slide03 AmpleSoft" panose="02000000000000000000" pitchFamily="2" charset="0"/>
              </a:rPr>
              <a:t>nhiên</a:t>
            </a:r>
            <a:r>
              <a:rPr lang="en-US" sz="1100" dirty="0">
                <a:latin typeface="#9Slide03 AmpleSoft" panose="02000000000000000000" pitchFamily="2" charset="0"/>
              </a:rPr>
              <a:t>, </a:t>
            </a:r>
            <a:r>
              <a:rPr lang="en-US" sz="1100" dirty="0" err="1">
                <a:latin typeface="#9Slide03 AmpleSoft" panose="02000000000000000000" pitchFamily="2" charset="0"/>
              </a:rPr>
              <a:t>tình</a:t>
            </a:r>
            <a:r>
              <a:rPr lang="en-US" sz="1100" dirty="0">
                <a:latin typeface="#9Slide03 AmpleSoft" panose="02000000000000000000" pitchFamily="2" charset="0"/>
              </a:rPr>
              <a:t> </a:t>
            </a:r>
            <a:r>
              <a:rPr lang="en-US" sz="1100" dirty="0" err="1">
                <a:latin typeface="#9Slide03 AmpleSoft" panose="02000000000000000000" pitchFamily="2" charset="0"/>
              </a:rPr>
              <a:t>gia</a:t>
            </a:r>
            <a:r>
              <a:rPr lang="en-US" sz="1100" dirty="0">
                <a:latin typeface="#9Slide03 AmpleSoft" panose="02000000000000000000" pitchFamily="2" charset="0"/>
              </a:rPr>
              <a:t> </a:t>
            </a:r>
            <a:r>
              <a:rPr lang="en-US" sz="1100" dirty="0" err="1">
                <a:latin typeface="#9Slide03 AmpleSoft" panose="02000000000000000000" pitchFamily="2" charset="0"/>
              </a:rPr>
              <a:t>đình</a:t>
            </a:r>
            <a:r>
              <a:rPr lang="en-US" sz="1100" dirty="0">
                <a:latin typeface="#9Slide03 AmpleSoft" panose="02000000000000000000" pitchFamily="2" charset="0"/>
              </a:rPr>
              <a:t> (</a:t>
            </a:r>
            <a:r>
              <a:rPr lang="en-US" sz="1100" dirty="0" err="1">
                <a:latin typeface="#9Slide03 AmpleSoft" panose="02000000000000000000" pitchFamily="2" charset="0"/>
              </a:rPr>
              <a:t>Sói</a:t>
            </a:r>
            <a:r>
              <a:rPr lang="en-US" sz="1100" dirty="0">
                <a:latin typeface="#9Slide03 AmpleSoft" panose="02000000000000000000" pitchFamily="2" charset="0"/>
              </a:rPr>
              <a:t> Lam), </a:t>
            </a:r>
            <a:r>
              <a:rPr lang="en-US" sz="1100" dirty="0" err="1">
                <a:latin typeface="#9Slide03 AmpleSoft" panose="02000000000000000000" pitchFamily="2" charset="0"/>
              </a:rPr>
              <a:t>lòng</a:t>
            </a:r>
            <a:r>
              <a:rPr lang="en-US" sz="1100" dirty="0">
                <a:latin typeface="#9Slide03 AmpleSoft" panose="02000000000000000000" pitchFamily="2" charset="0"/>
              </a:rPr>
              <a:t> </a:t>
            </a:r>
            <a:r>
              <a:rPr lang="en-US" sz="1100" dirty="0" err="1">
                <a:latin typeface="#9Slide03 AmpleSoft" panose="02000000000000000000" pitchFamily="2" charset="0"/>
              </a:rPr>
              <a:t>nhân</a:t>
            </a:r>
            <a:r>
              <a:rPr lang="en-US" sz="1100" dirty="0">
                <a:latin typeface="#9Slide03 AmpleSoft" panose="02000000000000000000" pitchFamily="2" charset="0"/>
              </a:rPr>
              <a:t> </a:t>
            </a:r>
            <a:r>
              <a:rPr lang="en-US" sz="1100" dirty="0" err="1">
                <a:latin typeface="#9Slide03 AmpleSoft" panose="02000000000000000000" pitchFamily="2" charset="0"/>
              </a:rPr>
              <a:t>ái</a:t>
            </a:r>
            <a:r>
              <a:rPr lang="en-US" sz="1100" dirty="0">
                <a:latin typeface="#9Slide03 AmpleSoft" panose="02000000000000000000" pitchFamily="2" charset="0"/>
              </a:rPr>
              <a:t>, </a:t>
            </a:r>
            <a:r>
              <a:rPr lang="en-US" sz="1100" dirty="0" err="1">
                <a:latin typeface="#9Slide03 AmpleSoft" panose="02000000000000000000" pitchFamily="2" charset="0"/>
              </a:rPr>
              <a:t>hòa</a:t>
            </a:r>
            <a:r>
              <a:rPr lang="en-US" sz="1100" dirty="0">
                <a:latin typeface="#9Slide03 AmpleSoft" panose="02000000000000000000" pitchFamily="2" charset="0"/>
              </a:rPr>
              <a:t> </a:t>
            </a:r>
            <a:r>
              <a:rPr lang="en-US" sz="1100" dirty="0" err="1">
                <a:latin typeface="#9Slide03 AmpleSoft" panose="02000000000000000000" pitchFamily="2" charset="0"/>
              </a:rPr>
              <a:t>đồng</a:t>
            </a:r>
            <a:r>
              <a:rPr lang="en-US" sz="1100" dirty="0">
                <a:latin typeface="#9Slide03 AmpleSoft" panose="02000000000000000000" pitchFamily="2" charset="0"/>
              </a:rPr>
              <a:t> </a:t>
            </a:r>
            <a:r>
              <a:rPr lang="en-US" sz="1100" dirty="0" err="1">
                <a:latin typeface="#9Slide03 AmpleSoft" panose="02000000000000000000" pitchFamily="2" charset="0"/>
              </a:rPr>
              <a:t>với</a:t>
            </a:r>
            <a:r>
              <a:rPr lang="en-US" sz="1100" dirty="0">
                <a:latin typeface="#9Slide03 AmpleSoft" panose="02000000000000000000" pitchFamily="2" charset="0"/>
              </a:rPr>
              <a:t> </a:t>
            </a:r>
            <a:r>
              <a:rPr lang="en-US" sz="1100" dirty="0" err="1">
                <a:latin typeface="#9Slide03 AmpleSoft" panose="02000000000000000000" pitchFamily="2" charset="0"/>
              </a:rPr>
              <a:t>muôn</a:t>
            </a:r>
            <a:r>
              <a:rPr lang="en-US" sz="1100" dirty="0">
                <a:latin typeface="#9Slide03 AmpleSoft" panose="02000000000000000000" pitchFamily="2" charset="0"/>
              </a:rPr>
              <a:t> </a:t>
            </a:r>
            <a:r>
              <a:rPr lang="en-US" sz="1100" dirty="0" err="1">
                <a:latin typeface="#9Slide03 AmpleSoft" panose="02000000000000000000" pitchFamily="2" charset="0"/>
              </a:rPr>
              <a:t>loài</a:t>
            </a:r>
            <a:r>
              <a:rPr lang="en-US" sz="1100" dirty="0">
                <a:latin typeface="#9Slide03 AmpleSoft" panose="02000000000000000000" pitchFamily="2" charset="0"/>
              </a:rPr>
              <a:t> (Phi </a:t>
            </a:r>
            <a:r>
              <a:rPr lang="en-US" sz="1100" dirty="0" err="1">
                <a:latin typeface="#9Slide03 AmpleSoft" panose="02000000000000000000" pitchFamily="2" charset="0"/>
              </a:rPr>
              <a:t>Châu</a:t>
            </a:r>
            <a:r>
              <a:rPr lang="en-US" sz="1100" dirty="0">
                <a:latin typeface="#9Slide03 AmpleSoft" panose="02000000000000000000" pitchFamily="2"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b="0" i="0" dirty="0">
                <a:solidFill>
                  <a:srgbClr val="000000"/>
                </a:solidFill>
                <a:effectLst/>
                <a:latin typeface="Open Sans" panose="020B0606030504020204" pitchFamily="34" charset="0"/>
              </a:rPr>
              <a:t>Câu chuyện đã tác động mạnh đến suy nghĩ và tình cảm của em. Qua truyện, em nhận thấy rằng không chỉ con người có nội tâm phong phú và tình cảm sâu sắc mà ngay cả những loài động vật cũng như vậy. Con người phải biết thương yêu động vật và sống hòa thuận với chúng, không phải là săn bắt và tách chúng khỏi môi trường tự nhiên. Cùng với đó, mỗi chúng ta hãy mở lòng để làm quen với những người bạn mới, có bạn ở bên cạnh để chia sẻ niềm vui và nỗi buồn là một điều tuyệt vời.</a:t>
            </a:r>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4206342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5bba5e9cf0_0_3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5bba5e9cf0_0_3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66436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3146656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3612374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602992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5409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4</a:t>
            </a:fld>
            <a:endParaRPr lang="en-US"/>
          </a:p>
        </p:txBody>
      </p:sp>
    </p:spTree>
    <p:extLst>
      <p:ext uri="{BB962C8B-B14F-4D97-AF65-F5344CB8AC3E}">
        <p14:creationId xmlns:p14="http://schemas.microsoft.com/office/powerpoint/2010/main" val="2325040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5bba5e9cf0_0_3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5bba5e9cf0_0_3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https://thiennhien.org/tai-lieu-giao-duc</a:t>
            </a:r>
          </a:p>
        </p:txBody>
      </p:sp>
    </p:spTree>
    <p:extLst>
      <p:ext uri="{BB962C8B-B14F-4D97-AF65-F5344CB8AC3E}">
        <p14:creationId xmlns:p14="http://schemas.microsoft.com/office/powerpoint/2010/main" val="749926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5bba5e9cf0_0_3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5bba5e9cf0_0_3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396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5</a:t>
            </a:fld>
            <a:endParaRPr lang="en-US"/>
          </a:p>
        </p:txBody>
      </p:sp>
    </p:spTree>
    <p:extLst>
      <p:ext uri="{BB962C8B-B14F-4D97-AF65-F5344CB8AC3E}">
        <p14:creationId xmlns:p14="http://schemas.microsoft.com/office/powerpoint/2010/main" val="352803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6</a:t>
            </a:fld>
            <a:endParaRPr lang="en-US"/>
          </a:p>
        </p:txBody>
      </p:sp>
    </p:spTree>
    <p:extLst>
      <p:ext uri="{BB962C8B-B14F-4D97-AF65-F5344CB8AC3E}">
        <p14:creationId xmlns:p14="http://schemas.microsoft.com/office/powerpoint/2010/main" val="422663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7</a:t>
            </a:fld>
            <a:endParaRPr lang="en-US"/>
          </a:p>
        </p:txBody>
      </p:sp>
    </p:spTree>
    <p:extLst>
      <p:ext uri="{BB962C8B-B14F-4D97-AF65-F5344CB8AC3E}">
        <p14:creationId xmlns:p14="http://schemas.microsoft.com/office/powerpoint/2010/main" val="237928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8</a:t>
            </a:fld>
            <a:endParaRPr lang="en-US"/>
          </a:p>
        </p:txBody>
      </p:sp>
    </p:spTree>
    <p:extLst>
      <p:ext uri="{BB962C8B-B14F-4D97-AF65-F5344CB8AC3E}">
        <p14:creationId xmlns:p14="http://schemas.microsoft.com/office/powerpoint/2010/main" val="2025817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06EECB99-4981-4C47-8D6F-40ABC41C88A3}" type="slidenum">
              <a:rPr lang="en-US" smtClean="0"/>
              <a:t>9</a:t>
            </a:fld>
            <a:endParaRPr lang="en-US"/>
          </a:p>
        </p:txBody>
      </p:sp>
    </p:spTree>
    <p:extLst>
      <p:ext uri="{BB962C8B-B14F-4D97-AF65-F5344CB8AC3E}">
        <p14:creationId xmlns:p14="http://schemas.microsoft.com/office/powerpoint/2010/main" val="2444108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1901700" y="-36625"/>
            <a:ext cx="5340600" cy="5207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307600" y="1295425"/>
            <a:ext cx="4528800" cy="198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Font typeface="Lexend Tera"/>
              <a:buNone/>
              <a:defRPr sz="5000">
                <a:latin typeface="Lexend Tera"/>
                <a:ea typeface="Lexend Tera"/>
                <a:cs typeface="Lexend Tera"/>
                <a:sym typeface="Lexend Ter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07600" y="3282925"/>
            <a:ext cx="4528800" cy="6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12" name="Google Shape;12;p2"/>
          <p:cNvCxnSpPr/>
          <p:nvPr/>
        </p:nvCxnSpPr>
        <p:spPr>
          <a:xfrm rot="10800000">
            <a:off x="4572000" y="4586975"/>
            <a:ext cx="0" cy="584100"/>
          </a:xfrm>
          <a:prstGeom prst="straightConnector1">
            <a:avLst/>
          </a:prstGeom>
          <a:noFill/>
          <a:ln w="38100" cap="flat" cmpd="sng">
            <a:solidFill>
              <a:schemeClr val="accent4"/>
            </a:solidFill>
            <a:prstDash val="solid"/>
            <a:round/>
            <a:headEnd type="none" w="med" len="med"/>
            <a:tailEnd type="none" w="med" len="med"/>
          </a:ln>
        </p:spPr>
      </p:cxnSp>
      <p:cxnSp>
        <p:nvCxnSpPr>
          <p:cNvPr id="13" name="Google Shape;13;p2"/>
          <p:cNvCxnSpPr/>
          <p:nvPr/>
        </p:nvCxnSpPr>
        <p:spPr>
          <a:xfrm rot="10800000">
            <a:off x="4572000" y="-4575"/>
            <a:ext cx="0" cy="584100"/>
          </a:xfrm>
          <a:prstGeom prst="straightConnector1">
            <a:avLst/>
          </a:prstGeom>
          <a:noFill/>
          <a:ln w="38100" cap="flat" cmpd="sng">
            <a:solidFill>
              <a:schemeClr val="accent4"/>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2857489" y="536650"/>
            <a:ext cx="34290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44507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4"/>
        <p:cNvGrpSpPr/>
        <p:nvPr/>
      </p:nvGrpSpPr>
      <p:grpSpPr>
        <a:xfrm>
          <a:off x="0" y="0"/>
          <a:ext cx="0" cy="0"/>
          <a:chOff x="0" y="0"/>
          <a:chExt cx="0" cy="0"/>
        </a:xfrm>
      </p:grpSpPr>
      <p:sp>
        <p:nvSpPr>
          <p:cNvPr id="15" name="Google Shape;15;p3"/>
          <p:cNvSpPr/>
          <p:nvPr/>
        </p:nvSpPr>
        <p:spPr>
          <a:xfrm>
            <a:off x="-27475" y="1438650"/>
            <a:ext cx="91989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901175" y="-41150"/>
            <a:ext cx="2095200" cy="5226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3251700"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l" rtl="0">
              <a:spcBef>
                <a:spcPts val="0"/>
              </a:spcBef>
              <a:spcAft>
                <a:spcPts val="0"/>
              </a:spcAft>
              <a:buSzPts val="6000"/>
              <a:buFont typeface="Lexend Tera"/>
              <a:buNone/>
              <a:defRPr sz="6000">
                <a:latin typeface="Lexend Tera"/>
                <a:ea typeface="Lexend Tera"/>
                <a:cs typeface="Lexend Tera"/>
                <a:sym typeface="Lexend Tera"/>
              </a:defRPr>
            </a:lvl1pPr>
            <a:lvl2pPr lvl="1" algn="l" rtl="0">
              <a:spcBef>
                <a:spcPts val="0"/>
              </a:spcBef>
              <a:spcAft>
                <a:spcPts val="0"/>
              </a:spcAft>
              <a:buClr>
                <a:schemeClr val="accent4"/>
              </a:buClr>
              <a:buSzPts val="5200"/>
              <a:buNone/>
              <a:defRPr sz="5200">
                <a:solidFill>
                  <a:schemeClr val="accent4"/>
                </a:solidFill>
              </a:defRPr>
            </a:lvl2pPr>
            <a:lvl3pPr lvl="2" algn="l" rtl="0">
              <a:spcBef>
                <a:spcPts val="0"/>
              </a:spcBef>
              <a:spcAft>
                <a:spcPts val="0"/>
              </a:spcAft>
              <a:buClr>
                <a:schemeClr val="accent4"/>
              </a:buClr>
              <a:buSzPts val="5200"/>
              <a:buNone/>
              <a:defRPr sz="5200">
                <a:solidFill>
                  <a:schemeClr val="accent4"/>
                </a:solidFill>
              </a:defRPr>
            </a:lvl3pPr>
            <a:lvl4pPr lvl="3" algn="l" rtl="0">
              <a:spcBef>
                <a:spcPts val="0"/>
              </a:spcBef>
              <a:spcAft>
                <a:spcPts val="0"/>
              </a:spcAft>
              <a:buClr>
                <a:schemeClr val="accent4"/>
              </a:buClr>
              <a:buSzPts val="5200"/>
              <a:buNone/>
              <a:defRPr sz="5200">
                <a:solidFill>
                  <a:schemeClr val="accent4"/>
                </a:solidFill>
              </a:defRPr>
            </a:lvl4pPr>
            <a:lvl5pPr lvl="4" algn="l" rtl="0">
              <a:spcBef>
                <a:spcPts val="0"/>
              </a:spcBef>
              <a:spcAft>
                <a:spcPts val="0"/>
              </a:spcAft>
              <a:buClr>
                <a:schemeClr val="accent4"/>
              </a:buClr>
              <a:buSzPts val="5200"/>
              <a:buNone/>
              <a:defRPr sz="5200">
                <a:solidFill>
                  <a:schemeClr val="accent4"/>
                </a:solidFill>
              </a:defRPr>
            </a:lvl5pPr>
            <a:lvl6pPr lvl="5" algn="l" rtl="0">
              <a:spcBef>
                <a:spcPts val="0"/>
              </a:spcBef>
              <a:spcAft>
                <a:spcPts val="0"/>
              </a:spcAft>
              <a:buClr>
                <a:schemeClr val="accent4"/>
              </a:buClr>
              <a:buSzPts val="5200"/>
              <a:buNone/>
              <a:defRPr sz="5200">
                <a:solidFill>
                  <a:schemeClr val="accent4"/>
                </a:solidFill>
              </a:defRPr>
            </a:lvl6pPr>
            <a:lvl7pPr lvl="6" algn="l" rtl="0">
              <a:spcBef>
                <a:spcPts val="0"/>
              </a:spcBef>
              <a:spcAft>
                <a:spcPts val="0"/>
              </a:spcAft>
              <a:buClr>
                <a:schemeClr val="accent4"/>
              </a:buClr>
              <a:buSzPts val="5200"/>
              <a:buNone/>
              <a:defRPr sz="5200">
                <a:solidFill>
                  <a:schemeClr val="accent4"/>
                </a:solidFill>
              </a:defRPr>
            </a:lvl7pPr>
            <a:lvl8pPr lvl="7" algn="l" rtl="0">
              <a:spcBef>
                <a:spcPts val="0"/>
              </a:spcBef>
              <a:spcAft>
                <a:spcPts val="0"/>
              </a:spcAft>
              <a:buClr>
                <a:schemeClr val="accent4"/>
              </a:buClr>
              <a:buSzPts val="5200"/>
              <a:buNone/>
              <a:defRPr sz="5200">
                <a:solidFill>
                  <a:schemeClr val="accent4"/>
                </a:solidFill>
              </a:defRPr>
            </a:lvl8pPr>
            <a:lvl9pPr lvl="8" algn="l" rtl="0">
              <a:spcBef>
                <a:spcPts val="0"/>
              </a:spcBef>
              <a:spcAft>
                <a:spcPts val="0"/>
              </a:spcAft>
              <a:buClr>
                <a:schemeClr val="accent4"/>
              </a:buClr>
              <a:buSzPts val="5200"/>
              <a:buNone/>
              <a:defRPr sz="5200">
                <a:solidFill>
                  <a:schemeClr val="accent4"/>
                </a:solidFill>
              </a:defRPr>
            </a:lvl9pPr>
          </a:lstStyle>
          <a:p>
            <a:endParaRPr/>
          </a:p>
        </p:txBody>
      </p:sp>
      <p:sp>
        <p:nvSpPr>
          <p:cNvPr id="18" name="Google Shape;18;p3"/>
          <p:cNvSpPr txBox="1">
            <a:spLocks noGrp="1"/>
          </p:cNvSpPr>
          <p:nvPr>
            <p:ph type="title" idx="2" hasCustomPrompt="1"/>
          </p:nvPr>
        </p:nvSpPr>
        <p:spPr>
          <a:xfrm>
            <a:off x="713225" y="156400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19" name="Google Shape;19;p3"/>
          <p:cNvSpPr txBox="1">
            <a:spLocks noGrp="1"/>
          </p:cNvSpPr>
          <p:nvPr>
            <p:ph type="subTitle" idx="1"/>
          </p:nvPr>
        </p:nvSpPr>
        <p:spPr>
          <a:xfrm>
            <a:off x="3251700"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20" name="Google Shape;20;p3"/>
          <p:cNvCxnSpPr/>
          <p:nvPr/>
        </p:nvCxnSpPr>
        <p:spPr>
          <a:xfrm rot="10800000">
            <a:off x="1948775"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21" name="Google Shape;21;p3"/>
          <p:cNvCxnSpPr/>
          <p:nvPr/>
        </p:nvCxnSpPr>
        <p:spPr>
          <a:xfrm rot="10800000">
            <a:off x="1948775" y="4559400"/>
            <a:ext cx="0" cy="58410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dk2"/>
        </a:solidFill>
        <a:effectLst/>
      </p:bgPr>
    </p:bg>
    <p:spTree>
      <p:nvGrpSpPr>
        <p:cNvPr id="1" name="Shape 102"/>
        <p:cNvGrpSpPr/>
        <p:nvPr/>
      </p:nvGrpSpPr>
      <p:grpSpPr>
        <a:xfrm>
          <a:off x="0" y="0"/>
          <a:ext cx="0" cy="0"/>
          <a:chOff x="0" y="0"/>
          <a:chExt cx="0" cy="0"/>
        </a:xfrm>
      </p:grpSpPr>
      <p:sp>
        <p:nvSpPr>
          <p:cNvPr id="103" name="Google Shape;103;p17"/>
          <p:cNvSpPr/>
          <p:nvPr/>
        </p:nvSpPr>
        <p:spPr>
          <a:xfrm>
            <a:off x="-34325" y="1438650"/>
            <a:ext cx="92127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5991300" y="25"/>
            <a:ext cx="2095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05" name="Google Shape;105;p17"/>
          <p:cNvSpPr txBox="1">
            <a:spLocks noGrp="1"/>
          </p:cNvSpPr>
          <p:nvPr>
            <p:ph type="title" hasCustomPrompt="1"/>
          </p:nvPr>
        </p:nvSpPr>
        <p:spPr>
          <a:xfrm>
            <a:off x="5803350" y="153570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106" name="Google Shape;106;p17"/>
          <p:cNvSpPr txBox="1">
            <a:spLocks noGrp="1"/>
          </p:cNvSpPr>
          <p:nvPr>
            <p:ph type="subTitle" idx="1"/>
          </p:nvPr>
        </p:nvSpPr>
        <p:spPr>
          <a:xfrm>
            <a:off x="713225" y="2730525"/>
            <a:ext cx="5090100" cy="420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107" name="Google Shape;107;p17"/>
          <p:cNvCxnSpPr/>
          <p:nvPr/>
        </p:nvCxnSpPr>
        <p:spPr>
          <a:xfrm rot="10800000">
            <a:off x="70389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108" name="Google Shape;108;p17"/>
          <p:cNvCxnSpPr/>
          <p:nvPr/>
        </p:nvCxnSpPr>
        <p:spPr>
          <a:xfrm rot="10800000">
            <a:off x="70389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109" name="Google Shape;109;p17"/>
          <p:cNvSpPr txBox="1">
            <a:spLocks noGrp="1"/>
          </p:cNvSpPr>
          <p:nvPr>
            <p:ph type="ctrTitle" idx="2"/>
          </p:nvPr>
        </p:nvSpPr>
        <p:spPr>
          <a:xfrm>
            <a:off x="713225" y="1992075"/>
            <a:ext cx="5179200" cy="93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_AND_BODY_1_1">
    <p:bg>
      <p:bgPr>
        <a:solidFill>
          <a:schemeClr val="accent6"/>
        </a:solidFill>
        <a:effectLst/>
      </p:bgPr>
    </p:bg>
    <p:spTree>
      <p:nvGrpSpPr>
        <p:cNvPr id="1" name="Shape 152"/>
        <p:cNvGrpSpPr/>
        <p:nvPr/>
      </p:nvGrpSpPr>
      <p:grpSpPr>
        <a:xfrm>
          <a:off x="0" y="0"/>
          <a:ext cx="0" cy="0"/>
          <a:chOff x="0" y="0"/>
          <a:chExt cx="0" cy="0"/>
        </a:xfrm>
      </p:grpSpPr>
      <p:sp>
        <p:nvSpPr>
          <p:cNvPr id="153" name="Google Shape;153;p24"/>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4"/>
          <p:cNvSpPr txBox="1">
            <a:spLocks noGrp="1"/>
          </p:cNvSpPr>
          <p:nvPr>
            <p:ph type="subTitle" idx="1"/>
          </p:nvPr>
        </p:nvSpPr>
        <p:spPr>
          <a:xfrm>
            <a:off x="713225" y="1840613"/>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4"/>
          <p:cNvSpPr txBox="1">
            <a:spLocks noGrp="1"/>
          </p:cNvSpPr>
          <p:nvPr>
            <p:ph type="subTitle" idx="2"/>
          </p:nvPr>
        </p:nvSpPr>
        <p:spPr>
          <a:xfrm>
            <a:off x="713236" y="1470038"/>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6" name="Google Shape;156;p24"/>
          <p:cNvSpPr txBox="1">
            <a:spLocks noGrp="1"/>
          </p:cNvSpPr>
          <p:nvPr>
            <p:ph type="subTitle" idx="3"/>
          </p:nvPr>
        </p:nvSpPr>
        <p:spPr>
          <a:xfrm>
            <a:off x="713225" y="3928425"/>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4"/>
          <p:cNvSpPr txBox="1">
            <a:spLocks noGrp="1"/>
          </p:cNvSpPr>
          <p:nvPr>
            <p:ph type="subTitle" idx="4"/>
          </p:nvPr>
        </p:nvSpPr>
        <p:spPr>
          <a:xfrm>
            <a:off x="713236" y="3557850"/>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8" name="Google Shape;158;p24"/>
          <p:cNvSpPr txBox="1">
            <a:spLocks noGrp="1"/>
          </p:cNvSpPr>
          <p:nvPr>
            <p:ph type="subTitle" idx="5"/>
          </p:nvPr>
        </p:nvSpPr>
        <p:spPr>
          <a:xfrm>
            <a:off x="5836025" y="2866113"/>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4"/>
          <p:cNvSpPr txBox="1">
            <a:spLocks noGrp="1"/>
          </p:cNvSpPr>
          <p:nvPr>
            <p:ph type="subTitle" idx="6"/>
          </p:nvPr>
        </p:nvSpPr>
        <p:spPr>
          <a:xfrm>
            <a:off x="5836036" y="2495538"/>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0" name="Google Shape;160;p24"/>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TITLE_AND_BODY_2">
    <p:spTree>
      <p:nvGrpSpPr>
        <p:cNvPr id="1" name="Shape 290"/>
        <p:cNvGrpSpPr/>
        <p:nvPr/>
      </p:nvGrpSpPr>
      <p:grpSpPr>
        <a:xfrm>
          <a:off x="0" y="0"/>
          <a:ext cx="0" cy="0"/>
          <a:chOff x="0" y="0"/>
          <a:chExt cx="0" cy="0"/>
        </a:xfrm>
      </p:grpSpPr>
      <p:sp>
        <p:nvSpPr>
          <p:cNvPr id="291" name="Google Shape;291;p38"/>
          <p:cNvSpPr/>
          <p:nvPr/>
        </p:nvSpPr>
        <p:spPr>
          <a:xfrm>
            <a:off x="687025" y="-41150"/>
            <a:ext cx="3177600" cy="5226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2" name="Google Shape;292;p38"/>
          <p:cNvCxnSpPr/>
          <p:nvPr/>
        </p:nvCxnSpPr>
        <p:spPr>
          <a:xfrm rot="10800000">
            <a:off x="2275825"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293" name="Google Shape;293;p38"/>
          <p:cNvCxnSpPr/>
          <p:nvPr/>
        </p:nvCxnSpPr>
        <p:spPr>
          <a:xfrm rot="10800000">
            <a:off x="2275825"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294" name="Google Shape;294;p38"/>
          <p:cNvSpPr txBox="1">
            <a:spLocks noGrp="1"/>
          </p:cNvSpPr>
          <p:nvPr>
            <p:ph type="title"/>
          </p:nvPr>
        </p:nvSpPr>
        <p:spPr>
          <a:xfrm>
            <a:off x="878625" y="1415698"/>
            <a:ext cx="2785500" cy="1425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95" name="Google Shape;295;p38"/>
          <p:cNvSpPr txBox="1">
            <a:spLocks noGrp="1"/>
          </p:cNvSpPr>
          <p:nvPr>
            <p:ph type="subTitle" idx="1"/>
          </p:nvPr>
        </p:nvSpPr>
        <p:spPr>
          <a:xfrm>
            <a:off x="878625" y="2841203"/>
            <a:ext cx="2785500" cy="10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38"/>
          <p:cNvSpPr>
            <a:spLocks noGrp="1"/>
          </p:cNvSpPr>
          <p:nvPr>
            <p:ph type="pic" idx="2"/>
          </p:nvPr>
        </p:nvSpPr>
        <p:spPr>
          <a:xfrm>
            <a:off x="4227875" y="531900"/>
            <a:ext cx="4229100" cy="40797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
    <p:bg>
      <p:bgPr>
        <a:solidFill>
          <a:schemeClr val="dk2"/>
        </a:solidFill>
        <a:effectLst/>
      </p:bgPr>
    </p:bg>
    <p:spTree>
      <p:nvGrpSpPr>
        <p:cNvPr id="1" name="Shape 36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276605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186774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1pPr>
            <a:lvl2pPr lvl="1"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2pPr>
            <a:lvl3pPr lvl="2"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3pPr>
            <a:lvl4pPr lvl="3"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4pPr>
            <a:lvl5pPr lvl="4"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5pPr>
            <a:lvl6pPr lvl="5"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6pPr>
            <a:lvl7pPr lvl="6"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7pPr>
            <a:lvl8pPr lvl="7"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8pPr>
            <a:lvl9pPr lvl="8"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Fira Sans"/>
              <a:buChar char="●"/>
              <a:defRPr sz="1800">
                <a:solidFill>
                  <a:schemeClr val="accent4"/>
                </a:solidFill>
                <a:latin typeface="Fira Sans"/>
                <a:ea typeface="Fira Sans"/>
                <a:cs typeface="Fira Sans"/>
                <a:sym typeface="Fira Sans"/>
              </a:defRPr>
            </a:lvl1pPr>
            <a:lvl2pPr marL="914400" lvl="1"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2pPr>
            <a:lvl3pPr marL="1371600" lvl="2"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3pPr>
            <a:lvl4pPr marL="1828800" lvl="3"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4pPr>
            <a:lvl5pPr marL="2286000" lvl="4"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5pPr>
            <a:lvl6pPr marL="2743200" lvl="5"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6pPr>
            <a:lvl7pPr marL="3200400" lvl="6"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7pPr>
            <a:lvl8pPr marL="3657600" lvl="7"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8pPr>
            <a:lvl9pPr marL="4114800" lvl="8" indent="-317500">
              <a:lnSpc>
                <a:spcPct val="115000"/>
              </a:lnSpc>
              <a:spcBef>
                <a:spcPts val="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3" r:id="rId4"/>
    <p:sldLayoutId id="2147483670" r:id="rId5"/>
    <p:sldLayoutId id="2147483684" r:id="rId6"/>
    <p:sldLayoutId id="2147483697"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slide" Target="slide4.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6.gif"/><Relationship Id="rId3" Type="http://schemas.openxmlformats.org/officeDocument/2006/relationships/slideLayout" Target="../slideLayouts/slideLayout9.xml"/><Relationship Id="rId7" Type="http://schemas.openxmlformats.org/officeDocument/2006/relationships/slide" Target="slide6.xml"/><Relationship Id="rId12" Type="http://schemas.openxmlformats.org/officeDocument/2006/relationships/image" Target="../media/image5.gif"/><Relationship Id="rId2" Type="http://schemas.openxmlformats.org/officeDocument/2006/relationships/audio" Target="../media/media3.wav"/><Relationship Id="rId16" Type="http://schemas.openxmlformats.org/officeDocument/2006/relationships/slide" Target="slide11.xml"/><Relationship Id="rId1" Type="http://schemas.microsoft.com/office/2007/relationships/media" Target="../media/media3.wav"/><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slide" Target="slide9.xml"/><Relationship Id="rId4" Type="http://schemas.openxmlformats.org/officeDocument/2006/relationships/notesSlide" Target="../notesSlides/notesSlide4.xml"/><Relationship Id="rId9" Type="http://schemas.openxmlformats.org/officeDocument/2006/relationships/slide" Target="slide8.xml"/><Relationship Id="rId1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slide" Target="slide4.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slide" Target="slide4.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slide" Target="slide4.xml"/><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slide" Target="slide4.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B796F-A891-4BF2-8762-EC92EC7B5DCA}"/>
              </a:ext>
            </a:extLst>
          </p:cNvPr>
          <p:cNvSpPr txBox="1"/>
          <p:nvPr/>
        </p:nvSpPr>
        <p:spPr>
          <a:xfrm>
            <a:off x="4571006" y="1602654"/>
            <a:ext cx="3724603" cy="2862322"/>
          </a:xfrm>
          <a:prstGeom prst="rect">
            <a:avLst/>
          </a:prstGeom>
          <a:noFill/>
        </p:spPr>
        <p:txBody>
          <a:bodyPr wrap="square">
            <a:spAutoFit/>
          </a:bodyPr>
          <a:lstStyle/>
          <a:p>
            <a:pPr algn="just"/>
            <a:r>
              <a:rPr lang="en-US" sz="3000" dirty="0">
                <a:latin typeface="#9Slide03 Ample" panose="02000000000000000000" pitchFamily="2" charset="0"/>
              </a:rPr>
              <a:t>X</a:t>
            </a:r>
            <a:r>
              <a:rPr lang="vi-VN" sz="3000" dirty="0">
                <a:latin typeface="#9Slide03 Ample" panose="02000000000000000000" pitchFamily="2" charset="0"/>
              </a:rPr>
              <a:t>e</a:t>
            </a:r>
            <a:r>
              <a:rPr lang="en-US" sz="3000" dirty="0">
                <a:latin typeface="#9Slide03 Ample" panose="02000000000000000000" pitchFamily="2" charset="0"/>
              </a:rPr>
              <a:t>m</a:t>
            </a:r>
            <a:r>
              <a:rPr lang="vi-VN" sz="3000" dirty="0">
                <a:latin typeface="#9Slide03 Ample" panose="02000000000000000000" pitchFamily="2" charset="0"/>
              </a:rPr>
              <a:t> video </a:t>
            </a:r>
            <a:r>
              <a:rPr lang="en-US" sz="3000" dirty="0" err="1">
                <a:latin typeface="#9Slide03 Ample" panose="02000000000000000000" pitchFamily="2" charset="0"/>
              </a:rPr>
              <a:t>và</a:t>
            </a:r>
            <a:r>
              <a:rPr lang="en-US" sz="3000" dirty="0">
                <a:latin typeface="#9Slide03 Ample" panose="02000000000000000000" pitchFamily="2" charset="0"/>
              </a:rPr>
              <a:t> </a:t>
            </a:r>
            <a:r>
              <a:rPr lang="en-US" sz="3000" dirty="0" err="1">
                <a:latin typeface="#9Slide03 Ample" panose="02000000000000000000" pitchFamily="2" charset="0"/>
              </a:rPr>
              <a:t>cho</a:t>
            </a:r>
            <a:r>
              <a:rPr lang="en-US" sz="3000" dirty="0">
                <a:latin typeface="#9Slide03 Ample" panose="02000000000000000000" pitchFamily="2" charset="0"/>
              </a:rPr>
              <a:t> </a:t>
            </a:r>
            <a:r>
              <a:rPr lang="en-US" sz="3000" dirty="0" err="1">
                <a:latin typeface="#9Slide03 Ample" panose="02000000000000000000" pitchFamily="2" charset="0"/>
              </a:rPr>
              <a:t>biết</a:t>
            </a:r>
            <a:r>
              <a:rPr lang="en-US" sz="3000" dirty="0">
                <a:latin typeface="#9Slide03 Ample" panose="02000000000000000000" pitchFamily="2" charset="0"/>
              </a:rPr>
              <a:t> </a:t>
            </a:r>
            <a:r>
              <a:rPr lang="en-US" sz="3000" dirty="0" err="1">
                <a:latin typeface="#9Slide03 Ample" panose="02000000000000000000" pitchFamily="2" charset="0"/>
              </a:rPr>
              <a:t>cảm</a:t>
            </a:r>
            <a:r>
              <a:rPr lang="en-US" sz="3000" dirty="0">
                <a:latin typeface="#9Slide03 Ample" panose="02000000000000000000" pitchFamily="2" charset="0"/>
              </a:rPr>
              <a:t> </a:t>
            </a:r>
            <a:r>
              <a:rPr lang="en-US" sz="3000" dirty="0" err="1">
                <a:latin typeface="#9Slide03 Ample" panose="02000000000000000000" pitchFamily="2" charset="0"/>
              </a:rPr>
              <a:t>nghĩ</a:t>
            </a:r>
            <a:r>
              <a:rPr lang="en-US" sz="3000" dirty="0">
                <a:latin typeface="#9Slide03 Ample" panose="02000000000000000000" pitchFamily="2" charset="0"/>
              </a:rPr>
              <a:t> </a:t>
            </a:r>
            <a:r>
              <a:rPr lang="en-US" sz="3000" dirty="0" err="1">
                <a:latin typeface="#9Slide03 Ample" panose="02000000000000000000" pitchFamily="2" charset="0"/>
              </a:rPr>
              <a:t>của</a:t>
            </a:r>
            <a:r>
              <a:rPr lang="en-US" sz="3000" dirty="0">
                <a:latin typeface="#9Slide03 Ample" panose="02000000000000000000" pitchFamily="2" charset="0"/>
              </a:rPr>
              <a:t> </a:t>
            </a:r>
            <a:r>
              <a:rPr lang="en-US" sz="3000" dirty="0" err="1">
                <a:latin typeface="#9Slide03 Ample" panose="02000000000000000000" pitchFamily="2" charset="0"/>
              </a:rPr>
              <a:t>em</a:t>
            </a:r>
            <a:r>
              <a:rPr lang="en-US" sz="3000" dirty="0">
                <a:latin typeface="#9Slide03 Ample" panose="02000000000000000000" pitchFamily="2" charset="0"/>
              </a:rPr>
              <a:t> </a:t>
            </a:r>
            <a:r>
              <a:rPr lang="en-US" sz="3000" dirty="0" err="1">
                <a:latin typeface="#9Slide03 Ample" panose="02000000000000000000" pitchFamily="2" charset="0"/>
              </a:rPr>
              <a:t>về</a:t>
            </a:r>
            <a:r>
              <a:rPr lang="en-US" sz="3000" dirty="0">
                <a:latin typeface="#9Slide03 Ample" panose="02000000000000000000" pitchFamily="2" charset="0"/>
              </a:rPr>
              <a:t> </a:t>
            </a:r>
            <a:r>
              <a:rPr lang="en-US" sz="3000" dirty="0" err="1">
                <a:latin typeface="#9Slide03 Ample" panose="02000000000000000000" pitchFamily="2" charset="0"/>
              </a:rPr>
              <a:t>sự</a:t>
            </a:r>
            <a:r>
              <a:rPr lang="en-US" sz="3000" dirty="0">
                <a:latin typeface="#9Slide03 Ample" panose="02000000000000000000" pitchFamily="2" charset="0"/>
              </a:rPr>
              <a:t> </a:t>
            </a:r>
            <a:r>
              <a:rPr lang="en-US" sz="3000" dirty="0" err="1">
                <a:latin typeface="#9Slide03 Ample" panose="02000000000000000000" pitchFamily="2" charset="0"/>
              </a:rPr>
              <a:t>gắn</a:t>
            </a:r>
            <a:r>
              <a:rPr lang="en-US" sz="3000" dirty="0">
                <a:latin typeface="#9Slide03 Ample" panose="02000000000000000000" pitchFamily="2" charset="0"/>
              </a:rPr>
              <a:t> </a:t>
            </a:r>
            <a:r>
              <a:rPr lang="en-US" sz="3000" dirty="0" err="1">
                <a:latin typeface="#9Slide03 Ample" panose="02000000000000000000" pitchFamily="2" charset="0"/>
              </a:rPr>
              <a:t>bó</a:t>
            </a:r>
            <a:r>
              <a:rPr lang="en-US" sz="3000" dirty="0">
                <a:latin typeface="#9Slide03 Ample" panose="02000000000000000000" pitchFamily="2" charset="0"/>
              </a:rPr>
              <a:t> </a:t>
            </a:r>
            <a:r>
              <a:rPr lang="en-US" sz="3000" dirty="0" err="1">
                <a:latin typeface="#9Slide03 Ample" panose="02000000000000000000" pitchFamily="2" charset="0"/>
              </a:rPr>
              <a:t>giữa</a:t>
            </a:r>
            <a:r>
              <a:rPr lang="en-US" sz="3000" dirty="0">
                <a:latin typeface="#9Slide03 Ample" panose="02000000000000000000" pitchFamily="2" charset="0"/>
              </a:rPr>
              <a:t> </a:t>
            </a:r>
            <a:r>
              <a:rPr lang="en-US" sz="3000" dirty="0" err="1">
                <a:latin typeface="#9Slide03 Ample" panose="02000000000000000000" pitchFamily="2" charset="0"/>
              </a:rPr>
              <a:t>người</a:t>
            </a:r>
            <a:r>
              <a:rPr lang="en-US" sz="3000" dirty="0">
                <a:latin typeface="#9Slide03 Ample" panose="02000000000000000000" pitchFamily="2" charset="0"/>
              </a:rPr>
              <a:t> </a:t>
            </a:r>
            <a:r>
              <a:rPr lang="en-US" sz="3000" dirty="0" err="1">
                <a:latin typeface="#9Slide03 Ample" panose="02000000000000000000" pitchFamily="2" charset="0"/>
              </a:rPr>
              <a:t>và</a:t>
            </a:r>
            <a:r>
              <a:rPr lang="en-US" sz="3000" dirty="0">
                <a:latin typeface="#9Slide03 Ample" panose="02000000000000000000" pitchFamily="2" charset="0"/>
              </a:rPr>
              <a:t> </a:t>
            </a:r>
            <a:r>
              <a:rPr lang="en-US" sz="3000" dirty="0" err="1">
                <a:latin typeface="#9Slide03 Ample" panose="02000000000000000000" pitchFamily="2" charset="0"/>
              </a:rPr>
              <a:t>vật</a:t>
            </a:r>
            <a:r>
              <a:rPr lang="en-US" sz="3000" dirty="0">
                <a:latin typeface="#9Slide03 Ample" panose="02000000000000000000" pitchFamily="2" charset="0"/>
              </a:rPr>
              <a:t> </a:t>
            </a:r>
            <a:r>
              <a:rPr lang="en-US" sz="3000" dirty="0" err="1">
                <a:latin typeface="#9Slide03 Ample" panose="02000000000000000000" pitchFamily="2" charset="0"/>
              </a:rPr>
              <a:t>trong</a:t>
            </a:r>
            <a:r>
              <a:rPr lang="en-US" sz="3000" dirty="0">
                <a:latin typeface="#9Slide03 Ample" panose="02000000000000000000" pitchFamily="2" charset="0"/>
              </a:rPr>
              <a:t> video </a:t>
            </a:r>
            <a:r>
              <a:rPr lang="en-US" sz="3000" dirty="0" err="1">
                <a:latin typeface="#9Slide03 Ample" panose="02000000000000000000" pitchFamily="2" charset="0"/>
              </a:rPr>
              <a:t>nói</a:t>
            </a:r>
            <a:r>
              <a:rPr lang="en-US" sz="3000" dirty="0">
                <a:latin typeface="#9Slide03 Ample" panose="02000000000000000000" pitchFamily="2" charset="0"/>
              </a:rPr>
              <a:t> </a:t>
            </a:r>
            <a:r>
              <a:rPr lang="en-US" sz="3000" dirty="0" err="1">
                <a:latin typeface="#9Slide03 Ample" panose="02000000000000000000" pitchFamily="2" charset="0"/>
              </a:rPr>
              <a:t>riêng</a:t>
            </a:r>
            <a:r>
              <a:rPr lang="en-US" sz="3000" dirty="0">
                <a:latin typeface="#9Slide03 Ample" panose="02000000000000000000" pitchFamily="2" charset="0"/>
              </a:rPr>
              <a:t>, </a:t>
            </a:r>
            <a:r>
              <a:rPr lang="en-US" sz="3000" dirty="0" err="1">
                <a:latin typeface="#9Slide03 Ample" panose="02000000000000000000" pitchFamily="2" charset="0"/>
              </a:rPr>
              <a:t>trong</a:t>
            </a:r>
            <a:r>
              <a:rPr lang="en-US" sz="3000" dirty="0">
                <a:latin typeface="#9Slide03 Ample" panose="02000000000000000000" pitchFamily="2" charset="0"/>
              </a:rPr>
              <a:t> </a:t>
            </a:r>
            <a:r>
              <a:rPr lang="en-US" sz="3000" dirty="0" err="1">
                <a:latin typeface="#9Slide03 Ample" panose="02000000000000000000" pitchFamily="2" charset="0"/>
              </a:rPr>
              <a:t>cuộc</a:t>
            </a:r>
            <a:r>
              <a:rPr lang="en-US" sz="3000" dirty="0">
                <a:latin typeface="#9Slide03 Ample" panose="02000000000000000000" pitchFamily="2" charset="0"/>
              </a:rPr>
              <a:t> </a:t>
            </a:r>
            <a:r>
              <a:rPr lang="en-US" sz="3000" dirty="0" err="1">
                <a:latin typeface="#9Slide03 Ample" panose="02000000000000000000" pitchFamily="2" charset="0"/>
              </a:rPr>
              <a:t>sống</a:t>
            </a:r>
            <a:r>
              <a:rPr lang="en-US" sz="3000" dirty="0">
                <a:latin typeface="#9Slide03 Ample" panose="02000000000000000000" pitchFamily="2" charset="0"/>
              </a:rPr>
              <a:t> </a:t>
            </a:r>
            <a:r>
              <a:rPr lang="en-US" sz="3000" dirty="0" err="1">
                <a:latin typeface="#9Slide03 Ample" panose="02000000000000000000" pitchFamily="2" charset="0"/>
              </a:rPr>
              <a:t>nói</a:t>
            </a:r>
            <a:r>
              <a:rPr lang="en-US" sz="3000" dirty="0">
                <a:latin typeface="#9Slide03 Ample" panose="02000000000000000000" pitchFamily="2" charset="0"/>
              </a:rPr>
              <a:t> </a:t>
            </a:r>
            <a:r>
              <a:rPr lang="en-US" sz="3000" dirty="0" err="1">
                <a:latin typeface="#9Slide03 Ample" panose="02000000000000000000" pitchFamily="2" charset="0"/>
              </a:rPr>
              <a:t>chung</a:t>
            </a:r>
            <a:r>
              <a:rPr lang="en-US" sz="3000" dirty="0">
                <a:latin typeface="#9Slide03 Ample" panose="02000000000000000000" pitchFamily="2" charset="0"/>
              </a:rPr>
              <a:t>?</a:t>
            </a:r>
          </a:p>
        </p:txBody>
      </p:sp>
      <p:pic>
        <p:nvPicPr>
          <p:cNvPr id="3" name="Picture 2">
            <a:extLst>
              <a:ext uri="{FF2B5EF4-FFF2-40B4-BE49-F238E27FC236}">
                <a16:creationId xmlns:a16="http://schemas.microsoft.com/office/drawing/2014/main" id="{D18C4E40-0A31-414A-94BF-6E28B41243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25" b="90000" l="1263" r="90000">
                        <a14:foregroundMark x1="25938" y1="10113" x2="69800" y2="10487"/>
                        <a14:foregroundMark x1="69800" y1="10487" x2="74363" y2="8275"/>
                        <a14:foregroundMark x1="26250" y1="18088" x2="25638" y2="51338"/>
                        <a14:foregroundMark x1="25638" y1="51338" x2="25638" y2="51338"/>
                        <a14:foregroundMark x1="1263" y1="3675" x2="1263" y2="3675"/>
                        <a14:foregroundMark x1="1413" y1="3525" x2="1413" y2="3525"/>
                      </a14:backgroundRemoval>
                    </a14:imgEffect>
                  </a14:imgLayer>
                </a14:imgProps>
              </a:ext>
            </a:extLst>
          </a:blip>
          <a:stretch>
            <a:fillRect/>
          </a:stretch>
        </p:blipFill>
        <p:spPr>
          <a:xfrm>
            <a:off x="305458" y="1521372"/>
            <a:ext cx="3724603" cy="3724603"/>
          </a:xfrm>
          <a:prstGeom prst="rect">
            <a:avLst/>
          </a:prstGeom>
        </p:spPr>
      </p:pic>
      <p:sp>
        <p:nvSpPr>
          <p:cNvPr id="4" name="1">
            <a:extLst>
              <a:ext uri="{FF2B5EF4-FFF2-40B4-BE49-F238E27FC236}">
                <a16:creationId xmlns:a16="http://schemas.microsoft.com/office/drawing/2014/main" id="{F8DD93AA-100D-4309-AC90-1CB82F80E544}"/>
              </a:ext>
            </a:extLst>
          </p:cNvPr>
          <p:cNvSpPr txBox="1"/>
          <p:nvPr/>
        </p:nvSpPr>
        <p:spPr>
          <a:xfrm rot="16200000">
            <a:off x="4132425" y="-835641"/>
            <a:ext cx="877163" cy="3392917"/>
          </a:xfrm>
          <a:prstGeom prst="rect">
            <a:avLst/>
          </a:prstGeom>
          <a:noFill/>
        </p:spPr>
        <p:txBody>
          <a:bodyPr vert="eaVert" wrap="none" rtlCol="0">
            <a:spAutoFit/>
          </a:bodyPr>
          <a:lstStyle/>
          <a:p>
            <a:r>
              <a:rPr lang="en-US" altLang="zh-CN" sz="4500" dirty="0">
                <a:solidFill>
                  <a:srgbClr val="FF0000"/>
                </a:solidFill>
                <a:latin typeface="#9Slide07 SVNDessert Menu Scrip" panose="00000500000000000000" pitchFamily="2" charset="0"/>
                <a:cs typeface="+mn-ea"/>
                <a:sym typeface="+mn-lt"/>
              </a:rPr>
              <a:t>Free writing</a:t>
            </a:r>
            <a:endParaRPr lang="zh-CN" altLang="en-US" sz="4500" dirty="0">
              <a:solidFill>
                <a:srgbClr val="FF0000"/>
              </a:solidFill>
              <a:latin typeface="#9Slide07 SVNDessert Menu Scrip" panose="00000500000000000000" pitchFamily="2" charset="0"/>
              <a:cs typeface="+mn-ea"/>
              <a:sym typeface="+mn-lt"/>
            </a:endParaRPr>
          </a:p>
        </p:txBody>
      </p:sp>
    </p:spTree>
    <p:extLst>
      <p:ext uri="{BB962C8B-B14F-4D97-AF65-F5344CB8AC3E}">
        <p14:creationId xmlns:p14="http://schemas.microsoft.com/office/powerpoint/2010/main" val="40913189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Snipped 7">
            <a:extLst>
              <a:ext uri="{FF2B5EF4-FFF2-40B4-BE49-F238E27FC236}">
                <a16:creationId xmlns:a16="http://schemas.microsoft.com/office/drawing/2014/main" id="{180BDAA4-2269-49BA-88E2-00B03DA0FB2B}"/>
              </a:ext>
            </a:extLst>
          </p:cNvPr>
          <p:cNvSpPr/>
          <p:nvPr/>
        </p:nvSpPr>
        <p:spPr>
          <a:xfrm>
            <a:off x="537856" y="2027904"/>
            <a:ext cx="6248390" cy="746460"/>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250" kern="1200" dirty="0">
                <a:solidFill>
                  <a:schemeClr val="tx1"/>
                </a:solidFill>
                <a:latin typeface="#9Slide03 AmpleSoft" panose="02000000000000000000" pitchFamily="2" charset="0"/>
                <a:cs typeface="Times New Roman" panose="02020603050405020304" pitchFamily="18" charset="0"/>
              </a:rPr>
              <a:t>A. </a:t>
            </a:r>
            <a:r>
              <a:rPr lang="en-US" sz="2250" dirty="0" err="1">
                <a:solidFill>
                  <a:schemeClr val="tx1"/>
                </a:solidFill>
                <a:latin typeface="#9Slide03 AmpleSoft" panose="02000000000000000000" pitchFamily="2" charset="0"/>
                <a:cs typeface="Times New Roman" panose="02020603050405020304" pitchFamily="18" charset="0"/>
              </a:rPr>
              <a:t>Cốt</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truyện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đơn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tuyến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thường</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xuất</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hiện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trong</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truyện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ngắn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truyện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vừa</a:t>
            </a:r>
            <a:endParaRPr lang="en-US" sz="2250" kern="1200" dirty="0">
              <a:solidFill>
                <a:schemeClr val="tx1"/>
              </a:solidFill>
              <a:latin typeface="#9Slide03 AmpleSoft" panose="02000000000000000000" pitchFamily="2" charset="0"/>
              <a:cs typeface="Times New Roman" panose="02020603050405020304" pitchFamily="18" charset="0"/>
            </a:endParaRPr>
          </a:p>
        </p:txBody>
      </p:sp>
      <p:sp>
        <p:nvSpPr>
          <p:cNvPr id="10" name="Rectangle: Diagonal Corners Snipped 9">
            <a:extLst>
              <a:ext uri="{FF2B5EF4-FFF2-40B4-BE49-F238E27FC236}">
                <a16:creationId xmlns:a16="http://schemas.microsoft.com/office/drawing/2014/main" id="{96D1731B-7446-4CC8-83D6-21BF4D31713A}"/>
              </a:ext>
            </a:extLst>
          </p:cNvPr>
          <p:cNvSpPr/>
          <p:nvPr/>
        </p:nvSpPr>
        <p:spPr>
          <a:xfrm>
            <a:off x="334132" y="575570"/>
            <a:ext cx="8475736" cy="1017255"/>
          </a:xfrm>
          <a:prstGeom prst="snip2DiagRect">
            <a:avLst/>
          </a:prstGeom>
          <a:solidFill>
            <a:schemeClr val="accent6">
              <a:lumMod val="20000"/>
              <a:lumOff val="80000"/>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kern="1200" dirty="0" err="1">
                <a:solidFill>
                  <a:srgbClr val="FF0000"/>
                </a:solidFill>
                <a:latin typeface="#9Slide03 Ample" panose="02000000000000000000" pitchFamily="2" charset="0"/>
                <a:cs typeface="Times New Roman" panose="02020603050405020304" pitchFamily="18" charset="0"/>
              </a:rPr>
              <a:t>Câu</a:t>
            </a:r>
            <a:r>
              <a:rPr lang="en-US" sz="2400" b="1" kern="1200" dirty="0">
                <a:solidFill>
                  <a:srgbClr val="FF0000"/>
                </a:solidFill>
                <a:latin typeface="#9Slide03 Ample" panose="02000000000000000000" pitchFamily="2" charset="0"/>
                <a:cs typeface="Times New Roman" panose="02020603050405020304" pitchFamily="18" charset="0"/>
              </a:rPr>
              <a:t> 6: </a:t>
            </a:r>
            <a:r>
              <a:rPr lang="en-US" sz="2400" b="1" kern="1200" dirty="0" err="1">
                <a:solidFill>
                  <a:srgbClr val="FF0000"/>
                </a:solidFill>
                <a:latin typeface="#9Slide03 Ample" panose="02000000000000000000" pitchFamily="2" charset="0"/>
                <a:cs typeface="Times New Roman" panose="02020603050405020304" pitchFamily="18" charset="0"/>
              </a:rPr>
              <a:t>Đâu</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là</a:t>
            </a:r>
            <a:r>
              <a:rPr lang="en-US" sz="2400" b="1" kern="1200" dirty="0">
                <a:solidFill>
                  <a:srgbClr val="FF0000"/>
                </a:solidFill>
                <a:latin typeface="#9Slide03 Ample" panose="02000000000000000000" pitchFamily="2" charset="0"/>
                <a:cs typeface="Times New Roman" panose="02020603050405020304" pitchFamily="18" charset="0"/>
              </a:rPr>
              <a:t> ý </a:t>
            </a:r>
            <a:r>
              <a:rPr lang="en-US" sz="2400" b="1" kern="1200" dirty="0" err="1">
                <a:solidFill>
                  <a:srgbClr val="FF0000"/>
                </a:solidFill>
                <a:latin typeface="#9Slide03 Ample" panose="02000000000000000000" pitchFamily="2" charset="0"/>
                <a:cs typeface="Times New Roman" panose="02020603050405020304" pitchFamily="18" charset="0"/>
              </a:rPr>
              <a:t>kiến</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đúng</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về</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cốt</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truyện</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đơn</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tuyến</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đa</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tuyến</a:t>
            </a:r>
            <a:r>
              <a:rPr lang="en-US" sz="2400" b="1" kern="1200" dirty="0">
                <a:solidFill>
                  <a:srgbClr val="FF0000"/>
                </a:solidFill>
                <a:latin typeface="#9Slide03 Ample" panose="02000000000000000000" pitchFamily="2" charset="0"/>
                <a:cs typeface="Times New Roman" panose="02020603050405020304" pitchFamily="18" charset="0"/>
              </a:rPr>
              <a:t>? </a:t>
            </a:r>
          </a:p>
        </p:txBody>
      </p:sp>
      <p:sp>
        <p:nvSpPr>
          <p:cNvPr id="11" name="Rectangle: Diagonal Corners Snipped 10">
            <a:extLst>
              <a:ext uri="{FF2B5EF4-FFF2-40B4-BE49-F238E27FC236}">
                <a16:creationId xmlns:a16="http://schemas.microsoft.com/office/drawing/2014/main" id="{6F2BE483-417A-4262-BD50-67CE68EC0579}"/>
              </a:ext>
            </a:extLst>
          </p:cNvPr>
          <p:cNvSpPr/>
          <p:nvPr/>
        </p:nvSpPr>
        <p:spPr>
          <a:xfrm>
            <a:off x="537856" y="3003798"/>
            <a:ext cx="6248390" cy="688667"/>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250" kern="1200" dirty="0">
                <a:solidFill>
                  <a:schemeClr val="tx1"/>
                </a:solidFill>
                <a:latin typeface="#9Slide03 AmpleSoft" panose="02000000000000000000" pitchFamily="2" charset="0"/>
                <a:cs typeface="Times New Roman" panose="02020603050405020304" pitchFamily="18" charset="0"/>
              </a:rPr>
              <a:t>B. </a:t>
            </a:r>
            <a:r>
              <a:rPr lang="en-US" sz="2250" dirty="0" err="1">
                <a:solidFill>
                  <a:schemeClr val="tx1"/>
                </a:solidFill>
                <a:latin typeface="#9Slide03 AmpleSoft" panose="02000000000000000000" pitchFamily="2" charset="0"/>
                <a:cs typeface="Times New Roman" panose="02020603050405020304" pitchFamily="18" charset="0"/>
              </a:rPr>
              <a:t>Cốt</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truyện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đa</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tuyến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thường</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xuất</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hiện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trong</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truyện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dài</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tiểu</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thuyết</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lớn</a:t>
            </a:r>
            <a:endParaRPr lang="en-US" sz="2250" i="1" kern="1200" dirty="0">
              <a:solidFill>
                <a:schemeClr val="tx1"/>
              </a:solidFill>
              <a:latin typeface="#9Slide03 AmpleSoft" panose="02000000000000000000" pitchFamily="2" charset="0"/>
              <a:cs typeface="Times New Roman" panose="02020603050405020304" pitchFamily="18" charset="0"/>
            </a:endParaRPr>
          </a:p>
        </p:txBody>
      </p:sp>
      <p:sp>
        <p:nvSpPr>
          <p:cNvPr id="12" name="Rectangle: Diagonal Corners Snipped 11">
            <a:extLst>
              <a:ext uri="{FF2B5EF4-FFF2-40B4-BE49-F238E27FC236}">
                <a16:creationId xmlns:a16="http://schemas.microsoft.com/office/drawing/2014/main" id="{34AC2CC8-6639-4148-8262-525910C8B6B6}"/>
              </a:ext>
            </a:extLst>
          </p:cNvPr>
          <p:cNvSpPr/>
          <p:nvPr/>
        </p:nvSpPr>
        <p:spPr>
          <a:xfrm>
            <a:off x="537856" y="3918021"/>
            <a:ext cx="6248390" cy="793672"/>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250" kern="1200" dirty="0">
                <a:solidFill>
                  <a:schemeClr val="tx1"/>
                </a:solidFill>
                <a:latin typeface="#9Slide03 AmpleSoft" panose="02000000000000000000" pitchFamily="2" charset="0"/>
                <a:cs typeface="Times New Roman" panose="02020603050405020304" pitchFamily="18" charset="0"/>
              </a:rPr>
              <a:t>C.</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Cả</a:t>
            </a:r>
            <a:r>
              <a:rPr lang="en-US" sz="2250" dirty="0">
                <a:solidFill>
                  <a:schemeClr val="tx1"/>
                </a:solidFill>
                <a:latin typeface="#9Slide03 AmpleSoft" panose="02000000000000000000" pitchFamily="2" charset="0"/>
                <a:cs typeface="Times New Roman" panose="02020603050405020304" pitchFamily="18" charset="0"/>
              </a:rPr>
              <a:t> 2 </a:t>
            </a:r>
            <a:r>
              <a:rPr lang="en-US" sz="2250" dirty="0" err="1">
                <a:solidFill>
                  <a:schemeClr val="tx1"/>
                </a:solidFill>
                <a:latin typeface="#9Slide03 AmpleSoft" panose="02000000000000000000" pitchFamily="2" charset="0"/>
                <a:cs typeface="Times New Roman" panose="02020603050405020304" pitchFamily="18" charset="0"/>
              </a:rPr>
              <a:t>đáp</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án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trên</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đều</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đúng</a:t>
            </a:r>
            <a:endParaRPr lang="en-US" sz="2250" kern="1200" dirty="0">
              <a:solidFill>
                <a:schemeClr val="tx1"/>
              </a:solidFill>
              <a:latin typeface="#9Slide03 AmpleSoft" panose="02000000000000000000" pitchFamily="2" charset="0"/>
              <a:cs typeface="Times New Roman" panose="02020603050405020304" pitchFamily="18" charset="0"/>
            </a:endParaRPr>
          </a:p>
        </p:txBody>
      </p:sp>
      <p:sp>
        <p:nvSpPr>
          <p:cNvPr id="14" name="Arrow: Pentagon 10">
            <a:hlinkClick r:id="rId5" action="ppaction://hlinksldjump"/>
            <a:extLst>
              <a:ext uri="{FF2B5EF4-FFF2-40B4-BE49-F238E27FC236}">
                <a16:creationId xmlns:a16="http://schemas.microsoft.com/office/drawing/2014/main" id="{8B60548C-FA1D-4D5B-9126-6D620C0A3CD5}"/>
              </a:ext>
            </a:extLst>
          </p:cNvPr>
          <p:cNvSpPr/>
          <p:nvPr/>
        </p:nvSpPr>
        <p:spPr>
          <a:xfrm flipH="1">
            <a:off x="7085357" y="4232688"/>
            <a:ext cx="1800225" cy="688667"/>
          </a:xfrm>
          <a:prstGeom prst="homePlate">
            <a:avLst/>
          </a:prstGeom>
          <a:blipFill>
            <a:blip r:embed="rId6"/>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92580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FF000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1"/>
                                        </p:tgtEl>
                                        <p:attrNameLst>
                                          <p:attrName>fillcolor</p:attrName>
                                        </p:attrNameLst>
                                      </p:cBhvr>
                                      <p:to>
                                        <a:srgbClr val="FF0000"/>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92D050"/>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childTnLst>
        </p:cTn>
      </p:par>
    </p:tnLst>
    <p:bldLst>
      <p:bldP spid="8"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D273DDF2-FC10-4D30-8508-708E446804B5}"/>
              </a:ext>
            </a:extLst>
          </p:cNvPr>
          <p:cNvSpPr txBox="1"/>
          <p:nvPr/>
        </p:nvSpPr>
        <p:spPr>
          <a:xfrm>
            <a:off x="1389809" y="357504"/>
            <a:ext cx="6364383" cy="53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lvl1pPr algn="ctr">
              <a:defRPr sz="1500">
                <a:solidFill>
                  <a:srgbClr val="535353"/>
                </a:solidFill>
                <a:latin typeface="Avenir Next"/>
                <a:ea typeface="Avenir Next"/>
                <a:cs typeface="Avenir Next"/>
                <a:sym typeface="Avenir Next"/>
              </a:defRPr>
            </a:lvl1pPr>
          </a:lstStyle>
          <a:p>
            <a:r>
              <a:rPr lang="en-US" sz="3000" b="1" dirty="0">
                <a:solidFill>
                  <a:srgbClr val="00B0F0"/>
                </a:solidFill>
                <a:latin typeface="#9Slide03 SVNServetica Medium" panose="020B0604020202020204" pitchFamily="34" charset="0"/>
              </a:rPr>
              <a:t>Tri </a:t>
            </a:r>
            <a:r>
              <a:rPr lang="en-US" sz="3000" b="1" dirty="0" err="1">
                <a:solidFill>
                  <a:srgbClr val="00B0F0"/>
                </a:solidFill>
                <a:latin typeface="#9Slide03 SVNServetica Medium" panose="020B0604020202020204" pitchFamily="34" charset="0"/>
              </a:rPr>
              <a:t>thức</a:t>
            </a:r>
            <a:r>
              <a:rPr lang="en-US" sz="3000" b="1" dirty="0">
                <a:solidFill>
                  <a:srgbClr val="00B0F0"/>
                </a:solidFill>
                <a:latin typeface="#9Slide03 SVNServetica Medium" panose="020B0604020202020204" pitchFamily="34" charset="0"/>
              </a:rPr>
              <a:t> </a:t>
            </a:r>
            <a:r>
              <a:rPr lang="en-US" sz="3000" b="1" dirty="0" err="1">
                <a:solidFill>
                  <a:srgbClr val="00B0F0"/>
                </a:solidFill>
                <a:latin typeface="#9Slide03 SVNServetica Medium" panose="020B0604020202020204" pitchFamily="34" charset="0"/>
              </a:rPr>
              <a:t>Ngữ</a:t>
            </a:r>
            <a:r>
              <a:rPr lang="en-US" sz="3000" b="1" dirty="0">
                <a:solidFill>
                  <a:srgbClr val="00B0F0"/>
                </a:solidFill>
                <a:latin typeface="#9Slide03 SVNServetica Medium" panose="020B0604020202020204" pitchFamily="34" charset="0"/>
              </a:rPr>
              <a:t> </a:t>
            </a:r>
            <a:r>
              <a:rPr lang="en-US" sz="3000" b="1" dirty="0" err="1">
                <a:solidFill>
                  <a:srgbClr val="00B0F0"/>
                </a:solidFill>
                <a:latin typeface="#9Slide03 SVNServetica Medium" panose="020B0604020202020204" pitchFamily="34" charset="0"/>
              </a:rPr>
              <a:t>văn</a:t>
            </a:r>
            <a:endParaRPr sz="3000" b="1" dirty="0">
              <a:solidFill>
                <a:srgbClr val="00B0F0"/>
              </a:solidFill>
              <a:latin typeface="#9Slide03 SVNServetica Medium" panose="020B0604020202020204" pitchFamily="34" charset="0"/>
            </a:endParaRPr>
          </a:p>
        </p:txBody>
      </p:sp>
      <p:grpSp>
        <p:nvGrpSpPr>
          <p:cNvPr id="7" name="Group 6">
            <a:extLst>
              <a:ext uri="{FF2B5EF4-FFF2-40B4-BE49-F238E27FC236}">
                <a16:creationId xmlns:a16="http://schemas.microsoft.com/office/drawing/2014/main" id="{962C078B-7FD9-436E-B4B5-506F60D1CDDF}"/>
              </a:ext>
            </a:extLst>
          </p:cNvPr>
          <p:cNvGrpSpPr/>
          <p:nvPr/>
        </p:nvGrpSpPr>
        <p:grpSpPr>
          <a:xfrm>
            <a:off x="2398911" y="1227066"/>
            <a:ext cx="6364383" cy="1739157"/>
            <a:chOff x="3468011" y="1334902"/>
            <a:chExt cx="4716982" cy="1595814"/>
          </a:xfrm>
          <a:noFill/>
        </p:grpSpPr>
        <p:sp>
          <p:nvSpPr>
            <p:cNvPr id="8" name="Google Shape;1385;p45">
              <a:extLst>
                <a:ext uri="{FF2B5EF4-FFF2-40B4-BE49-F238E27FC236}">
                  <a16:creationId xmlns:a16="http://schemas.microsoft.com/office/drawing/2014/main" id="{B9A955F6-BA03-40F6-BF46-182B56933E99}"/>
                </a:ext>
              </a:extLst>
            </p:cNvPr>
            <p:cNvSpPr/>
            <p:nvPr/>
          </p:nvSpPr>
          <p:spPr>
            <a:xfrm flipH="1">
              <a:off x="3468011" y="1334902"/>
              <a:ext cx="4716982" cy="1595814"/>
            </a:xfrm>
            <a:custGeom>
              <a:avLst/>
              <a:gdLst/>
              <a:ahLst/>
              <a:cxnLst/>
              <a:rect l="l" t="t" r="r" b="b"/>
              <a:pathLst>
                <a:path w="102489" h="21336" extrusionOk="0">
                  <a:moveTo>
                    <a:pt x="102489" y="20574"/>
                  </a:moveTo>
                  <a:lnTo>
                    <a:pt x="100584" y="1143"/>
                  </a:lnTo>
                  <a:lnTo>
                    <a:pt x="55421" y="1401"/>
                  </a:lnTo>
                  <a:lnTo>
                    <a:pt x="1143" y="0"/>
                  </a:lnTo>
                  <a:lnTo>
                    <a:pt x="0" y="21336"/>
                  </a:lnTo>
                  <a:lnTo>
                    <a:pt x="72390" y="20193"/>
                  </a:lnTo>
                  <a:close/>
                </a:path>
              </a:pathLst>
            </a:custGeom>
            <a:solidFill>
              <a:srgbClr val="FFF7DD"/>
            </a:solidFill>
            <a:ln w="9525" cap="flat" cmpd="sng">
              <a:solidFill>
                <a:schemeClr val="dk2"/>
              </a:solidFill>
              <a:prstDash val="solid"/>
              <a:round/>
              <a:headEnd type="none" w="med" len="med"/>
              <a:tailEnd type="none" w="med" len="med"/>
            </a:ln>
          </p:spPr>
          <p:txBody>
            <a:bodyPr/>
            <a:lstStyle/>
            <a:p>
              <a:endParaRPr lang="en-US" sz="2100" dirty="0"/>
            </a:p>
          </p:txBody>
        </p:sp>
        <p:sp>
          <p:nvSpPr>
            <p:cNvPr id="10" name="TextBox 9">
              <a:extLst>
                <a:ext uri="{FF2B5EF4-FFF2-40B4-BE49-F238E27FC236}">
                  <a16:creationId xmlns:a16="http://schemas.microsoft.com/office/drawing/2014/main" id="{7F41DB3B-B9D6-4634-9406-F5CCEE81210B}"/>
                </a:ext>
              </a:extLst>
            </p:cNvPr>
            <p:cNvSpPr txBox="1"/>
            <p:nvPr/>
          </p:nvSpPr>
          <p:spPr>
            <a:xfrm>
              <a:off x="3588821" y="1500698"/>
              <a:ext cx="4539542" cy="1270842"/>
            </a:xfrm>
            <a:prstGeom prst="rect">
              <a:avLst/>
            </a:prstGeom>
            <a:grpFill/>
          </p:spPr>
          <p:txBody>
            <a:bodyPr wrap="square">
              <a:spAutoFit/>
            </a:bodyPr>
            <a:lstStyle/>
            <a:p>
              <a:pPr algn="just" defTabSz="685800">
                <a:buSzPts val="1100"/>
                <a:defRPr/>
              </a:pPr>
              <a:r>
                <a:rPr lang="en-US" sz="2100" dirty="0" err="1">
                  <a:latin typeface="#9Slide03 Ample" panose="02000000000000000000" pitchFamily="2" charset="0"/>
                </a:rPr>
                <a:t>Cốt</a:t>
              </a:r>
              <a:r>
                <a:rPr lang="en-US" sz="2100" dirty="0">
                  <a:latin typeface="#9Slide03 Ample" panose="02000000000000000000" pitchFamily="2" charset="0"/>
                </a:rPr>
                <a:t> </a:t>
              </a:r>
              <a:r>
                <a:rPr lang="en-US" sz="2100" dirty="0" err="1">
                  <a:latin typeface="#9Slide03 Ample" panose="02000000000000000000" pitchFamily="2" charset="0"/>
                </a:rPr>
                <a:t>truyện</a:t>
              </a:r>
              <a:r>
                <a:rPr lang="en-US" sz="2100" dirty="0">
                  <a:latin typeface="#9Slide03 Ample" panose="02000000000000000000" pitchFamily="2" charset="0"/>
                </a:rPr>
                <a:t> </a:t>
              </a:r>
              <a:r>
                <a:rPr lang="en-US" sz="2100" dirty="0" err="1">
                  <a:latin typeface="#9Slide03 Ample" panose="02000000000000000000" pitchFamily="2" charset="0"/>
                </a:rPr>
                <a:t>đơn</a:t>
              </a:r>
              <a:r>
                <a:rPr lang="en-US" sz="2100" dirty="0">
                  <a:latin typeface="#9Slide03 Ample" panose="02000000000000000000" pitchFamily="2" charset="0"/>
                </a:rPr>
                <a:t> </a:t>
              </a:r>
              <a:r>
                <a:rPr lang="en-US" sz="2100" dirty="0" err="1">
                  <a:latin typeface="#9Slide03 Ample" panose="02000000000000000000" pitchFamily="2" charset="0"/>
                </a:rPr>
                <a:t>tuyến</a:t>
              </a:r>
              <a:r>
                <a:rPr lang="en-US" sz="2100" dirty="0">
                  <a:latin typeface="#9Slide03 Ample" panose="02000000000000000000" pitchFamily="2" charset="0"/>
                </a:rPr>
                <a:t>: </a:t>
              </a:r>
              <a:r>
                <a:rPr lang="en-US" sz="2100" dirty="0" err="1">
                  <a:latin typeface="#9Slide03 AmpleSoft" panose="02000000000000000000" pitchFamily="2" charset="0"/>
                </a:rPr>
                <a:t>là</a:t>
              </a:r>
              <a:r>
                <a:rPr lang="en-US" sz="2100" dirty="0">
                  <a:latin typeface="#9Slide03 AmpleSoft" panose="02000000000000000000" pitchFamily="2" charset="0"/>
                </a:rPr>
                <a:t> </a:t>
              </a:r>
              <a:r>
                <a:rPr lang="en-US" sz="2100" dirty="0" err="1">
                  <a:latin typeface="#9Slide03 AmpleSoft" panose="02000000000000000000" pitchFamily="2" charset="0"/>
                </a:rPr>
                <a:t>kiểu</a:t>
              </a:r>
              <a:r>
                <a:rPr lang="en-US" sz="2100" dirty="0">
                  <a:latin typeface="#9Slide03 AmpleSoft" panose="02000000000000000000" pitchFamily="2" charset="0"/>
                </a:rPr>
                <a:t> </a:t>
              </a:r>
              <a:r>
                <a:rPr lang="en-US" sz="2100" dirty="0" err="1">
                  <a:latin typeface="#9Slide03 AmpleSoft" panose="02000000000000000000" pitchFamily="2" charset="0"/>
                </a:rPr>
                <a:t>cốt</a:t>
              </a:r>
              <a:r>
                <a:rPr lang="en-US" sz="2100" dirty="0">
                  <a:latin typeface="#9Slide03 AmpleSoft" panose="02000000000000000000" pitchFamily="2" charset="0"/>
                </a:rPr>
                <a:t> </a:t>
              </a:r>
              <a:r>
                <a:rPr lang="en-US" sz="2100" dirty="0" err="1">
                  <a:latin typeface="#9Slide03 AmpleSoft" panose="02000000000000000000" pitchFamily="2" charset="0"/>
                </a:rPr>
                <a:t>truyện</a:t>
              </a:r>
              <a:r>
                <a:rPr lang="en-US" sz="2100" dirty="0">
                  <a:latin typeface="#9Slide03 AmpleSoft" panose="02000000000000000000" pitchFamily="2" charset="0"/>
                </a:rPr>
                <a:t> </a:t>
              </a:r>
              <a:r>
                <a:rPr lang="en-US" sz="2100" dirty="0" err="1">
                  <a:latin typeface="#9Slide03 AmpleSoft" panose="02000000000000000000" pitchFamily="2" charset="0"/>
                </a:rPr>
                <a:t>chỉ</a:t>
              </a:r>
              <a:r>
                <a:rPr lang="en-US" sz="2100" dirty="0">
                  <a:latin typeface="#9Slide03 AmpleSoft" panose="02000000000000000000" pitchFamily="2" charset="0"/>
                </a:rPr>
                <a:t> </a:t>
              </a:r>
              <a:r>
                <a:rPr lang="en-US" sz="2100" dirty="0" err="1">
                  <a:latin typeface="#9Slide03 AmpleSoft" panose="02000000000000000000" pitchFamily="2" charset="0"/>
                </a:rPr>
                <a:t>có</a:t>
              </a:r>
              <a:r>
                <a:rPr lang="en-US" sz="2100" dirty="0">
                  <a:latin typeface="#9Slide03 AmpleSoft" panose="02000000000000000000" pitchFamily="2" charset="0"/>
                </a:rPr>
                <a:t> 1 </a:t>
              </a:r>
              <a:r>
                <a:rPr lang="en-US" sz="2100" dirty="0" err="1">
                  <a:latin typeface="#9Slide03 AmpleSoft" panose="02000000000000000000" pitchFamily="2" charset="0"/>
                </a:rPr>
                <a:t>mạch</a:t>
              </a:r>
              <a:r>
                <a:rPr lang="en-US" sz="2100" dirty="0">
                  <a:latin typeface="#9Slide03 AmpleSoft" panose="02000000000000000000" pitchFamily="2" charset="0"/>
                </a:rPr>
                <a:t> </a:t>
              </a:r>
              <a:r>
                <a:rPr lang="en-US" sz="2100" dirty="0" err="1">
                  <a:latin typeface="#9Slide03 AmpleSoft" panose="02000000000000000000" pitchFamily="2" charset="0"/>
                </a:rPr>
                <a:t>truyện</a:t>
              </a:r>
              <a:r>
                <a:rPr lang="en-US" sz="2100" dirty="0">
                  <a:latin typeface="#9Slide03 AmpleSoft" panose="02000000000000000000" pitchFamily="2" charset="0"/>
                </a:rPr>
                <a:t>, </a:t>
              </a:r>
              <a:r>
                <a:rPr lang="en-US" sz="2100" dirty="0" err="1">
                  <a:latin typeface="#9Slide03 AmpleSoft" panose="02000000000000000000" pitchFamily="2" charset="0"/>
                </a:rPr>
                <a:t>hệ</a:t>
              </a:r>
              <a:r>
                <a:rPr lang="en-US" sz="2100" dirty="0">
                  <a:latin typeface="#9Slide03 AmpleSoft" panose="02000000000000000000" pitchFamily="2" charset="0"/>
                </a:rPr>
                <a:t> </a:t>
              </a:r>
              <a:r>
                <a:rPr lang="en-US" sz="2100" dirty="0" err="1">
                  <a:latin typeface="#9Slide03 AmpleSoft" panose="02000000000000000000" pitchFamily="2" charset="0"/>
                </a:rPr>
                <a:t>thống</a:t>
              </a:r>
              <a:r>
                <a:rPr lang="en-US" sz="2100" dirty="0">
                  <a:latin typeface="#9Slide03 AmpleSoft" panose="02000000000000000000" pitchFamily="2" charset="0"/>
                </a:rPr>
                <a:t> </a:t>
              </a:r>
              <a:r>
                <a:rPr lang="en-US" sz="2100" dirty="0" err="1">
                  <a:latin typeface="#9Slide03 AmpleSoft" panose="02000000000000000000" pitchFamily="2" charset="0"/>
                </a:rPr>
                <a:t>sự</a:t>
              </a:r>
              <a:r>
                <a:rPr lang="en-US" sz="2100" dirty="0">
                  <a:latin typeface="#9Slide03 AmpleSoft" panose="02000000000000000000" pitchFamily="2" charset="0"/>
                </a:rPr>
                <a:t> </a:t>
              </a:r>
              <a:r>
                <a:rPr lang="en-US" sz="2100" dirty="0" err="1">
                  <a:latin typeface="#9Slide03 AmpleSoft" panose="02000000000000000000" pitchFamily="2" charset="0"/>
                </a:rPr>
                <a:t>kiện</a:t>
              </a:r>
              <a:r>
                <a:rPr lang="en-US" sz="2100" dirty="0">
                  <a:latin typeface="#9Slide03 AmpleSoft" panose="02000000000000000000" pitchFamily="2" charset="0"/>
                </a:rPr>
                <a:t> </a:t>
              </a:r>
              <a:r>
                <a:rPr lang="en-US" sz="2100" dirty="0" err="1">
                  <a:latin typeface="#9Slide03 AmpleSoft" panose="02000000000000000000" pitchFamily="2" charset="0"/>
                </a:rPr>
                <a:t>thường</a:t>
              </a:r>
              <a:r>
                <a:rPr lang="en-US" sz="2100" dirty="0">
                  <a:latin typeface="#9Slide03 AmpleSoft" panose="02000000000000000000" pitchFamily="2" charset="0"/>
                </a:rPr>
                <a:t> </a:t>
              </a:r>
              <a:r>
                <a:rPr lang="en-US" sz="2100" dirty="0" err="1">
                  <a:latin typeface="#9Slide03 AmpleSoft" panose="02000000000000000000" pitchFamily="2" charset="0"/>
                </a:rPr>
                <a:t>tương</a:t>
              </a:r>
              <a:r>
                <a:rPr lang="en-US" sz="2100" dirty="0">
                  <a:latin typeface="#9Slide03 AmpleSoft" panose="02000000000000000000" pitchFamily="2" charset="0"/>
                </a:rPr>
                <a:t> </a:t>
              </a:r>
              <a:r>
                <a:rPr lang="en-US" sz="2100" dirty="0" err="1">
                  <a:latin typeface="#9Slide03 AmpleSoft" panose="02000000000000000000" pitchFamily="2" charset="0"/>
                </a:rPr>
                <a:t>đối</a:t>
              </a:r>
              <a:r>
                <a:rPr lang="en-US" sz="2100" dirty="0">
                  <a:latin typeface="#9Slide03 AmpleSoft" panose="02000000000000000000" pitchFamily="2" charset="0"/>
                </a:rPr>
                <a:t> </a:t>
              </a:r>
              <a:r>
                <a:rPr lang="en-US" sz="2100" dirty="0" err="1">
                  <a:latin typeface="#9Slide03 AmpleSoft" panose="02000000000000000000" pitchFamily="2" charset="0"/>
                </a:rPr>
                <a:t>đơn</a:t>
              </a:r>
              <a:r>
                <a:rPr lang="en-US" sz="2100" dirty="0">
                  <a:latin typeface="#9Slide03 AmpleSoft" panose="02000000000000000000" pitchFamily="2" charset="0"/>
                </a:rPr>
                <a:t> </a:t>
              </a:r>
              <a:r>
                <a:rPr lang="en-US" sz="2100" dirty="0" err="1">
                  <a:latin typeface="#9Slide03 AmpleSoft" panose="02000000000000000000" pitchFamily="2" charset="0"/>
                </a:rPr>
                <a:t>giản</a:t>
              </a:r>
              <a:r>
                <a:rPr lang="en-US" sz="2100" dirty="0">
                  <a:latin typeface="#9Slide03 AmpleSoft" panose="02000000000000000000" pitchFamily="2" charset="0"/>
                </a:rPr>
                <a:t>, </a:t>
              </a:r>
              <a:r>
                <a:rPr lang="en-US" sz="2100" dirty="0" err="1">
                  <a:latin typeface="#9Slide03 AmpleSoft" panose="02000000000000000000" pitchFamily="2" charset="0"/>
                </a:rPr>
                <a:t>tập</a:t>
              </a:r>
              <a:r>
                <a:rPr lang="en-US" sz="2100" dirty="0">
                  <a:latin typeface="#9Slide03 AmpleSoft" panose="02000000000000000000" pitchFamily="2" charset="0"/>
                </a:rPr>
                <a:t> </a:t>
              </a:r>
              <a:r>
                <a:rPr lang="en-US" sz="2100" dirty="0" err="1">
                  <a:latin typeface="#9Slide03 AmpleSoft" panose="02000000000000000000" pitchFamily="2" charset="0"/>
                </a:rPr>
                <a:t>trung</a:t>
              </a:r>
              <a:r>
                <a:rPr lang="en-US" sz="2100" dirty="0">
                  <a:latin typeface="#9Slide03 AmpleSoft" panose="02000000000000000000" pitchFamily="2" charset="0"/>
                </a:rPr>
                <a:t> </a:t>
              </a:r>
              <a:r>
                <a:rPr lang="en-US" sz="2100" dirty="0" err="1">
                  <a:latin typeface="#9Slide03 AmpleSoft" panose="02000000000000000000" pitchFamily="2" charset="0"/>
                </a:rPr>
                <a:t>thể</a:t>
              </a:r>
              <a:r>
                <a:rPr lang="en-US" sz="2100" dirty="0">
                  <a:latin typeface="#9Slide03 AmpleSoft" panose="02000000000000000000" pitchFamily="2" charset="0"/>
                </a:rPr>
                <a:t> </a:t>
              </a:r>
              <a:r>
                <a:rPr lang="en-US" sz="2100" dirty="0" err="1">
                  <a:latin typeface="#9Slide03 AmpleSoft" panose="02000000000000000000" pitchFamily="2" charset="0"/>
                </a:rPr>
                <a:t>hiện</a:t>
              </a:r>
              <a:r>
                <a:rPr lang="en-US" sz="2100" dirty="0">
                  <a:latin typeface="#9Slide03 AmpleSoft" panose="02000000000000000000" pitchFamily="2" charset="0"/>
                </a:rPr>
                <a:t> </a:t>
              </a:r>
              <a:r>
                <a:rPr lang="en-US" sz="2100" dirty="0" err="1">
                  <a:latin typeface="#9Slide03 AmpleSoft" panose="02000000000000000000" pitchFamily="2" charset="0"/>
                </a:rPr>
                <a:t>quá</a:t>
              </a:r>
              <a:r>
                <a:rPr lang="en-US" sz="2100" dirty="0">
                  <a:latin typeface="#9Slide03 AmpleSoft" panose="02000000000000000000" pitchFamily="2" charset="0"/>
                </a:rPr>
                <a:t> </a:t>
              </a:r>
              <a:r>
                <a:rPr lang="en-US" sz="2100" dirty="0" err="1">
                  <a:latin typeface="#9Slide03 AmpleSoft" panose="02000000000000000000" pitchFamily="2" charset="0"/>
                </a:rPr>
                <a:t>trình</a:t>
              </a:r>
              <a:r>
                <a:rPr lang="en-US" sz="2100" dirty="0">
                  <a:latin typeface="#9Slide03 AmpleSoft" panose="02000000000000000000" pitchFamily="2" charset="0"/>
                </a:rPr>
                <a:t> </a:t>
              </a:r>
              <a:r>
                <a:rPr lang="en-US" sz="2100" dirty="0" err="1">
                  <a:latin typeface="#9Slide03 AmpleSoft" panose="02000000000000000000" pitchFamily="2" charset="0"/>
                </a:rPr>
                <a:t>phát</a:t>
              </a:r>
              <a:r>
                <a:rPr lang="en-US" sz="2100" dirty="0">
                  <a:latin typeface="#9Slide03 AmpleSoft" panose="02000000000000000000" pitchFamily="2" charset="0"/>
                </a:rPr>
                <a:t> </a:t>
              </a:r>
              <a:r>
                <a:rPr lang="en-US" sz="2100" dirty="0" err="1">
                  <a:latin typeface="#9Slide03 AmpleSoft" panose="02000000000000000000" pitchFamily="2" charset="0"/>
                </a:rPr>
                <a:t>triển</a:t>
              </a:r>
              <a:r>
                <a:rPr lang="en-US" sz="2100" dirty="0">
                  <a:latin typeface="#9Slide03 AmpleSoft" panose="02000000000000000000" pitchFamily="2" charset="0"/>
                </a:rPr>
                <a:t> </a:t>
              </a:r>
              <a:r>
                <a:rPr lang="en-US" sz="2100" dirty="0" err="1">
                  <a:latin typeface="#9Slide03 AmpleSoft" panose="02000000000000000000" pitchFamily="2" charset="0"/>
                </a:rPr>
                <a:t>tính</a:t>
              </a:r>
              <a:r>
                <a:rPr lang="en-US" sz="2100" dirty="0">
                  <a:latin typeface="#9Slide03 AmpleSoft" panose="02000000000000000000" pitchFamily="2" charset="0"/>
                </a:rPr>
                <a:t> </a:t>
              </a:r>
              <a:r>
                <a:rPr lang="en-US" sz="2100" dirty="0" err="1">
                  <a:latin typeface="#9Slide03 AmpleSoft" panose="02000000000000000000" pitchFamily="2" charset="0"/>
                </a:rPr>
                <a:t>cách</a:t>
              </a:r>
              <a:r>
                <a:rPr lang="en-US" sz="2100" dirty="0">
                  <a:latin typeface="#9Slide03 AmpleSoft" panose="02000000000000000000" pitchFamily="2" charset="0"/>
                </a:rPr>
                <a:t> </a:t>
              </a:r>
              <a:r>
                <a:rPr lang="en-US" sz="2100" dirty="0" err="1">
                  <a:latin typeface="#9Slide03 AmpleSoft" panose="02000000000000000000" pitchFamily="2" charset="0"/>
                </a:rPr>
                <a:t>của</a:t>
              </a:r>
              <a:r>
                <a:rPr lang="en-US" sz="2100" dirty="0">
                  <a:latin typeface="#9Slide03 AmpleSoft" panose="02000000000000000000" pitchFamily="2" charset="0"/>
                </a:rPr>
                <a:t> </a:t>
              </a:r>
              <a:r>
                <a:rPr lang="en-US" sz="2100" dirty="0" err="1">
                  <a:latin typeface="#9Slide03 AmpleSoft" panose="02000000000000000000" pitchFamily="2" charset="0"/>
                </a:rPr>
                <a:t>một</a:t>
              </a:r>
              <a:r>
                <a:rPr lang="en-US" sz="2100" dirty="0">
                  <a:latin typeface="#9Slide03 AmpleSoft" panose="02000000000000000000" pitchFamily="2" charset="0"/>
                </a:rPr>
                <a:t> </a:t>
              </a:r>
              <a:r>
                <a:rPr lang="en-US" sz="2100" dirty="0" err="1">
                  <a:latin typeface="#9Slide03 AmpleSoft" panose="02000000000000000000" pitchFamily="2" charset="0"/>
                </a:rPr>
                <a:t>hoặc</a:t>
              </a:r>
              <a:r>
                <a:rPr lang="en-US" sz="2100" dirty="0">
                  <a:latin typeface="#9Slide03 AmpleSoft" panose="02000000000000000000" pitchFamily="2" charset="0"/>
                </a:rPr>
                <a:t> </a:t>
              </a:r>
              <a:r>
                <a:rPr lang="en-US" sz="2100" dirty="0" err="1">
                  <a:latin typeface="#9Slide03 AmpleSoft" panose="02000000000000000000" pitchFamily="2" charset="0"/>
                </a:rPr>
                <a:t>một</a:t>
              </a:r>
              <a:r>
                <a:rPr lang="en-US" sz="2100" dirty="0">
                  <a:latin typeface="#9Slide03 AmpleSoft" panose="02000000000000000000" pitchFamily="2" charset="0"/>
                </a:rPr>
                <a:t> </a:t>
              </a:r>
              <a:r>
                <a:rPr lang="en-US" sz="2100" dirty="0" err="1">
                  <a:latin typeface="#9Slide03 AmpleSoft" panose="02000000000000000000" pitchFamily="2" charset="0"/>
                </a:rPr>
                <a:t>vài</a:t>
              </a:r>
              <a:r>
                <a:rPr lang="en-US" sz="2100" dirty="0">
                  <a:latin typeface="#9Slide03 AmpleSoft" panose="02000000000000000000" pitchFamily="2" charset="0"/>
                </a:rPr>
                <a:t> </a:t>
              </a:r>
              <a:r>
                <a:rPr lang="en-US" sz="2100" dirty="0" err="1">
                  <a:latin typeface="#9Slide03 AmpleSoft" panose="02000000000000000000" pitchFamily="2" charset="0"/>
                </a:rPr>
                <a:t>nhân</a:t>
              </a:r>
              <a:r>
                <a:rPr lang="en-US" sz="2100" dirty="0">
                  <a:latin typeface="#9Slide03 AmpleSoft" panose="02000000000000000000" pitchFamily="2" charset="0"/>
                </a:rPr>
                <a:t> </a:t>
              </a:r>
              <a:r>
                <a:rPr lang="en-US" sz="2100" dirty="0" err="1">
                  <a:latin typeface="#9Slide03 AmpleSoft" panose="02000000000000000000" pitchFamily="2" charset="0"/>
                </a:rPr>
                <a:t>vật</a:t>
              </a:r>
              <a:r>
                <a:rPr lang="en-US" sz="2100" dirty="0">
                  <a:latin typeface="#9Slide03 AmpleSoft" panose="02000000000000000000" pitchFamily="2" charset="0"/>
                </a:rPr>
                <a:t> </a:t>
              </a:r>
              <a:r>
                <a:rPr lang="en-US" sz="2100" dirty="0" err="1">
                  <a:latin typeface="#9Slide03 AmpleSoft" panose="02000000000000000000" pitchFamily="2" charset="0"/>
                </a:rPr>
                <a:t>chính</a:t>
              </a:r>
              <a:endParaRPr lang="en-US" sz="2100" dirty="0">
                <a:latin typeface="#9Slide03 AmpleSoft" panose="02000000000000000000" pitchFamily="2" charset="0"/>
              </a:endParaRPr>
            </a:p>
          </p:txBody>
        </p:sp>
      </p:grpSp>
      <p:grpSp>
        <p:nvGrpSpPr>
          <p:cNvPr id="11" name="Group 10">
            <a:extLst>
              <a:ext uri="{FF2B5EF4-FFF2-40B4-BE49-F238E27FC236}">
                <a16:creationId xmlns:a16="http://schemas.microsoft.com/office/drawing/2014/main" id="{A2CEF22E-10F3-4325-9E36-8365FC791E6A}"/>
              </a:ext>
            </a:extLst>
          </p:cNvPr>
          <p:cNvGrpSpPr/>
          <p:nvPr/>
        </p:nvGrpSpPr>
        <p:grpSpPr>
          <a:xfrm>
            <a:off x="2416866" y="3117276"/>
            <a:ext cx="6364383" cy="1685077"/>
            <a:chOff x="3468011" y="1334902"/>
            <a:chExt cx="4716982" cy="1546191"/>
          </a:xfrm>
          <a:noFill/>
        </p:grpSpPr>
        <p:sp>
          <p:nvSpPr>
            <p:cNvPr id="12" name="Google Shape;1385;p45">
              <a:extLst>
                <a:ext uri="{FF2B5EF4-FFF2-40B4-BE49-F238E27FC236}">
                  <a16:creationId xmlns:a16="http://schemas.microsoft.com/office/drawing/2014/main" id="{B1B3B8BC-810C-4A67-BAC9-C4403210C1EC}"/>
                </a:ext>
              </a:extLst>
            </p:cNvPr>
            <p:cNvSpPr/>
            <p:nvPr/>
          </p:nvSpPr>
          <p:spPr>
            <a:xfrm flipH="1">
              <a:off x="3468011" y="1334902"/>
              <a:ext cx="4716982" cy="1546191"/>
            </a:xfrm>
            <a:custGeom>
              <a:avLst/>
              <a:gdLst/>
              <a:ahLst/>
              <a:cxnLst/>
              <a:rect l="l" t="t" r="r" b="b"/>
              <a:pathLst>
                <a:path w="102489" h="21336" extrusionOk="0">
                  <a:moveTo>
                    <a:pt x="102489" y="20574"/>
                  </a:moveTo>
                  <a:lnTo>
                    <a:pt x="100584" y="1143"/>
                  </a:lnTo>
                  <a:lnTo>
                    <a:pt x="55421" y="1401"/>
                  </a:lnTo>
                  <a:lnTo>
                    <a:pt x="1143" y="0"/>
                  </a:lnTo>
                  <a:lnTo>
                    <a:pt x="0" y="21336"/>
                  </a:lnTo>
                  <a:lnTo>
                    <a:pt x="72390" y="20193"/>
                  </a:lnTo>
                  <a:close/>
                </a:path>
              </a:pathLst>
            </a:custGeom>
            <a:solidFill>
              <a:srgbClr val="FFF7DD"/>
            </a:solidFill>
            <a:ln w="9525" cap="flat" cmpd="sng">
              <a:solidFill>
                <a:schemeClr val="dk2"/>
              </a:solidFill>
              <a:prstDash val="solid"/>
              <a:round/>
              <a:headEnd type="none" w="med" len="med"/>
              <a:tailEnd type="none" w="med" len="med"/>
            </a:ln>
          </p:spPr>
          <p:txBody>
            <a:bodyPr/>
            <a:lstStyle/>
            <a:p>
              <a:endParaRPr lang="en-US" sz="2100" dirty="0"/>
            </a:p>
          </p:txBody>
        </p:sp>
        <p:sp>
          <p:nvSpPr>
            <p:cNvPr id="13" name="TextBox 12">
              <a:extLst>
                <a:ext uri="{FF2B5EF4-FFF2-40B4-BE49-F238E27FC236}">
                  <a16:creationId xmlns:a16="http://schemas.microsoft.com/office/drawing/2014/main" id="{16F01C34-A9EA-4EAA-88DD-EEB1ACA2CD65}"/>
                </a:ext>
              </a:extLst>
            </p:cNvPr>
            <p:cNvSpPr txBox="1"/>
            <p:nvPr/>
          </p:nvSpPr>
          <p:spPr>
            <a:xfrm>
              <a:off x="3588821" y="1500698"/>
              <a:ext cx="4539542" cy="1270842"/>
            </a:xfrm>
            <a:prstGeom prst="rect">
              <a:avLst/>
            </a:prstGeom>
            <a:grpFill/>
          </p:spPr>
          <p:txBody>
            <a:bodyPr wrap="square">
              <a:spAutoFit/>
            </a:bodyPr>
            <a:lstStyle/>
            <a:p>
              <a:pPr algn="just" defTabSz="685800">
                <a:buSzPts val="1100"/>
                <a:defRPr/>
              </a:pPr>
              <a:r>
                <a:rPr lang="en-US" sz="2100" dirty="0" err="1">
                  <a:latin typeface="#9Slide03 Ample" panose="02000000000000000000" pitchFamily="2" charset="0"/>
                </a:rPr>
                <a:t>Cốt</a:t>
              </a:r>
              <a:r>
                <a:rPr lang="en-US" sz="2100" dirty="0">
                  <a:latin typeface="#9Slide03 Ample" panose="02000000000000000000" pitchFamily="2" charset="0"/>
                </a:rPr>
                <a:t> </a:t>
              </a:r>
              <a:r>
                <a:rPr lang="en-US" sz="2100" dirty="0" err="1">
                  <a:latin typeface="#9Slide03 Ample" panose="02000000000000000000" pitchFamily="2" charset="0"/>
                </a:rPr>
                <a:t>truyện</a:t>
              </a:r>
              <a:r>
                <a:rPr lang="en-US" sz="2100" dirty="0">
                  <a:latin typeface="#9Slide03 Ample" panose="02000000000000000000" pitchFamily="2" charset="0"/>
                </a:rPr>
                <a:t> </a:t>
              </a:r>
              <a:r>
                <a:rPr lang="en-US" sz="2100" dirty="0" err="1">
                  <a:latin typeface="#9Slide03 Ample" panose="02000000000000000000" pitchFamily="2" charset="0"/>
                </a:rPr>
                <a:t>đa</a:t>
              </a:r>
              <a:r>
                <a:rPr lang="en-US" sz="2100" dirty="0">
                  <a:latin typeface="#9Slide03 Ample" panose="02000000000000000000" pitchFamily="2" charset="0"/>
                </a:rPr>
                <a:t> </a:t>
              </a:r>
              <a:r>
                <a:rPr lang="en-US" sz="2100" dirty="0" err="1">
                  <a:latin typeface="#9Slide03 Ample" panose="02000000000000000000" pitchFamily="2" charset="0"/>
                </a:rPr>
                <a:t>tuyến</a:t>
              </a:r>
              <a:r>
                <a:rPr lang="en-US" sz="2100" dirty="0">
                  <a:latin typeface="#9Slide03 Ample" panose="02000000000000000000" pitchFamily="2" charset="0"/>
                </a:rPr>
                <a:t>: </a:t>
              </a:r>
              <a:r>
                <a:rPr lang="en-US" sz="2100" dirty="0" err="1">
                  <a:latin typeface="#9Slide03 AmpleSoft" panose="02000000000000000000" pitchFamily="2" charset="0"/>
                </a:rPr>
                <a:t>là</a:t>
              </a:r>
              <a:r>
                <a:rPr lang="en-US" sz="2100" dirty="0">
                  <a:latin typeface="#9Slide03 AmpleSoft" panose="02000000000000000000" pitchFamily="2" charset="0"/>
                </a:rPr>
                <a:t> </a:t>
              </a:r>
              <a:r>
                <a:rPr lang="en-US" sz="2100" dirty="0" err="1">
                  <a:latin typeface="#9Slide03 AmpleSoft" panose="02000000000000000000" pitchFamily="2" charset="0"/>
                </a:rPr>
                <a:t>kiểu</a:t>
              </a:r>
              <a:r>
                <a:rPr lang="en-US" sz="2100" dirty="0">
                  <a:latin typeface="#9Slide03 AmpleSoft" panose="02000000000000000000" pitchFamily="2" charset="0"/>
                </a:rPr>
                <a:t> </a:t>
              </a:r>
              <a:r>
                <a:rPr lang="en-US" sz="2100" dirty="0" err="1">
                  <a:latin typeface="#9Slide03 AmpleSoft" panose="02000000000000000000" pitchFamily="2" charset="0"/>
                </a:rPr>
                <a:t>cốt</a:t>
              </a:r>
              <a:r>
                <a:rPr lang="en-US" sz="2100" dirty="0">
                  <a:latin typeface="#9Slide03 AmpleSoft" panose="02000000000000000000" pitchFamily="2" charset="0"/>
                </a:rPr>
                <a:t> </a:t>
              </a:r>
              <a:r>
                <a:rPr lang="en-US" sz="2100" dirty="0" err="1">
                  <a:latin typeface="#9Slide03 AmpleSoft" panose="02000000000000000000" pitchFamily="2" charset="0"/>
                </a:rPr>
                <a:t>truyện</a:t>
              </a:r>
              <a:r>
                <a:rPr lang="en-US" sz="2100" dirty="0">
                  <a:latin typeface="#9Slide03 AmpleSoft" panose="02000000000000000000" pitchFamily="2" charset="0"/>
                </a:rPr>
                <a:t> </a:t>
              </a:r>
              <a:r>
                <a:rPr lang="en-US" sz="2100" dirty="0" err="1">
                  <a:latin typeface="#9Slide03 AmpleSoft" panose="02000000000000000000" pitchFamily="2" charset="0"/>
                </a:rPr>
                <a:t>tồn</a:t>
              </a:r>
              <a:r>
                <a:rPr lang="en-US" sz="2100" dirty="0">
                  <a:latin typeface="#9Slide03 AmpleSoft" panose="02000000000000000000" pitchFamily="2" charset="0"/>
                </a:rPr>
                <a:t> </a:t>
              </a:r>
              <a:r>
                <a:rPr lang="en-US" sz="2100" dirty="0" err="1">
                  <a:latin typeface="#9Slide03 AmpleSoft" panose="02000000000000000000" pitchFamily="2" charset="0"/>
                </a:rPr>
                <a:t>tại</a:t>
              </a:r>
              <a:r>
                <a:rPr lang="en-US" sz="2100" dirty="0">
                  <a:latin typeface="#9Slide03 AmpleSoft" panose="02000000000000000000" pitchFamily="2" charset="0"/>
                </a:rPr>
                <a:t> </a:t>
              </a:r>
              <a:r>
                <a:rPr lang="en-US" sz="2100" dirty="0" err="1">
                  <a:latin typeface="#9Slide03 AmpleSoft" panose="02000000000000000000" pitchFamily="2" charset="0"/>
                </a:rPr>
                <a:t>đồng</a:t>
              </a:r>
              <a:r>
                <a:rPr lang="en-US" sz="2100" dirty="0">
                  <a:latin typeface="#9Slide03 AmpleSoft" panose="02000000000000000000" pitchFamily="2" charset="0"/>
                </a:rPr>
                <a:t> </a:t>
              </a:r>
              <a:r>
                <a:rPr lang="en-US" sz="2100" dirty="0" err="1">
                  <a:latin typeface="#9Slide03 AmpleSoft" panose="02000000000000000000" pitchFamily="2" charset="0"/>
                </a:rPr>
                <a:t>thời</a:t>
              </a:r>
              <a:r>
                <a:rPr lang="en-US" sz="2100" dirty="0">
                  <a:latin typeface="#9Slide03 AmpleSoft" panose="02000000000000000000" pitchFamily="2" charset="0"/>
                </a:rPr>
                <a:t> </a:t>
              </a:r>
              <a:r>
                <a:rPr lang="en-US" sz="2100" dirty="0" err="1">
                  <a:latin typeface="#9Slide03 AmpleSoft" panose="02000000000000000000" pitchFamily="2" charset="0"/>
                </a:rPr>
                <a:t>ít</a:t>
              </a:r>
              <a:r>
                <a:rPr lang="en-US" sz="2100" dirty="0">
                  <a:latin typeface="#9Slide03 AmpleSoft" panose="02000000000000000000" pitchFamily="2" charset="0"/>
                </a:rPr>
                <a:t> </a:t>
              </a:r>
              <a:r>
                <a:rPr lang="en-US" sz="2100" dirty="0" err="1">
                  <a:latin typeface="#9Slide03 AmpleSoft" panose="02000000000000000000" pitchFamily="2" charset="0"/>
                </a:rPr>
                <a:t>nhất</a:t>
              </a:r>
              <a:r>
                <a:rPr lang="en-US" sz="2100" dirty="0">
                  <a:latin typeface="#9Slide03 AmpleSoft" panose="02000000000000000000" pitchFamily="2" charset="0"/>
                </a:rPr>
                <a:t> 2 </a:t>
              </a:r>
              <a:r>
                <a:rPr lang="en-US" sz="2100" dirty="0" err="1">
                  <a:latin typeface="#9Slide03 AmpleSoft" panose="02000000000000000000" pitchFamily="2" charset="0"/>
                </a:rPr>
                <a:t>mạch</a:t>
              </a:r>
              <a:r>
                <a:rPr lang="en-US" sz="2100" dirty="0">
                  <a:latin typeface="#9Slide03 AmpleSoft" panose="02000000000000000000" pitchFamily="2" charset="0"/>
                </a:rPr>
                <a:t> </a:t>
              </a:r>
              <a:r>
                <a:rPr lang="en-US" sz="2100" dirty="0" err="1">
                  <a:latin typeface="#9Slide03 AmpleSoft" panose="02000000000000000000" pitchFamily="2" charset="0"/>
                </a:rPr>
                <a:t>sự</a:t>
              </a:r>
              <a:r>
                <a:rPr lang="en-US" sz="2100" dirty="0">
                  <a:latin typeface="#9Slide03 AmpleSoft" panose="02000000000000000000" pitchFamily="2" charset="0"/>
                </a:rPr>
                <a:t> </a:t>
              </a:r>
              <a:r>
                <a:rPr lang="en-US" sz="2100" dirty="0" err="1">
                  <a:latin typeface="#9Slide03 AmpleSoft" panose="02000000000000000000" pitchFamily="2" charset="0"/>
                </a:rPr>
                <a:t>kiện</a:t>
              </a:r>
              <a:r>
                <a:rPr lang="en-US" sz="2100" dirty="0">
                  <a:latin typeface="#9Slide03 AmpleSoft" panose="02000000000000000000" pitchFamily="2" charset="0"/>
                </a:rPr>
                <a:t> </a:t>
              </a:r>
              <a:r>
                <a:rPr lang="en-US" sz="2100" dirty="0" err="1">
                  <a:latin typeface="#9Slide03 AmpleSoft" panose="02000000000000000000" pitchFamily="2" charset="0"/>
                </a:rPr>
                <a:t>với</a:t>
              </a:r>
              <a:r>
                <a:rPr lang="en-US" sz="2100" dirty="0">
                  <a:latin typeface="#9Slide03 AmpleSoft" panose="02000000000000000000" pitchFamily="2" charset="0"/>
                </a:rPr>
                <a:t> </a:t>
              </a:r>
              <a:r>
                <a:rPr lang="en-US" sz="2100" dirty="0" err="1">
                  <a:latin typeface="#9Slide03 AmpleSoft" panose="02000000000000000000" pitchFamily="2" charset="0"/>
                </a:rPr>
                <a:t>hệ</a:t>
              </a:r>
              <a:r>
                <a:rPr lang="en-US" sz="2100" dirty="0">
                  <a:latin typeface="#9Slide03 AmpleSoft" panose="02000000000000000000" pitchFamily="2" charset="0"/>
                </a:rPr>
                <a:t> </a:t>
              </a:r>
              <a:r>
                <a:rPr lang="en-US" sz="2100" dirty="0" err="1">
                  <a:latin typeface="#9Slide03 AmpleSoft" panose="02000000000000000000" pitchFamily="2" charset="0"/>
                </a:rPr>
                <a:t>thống</a:t>
              </a:r>
              <a:r>
                <a:rPr lang="en-US" sz="2100" dirty="0">
                  <a:latin typeface="#9Slide03 AmpleSoft" panose="02000000000000000000" pitchFamily="2" charset="0"/>
                </a:rPr>
                <a:t> </a:t>
              </a:r>
              <a:r>
                <a:rPr lang="en-US" sz="2100" dirty="0" err="1">
                  <a:latin typeface="#9Slide03 AmpleSoft" panose="02000000000000000000" pitchFamily="2" charset="0"/>
                </a:rPr>
                <a:t>các</a:t>
              </a:r>
              <a:r>
                <a:rPr lang="en-US" sz="2100" dirty="0">
                  <a:latin typeface="#9Slide03 AmpleSoft" panose="02000000000000000000" pitchFamily="2" charset="0"/>
                </a:rPr>
                <a:t> </a:t>
              </a:r>
              <a:r>
                <a:rPr lang="en-US" sz="2100" dirty="0" err="1">
                  <a:latin typeface="#9Slide03 AmpleSoft" panose="02000000000000000000" pitchFamily="2" charset="0"/>
                </a:rPr>
                <a:t>sự</a:t>
              </a:r>
              <a:r>
                <a:rPr lang="en-US" sz="2100" dirty="0">
                  <a:latin typeface="#9Slide03 AmpleSoft" panose="02000000000000000000" pitchFamily="2" charset="0"/>
                </a:rPr>
                <a:t> </a:t>
              </a:r>
              <a:r>
                <a:rPr lang="en-US" sz="2100" dirty="0" err="1">
                  <a:latin typeface="#9Slide03 AmpleSoft" panose="02000000000000000000" pitchFamily="2" charset="0"/>
                </a:rPr>
                <a:t>kiện</a:t>
              </a:r>
              <a:r>
                <a:rPr lang="en-US" sz="2100" dirty="0">
                  <a:latin typeface="#9Slide03 AmpleSoft" panose="02000000000000000000" pitchFamily="2" charset="0"/>
                </a:rPr>
                <a:t> </a:t>
              </a:r>
              <a:r>
                <a:rPr lang="en-US" sz="2100" dirty="0" err="1">
                  <a:latin typeface="#9Slide03 AmpleSoft" panose="02000000000000000000" pitchFamily="2" charset="0"/>
                </a:rPr>
                <a:t>phức</a:t>
              </a:r>
              <a:r>
                <a:rPr lang="en-US" sz="2100" dirty="0">
                  <a:latin typeface="#9Slide03 AmpleSoft" panose="02000000000000000000" pitchFamily="2" charset="0"/>
                </a:rPr>
                <a:t> </a:t>
              </a:r>
              <a:r>
                <a:rPr lang="en-US" sz="2100" dirty="0" err="1">
                  <a:latin typeface="#9Slide03 AmpleSoft" panose="02000000000000000000" pitchFamily="2" charset="0"/>
                </a:rPr>
                <a:t>tạp</a:t>
              </a:r>
              <a:r>
                <a:rPr lang="en-US" sz="2100" dirty="0">
                  <a:latin typeface="#9Slide03 AmpleSoft" panose="02000000000000000000" pitchFamily="2" charset="0"/>
                </a:rPr>
                <a:t>, </a:t>
              </a:r>
              <a:r>
                <a:rPr lang="en-US" sz="2100" dirty="0" err="1">
                  <a:latin typeface="#9Slide03 AmpleSoft" panose="02000000000000000000" pitchFamily="2" charset="0"/>
                </a:rPr>
                <a:t>tái</a:t>
              </a:r>
              <a:r>
                <a:rPr lang="en-US" sz="2100" dirty="0">
                  <a:latin typeface="#9Slide03 AmpleSoft" panose="02000000000000000000" pitchFamily="2" charset="0"/>
                </a:rPr>
                <a:t> </a:t>
              </a:r>
              <a:r>
                <a:rPr lang="en-US" sz="2100" dirty="0" err="1">
                  <a:latin typeface="#9Slide03 AmpleSoft" panose="02000000000000000000" pitchFamily="2" charset="0"/>
                </a:rPr>
                <a:t>hiện</a:t>
              </a:r>
              <a:r>
                <a:rPr lang="en-US" sz="2100" dirty="0">
                  <a:latin typeface="#9Slide03 AmpleSoft" panose="02000000000000000000" pitchFamily="2" charset="0"/>
                </a:rPr>
                <a:t> </a:t>
              </a:r>
              <a:r>
                <a:rPr lang="en-US" sz="2100" dirty="0" err="1">
                  <a:latin typeface="#9Slide03 AmpleSoft" panose="02000000000000000000" pitchFamily="2" charset="0"/>
                </a:rPr>
                <a:t>nhiều</a:t>
              </a:r>
              <a:r>
                <a:rPr lang="en-US" sz="2100" dirty="0">
                  <a:latin typeface="#9Slide03 AmpleSoft" panose="02000000000000000000" pitchFamily="2" charset="0"/>
                </a:rPr>
                <a:t> </a:t>
              </a:r>
              <a:r>
                <a:rPr lang="en-US" sz="2100" dirty="0" err="1">
                  <a:latin typeface="#9Slide03 AmpleSoft" panose="02000000000000000000" pitchFamily="2" charset="0"/>
                </a:rPr>
                <a:t>bình</a:t>
              </a:r>
              <a:r>
                <a:rPr lang="en-US" sz="2100" dirty="0">
                  <a:latin typeface="#9Slide03 AmpleSoft" panose="02000000000000000000" pitchFamily="2" charset="0"/>
                </a:rPr>
                <a:t> </a:t>
              </a:r>
              <a:r>
                <a:rPr lang="en-US" sz="2100" dirty="0" err="1">
                  <a:latin typeface="#9Slide03 AmpleSoft" panose="02000000000000000000" pitchFamily="2" charset="0"/>
                </a:rPr>
                <a:t>diện</a:t>
              </a:r>
              <a:r>
                <a:rPr lang="en-US" sz="2100" dirty="0">
                  <a:latin typeface="#9Slide03 AmpleSoft" panose="02000000000000000000" pitchFamily="2" charset="0"/>
                </a:rPr>
                <a:t> </a:t>
              </a:r>
              <a:r>
                <a:rPr lang="en-US" sz="2100" dirty="0" err="1">
                  <a:latin typeface="#9Slide03 AmpleSoft" panose="02000000000000000000" pitchFamily="2" charset="0"/>
                </a:rPr>
                <a:t>của</a:t>
              </a:r>
              <a:r>
                <a:rPr lang="en-US" sz="2100" dirty="0">
                  <a:latin typeface="#9Slide03 AmpleSoft" panose="02000000000000000000" pitchFamily="2" charset="0"/>
                </a:rPr>
                <a:t> </a:t>
              </a:r>
              <a:r>
                <a:rPr lang="en-US" sz="2100" dirty="0" err="1">
                  <a:latin typeface="#9Slide03 AmpleSoft" panose="02000000000000000000" pitchFamily="2" charset="0"/>
                </a:rPr>
                <a:t>đời</a:t>
              </a:r>
              <a:r>
                <a:rPr lang="en-US" sz="2100" dirty="0">
                  <a:latin typeface="#9Slide03 AmpleSoft" panose="02000000000000000000" pitchFamily="2" charset="0"/>
                </a:rPr>
                <a:t> </a:t>
              </a:r>
              <a:r>
                <a:rPr lang="en-US" sz="2100" dirty="0" err="1">
                  <a:latin typeface="#9Slide03 AmpleSoft" panose="02000000000000000000" pitchFamily="2" charset="0"/>
                </a:rPr>
                <a:t>sống</a:t>
              </a:r>
              <a:r>
                <a:rPr lang="en-US" sz="2100" dirty="0">
                  <a:latin typeface="#9Slide03 AmpleSoft" panose="02000000000000000000" pitchFamily="2" charset="0"/>
                </a:rPr>
                <a:t>, </a:t>
              </a:r>
              <a:r>
                <a:rPr lang="en-US" sz="2100" dirty="0" err="1">
                  <a:latin typeface="#9Slide03 AmpleSoft" panose="02000000000000000000" pitchFamily="2" charset="0"/>
                </a:rPr>
                <a:t>gắn</a:t>
              </a:r>
              <a:r>
                <a:rPr lang="en-US" sz="2100" dirty="0">
                  <a:latin typeface="#9Slide03 AmpleSoft" panose="02000000000000000000" pitchFamily="2" charset="0"/>
                </a:rPr>
                <a:t> </a:t>
              </a:r>
              <a:r>
                <a:rPr lang="en-US" sz="2100" dirty="0" err="1">
                  <a:latin typeface="#9Slide03 AmpleSoft" panose="02000000000000000000" pitchFamily="2" charset="0"/>
                </a:rPr>
                <a:t>với</a:t>
              </a:r>
              <a:r>
                <a:rPr lang="en-US" sz="2100" dirty="0">
                  <a:latin typeface="#9Slide03 AmpleSoft" panose="02000000000000000000" pitchFamily="2" charset="0"/>
                </a:rPr>
                <a:t> </a:t>
              </a:r>
              <a:r>
                <a:rPr lang="en-US" sz="2100" dirty="0" err="1">
                  <a:latin typeface="#9Slide03 AmpleSoft" panose="02000000000000000000" pitchFamily="2" charset="0"/>
                </a:rPr>
                <a:t>số</a:t>
              </a:r>
              <a:r>
                <a:rPr lang="en-US" sz="2100" dirty="0">
                  <a:latin typeface="#9Slide03 AmpleSoft" panose="02000000000000000000" pitchFamily="2" charset="0"/>
                </a:rPr>
                <a:t> </a:t>
              </a:r>
              <a:r>
                <a:rPr lang="en-US" sz="2100" dirty="0" err="1">
                  <a:latin typeface="#9Slide03 AmpleSoft" panose="02000000000000000000" pitchFamily="2" charset="0"/>
                </a:rPr>
                <a:t>phận</a:t>
              </a:r>
              <a:r>
                <a:rPr lang="en-US" sz="2100" dirty="0">
                  <a:latin typeface="#9Slide03 AmpleSoft" panose="02000000000000000000" pitchFamily="2" charset="0"/>
                </a:rPr>
                <a:t> </a:t>
              </a:r>
              <a:r>
                <a:rPr lang="en-US" sz="2100" dirty="0" err="1">
                  <a:latin typeface="#9Slide03 AmpleSoft" panose="02000000000000000000" pitchFamily="2" charset="0"/>
                </a:rPr>
                <a:t>của</a:t>
              </a:r>
              <a:r>
                <a:rPr lang="en-US" sz="2100" dirty="0">
                  <a:latin typeface="#9Slide03 AmpleSoft" panose="02000000000000000000" pitchFamily="2" charset="0"/>
                </a:rPr>
                <a:t> </a:t>
              </a:r>
              <a:r>
                <a:rPr lang="en-US" sz="2100" dirty="0" err="1">
                  <a:latin typeface="#9Slide03 AmpleSoft" panose="02000000000000000000" pitchFamily="2" charset="0"/>
                </a:rPr>
                <a:t>các</a:t>
              </a:r>
              <a:r>
                <a:rPr lang="en-US" sz="2100" dirty="0">
                  <a:latin typeface="#9Slide03 AmpleSoft" panose="02000000000000000000" pitchFamily="2" charset="0"/>
                </a:rPr>
                <a:t> </a:t>
              </a:r>
              <a:r>
                <a:rPr lang="en-US" sz="2100" dirty="0" err="1">
                  <a:latin typeface="#9Slide03 AmpleSoft" panose="02000000000000000000" pitchFamily="2" charset="0"/>
                </a:rPr>
                <a:t>nhân</a:t>
              </a:r>
              <a:r>
                <a:rPr lang="en-US" sz="2100" dirty="0">
                  <a:latin typeface="#9Slide03 AmpleSoft" panose="02000000000000000000" pitchFamily="2" charset="0"/>
                </a:rPr>
                <a:t> </a:t>
              </a:r>
              <a:r>
                <a:rPr lang="en-US" sz="2100" dirty="0" err="1">
                  <a:latin typeface="#9Slide03 AmpleSoft" panose="02000000000000000000" pitchFamily="2" charset="0"/>
                </a:rPr>
                <a:t>vật</a:t>
              </a:r>
              <a:r>
                <a:rPr lang="en-US" sz="2100" dirty="0">
                  <a:latin typeface="#9Slide03 AmpleSoft" panose="02000000000000000000" pitchFamily="2" charset="0"/>
                </a:rPr>
                <a:t> </a:t>
              </a:r>
              <a:r>
                <a:rPr lang="en-US" sz="2100" dirty="0" err="1">
                  <a:latin typeface="#9Slide03 AmpleSoft" panose="02000000000000000000" pitchFamily="2" charset="0"/>
                </a:rPr>
                <a:t>chính</a:t>
              </a:r>
              <a:r>
                <a:rPr lang="en-US" sz="2100" dirty="0">
                  <a:latin typeface="#9Slide03 AmpleSoft" panose="02000000000000000000" pitchFamily="2" charset="0"/>
                </a:rPr>
                <a:t> </a:t>
              </a:r>
              <a:r>
                <a:rPr lang="en-US" sz="2100" dirty="0" err="1">
                  <a:latin typeface="#9Slide03 AmpleSoft" panose="02000000000000000000" pitchFamily="2" charset="0"/>
                </a:rPr>
                <a:t>trong</a:t>
              </a:r>
              <a:r>
                <a:rPr lang="en-US" sz="2100" dirty="0">
                  <a:latin typeface="#9Slide03 AmpleSoft" panose="02000000000000000000" pitchFamily="2" charset="0"/>
                </a:rPr>
                <a:t> </a:t>
              </a:r>
              <a:r>
                <a:rPr lang="en-US" sz="2100" dirty="0" err="1">
                  <a:latin typeface="#9Slide03 AmpleSoft" panose="02000000000000000000" pitchFamily="2" charset="0"/>
                </a:rPr>
                <a:t>tác</a:t>
              </a:r>
              <a:r>
                <a:rPr lang="en-US" sz="2100" dirty="0">
                  <a:latin typeface="#9Slide03 AmpleSoft" panose="02000000000000000000" pitchFamily="2" charset="0"/>
                </a:rPr>
                <a:t> </a:t>
              </a:r>
              <a:r>
                <a:rPr lang="en-US" sz="2100" dirty="0" err="1">
                  <a:latin typeface="#9Slide03 AmpleSoft" panose="02000000000000000000" pitchFamily="2" charset="0"/>
                </a:rPr>
                <a:t>phẩm</a:t>
              </a:r>
              <a:endParaRPr lang="en-US" sz="2100" i="1" dirty="0">
                <a:latin typeface="#9Slide03 AmpleSoft" panose="02000000000000000000" pitchFamily="2" charset="0"/>
              </a:endParaRPr>
            </a:p>
          </p:txBody>
        </p:sp>
      </p:grpSp>
      <p:pic>
        <p:nvPicPr>
          <p:cNvPr id="4" name="Picture 3">
            <a:extLst>
              <a:ext uri="{FF2B5EF4-FFF2-40B4-BE49-F238E27FC236}">
                <a16:creationId xmlns:a16="http://schemas.microsoft.com/office/drawing/2014/main" id="{3461E2F3-9B82-4677-B9A7-8B435AEB56DF}"/>
              </a:ext>
            </a:extLst>
          </p:cNvPr>
          <p:cNvPicPr>
            <a:picLocks noChangeAspect="1"/>
          </p:cNvPicPr>
          <p:nvPr/>
        </p:nvPicPr>
        <p:blipFill>
          <a:blip r:embed="rId3"/>
          <a:stretch>
            <a:fillRect/>
          </a:stretch>
        </p:blipFill>
        <p:spPr>
          <a:xfrm>
            <a:off x="-638872" y="1039470"/>
            <a:ext cx="3657135" cy="3657135"/>
          </a:xfrm>
          <a:prstGeom prst="rect">
            <a:avLst/>
          </a:prstGeom>
        </p:spPr>
      </p:pic>
    </p:spTree>
    <p:extLst>
      <p:ext uri="{BB962C8B-B14F-4D97-AF65-F5344CB8AC3E}">
        <p14:creationId xmlns:p14="http://schemas.microsoft.com/office/powerpoint/2010/main" val="202535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4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p:tgtEl>
                                          <p:spTgt spid="6"/>
                                        </p:tgtEl>
                                        <p:attrNameLst>
                                          <p:attrName>ppt_y</p:attrName>
                                        </p:attrNameLst>
                                      </p:cBhvr>
                                      <p:tavLst>
                                        <p:tav tm="0">
                                          <p:val>
                                            <p:strVal val="#ppt_y+#ppt_h*1.125000"/>
                                          </p:val>
                                        </p:tav>
                                        <p:tav tm="100000">
                                          <p:val>
                                            <p:strVal val="#ppt_y"/>
                                          </p:val>
                                        </p:tav>
                                      </p:tavLst>
                                    </p:anim>
                                    <p:animEffect transition="in" filter="wipe(up)">
                                      <p:cBhvr>
                                        <p:cTn id="8" dur="25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57"/>
          <p:cNvPicPr preferRelativeResize="0"/>
          <p:nvPr/>
        </p:nvPicPr>
        <p:blipFill rotWithShape="1">
          <a:blip r:embed="rId3"/>
          <a:srcRect l="66511" t="44" r="-10" b="-44"/>
          <a:stretch/>
        </p:blipFill>
        <p:spPr>
          <a:xfrm>
            <a:off x="6797309" y="0"/>
            <a:ext cx="2346691" cy="5148076"/>
          </a:xfrm>
          <a:prstGeom prst="rect">
            <a:avLst/>
          </a:prstGeom>
          <a:noFill/>
          <a:ln>
            <a:noFill/>
          </a:ln>
        </p:spPr>
      </p:pic>
      <p:pic>
        <p:nvPicPr>
          <p:cNvPr id="382" name="Google Shape;382;p57"/>
          <p:cNvPicPr preferRelativeResize="0"/>
          <p:nvPr/>
        </p:nvPicPr>
        <p:blipFill rotWithShape="1">
          <a:blip r:embed="rId3"/>
          <a:srcRect l="9123" t="-44" r="56541" b="44"/>
          <a:stretch/>
        </p:blipFill>
        <p:spPr>
          <a:xfrm>
            <a:off x="0" y="-6851"/>
            <a:ext cx="2403335" cy="5143500"/>
          </a:xfrm>
          <a:prstGeom prst="rect">
            <a:avLst/>
          </a:prstGeom>
          <a:noFill/>
          <a:ln>
            <a:noFill/>
          </a:ln>
        </p:spPr>
      </p:pic>
      <p:sp>
        <p:nvSpPr>
          <p:cNvPr id="383" name="Google Shape;383;p57"/>
          <p:cNvSpPr txBox="1">
            <a:spLocks noGrp="1"/>
          </p:cNvSpPr>
          <p:nvPr>
            <p:ph type="ctrTitle"/>
          </p:nvPr>
        </p:nvSpPr>
        <p:spPr>
          <a:xfrm>
            <a:off x="2307600" y="1451384"/>
            <a:ext cx="4528800" cy="139922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latin typeface="#9Slide03 AllRoundGothic" panose="020B0703020202020104" pitchFamily="34" charset="0"/>
              </a:rPr>
              <a:t>MẮT SÓI</a:t>
            </a:r>
            <a:endParaRPr sz="8000" dirty="0">
              <a:latin typeface="#9Slide03 AllRoundGothic" panose="020B0703020202020104" pitchFamily="34" charset="0"/>
            </a:endParaRPr>
          </a:p>
        </p:txBody>
      </p:sp>
      <p:sp>
        <p:nvSpPr>
          <p:cNvPr id="384" name="Google Shape;384;p57"/>
          <p:cNvSpPr txBox="1">
            <a:spLocks noGrp="1"/>
          </p:cNvSpPr>
          <p:nvPr>
            <p:ph type="subTitle" idx="1"/>
          </p:nvPr>
        </p:nvSpPr>
        <p:spPr>
          <a:xfrm>
            <a:off x="2307600" y="2994628"/>
            <a:ext cx="4528800" cy="66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dirty="0">
                <a:latin typeface="#9Slide03 AmpleSoft" panose="02000000000000000000" pitchFamily="2" charset="0"/>
              </a:rPr>
              <a:t>(Đa-ni-en Pen-nắc)</a:t>
            </a:r>
            <a:endParaRPr sz="3600" dirty="0">
              <a:latin typeface="#9Slide03 AmpleSoft"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barn(inVertical)">
                                      <p:cBhvr>
                                        <p:cTn id="7" dur="500"/>
                                        <p:tgtEl>
                                          <p:spTgt spid="3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4">
                                            <p:txEl>
                                              <p:pRg st="0" end="0"/>
                                            </p:txEl>
                                          </p:spTgt>
                                        </p:tgtEl>
                                        <p:attrNameLst>
                                          <p:attrName>style.visibility</p:attrName>
                                        </p:attrNameLst>
                                      </p:cBhvr>
                                      <p:to>
                                        <p:strVal val="visible"/>
                                      </p:to>
                                    </p:set>
                                    <p:animEffect transition="in" filter="barn(inVertical)">
                                      <p:cBhvr>
                                        <p:cTn id="10" dur="500"/>
                                        <p:tgtEl>
                                          <p:spTgt spid="3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P spid="38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8"/>
        <p:cNvGrpSpPr/>
        <p:nvPr/>
      </p:nvGrpSpPr>
      <p:grpSpPr>
        <a:xfrm>
          <a:off x="0" y="0"/>
          <a:ext cx="0" cy="0"/>
          <a:chOff x="0" y="0"/>
          <a:chExt cx="0" cy="0"/>
        </a:xfrm>
      </p:grpSpPr>
      <p:sp>
        <p:nvSpPr>
          <p:cNvPr id="5" name="Rectangle 4">
            <a:extLst>
              <a:ext uri="{FF2B5EF4-FFF2-40B4-BE49-F238E27FC236}">
                <a16:creationId xmlns:a16="http://schemas.microsoft.com/office/drawing/2014/main" id="{DDF08AA8-5943-8309-9632-1BCE8987D515}"/>
              </a:ext>
            </a:extLst>
          </p:cNvPr>
          <p:cNvSpPr/>
          <p:nvPr/>
        </p:nvSpPr>
        <p:spPr>
          <a:xfrm>
            <a:off x="0" y="1432290"/>
            <a:ext cx="9144000" cy="2273862"/>
          </a:xfrm>
          <a:prstGeom prst="rect">
            <a:avLst/>
          </a:prstGeom>
          <a:solidFill>
            <a:srgbClr val="EFF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3321FD-01F1-95EA-F576-4905FB080362}"/>
              </a:ext>
            </a:extLst>
          </p:cNvPr>
          <p:cNvSpPr/>
          <p:nvPr/>
        </p:nvSpPr>
        <p:spPr>
          <a:xfrm>
            <a:off x="904902" y="-34598"/>
            <a:ext cx="2087745" cy="5143500"/>
          </a:xfrm>
          <a:prstGeom prst="rect">
            <a:avLst/>
          </a:prstGeom>
          <a:solidFill>
            <a:srgbClr val="003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Google Shape;469;p65"/>
          <p:cNvSpPr txBox="1">
            <a:spLocks noGrp="1"/>
          </p:cNvSpPr>
          <p:nvPr>
            <p:ph type="ctrTitle"/>
          </p:nvPr>
        </p:nvSpPr>
        <p:spPr>
          <a:xfrm>
            <a:off x="3445908" y="1497026"/>
            <a:ext cx="5179200" cy="20640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dirty="0">
                <a:latin typeface="#9Slide03 AllRoundGothic" panose="020B0703020202020104" pitchFamily="34" charset="0"/>
              </a:rPr>
              <a:t>Đọc, tìm hiểu chung</a:t>
            </a:r>
            <a:endParaRPr sz="6600" dirty="0">
              <a:latin typeface="#9Slide03 AllRoundGothic" panose="020B0703020202020104" pitchFamily="34" charset="0"/>
            </a:endParaRPr>
          </a:p>
        </p:txBody>
      </p:sp>
      <p:sp>
        <p:nvSpPr>
          <p:cNvPr id="470" name="Google Shape;470;p65"/>
          <p:cNvSpPr txBox="1">
            <a:spLocks noGrp="1"/>
          </p:cNvSpPr>
          <p:nvPr>
            <p:ph type="title" idx="2"/>
          </p:nvPr>
        </p:nvSpPr>
        <p:spPr>
          <a:xfrm>
            <a:off x="713224" y="1564000"/>
            <a:ext cx="2471100" cy="183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3 AllRoundGothic" panose="020B0703020202020104" pitchFamily="34" charset="0"/>
              </a:rPr>
              <a:t>I.</a:t>
            </a:r>
            <a:endParaRPr dirty="0">
              <a:latin typeface="#9Slide03 AllRoundGothic" panose="020B0703020202020104" pitchFamily="34" charset="0"/>
            </a:endParaRPr>
          </a:p>
        </p:txBody>
      </p:sp>
      <p:cxnSp>
        <p:nvCxnSpPr>
          <p:cNvPr id="7" name="Straight Connector 6">
            <a:extLst>
              <a:ext uri="{FF2B5EF4-FFF2-40B4-BE49-F238E27FC236}">
                <a16:creationId xmlns:a16="http://schemas.microsoft.com/office/drawing/2014/main" id="{F4FFCA30-F2A0-C52C-AC43-401CAA16C942}"/>
              </a:ext>
            </a:extLst>
          </p:cNvPr>
          <p:cNvCxnSpPr>
            <a:cxnSpLocks/>
          </p:cNvCxnSpPr>
          <p:nvPr/>
        </p:nvCxnSpPr>
        <p:spPr>
          <a:xfrm>
            <a:off x="1948774" y="-34598"/>
            <a:ext cx="0" cy="6334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C4622D-5B0D-803F-1EAE-2BCF1C51CC18}"/>
              </a:ext>
            </a:extLst>
          </p:cNvPr>
          <p:cNvCxnSpPr>
            <a:cxnSpLocks/>
          </p:cNvCxnSpPr>
          <p:nvPr/>
        </p:nvCxnSpPr>
        <p:spPr>
          <a:xfrm>
            <a:off x="1954111" y="4491677"/>
            <a:ext cx="0" cy="6334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randombar(horizontal)">
                                      <p:cBhvr>
                                        <p:cTn id="7" dur="500"/>
                                        <p:tgtEl>
                                          <p:spTgt spid="46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0"/>
                                        </p:tgtEl>
                                        <p:attrNameLst>
                                          <p:attrName>style.visibility</p:attrName>
                                        </p:attrNameLst>
                                      </p:cBhvr>
                                      <p:to>
                                        <p:strVal val="visible"/>
                                      </p:to>
                                    </p:set>
                                    <p:animEffect transition="in" filter="randombar(horizontal)">
                                      <p:cBhvr>
                                        <p:cTn id="10"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p:bldP spid="4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910E33-D0FE-450B-B9D2-A9CB97B838E5}"/>
              </a:ext>
            </a:extLst>
          </p:cNvPr>
          <p:cNvSpPr/>
          <p:nvPr/>
        </p:nvSpPr>
        <p:spPr>
          <a:xfrm>
            <a:off x="557240" y="3167223"/>
            <a:ext cx="5556393" cy="1382565"/>
          </a:xfrm>
          <a:custGeom>
            <a:avLst/>
            <a:gdLst>
              <a:gd name="connsiteX0" fmla="*/ 0 w 5556393"/>
              <a:gd name="connsiteY0" fmla="*/ 230432 h 1382565"/>
              <a:gd name="connsiteX1" fmla="*/ 230432 w 5556393"/>
              <a:gd name="connsiteY1" fmla="*/ 0 h 1382565"/>
              <a:gd name="connsiteX2" fmla="*/ 816418 w 5556393"/>
              <a:gd name="connsiteY2" fmla="*/ 0 h 1382565"/>
              <a:gd name="connsiteX3" fmla="*/ 1351448 w 5556393"/>
              <a:gd name="connsiteY3" fmla="*/ 0 h 1382565"/>
              <a:gd name="connsiteX4" fmla="*/ 1988390 w 5556393"/>
              <a:gd name="connsiteY4" fmla="*/ 0 h 1382565"/>
              <a:gd name="connsiteX5" fmla="*/ 2574375 w 5556393"/>
              <a:gd name="connsiteY5" fmla="*/ 0 h 1382565"/>
              <a:gd name="connsiteX6" fmla="*/ 3313227 w 5556393"/>
              <a:gd name="connsiteY6" fmla="*/ 0 h 1382565"/>
              <a:gd name="connsiteX7" fmla="*/ 3899213 w 5556393"/>
              <a:gd name="connsiteY7" fmla="*/ 0 h 1382565"/>
              <a:gd name="connsiteX8" fmla="*/ 4638065 w 5556393"/>
              <a:gd name="connsiteY8" fmla="*/ 0 h 1382565"/>
              <a:gd name="connsiteX9" fmla="*/ 5325961 w 5556393"/>
              <a:gd name="connsiteY9" fmla="*/ 0 h 1382565"/>
              <a:gd name="connsiteX10" fmla="*/ 5556393 w 5556393"/>
              <a:gd name="connsiteY10" fmla="*/ 230432 h 1382565"/>
              <a:gd name="connsiteX11" fmla="*/ 5556393 w 5556393"/>
              <a:gd name="connsiteY11" fmla="*/ 691283 h 1382565"/>
              <a:gd name="connsiteX12" fmla="*/ 5556393 w 5556393"/>
              <a:gd name="connsiteY12" fmla="*/ 1152133 h 1382565"/>
              <a:gd name="connsiteX13" fmla="*/ 5325961 w 5556393"/>
              <a:gd name="connsiteY13" fmla="*/ 1382565 h 1382565"/>
              <a:gd name="connsiteX14" fmla="*/ 4689020 w 5556393"/>
              <a:gd name="connsiteY14" fmla="*/ 1382565 h 1382565"/>
              <a:gd name="connsiteX15" fmla="*/ 4001123 w 5556393"/>
              <a:gd name="connsiteY15" fmla="*/ 1382565 h 1382565"/>
              <a:gd name="connsiteX16" fmla="*/ 3415138 w 5556393"/>
              <a:gd name="connsiteY16" fmla="*/ 1382565 h 1382565"/>
              <a:gd name="connsiteX17" fmla="*/ 2829152 w 5556393"/>
              <a:gd name="connsiteY17" fmla="*/ 1382565 h 1382565"/>
              <a:gd name="connsiteX18" fmla="*/ 2243166 w 5556393"/>
              <a:gd name="connsiteY18" fmla="*/ 1382565 h 1382565"/>
              <a:gd name="connsiteX19" fmla="*/ 1759091 w 5556393"/>
              <a:gd name="connsiteY19" fmla="*/ 1382565 h 1382565"/>
              <a:gd name="connsiteX20" fmla="*/ 1071194 w 5556393"/>
              <a:gd name="connsiteY20" fmla="*/ 1382565 h 1382565"/>
              <a:gd name="connsiteX21" fmla="*/ 230432 w 5556393"/>
              <a:gd name="connsiteY21" fmla="*/ 1382565 h 1382565"/>
              <a:gd name="connsiteX22" fmla="*/ 0 w 5556393"/>
              <a:gd name="connsiteY22" fmla="*/ 1152133 h 1382565"/>
              <a:gd name="connsiteX23" fmla="*/ 0 w 5556393"/>
              <a:gd name="connsiteY23" fmla="*/ 691283 h 1382565"/>
              <a:gd name="connsiteX24" fmla="*/ 0 w 5556393"/>
              <a:gd name="connsiteY24" fmla="*/ 230432 h 138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56393" h="1382565" fill="none" extrusionOk="0">
                <a:moveTo>
                  <a:pt x="0" y="230432"/>
                </a:moveTo>
                <a:cubicBezTo>
                  <a:pt x="-8372" y="120639"/>
                  <a:pt x="87781" y="-9582"/>
                  <a:pt x="230432" y="0"/>
                </a:cubicBezTo>
                <a:cubicBezTo>
                  <a:pt x="377170" y="-13724"/>
                  <a:pt x="632875" y="27371"/>
                  <a:pt x="816418" y="0"/>
                </a:cubicBezTo>
                <a:cubicBezTo>
                  <a:pt x="999961" y="-27371"/>
                  <a:pt x="1196743" y="19284"/>
                  <a:pt x="1351448" y="0"/>
                </a:cubicBezTo>
                <a:cubicBezTo>
                  <a:pt x="1506153" y="-19284"/>
                  <a:pt x="1740656" y="-3678"/>
                  <a:pt x="1988390" y="0"/>
                </a:cubicBezTo>
                <a:cubicBezTo>
                  <a:pt x="2236124" y="3678"/>
                  <a:pt x="2327541" y="25277"/>
                  <a:pt x="2574375" y="0"/>
                </a:cubicBezTo>
                <a:cubicBezTo>
                  <a:pt x="2821210" y="-25277"/>
                  <a:pt x="3072537" y="-30407"/>
                  <a:pt x="3313227" y="0"/>
                </a:cubicBezTo>
                <a:cubicBezTo>
                  <a:pt x="3553917" y="30407"/>
                  <a:pt x="3708602" y="-9097"/>
                  <a:pt x="3899213" y="0"/>
                </a:cubicBezTo>
                <a:cubicBezTo>
                  <a:pt x="4089824" y="9097"/>
                  <a:pt x="4273433" y="-35242"/>
                  <a:pt x="4638065" y="0"/>
                </a:cubicBezTo>
                <a:cubicBezTo>
                  <a:pt x="5002697" y="35242"/>
                  <a:pt x="5126502" y="24125"/>
                  <a:pt x="5325961" y="0"/>
                </a:cubicBezTo>
                <a:cubicBezTo>
                  <a:pt x="5470388" y="-4964"/>
                  <a:pt x="5557761" y="123873"/>
                  <a:pt x="5556393" y="230432"/>
                </a:cubicBezTo>
                <a:cubicBezTo>
                  <a:pt x="5576483" y="364148"/>
                  <a:pt x="5570202" y="461355"/>
                  <a:pt x="5556393" y="691283"/>
                </a:cubicBezTo>
                <a:cubicBezTo>
                  <a:pt x="5542584" y="921211"/>
                  <a:pt x="5570865" y="937770"/>
                  <a:pt x="5556393" y="1152133"/>
                </a:cubicBezTo>
                <a:cubicBezTo>
                  <a:pt x="5562085" y="1267044"/>
                  <a:pt x="5473804" y="1362380"/>
                  <a:pt x="5325961" y="1382565"/>
                </a:cubicBezTo>
                <a:cubicBezTo>
                  <a:pt x="5159121" y="1405741"/>
                  <a:pt x="4987263" y="1359315"/>
                  <a:pt x="4689020" y="1382565"/>
                </a:cubicBezTo>
                <a:cubicBezTo>
                  <a:pt x="4390777" y="1405815"/>
                  <a:pt x="4200261" y="1403003"/>
                  <a:pt x="4001123" y="1382565"/>
                </a:cubicBezTo>
                <a:cubicBezTo>
                  <a:pt x="3801985" y="1362127"/>
                  <a:pt x="3676059" y="1357688"/>
                  <a:pt x="3415138" y="1382565"/>
                </a:cubicBezTo>
                <a:cubicBezTo>
                  <a:pt x="3154218" y="1407442"/>
                  <a:pt x="3026173" y="1359292"/>
                  <a:pt x="2829152" y="1382565"/>
                </a:cubicBezTo>
                <a:cubicBezTo>
                  <a:pt x="2632131" y="1405838"/>
                  <a:pt x="2456030" y="1399280"/>
                  <a:pt x="2243166" y="1382565"/>
                </a:cubicBezTo>
                <a:cubicBezTo>
                  <a:pt x="2030302" y="1365850"/>
                  <a:pt x="1959697" y="1390380"/>
                  <a:pt x="1759091" y="1382565"/>
                </a:cubicBezTo>
                <a:cubicBezTo>
                  <a:pt x="1558486" y="1374750"/>
                  <a:pt x="1282100" y="1400379"/>
                  <a:pt x="1071194" y="1382565"/>
                </a:cubicBezTo>
                <a:cubicBezTo>
                  <a:pt x="860288" y="1364751"/>
                  <a:pt x="487549" y="1368306"/>
                  <a:pt x="230432" y="1382565"/>
                </a:cubicBezTo>
                <a:cubicBezTo>
                  <a:pt x="130012" y="1384510"/>
                  <a:pt x="-3543" y="1281358"/>
                  <a:pt x="0" y="1152133"/>
                </a:cubicBezTo>
                <a:cubicBezTo>
                  <a:pt x="-5425" y="948224"/>
                  <a:pt x="13112" y="793611"/>
                  <a:pt x="0" y="691283"/>
                </a:cubicBezTo>
                <a:cubicBezTo>
                  <a:pt x="-13112" y="588955"/>
                  <a:pt x="10670" y="431432"/>
                  <a:pt x="0" y="230432"/>
                </a:cubicBezTo>
                <a:close/>
              </a:path>
              <a:path w="5556393" h="1382565" stroke="0" extrusionOk="0">
                <a:moveTo>
                  <a:pt x="0" y="230432"/>
                </a:moveTo>
                <a:cubicBezTo>
                  <a:pt x="-4568" y="97585"/>
                  <a:pt x="86153" y="-5879"/>
                  <a:pt x="230432" y="0"/>
                </a:cubicBezTo>
                <a:cubicBezTo>
                  <a:pt x="443734" y="-3497"/>
                  <a:pt x="623399" y="-4711"/>
                  <a:pt x="765463" y="0"/>
                </a:cubicBezTo>
                <a:cubicBezTo>
                  <a:pt x="907527" y="4711"/>
                  <a:pt x="1124041" y="20917"/>
                  <a:pt x="1351448" y="0"/>
                </a:cubicBezTo>
                <a:cubicBezTo>
                  <a:pt x="1578855" y="-20917"/>
                  <a:pt x="1623053" y="-3984"/>
                  <a:pt x="1886479" y="0"/>
                </a:cubicBezTo>
                <a:cubicBezTo>
                  <a:pt x="2149905" y="3984"/>
                  <a:pt x="2423983" y="-32153"/>
                  <a:pt x="2625331" y="0"/>
                </a:cubicBezTo>
                <a:cubicBezTo>
                  <a:pt x="2826679" y="32153"/>
                  <a:pt x="3009191" y="-11158"/>
                  <a:pt x="3262272" y="0"/>
                </a:cubicBezTo>
                <a:cubicBezTo>
                  <a:pt x="3515353" y="11158"/>
                  <a:pt x="3745244" y="-13163"/>
                  <a:pt x="3899213" y="0"/>
                </a:cubicBezTo>
                <a:cubicBezTo>
                  <a:pt x="4053182" y="13163"/>
                  <a:pt x="4323212" y="-7949"/>
                  <a:pt x="4485199" y="0"/>
                </a:cubicBezTo>
                <a:cubicBezTo>
                  <a:pt x="4647186" y="7949"/>
                  <a:pt x="4937309" y="3574"/>
                  <a:pt x="5325961" y="0"/>
                </a:cubicBezTo>
                <a:cubicBezTo>
                  <a:pt x="5450226" y="-11468"/>
                  <a:pt x="5545942" y="106678"/>
                  <a:pt x="5556393" y="230432"/>
                </a:cubicBezTo>
                <a:cubicBezTo>
                  <a:pt x="5566537" y="328691"/>
                  <a:pt x="5556699" y="471883"/>
                  <a:pt x="5556393" y="709717"/>
                </a:cubicBezTo>
                <a:cubicBezTo>
                  <a:pt x="5556087" y="947552"/>
                  <a:pt x="5542360" y="994643"/>
                  <a:pt x="5556393" y="1152133"/>
                </a:cubicBezTo>
                <a:cubicBezTo>
                  <a:pt x="5573899" y="1292059"/>
                  <a:pt x="5454314" y="1391822"/>
                  <a:pt x="5325961" y="1382565"/>
                </a:cubicBezTo>
                <a:cubicBezTo>
                  <a:pt x="5196817" y="1375529"/>
                  <a:pt x="5039537" y="1358280"/>
                  <a:pt x="4790930" y="1382565"/>
                </a:cubicBezTo>
                <a:cubicBezTo>
                  <a:pt x="4542323" y="1406850"/>
                  <a:pt x="4420666" y="1352606"/>
                  <a:pt x="4052079" y="1382565"/>
                </a:cubicBezTo>
                <a:cubicBezTo>
                  <a:pt x="3683492" y="1412524"/>
                  <a:pt x="3620226" y="1386612"/>
                  <a:pt x="3466093" y="1382565"/>
                </a:cubicBezTo>
                <a:cubicBezTo>
                  <a:pt x="3311960" y="1378518"/>
                  <a:pt x="3082068" y="1385136"/>
                  <a:pt x="2727241" y="1382565"/>
                </a:cubicBezTo>
                <a:cubicBezTo>
                  <a:pt x="2372414" y="1379994"/>
                  <a:pt x="2336263" y="1375327"/>
                  <a:pt x="2090300" y="1382565"/>
                </a:cubicBezTo>
                <a:cubicBezTo>
                  <a:pt x="1844337" y="1389803"/>
                  <a:pt x="1651409" y="1375212"/>
                  <a:pt x="1453359" y="1382565"/>
                </a:cubicBezTo>
                <a:cubicBezTo>
                  <a:pt x="1255309" y="1389918"/>
                  <a:pt x="649989" y="1331987"/>
                  <a:pt x="230432" y="1382565"/>
                </a:cubicBezTo>
                <a:cubicBezTo>
                  <a:pt x="75224" y="1371970"/>
                  <a:pt x="-16891" y="1279049"/>
                  <a:pt x="0" y="1152133"/>
                </a:cubicBezTo>
                <a:cubicBezTo>
                  <a:pt x="-21091" y="1001940"/>
                  <a:pt x="-15989" y="900380"/>
                  <a:pt x="0" y="682065"/>
                </a:cubicBezTo>
                <a:cubicBezTo>
                  <a:pt x="15989" y="463750"/>
                  <a:pt x="-3446" y="373640"/>
                  <a:pt x="0" y="230432"/>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Kết</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hợp</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các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chiến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lược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đọc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Hình</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dung, Theo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dõi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Dự</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đoán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Suy</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luận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Kết</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nối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Đọc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cước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chú</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để</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hiểu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rõ</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văn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bản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hơn</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2" name="Google Shape;469;p65">
            <a:extLst>
              <a:ext uri="{FF2B5EF4-FFF2-40B4-BE49-F238E27FC236}">
                <a16:creationId xmlns:a16="http://schemas.microsoft.com/office/drawing/2014/main" id="{C2DB9651-0829-48B8-9D5D-ED77526626FB}"/>
              </a:ext>
            </a:extLst>
          </p:cNvPr>
          <p:cNvSpPr txBox="1">
            <a:spLocks/>
          </p:cNvSpPr>
          <p:nvPr/>
        </p:nvSpPr>
        <p:spPr>
          <a:xfrm>
            <a:off x="1982400" y="368710"/>
            <a:ext cx="5179200" cy="52292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rgbClr val="FF0000"/>
                </a:solidFill>
                <a:latin typeface="#9Slide03 AllRoundGothic" panose="020B0703020202020104" pitchFamily="34" charset="0"/>
              </a:rPr>
              <a:t>1. </a:t>
            </a:r>
            <a:r>
              <a:rPr lang="en-US" sz="2800" dirty="0" err="1">
                <a:solidFill>
                  <a:srgbClr val="FF0000"/>
                </a:solidFill>
                <a:latin typeface="#9Slide03 AllRoundGothic" panose="020B0703020202020104" pitchFamily="34" charset="0"/>
              </a:rPr>
              <a:t>Đọc</a:t>
            </a:r>
            <a:r>
              <a:rPr lang="en-US" sz="2800" dirty="0">
                <a:solidFill>
                  <a:srgbClr val="FF0000"/>
                </a:solidFill>
                <a:latin typeface="#9Slide03 AllRoundGothic" panose="020B0703020202020104" pitchFamily="34" charset="0"/>
              </a:rPr>
              <a:t> </a:t>
            </a:r>
            <a:r>
              <a:rPr lang="en-US" sz="2800" dirty="0" err="1">
                <a:solidFill>
                  <a:srgbClr val="FF0000"/>
                </a:solidFill>
                <a:latin typeface="#9Slide03 AllRoundGothic" panose="020B0703020202020104" pitchFamily="34" charset="0"/>
              </a:rPr>
              <a:t>văn</a:t>
            </a:r>
            <a:r>
              <a:rPr lang="en-US" sz="2800" dirty="0">
                <a:solidFill>
                  <a:srgbClr val="FF0000"/>
                </a:solidFill>
                <a:latin typeface="#9Slide03 AllRoundGothic" panose="020B0703020202020104" pitchFamily="34" charset="0"/>
              </a:rPr>
              <a:t> </a:t>
            </a:r>
            <a:r>
              <a:rPr lang="en-US" sz="2800" dirty="0" err="1">
                <a:solidFill>
                  <a:srgbClr val="FF0000"/>
                </a:solidFill>
                <a:latin typeface="#9Slide03 AllRoundGothic" panose="020B0703020202020104" pitchFamily="34" charset="0"/>
              </a:rPr>
              <a:t>bản</a:t>
            </a:r>
            <a:endParaRPr lang="en-US" sz="2800" dirty="0">
              <a:solidFill>
                <a:srgbClr val="FF0000"/>
              </a:solidFill>
              <a:latin typeface="#9Slide03 AllRoundGothic" panose="020B0703020202020104" pitchFamily="34" charset="0"/>
            </a:endParaRPr>
          </a:p>
        </p:txBody>
      </p:sp>
      <p:pic>
        <p:nvPicPr>
          <p:cNvPr id="4" name="Picture 3">
            <a:extLst>
              <a:ext uri="{FF2B5EF4-FFF2-40B4-BE49-F238E27FC236}">
                <a16:creationId xmlns:a16="http://schemas.microsoft.com/office/drawing/2014/main" id="{A2A8A82F-54B4-49E3-902D-846EC5252EF7}"/>
              </a:ext>
            </a:extLst>
          </p:cNvPr>
          <p:cNvPicPr>
            <a:picLocks noChangeAspect="1"/>
          </p:cNvPicPr>
          <p:nvPr/>
        </p:nvPicPr>
        <p:blipFill>
          <a:blip r:embed="rId3"/>
          <a:stretch>
            <a:fillRect/>
          </a:stretch>
        </p:blipFill>
        <p:spPr>
          <a:xfrm>
            <a:off x="6742910" y="1497910"/>
            <a:ext cx="1790950" cy="2867425"/>
          </a:xfrm>
          <a:prstGeom prst="rect">
            <a:avLst/>
          </a:prstGeom>
        </p:spPr>
      </p:pic>
      <p:sp>
        <p:nvSpPr>
          <p:cNvPr id="6" name="Rectangle: Rounded Corners 5">
            <a:extLst>
              <a:ext uri="{FF2B5EF4-FFF2-40B4-BE49-F238E27FC236}">
                <a16:creationId xmlns:a16="http://schemas.microsoft.com/office/drawing/2014/main" id="{A1FB09A6-E6CA-4BBB-A888-2AA8313BF835}"/>
              </a:ext>
            </a:extLst>
          </p:cNvPr>
          <p:cNvSpPr/>
          <p:nvPr/>
        </p:nvSpPr>
        <p:spPr>
          <a:xfrm>
            <a:off x="557240" y="1345521"/>
            <a:ext cx="5556393" cy="1382565"/>
          </a:xfrm>
          <a:custGeom>
            <a:avLst/>
            <a:gdLst>
              <a:gd name="connsiteX0" fmla="*/ 0 w 5556393"/>
              <a:gd name="connsiteY0" fmla="*/ 230432 h 1382565"/>
              <a:gd name="connsiteX1" fmla="*/ 230432 w 5556393"/>
              <a:gd name="connsiteY1" fmla="*/ 0 h 1382565"/>
              <a:gd name="connsiteX2" fmla="*/ 816418 w 5556393"/>
              <a:gd name="connsiteY2" fmla="*/ 0 h 1382565"/>
              <a:gd name="connsiteX3" fmla="*/ 1351448 w 5556393"/>
              <a:gd name="connsiteY3" fmla="*/ 0 h 1382565"/>
              <a:gd name="connsiteX4" fmla="*/ 1988390 w 5556393"/>
              <a:gd name="connsiteY4" fmla="*/ 0 h 1382565"/>
              <a:gd name="connsiteX5" fmla="*/ 2574375 w 5556393"/>
              <a:gd name="connsiteY5" fmla="*/ 0 h 1382565"/>
              <a:gd name="connsiteX6" fmla="*/ 3313227 w 5556393"/>
              <a:gd name="connsiteY6" fmla="*/ 0 h 1382565"/>
              <a:gd name="connsiteX7" fmla="*/ 3899213 w 5556393"/>
              <a:gd name="connsiteY7" fmla="*/ 0 h 1382565"/>
              <a:gd name="connsiteX8" fmla="*/ 4638065 w 5556393"/>
              <a:gd name="connsiteY8" fmla="*/ 0 h 1382565"/>
              <a:gd name="connsiteX9" fmla="*/ 5325961 w 5556393"/>
              <a:gd name="connsiteY9" fmla="*/ 0 h 1382565"/>
              <a:gd name="connsiteX10" fmla="*/ 5556393 w 5556393"/>
              <a:gd name="connsiteY10" fmla="*/ 230432 h 1382565"/>
              <a:gd name="connsiteX11" fmla="*/ 5556393 w 5556393"/>
              <a:gd name="connsiteY11" fmla="*/ 691283 h 1382565"/>
              <a:gd name="connsiteX12" fmla="*/ 5556393 w 5556393"/>
              <a:gd name="connsiteY12" fmla="*/ 1152133 h 1382565"/>
              <a:gd name="connsiteX13" fmla="*/ 5325961 w 5556393"/>
              <a:gd name="connsiteY13" fmla="*/ 1382565 h 1382565"/>
              <a:gd name="connsiteX14" fmla="*/ 4689020 w 5556393"/>
              <a:gd name="connsiteY14" fmla="*/ 1382565 h 1382565"/>
              <a:gd name="connsiteX15" fmla="*/ 4001123 w 5556393"/>
              <a:gd name="connsiteY15" fmla="*/ 1382565 h 1382565"/>
              <a:gd name="connsiteX16" fmla="*/ 3415138 w 5556393"/>
              <a:gd name="connsiteY16" fmla="*/ 1382565 h 1382565"/>
              <a:gd name="connsiteX17" fmla="*/ 2829152 w 5556393"/>
              <a:gd name="connsiteY17" fmla="*/ 1382565 h 1382565"/>
              <a:gd name="connsiteX18" fmla="*/ 2243166 w 5556393"/>
              <a:gd name="connsiteY18" fmla="*/ 1382565 h 1382565"/>
              <a:gd name="connsiteX19" fmla="*/ 1759091 w 5556393"/>
              <a:gd name="connsiteY19" fmla="*/ 1382565 h 1382565"/>
              <a:gd name="connsiteX20" fmla="*/ 1071194 w 5556393"/>
              <a:gd name="connsiteY20" fmla="*/ 1382565 h 1382565"/>
              <a:gd name="connsiteX21" fmla="*/ 230432 w 5556393"/>
              <a:gd name="connsiteY21" fmla="*/ 1382565 h 1382565"/>
              <a:gd name="connsiteX22" fmla="*/ 0 w 5556393"/>
              <a:gd name="connsiteY22" fmla="*/ 1152133 h 1382565"/>
              <a:gd name="connsiteX23" fmla="*/ 0 w 5556393"/>
              <a:gd name="connsiteY23" fmla="*/ 691283 h 1382565"/>
              <a:gd name="connsiteX24" fmla="*/ 0 w 5556393"/>
              <a:gd name="connsiteY24" fmla="*/ 230432 h 138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56393" h="1382565" fill="none" extrusionOk="0">
                <a:moveTo>
                  <a:pt x="0" y="230432"/>
                </a:moveTo>
                <a:cubicBezTo>
                  <a:pt x="-8372" y="120639"/>
                  <a:pt x="87781" y="-9582"/>
                  <a:pt x="230432" y="0"/>
                </a:cubicBezTo>
                <a:cubicBezTo>
                  <a:pt x="377170" y="-13724"/>
                  <a:pt x="632875" y="27371"/>
                  <a:pt x="816418" y="0"/>
                </a:cubicBezTo>
                <a:cubicBezTo>
                  <a:pt x="999961" y="-27371"/>
                  <a:pt x="1196743" y="19284"/>
                  <a:pt x="1351448" y="0"/>
                </a:cubicBezTo>
                <a:cubicBezTo>
                  <a:pt x="1506153" y="-19284"/>
                  <a:pt x="1740656" y="-3678"/>
                  <a:pt x="1988390" y="0"/>
                </a:cubicBezTo>
                <a:cubicBezTo>
                  <a:pt x="2236124" y="3678"/>
                  <a:pt x="2327541" y="25277"/>
                  <a:pt x="2574375" y="0"/>
                </a:cubicBezTo>
                <a:cubicBezTo>
                  <a:pt x="2821210" y="-25277"/>
                  <a:pt x="3072537" y="-30407"/>
                  <a:pt x="3313227" y="0"/>
                </a:cubicBezTo>
                <a:cubicBezTo>
                  <a:pt x="3553917" y="30407"/>
                  <a:pt x="3708602" y="-9097"/>
                  <a:pt x="3899213" y="0"/>
                </a:cubicBezTo>
                <a:cubicBezTo>
                  <a:pt x="4089824" y="9097"/>
                  <a:pt x="4273433" y="-35242"/>
                  <a:pt x="4638065" y="0"/>
                </a:cubicBezTo>
                <a:cubicBezTo>
                  <a:pt x="5002697" y="35242"/>
                  <a:pt x="5126502" y="24125"/>
                  <a:pt x="5325961" y="0"/>
                </a:cubicBezTo>
                <a:cubicBezTo>
                  <a:pt x="5470388" y="-4964"/>
                  <a:pt x="5557761" y="123873"/>
                  <a:pt x="5556393" y="230432"/>
                </a:cubicBezTo>
                <a:cubicBezTo>
                  <a:pt x="5576483" y="364148"/>
                  <a:pt x="5570202" y="461355"/>
                  <a:pt x="5556393" y="691283"/>
                </a:cubicBezTo>
                <a:cubicBezTo>
                  <a:pt x="5542584" y="921211"/>
                  <a:pt x="5570865" y="937770"/>
                  <a:pt x="5556393" y="1152133"/>
                </a:cubicBezTo>
                <a:cubicBezTo>
                  <a:pt x="5562085" y="1267044"/>
                  <a:pt x="5473804" y="1362380"/>
                  <a:pt x="5325961" y="1382565"/>
                </a:cubicBezTo>
                <a:cubicBezTo>
                  <a:pt x="5159121" y="1405741"/>
                  <a:pt x="4987263" y="1359315"/>
                  <a:pt x="4689020" y="1382565"/>
                </a:cubicBezTo>
                <a:cubicBezTo>
                  <a:pt x="4390777" y="1405815"/>
                  <a:pt x="4200261" y="1403003"/>
                  <a:pt x="4001123" y="1382565"/>
                </a:cubicBezTo>
                <a:cubicBezTo>
                  <a:pt x="3801985" y="1362127"/>
                  <a:pt x="3676059" y="1357688"/>
                  <a:pt x="3415138" y="1382565"/>
                </a:cubicBezTo>
                <a:cubicBezTo>
                  <a:pt x="3154218" y="1407442"/>
                  <a:pt x="3026173" y="1359292"/>
                  <a:pt x="2829152" y="1382565"/>
                </a:cubicBezTo>
                <a:cubicBezTo>
                  <a:pt x="2632131" y="1405838"/>
                  <a:pt x="2456030" y="1399280"/>
                  <a:pt x="2243166" y="1382565"/>
                </a:cubicBezTo>
                <a:cubicBezTo>
                  <a:pt x="2030302" y="1365850"/>
                  <a:pt x="1959697" y="1390380"/>
                  <a:pt x="1759091" y="1382565"/>
                </a:cubicBezTo>
                <a:cubicBezTo>
                  <a:pt x="1558486" y="1374750"/>
                  <a:pt x="1282100" y="1400379"/>
                  <a:pt x="1071194" y="1382565"/>
                </a:cubicBezTo>
                <a:cubicBezTo>
                  <a:pt x="860288" y="1364751"/>
                  <a:pt x="487549" y="1368306"/>
                  <a:pt x="230432" y="1382565"/>
                </a:cubicBezTo>
                <a:cubicBezTo>
                  <a:pt x="130012" y="1384510"/>
                  <a:pt x="-3543" y="1281358"/>
                  <a:pt x="0" y="1152133"/>
                </a:cubicBezTo>
                <a:cubicBezTo>
                  <a:pt x="-5425" y="948224"/>
                  <a:pt x="13112" y="793611"/>
                  <a:pt x="0" y="691283"/>
                </a:cubicBezTo>
                <a:cubicBezTo>
                  <a:pt x="-13112" y="588955"/>
                  <a:pt x="10670" y="431432"/>
                  <a:pt x="0" y="230432"/>
                </a:cubicBezTo>
                <a:close/>
              </a:path>
              <a:path w="5556393" h="1382565" stroke="0" extrusionOk="0">
                <a:moveTo>
                  <a:pt x="0" y="230432"/>
                </a:moveTo>
                <a:cubicBezTo>
                  <a:pt x="-4568" y="97585"/>
                  <a:pt x="86153" y="-5879"/>
                  <a:pt x="230432" y="0"/>
                </a:cubicBezTo>
                <a:cubicBezTo>
                  <a:pt x="443734" y="-3497"/>
                  <a:pt x="623399" y="-4711"/>
                  <a:pt x="765463" y="0"/>
                </a:cubicBezTo>
                <a:cubicBezTo>
                  <a:pt x="907527" y="4711"/>
                  <a:pt x="1124041" y="20917"/>
                  <a:pt x="1351448" y="0"/>
                </a:cubicBezTo>
                <a:cubicBezTo>
                  <a:pt x="1578855" y="-20917"/>
                  <a:pt x="1623053" y="-3984"/>
                  <a:pt x="1886479" y="0"/>
                </a:cubicBezTo>
                <a:cubicBezTo>
                  <a:pt x="2149905" y="3984"/>
                  <a:pt x="2423983" y="-32153"/>
                  <a:pt x="2625331" y="0"/>
                </a:cubicBezTo>
                <a:cubicBezTo>
                  <a:pt x="2826679" y="32153"/>
                  <a:pt x="3009191" y="-11158"/>
                  <a:pt x="3262272" y="0"/>
                </a:cubicBezTo>
                <a:cubicBezTo>
                  <a:pt x="3515353" y="11158"/>
                  <a:pt x="3745244" y="-13163"/>
                  <a:pt x="3899213" y="0"/>
                </a:cubicBezTo>
                <a:cubicBezTo>
                  <a:pt x="4053182" y="13163"/>
                  <a:pt x="4323212" y="-7949"/>
                  <a:pt x="4485199" y="0"/>
                </a:cubicBezTo>
                <a:cubicBezTo>
                  <a:pt x="4647186" y="7949"/>
                  <a:pt x="4937309" y="3574"/>
                  <a:pt x="5325961" y="0"/>
                </a:cubicBezTo>
                <a:cubicBezTo>
                  <a:pt x="5450226" y="-11468"/>
                  <a:pt x="5545942" y="106678"/>
                  <a:pt x="5556393" y="230432"/>
                </a:cubicBezTo>
                <a:cubicBezTo>
                  <a:pt x="5566537" y="328691"/>
                  <a:pt x="5556699" y="471883"/>
                  <a:pt x="5556393" y="709717"/>
                </a:cubicBezTo>
                <a:cubicBezTo>
                  <a:pt x="5556087" y="947552"/>
                  <a:pt x="5542360" y="994643"/>
                  <a:pt x="5556393" y="1152133"/>
                </a:cubicBezTo>
                <a:cubicBezTo>
                  <a:pt x="5573899" y="1292059"/>
                  <a:pt x="5454314" y="1391822"/>
                  <a:pt x="5325961" y="1382565"/>
                </a:cubicBezTo>
                <a:cubicBezTo>
                  <a:pt x="5196817" y="1375529"/>
                  <a:pt x="5039537" y="1358280"/>
                  <a:pt x="4790930" y="1382565"/>
                </a:cubicBezTo>
                <a:cubicBezTo>
                  <a:pt x="4542323" y="1406850"/>
                  <a:pt x="4420666" y="1352606"/>
                  <a:pt x="4052079" y="1382565"/>
                </a:cubicBezTo>
                <a:cubicBezTo>
                  <a:pt x="3683492" y="1412524"/>
                  <a:pt x="3620226" y="1386612"/>
                  <a:pt x="3466093" y="1382565"/>
                </a:cubicBezTo>
                <a:cubicBezTo>
                  <a:pt x="3311960" y="1378518"/>
                  <a:pt x="3082068" y="1385136"/>
                  <a:pt x="2727241" y="1382565"/>
                </a:cubicBezTo>
                <a:cubicBezTo>
                  <a:pt x="2372414" y="1379994"/>
                  <a:pt x="2336263" y="1375327"/>
                  <a:pt x="2090300" y="1382565"/>
                </a:cubicBezTo>
                <a:cubicBezTo>
                  <a:pt x="1844337" y="1389803"/>
                  <a:pt x="1651409" y="1375212"/>
                  <a:pt x="1453359" y="1382565"/>
                </a:cubicBezTo>
                <a:cubicBezTo>
                  <a:pt x="1255309" y="1389918"/>
                  <a:pt x="649989" y="1331987"/>
                  <a:pt x="230432" y="1382565"/>
                </a:cubicBezTo>
                <a:cubicBezTo>
                  <a:pt x="75224" y="1371970"/>
                  <a:pt x="-16891" y="1279049"/>
                  <a:pt x="0" y="1152133"/>
                </a:cubicBezTo>
                <a:cubicBezTo>
                  <a:pt x="-21091" y="1001940"/>
                  <a:pt x="-15989" y="900380"/>
                  <a:pt x="0" y="682065"/>
                </a:cubicBezTo>
                <a:cubicBezTo>
                  <a:pt x="15989" y="463750"/>
                  <a:pt x="-3446" y="373640"/>
                  <a:pt x="0" y="230432"/>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Đọc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phân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văn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bản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chú</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ý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phân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biệt</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các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mạch</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chuyện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đan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xen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mạch</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truyện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về</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nhân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vật</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Sói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Lam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và</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Phi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Châu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Tree>
    <p:extLst>
      <p:ext uri="{BB962C8B-B14F-4D97-AF65-F5344CB8AC3E}">
        <p14:creationId xmlns:p14="http://schemas.microsoft.com/office/powerpoint/2010/main" val="16629908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CF38A-7BA6-4354-A759-262012223C58}"/>
              </a:ext>
            </a:extLst>
          </p:cNvPr>
          <p:cNvPicPr>
            <a:picLocks noChangeAspect="1"/>
          </p:cNvPicPr>
          <p:nvPr/>
        </p:nvPicPr>
        <p:blipFill rotWithShape="1">
          <a:blip r:embed="rId3"/>
          <a:srcRect r="72321" b="50000"/>
          <a:stretch/>
        </p:blipFill>
        <p:spPr>
          <a:xfrm>
            <a:off x="5447258" y="997939"/>
            <a:ext cx="2168200" cy="3916686"/>
          </a:xfrm>
          <a:prstGeom prst="rect">
            <a:avLst/>
          </a:prstGeom>
        </p:spPr>
      </p:pic>
      <p:pic>
        <p:nvPicPr>
          <p:cNvPr id="3" name="Picture 2">
            <a:extLst>
              <a:ext uri="{FF2B5EF4-FFF2-40B4-BE49-F238E27FC236}">
                <a16:creationId xmlns:a16="http://schemas.microsoft.com/office/drawing/2014/main" id="{881C5CBC-9237-4D60-9EFD-F5E0542D3AAF}"/>
              </a:ext>
            </a:extLst>
          </p:cNvPr>
          <p:cNvPicPr>
            <a:picLocks noChangeAspect="1"/>
          </p:cNvPicPr>
          <p:nvPr/>
        </p:nvPicPr>
        <p:blipFill>
          <a:blip r:embed="rId4"/>
          <a:stretch>
            <a:fillRect/>
          </a:stretch>
        </p:blipFill>
        <p:spPr>
          <a:xfrm>
            <a:off x="983186" y="201192"/>
            <a:ext cx="4259283" cy="3908362"/>
          </a:xfrm>
          <a:prstGeom prst="rect">
            <a:avLst/>
          </a:prstGeom>
        </p:spPr>
      </p:pic>
      <p:sp>
        <p:nvSpPr>
          <p:cNvPr id="4" name="TextBox 3">
            <a:extLst>
              <a:ext uri="{FF2B5EF4-FFF2-40B4-BE49-F238E27FC236}">
                <a16:creationId xmlns:a16="http://schemas.microsoft.com/office/drawing/2014/main" id="{7FA036DB-38BC-4365-8CB6-4DCD522FADED}"/>
              </a:ext>
            </a:extLst>
          </p:cNvPr>
          <p:cNvSpPr txBox="1"/>
          <p:nvPr/>
        </p:nvSpPr>
        <p:spPr>
          <a:xfrm>
            <a:off x="1509222" y="1495107"/>
            <a:ext cx="3217580" cy="955646"/>
          </a:xfrm>
          <a:prstGeom prst="rect">
            <a:avLst/>
          </a:prstGeom>
          <a:noFill/>
        </p:spPr>
        <p:txBody>
          <a:bodyPr wrap="square">
            <a:spAutoFit/>
          </a:bodyPr>
          <a:lstStyle/>
          <a:p>
            <a:pPr algn="ctr">
              <a:lnSpc>
                <a:spcPct val="80000"/>
              </a:lnSpc>
            </a:pPr>
            <a:r>
              <a:rPr lang="en-US" altLang="zh-CN" sz="3400" dirty="0" err="1">
                <a:solidFill>
                  <a:srgbClr val="0070C0"/>
                </a:solidFill>
                <a:latin typeface="#9Slide05 SVNCookie" panose="020B0606040200020203" pitchFamily="34" charset="0"/>
                <a:ea typeface="华康海报体W12" panose="040B0C09000000000000" pitchFamily="81" charset="-122"/>
              </a:rPr>
              <a:t>Nêu</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những</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nét</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tiêu</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biểu</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về</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tác</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giả</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và</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tác</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phẩm</a:t>
            </a:r>
            <a:endParaRPr lang="zh-CN" altLang="en-US" sz="3400" dirty="0">
              <a:solidFill>
                <a:srgbClr val="0070C0"/>
              </a:solidFill>
              <a:latin typeface="#9Slide05 SVNCookie" panose="020B0606040200020203" pitchFamily="34" charset="0"/>
              <a:ea typeface="华康海报体W12" panose="040B0C09000000000000" pitchFamily="81" charset="-122"/>
            </a:endParaRPr>
          </a:p>
        </p:txBody>
      </p:sp>
    </p:spTree>
    <p:extLst>
      <p:ext uri="{BB962C8B-B14F-4D97-AF65-F5344CB8AC3E}">
        <p14:creationId xmlns:p14="http://schemas.microsoft.com/office/powerpoint/2010/main" val="27268975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9;p65">
            <a:extLst>
              <a:ext uri="{FF2B5EF4-FFF2-40B4-BE49-F238E27FC236}">
                <a16:creationId xmlns:a16="http://schemas.microsoft.com/office/drawing/2014/main" id="{4D73FBD6-DD0E-4B56-B1F7-FEC6486EA854}"/>
              </a:ext>
            </a:extLst>
          </p:cNvPr>
          <p:cNvSpPr txBox="1">
            <a:spLocks/>
          </p:cNvSpPr>
          <p:nvPr/>
        </p:nvSpPr>
        <p:spPr>
          <a:xfrm>
            <a:off x="1982400" y="368710"/>
            <a:ext cx="5179200" cy="52292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rgbClr val="FF0000"/>
                </a:solidFill>
                <a:latin typeface="#9Slide03 AllRoundGothic" panose="020B0703020202020104" pitchFamily="34" charset="0"/>
              </a:rPr>
              <a:t>2. </a:t>
            </a:r>
            <a:r>
              <a:rPr lang="en-US" sz="2800" dirty="0" err="1">
                <a:solidFill>
                  <a:srgbClr val="FF0000"/>
                </a:solidFill>
                <a:latin typeface="#9Slide03 AllRoundGothic" panose="020B0703020202020104" pitchFamily="34" charset="0"/>
              </a:rPr>
              <a:t>Tìm</a:t>
            </a:r>
            <a:r>
              <a:rPr lang="en-US" sz="2800" dirty="0">
                <a:solidFill>
                  <a:srgbClr val="FF0000"/>
                </a:solidFill>
                <a:latin typeface="#9Slide03 AllRoundGothic" panose="020B0703020202020104" pitchFamily="34" charset="0"/>
              </a:rPr>
              <a:t> </a:t>
            </a:r>
            <a:r>
              <a:rPr lang="en-US" sz="2800" dirty="0" err="1">
                <a:solidFill>
                  <a:srgbClr val="FF0000"/>
                </a:solidFill>
                <a:latin typeface="#9Slide03 AllRoundGothic" panose="020B0703020202020104" pitchFamily="34" charset="0"/>
              </a:rPr>
              <a:t>hiểu</a:t>
            </a:r>
            <a:r>
              <a:rPr lang="en-US" sz="2800" dirty="0">
                <a:solidFill>
                  <a:srgbClr val="FF0000"/>
                </a:solidFill>
                <a:latin typeface="#9Slide03 AllRoundGothic" panose="020B0703020202020104" pitchFamily="34" charset="0"/>
              </a:rPr>
              <a:t> </a:t>
            </a:r>
            <a:r>
              <a:rPr lang="en-US" sz="2800" dirty="0" err="1">
                <a:solidFill>
                  <a:srgbClr val="FF0000"/>
                </a:solidFill>
                <a:latin typeface="#9Slide03 AllRoundGothic" panose="020B0703020202020104" pitchFamily="34" charset="0"/>
              </a:rPr>
              <a:t>chung</a:t>
            </a:r>
            <a:endParaRPr lang="en-US" sz="2800" dirty="0">
              <a:solidFill>
                <a:srgbClr val="FF0000"/>
              </a:solidFill>
              <a:latin typeface="#9Slide03 AllRoundGothic" panose="020B0703020202020104" pitchFamily="34" charset="0"/>
            </a:endParaRPr>
          </a:p>
        </p:txBody>
      </p:sp>
      <p:pic>
        <p:nvPicPr>
          <p:cNvPr id="1026" name="Picture 2" descr="Mắt sói - Đa-ni-en Pen-nắc - Ngữ văn 8 Tập 2 Kết Nối Tri Thức">
            <a:extLst>
              <a:ext uri="{FF2B5EF4-FFF2-40B4-BE49-F238E27FC236}">
                <a16:creationId xmlns:a16="http://schemas.microsoft.com/office/drawing/2014/main" id="{12917191-4E96-4EAD-922F-4E37E9680A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0" t="3743" r="8303" b="4142"/>
          <a:stretch/>
        </p:blipFill>
        <p:spPr bwMode="auto">
          <a:xfrm>
            <a:off x="442024" y="1167860"/>
            <a:ext cx="1364655" cy="1680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7D6CF0B-FCC3-40BA-B2B7-328C74A1178D}"/>
              </a:ext>
            </a:extLst>
          </p:cNvPr>
          <p:cNvSpPr/>
          <p:nvPr/>
        </p:nvSpPr>
        <p:spPr>
          <a:xfrm>
            <a:off x="2293374" y="1284283"/>
            <a:ext cx="6408602" cy="1447507"/>
          </a:xfrm>
          <a:custGeom>
            <a:avLst/>
            <a:gdLst>
              <a:gd name="connsiteX0" fmla="*/ 0 w 6408602"/>
              <a:gd name="connsiteY0" fmla="*/ 241256 h 1447507"/>
              <a:gd name="connsiteX1" fmla="*/ 241256 w 6408602"/>
              <a:gd name="connsiteY1" fmla="*/ 0 h 1447507"/>
              <a:gd name="connsiteX2" fmla="*/ 840450 w 6408602"/>
              <a:gd name="connsiteY2" fmla="*/ 0 h 1447507"/>
              <a:gd name="connsiteX3" fmla="*/ 1617426 w 6408602"/>
              <a:gd name="connsiteY3" fmla="*/ 0 h 1447507"/>
              <a:gd name="connsiteX4" fmla="*/ 2216619 w 6408602"/>
              <a:gd name="connsiteY4" fmla="*/ 0 h 1447507"/>
              <a:gd name="connsiteX5" fmla="*/ 2993596 w 6408602"/>
              <a:gd name="connsiteY5" fmla="*/ 0 h 1447507"/>
              <a:gd name="connsiteX6" fmla="*/ 3711311 w 6408602"/>
              <a:gd name="connsiteY6" fmla="*/ 0 h 1447507"/>
              <a:gd name="connsiteX7" fmla="*/ 4191983 w 6408602"/>
              <a:gd name="connsiteY7" fmla="*/ 0 h 1447507"/>
              <a:gd name="connsiteX8" fmla="*/ 4791176 w 6408602"/>
              <a:gd name="connsiteY8" fmla="*/ 0 h 1447507"/>
              <a:gd name="connsiteX9" fmla="*/ 5508892 w 6408602"/>
              <a:gd name="connsiteY9" fmla="*/ 0 h 1447507"/>
              <a:gd name="connsiteX10" fmla="*/ 6167346 w 6408602"/>
              <a:gd name="connsiteY10" fmla="*/ 0 h 1447507"/>
              <a:gd name="connsiteX11" fmla="*/ 6408602 w 6408602"/>
              <a:gd name="connsiteY11" fmla="*/ 241256 h 1447507"/>
              <a:gd name="connsiteX12" fmla="*/ 6408602 w 6408602"/>
              <a:gd name="connsiteY12" fmla="*/ 723754 h 1447507"/>
              <a:gd name="connsiteX13" fmla="*/ 6408602 w 6408602"/>
              <a:gd name="connsiteY13" fmla="*/ 1206251 h 1447507"/>
              <a:gd name="connsiteX14" fmla="*/ 6167346 w 6408602"/>
              <a:gd name="connsiteY14" fmla="*/ 1447507 h 1447507"/>
              <a:gd name="connsiteX15" fmla="*/ 5508892 w 6408602"/>
              <a:gd name="connsiteY15" fmla="*/ 1447507 h 1447507"/>
              <a:gd name="connsiteX16" fmla="*/ 5028220 w 6408602"/>
              <a:gd name="connsiteY16" fmla="*/ 1447507 h 1447507"/>
              <a:gd name="connsiteX17" fmla="*/ 4310504 w 6408602"/>
              <a:gd name="connsiteY17" fmla="*/ 1447507 h 1447507"/>
              <a:gd name="connsiteX18" fmla="*/ 3829833 w 6408602"/>
              <a:gd name="connsiteY18" fmla="*/ 1447507 h 1447507"/>
              <a:gd name="connsiteX19" fmla="*/ 3171378 w 6408602"/>
              <a:gd name="connsiteY19" fmla="*/ 1447507 h 1447507"/>
              <a:gd name="connsiteX20" fmla="*/ 2394402 w 6408602"/>
              <a:gd name="connsiteY20" fmla="*/ 1447507 h 1447507"/>
              <a:gd name="connsiteX21" fmla="*/ 1617426 w 6408602"/>
              <a:gd name="connsiteY21" fmla="*/ 1447507 h 1447507"/>
              <a:gd name="connsiteX22" fmla="*/ 840450 w 6408602"/>
              <a:gd name="connsiteY22" fmla="*/ 1447507 h 1447507"/>
              <a:gd name="connsiteX23" fmla="*/ 241256 w 6408602"/>
              <a:gd name="connsiteY23" fmla="*/ 1447507 h 1447507"/>
              <a:gd name="connsiteX24" fmla="*/ 0 w 6408602"/>
              <a:gd name="connsiteY24" fmla="*/ 1206251 h 1447507"/>
              <a:gd name="connsiteX25" fmla="*/ 0 w 6408602"/>
              <a:gd name="connsiteY25" fmla="*/ 733403 h 1447507"/>
              <a:gd name="connsiteX26" fmla="*/ 0 w 6408602"/>
              <a:gd name="connsiteY26" fmla="*/ 241256 h 144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8602" h="1447507" fill="none" extrusionOk="0">
                <a:moveTo>
                  <a:pt x="0" y="241256"/>
                </a:moveTo>
                <a:cubicBezTo>
                  <a:pt x="12641" y="101421"/>
                  <a:pt x="84598" y="3333"/>
                  <a:pt x="241256" y="0"/>
                </a:cubicBezTo>
                <a:cubicBezTo>
                  <a:pt x="502280" y="13335"/>
                  <a:pt x="677127" y="25376"/>
                  <a:pt x="840450" y="0"/>
                </a:cubicBezTo>
                <a:cubicBezTo>
                  <a:pt x="1003773" y="-25376"/>
                  <a:pt x="1358899" y="22324"/>
                  <a:pt x="1617426" y="0"/>
                </a:cubicBezTo>
                <a:cubicBezTo>
                  <a:pt x="1875953" y="-22324"/>
                  <a:pt x="1991506" y="-13227"/>
                  <a:pt x="2216619" y="0"/>
                </a:cubicBezTo>
                <a:cubicBezTo>
                  <a:pt x="2441732" y="13227"/>
                  <a:pt x="2733710" y="-30934"/>
                  <a:pt x="2993596" y="0"/>
                </a:cubicBezTo>
                <a:cubicBezTo>
                  <a:pt x="3253482" y="30934"/>
                  <a:pt x="3358796" y="12250"/>
                  <a:pt x="3711311" y="0"/>
                </a:cubicBezTo>
                <a:cubicBezTo>
                  <a:pt x="4063826" y="-12250"/>
                  <a:pt x="4062878" y="15850"/>
                  <a:pt x="4191983" y="0"/>
                </a:cubicBezTo>
                <a:cubicBezTo>
                  <a:pt x="4321088" y="-15850"/>
                  <a:pt x="4611301" y="-29627"/>
                  <a:pt x="4791176" y="0"/>
                </a:cubicBezTo>
                <a:cubicBezTo>
                  <a:pt x="4971051" y="29627"/>
                  <a:pt x="5363993" y="35702"/>
                  <a:pt x="5508892" y="0"/>
                </a:cubicBezTo>
                <a:cubicBezTo>
                  <a:pt x="5653791" y="-35702"/>
                  <a:pt x="5979955" y="3155"/>
                  <a:pt x="6167346" y="0"/>
                </a:cubicBezTo>
                <a:cubicBezTo>
                  <a:pt x="6302450" y="-4041"/>
                  <a:pt x="6430032" y="86994"/>
                  <a:pt x="6408602" y="241256"/>
                </a:cubicBezTo>
                <a:cubicBezTo>
                  <a:pt x="6398211" y="365204"/>
                  <a:pt x="6403139" y="492485"/>
                  <a:pt x="6408602" y="723754"/>
                </a:cubicBezTo>
                <a:cubicBezTo>
                  <a:pt x="6414065" y="955023"/>
                  <a:pt x="6415122" y="1017112"/>
                  <a:pt x="6408602" y="1206251"/>
                </a:cubicBezTo>
                <a:cubicBezTo>
                  <a:pt x="6419444" y="1324287"/>
                  <a:pt x="6293016" y="1442627"/>
                  <a:pt x="6167346" y="1447507"/>
                </a:cubicBezTo>
                <a:cubicBezTo>
                  <a:pt x="5934648" y="1445507"/>
                  <a:pt x="5739551" y="1448097"/>
                  <a:pt x="5508892" y="1447507"/>
                </a:cubicBezTo>
                <a:cubicBezTo>
                  <a:pt x="5278233" y="1446917"/>
                  <a:pt x="5261588" y="1429709"/>
                  <a:pt x="5028220" y="1447507"/>
                </a:cubicBezTo>
                <a:cubicBezTo>
                  <a:pt x="4794852" y="1465305"/>
                  <a:pt x="4522885" y="1455478"/>
                  <a:pt x="4310504" y="1447507"/>
                </a:cubicBezTo>
                <a:cubicBezTo>
                  <a:pt x="4098123" y="1439536"/>
                  <a:pt x="4022737" y="1429665"/>
                  <a:pt x="3829833" y="1447507"/>
                </a:cubicBezTo>
                <a:cubicBezTo>
                  <a:pt x="3636929" y="1465349"/>
                  <a:pt x="3493076" y="1420503"/>
                  <a:pt x="3171378" y="1447507"/>
                </a:cubicBezTo>
                <a:cubicBezTo>
                  <a:pt x="2849680" y="1474511"/>
                  <a:pt x="2591226" y="1453476"/>
                  <a:pt x="2394402" y="1447507"/>
                </a:cubicBezTo>
                <a:cubicBezTo>
                  <a:pt x="2197578" y="1441538"/>
                  <a:pt x="1824405" y="1459827"/>
                  <a:pt x="1617426" y="1447507"/>
                </a:cubicBezTo>
                <a:cubicBezTo>
                  <a:pt x="1410447" y="1435187"/>
                  <a:pt x="1211130" y="1412547"/>
                  <a:pt x="840450" y="1447507"/>
                </a:cubicBezTo>
                <a:cubicBezTo>
                  <a:pt x="469770" y="1482467"/>
                  <a:pt x="428324" y="1420827"/>
                  <a:pt x="241256" y="1447507"/>
                </a:cubicBezTo>
                <a:cubicBezTo>
                  <a:pt x="130989" y="1456550"/>
                  <a:pt x="-3259" y="1342704"/>
                  <a:pt x="0" y="1206251"/>
                </a:cubicBezTo>
                <a:cubicBezTo>
                  <a:pt x="6017" y="1064139"/>
                  <a:pt x="-710" y="957716"/>
                  <a:pt x="0" y="733403"/>
                </a:cubicBezTo>
                <a:cubicBezTo>
                  <a:pt x="710" y="509090"/>
                  <a:pt x="-19578" y="418691"/>
                  <a:pt x="0" y="241256"/>
                </a:cubicBezTo>
                <a:close/>
              </a:path>
              <a:path w="6408602" h="1447507" stroke="0" extrusionOk="0">
                <a:moveTo>
                  <a:pt x="0" y="241256"/>
                </a:moveTo>
                <a:cubicBezTo>
                  <a:pt x="-11932" y="93429"/>
                  <a:pt x="100303" y="-2664"/>
                  <a:pt x="241256" y="0"/>
                </a:cubicBezTo>
                <a:cubicBezTo>
                  <a:pt x="425363" y="-20043"/>
                  <a:pt x="538118" y="18635"/>
                  <a:pt x="781189" y="0"/>
                </a:cubicBezTo>
                <a:cubicBezTo>
                  <a:pt x="1024260" y="-18635"/>
                  <a:pt x="1190500" y="20949"/>
                  <a:pt x="1380382" y="0"/>
                </a:cubicBezTo>
                <a:cubicBezTo>
                  <a:pt x="1570264" y="-20949"/>
                  <a:pt x="1653675" y="-7402"/>
                  <a:pt x="1920315" y="0"/>
                </a:cubicBezTo>
                <a:cubicBezTo>
                  <a:pt x="2186955" y="7402"/>
                  <a:pt x="2436795" y="-28254"/>
                  <a:pt x="2697291" y="0"/>
                </a:cubicBezTo>
                <a:cubicBezTo>
                  <a:pt x="2957787" y="28254"/>
                  <a:pt x="3197062" y="-16571"/>
                  <a:pt x="3355746" y="0"/>
                </a:cubicBezTo>
                <a:cubicBezTo>
                  <a:pt x="3514431" y="16571"/>
                  <a:pt x="3699099" y="29632"/>
                  <a:pt x="4014200" y="0"/>
                </a:cubicBezTo>
                <a:cubicBezTo>
                  <a:pt x="4329301" y="-29632"/>
                  <a:pt x="4327761" y="-19325"/>
                  <a:pt x="4613394" y="0"/>
                </a:cubicBezTo>
                <a:cubicBezTo>
                  <a:pt x="4899027" y="19325"/>
                  <a:pt x="5129103" y="17543"/>
                  <a:pt x="5331109" y="0"/>
                </a:cubicBezTo>
                <a:cubicBezTo>
                  <a:pt x="5533116" y="-17543"/>
                  <a:pt x="5919576" y="-29642"/>
                  <a:pt x="6167346" y="0"/>
                </a:cubicBezTo>
                <a:cubicBezTo>
                  <a:pt x="6297831" y="3045"/>
                  <a:pt x="6408814" y="92134"/>
                  <a:pt x="6408602" y="241256"/>
                </a:cubicBezTo>
                <a:cubicBezTo>
                  <a:pt x="6391428" y="462170"/>
                  <a:pt x="6395111" y="590497"/>
                  <a:pt x="6408602" y="743053"/>
                </a:cubicBezTo>
                <a:cubicBezTo>
                  <a:pt x="6422093" y="895609"/>
                  <a:pt x="6409246" y="1104648"/>
                  <a:pt x="6408602" y="1206251"/>
                </a:cubicBezTo>
                <a:cubicBezTo>
                  <a:pt x="6404108" y="1322335"/>
                  <a:pt x="6279726" y="1434232"/>
                  <a:pt x="6167346" y="1447507"/>
                </a:cubicBezTo>
                <a:cubicBezTo>
                  <a:pt x="5858798" y="1466035"/>
                  <a:pt x="5822142" y="1435252"/>
                  <a:pt x="5508892" y="1447507"/>
                </a:cubicBezTo>
                <a:cubicBezTo>
                  <a:pt x="5195642" y="1459762"/>
                  <a:pt x="5139625" y="1431924"/>
                  <a:pt x="4909698" y="1447507"/>
                </a:cubicBezTo>
                <a:cubicBezTo>
                  <a:pt x="4679771" y="1463090"/>
                  <a:pt x="4365130" y="1476643"/>
                  <a:pt x="4132722" y="1447507"/>
                </a:cubicBezTo>
                <a:cubicBezTo>
                  <a:pt x="3900314" y="1418371"/>
                  <a:pt x="3767174" y="1465710"/>
                  <a:pt x="3474267" y="1447507"/>
                </a:cubicBezTo>
                <a:cubicBezTo>
                  <a:pt x="3181360" y="1429304"/>
                  <a:pt x="3133224" y="1427683"/>
                  <a:pt x="2815813" y="1447507"/>
                </a:cubicBezTo>
                <a:cubicBezTo>
                  <a:pt x="2498402" y="1467331"/>
                  <a:pt x="2279305" y="1481065"/>
                  <a:pt x="2098098" y="1447507"/>
                </a:cubicBezTo>
                <a:cubicBezTo>
                  <a:pt x="1916891" y="1413949"/>
                  <a:pt x="1600291" y="1450263"/>
                  <a:pt x="1439643" y="1447507"/>
                </a:cubicBezTo>
                <a:cubicBezTo>
                  <a:pt x="1278995" y="1444751"/>
                  <a:pt x="1079645" y="1421804"/>
                  <a:pt x="899710" y="1447507"/>
                </a:cubicBezTo>
                <a:cubicBezTo>
                  <a:pt x="719775" y="1473210"/>
                  <a:pt x="438586" y="1427563"/>
                  <a:pt x="241256" y="1447507"/>
                </a:cubicBezTo>
                <a:cubicBezTo>
                  <a:pt x="77048" y="1438297"/>
                  <a:pt x="-518" y="1306243"/>
                  <a:pt x="0" y="1206251"/>
                </a:cubicBezTo>
                <a:cubicBezTo>
                  <a:pt x="1396" y="996744"/>
                  <a:pt x="7330" y="923563"/>
                  <a:pt x="0" y="704454"/>
                </a:cubicBezTo>
                <a:cubicBezTo>
                  <a:pt x="-7330" y="485345"/>
                  <a:pt x="13089" y="391098"/>
                  <a:pt x="0" y="241256"/>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err="1">
                <a:solidFill>
                  <a:srgbClr val="0070C0"/>
                </a:solidFill>
                <a:latin typeface="#9Slide03 Ample" panose="02000000000000000000" pitchFamily="2" charset="0"/>
                <a:ea typeface="SimSun-ExtB" panose="02010609060101010101" pitchFamily="49" charset="-122"/>
                <a:cs typeface="SimSun-ExtB" panose="02010609060101010101" pitchFamily="49" charset="-122"/>
              </a:rPr>
              <a:t>Tác</a:t>
            </a:r>
            <a:r>
              <a:rPr lang="en-US" sz="24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r>
              <a:rPr lang="en-US" sz="2400" dirty="0" err="1">
                <a:solidFill>
                  <a:srgbClr val="0070C0"/>
                </a:solidFill>
                <a:latin typeface="#9Slide03 Ample" panose="02000000000000000000" pitchFamily="2" charset="0"/>
                <a:ea typeface="SimSun-ExtB" panose="02010609060101010101" pitchFamily="49" charset="-122"/>
                <a:cs typeface="SimSun-ExtB" panose="02010609060101010101" pitchFamily="49" charset="-122"/>
              </a:rPr>
              <a:t>giả</a:t>
            </a:r>
            <a:r>
              <a:rPr lang="en-US" sz="24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Đa-ni-en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Pen-</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nắc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(1944)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là</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nhà</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văn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lớn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người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Pháp</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nổi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tiếng</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với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các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tác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phẩm</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ở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nhiều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thể</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loại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tiểu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thuyết</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tự</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truyện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tiểu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luận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6" name="Rectangle: Rounded Corners 5">
            <a:extLst>
              <a:ext uri="{FF2B5EF4-FFF2-40B4-BE49-F238E27FC236}">
                <a16:creationId xmlns:a16="http://schemas.microsoft.com/office/drawing/2014/main" id="{089C723D-7D3B-4D0C-A8AF-5AB2E1D7C425}"/>
              </a:ext>
            </a:extLst>
          </p:cNvPr>
          <p:cNvSpPr/>
          <p:nvPr/>
        </p:nvSpPr>
        <p:spPr>
          <a:xfrm>
            <a:off x="442024" y="3275206"/>
            <a:ext cx="6327486" cy="1323667"/>
          </a:xfrm>
          <a:custGeom>
            <a:avLst/>
            <a:gdLst>
              <a:gd name="connsiteX0" fmla="*/ 0 w 6327486"/>
              <a:gd name="connsiteY0" fmla="*/ 220616 h 1323667"/>
              <a:gd name="connsiteX1" fmla="*/ 220616 w 6327486"/>
              <a:gd name="connsiteY1" fmla="*/ 0 h 1323667"/>
              <a:gd name="connsiteX2" fmla="*/ 815782 w 6327486"/>
              <a:gd name="connsiteY2" fmla="*/ 0 h 1323667"/>
              <a:gd name="connsiteX3" fmla="*/ 1587535 w 6327486"/>
              <a:gd name="connsiteY3" fmla="*/ 0 h 1323667"/>
              <a:gd name="connsiteX4" fmla="*/ 2182701 w 6327486"/>
              <a:gd name="connsiteY4" fmla="*/ 0 h 1323667"/>
              <a:gd name="connsiteX5" fmla="*/ 2954454 w 6327486"/>
              <a:gd name="connsiteY5" fmla="*/ 0 h 1323667"/>
              <a:gd name="connsiteX6" fmla="*/ 3667345 w 6327486"/>
              <a:gd name="connsiteY6" fmla="*/ 0 h 1323667"/>
              <a:gd name="connsiteX7" fmla="*/ 4144785 w 6327486"/>
              <a:gd name="connsiteY7" fmla="*/ 0 h 1323667"/>
              <a:gd name="connsiteX8" fmla="*/ 4739951 w 6327486"/>
              <a:gd name="connsiteY8" fmla="*/ 0 h 1323667"/>
              <a:gd name="connsiteX9" fmla="*/ 5452842 w 6327486"/>
              <a:gd name="connsiteY9" fmla="*/ 0 h 1323667"/>
              <a:gd name="connsiteX10" fmla="*/ 6106870 w 6327486"/>
              <a:gd name="connsiteY10" fmla="*/ 0 h 1323667"/>
              <a:gd name="connsiteX11" fmla="*/ 6327486 w 6327486"/>
              <a:gd name="connsiteY11" fmla="*/ 220616 h 1323667"/>
              <a:gd name="connsiteX12" fmla="*/ 6327486 w 6327486"/>
              <a:gd name="connsiteY12" fmla="*/ 661834 h 1323667"/>
              <a:gd name="connsiteX13" fmla="*/ 6327486 w 6327486"/>
              <a:gd name="connsiteY13" fmla="*/ 1103051 h 1323667"/>
              <a:gd name="connsiteX14" fmla="*/ 6106870 w 6327486"/>
              <a:gd name="connsiteY14" fmla="*/ 1323667 h 1323667"/>
              <a:gd name="connsiteX15" fmla="*/ 5452842 w 6327486"/>
              <a:gd name="connsiteY15" fmla="*/ 1323667 h 1323667"/>
              <a:gd name="connsiteX16" fmla="*/ 4975401 w 6327486"/>
              <a:gd name="connsiteY16" fmla="*/ 1323667 h 1323667"/>
              <a:gd name="connsiteX17" fmla="*/ 4262510 w 6327486"/>
              <a:gd name="connsiteY17" fmla="*/ 1323667 h 1323667"/>
              <a:gd name="connsiteX18" fmla="*/ 3785070 w 6327486"/>
              <a:gd name="connsiteY18" fmla="*/ 1323667 h 1323667"/>
              <a:gd name="connsiteX19" fmla="*/ 3131042 w 6327486"/>
              <a:gd name="connsiteY19" fmla="*/ 1323667 h 1323667"/>
              <a:gd name="connsiteX20" fmla="*/ 2359288 w 6327486"/>
              <a:gd name="connsiteY20" fmla="*/ 1323667 h 1323667"/>
              <a:gd name="connsiteX21" fmla="*/ 1587535 w 6327486"/>
              <a:gd name="connsiteY21" fmla="*/ 1323667 h 1323667"/>
              <a:gd name="connsiteX22" fmla="*/ 815782 w 6327486"/>
              <a:gd name="connsiteY22" fmla="*/ 1323667 h 1323667"/>
              <a:gd name="connsiteX23" fmla="*/ 220616 w 6327486"/>
              <a:gd name="connsiteY23" fmla="*/ 1323667 h 1323667"/>
              <a:gd name="connsiteX24" fmla="*/ 0 w 6327486"/>
              <a:gd name="connsiteY24" fmla="*/ 1103051 h 1323667"/>
              <a:gd name="connsiteX25" fmla="*/ 0 w 6327486"/>
              <a:gd name="connsiteY25" fmla="*/ 670658 h 1323667"/>
              <a:gd name="connsiteX26" fmla="*/ 0 w 6327486"/>
              <a:gd name="connsiteY26" fmla="*/ 220616 h 13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7486" h="1323667" fill="none" extrusionOk="0">
                <a:moveTo>
                  <a:pt x="0" y="220616"/>
                </a:moveTo>
                <a:cubicBezTo>
                  <a:pt x="6419" y="95425"/>
                  <a:pt x="86385" y="1764"/>
                  <a:pt x="220616" y="0"/>
                </a:cubicBezTo>
                <a:cubicBezTo>
                  <a:pt x="467371" y="14030"/>
                  <a:pt x="613116" y="-1205"/>
                  <a:pt x="815782" y="0"/>
                </a:cubicBezTo>
                <a:cubicBezTo>
                  <a:pt x="1018448" y="1205"/>
                  <a:pt x="1238222" y="-7546"/>
                  <a:pt x="1587535" y="0"/>
                </a:cubicBezTo>
                <a:cubicBezTo>
                  <a:pt x="1936848" y="7546"/>
                  <a:pt x="2005853" y="15455"/>
                  <a:pt x="2182701" y="0"/>
                </a:cubicBezTo>
                <a:cubicBezTo>
                  <a:pt x="2359549" y="-15455"/>
                  <a:pt x="2776124" y="24940"/>
                  <a:pt x="2954454" y="0"/>
                </a:cubicBezTo>
                <a:cubicBezTo>
                  <a:pt x="3132784" y="-24940"/>
                  <a:pt x="3363545" y="30937"/>
                  <a:pt x="3667345" y="0"/>
                </a:cubicBezTo>
                <a:cubicBezTo>
                  <a:pt x="3971145" y="-30937"/>
                  <a:pt x="4000869" y="-2232"/>
                  <a:pt x="4144785" y="0"/>
                </a:cubicBezTo>
                <a:cubicBezTo>
                  <a:pt x="4288701" y="2232"/>
                  <a:pt x="4537981" y="13082"/>
                  <a:pt x="4739951" y="0"/>
                </a:cubicBezTo>
                <a:cubicBezTo>
                  <a:pt x="4941921" y="-13082"/>
                  <a:pt x="5168487" y="26538"/>
                  <a:pt x="5452842" y="0"/>
                </a:cubicBezTo>
                <a:cubicBezTo>
                  <a:pt x="5737197" y="-26538"/>
                  <a:pt x="5850635" y="-11835"/>
                  <a:pt x="6106870" y="0"/>
                </a:cubicBezTo>
                <a:cubicBezTo>
                  <a:pt x="6233709" y="-10843"/>
                  <a:pt x="6346736" y="79892"/>
                  <a:pt x="6327486" y="220616"/>
                </a:cubicBezTo>
                <a:cubicBezTo>
                  <a:pt x="6313201" y="399311"/>
                  <a:pt x="6337225" y="562136"/>
                  <a:pt x="6327486" y="661834"/>
                </a:cubicBezTo>
                <a:cubicBezTo>
                  <a:pt x="6317747" y="761532"/>
                  <a:pt x="6309617" y="927835"/>
                  <a:pt x="6327486" y="1103051"/>
                </a:cubicBezTo>
                <a:cubicBezTo>
                  <a:pt x="6335416" y="1213772"/>
                  <a:pt x="6214970" y="1314810"/>
                  <a:pt x="6106870" y="1323667"/>
                </a:cubicBezTo>
                <a:cubicBezTo>
                  <a:pt x="5797884" y="1328068"/>
                  <a:pt x="5599974" y="1334242"/>
                  <a:pt x="5452842" y="1323667"/>
                </a:cubicBezTo>
                <a:cubicBezTo>
                  <a:pt x="5305710" y="1313092"/>
                  <a:pt x="5198292" y="1345901"/>
                  <a:pt x="4975401" y="1323667"/>
                </a:cubicBezTo>
                <a:cubicBezTo>
                  <a:pt x="4752510" y="1301433"/>
                  <a:pt x="4517362" y="1310088"/>
                  <a:pt x="4262510" y="1323667"/>
                </a:cubicBezTo>
                <a:cubicBezTo>
                  <a:pt x="4007658" y="1337246"/>
                  <a:pt x="3909196" y="1320559"/>
                  <a:pt x="3785070" y="1323667"/>
                </a:cubicBezTo>
                <a:cubicBezTo>
                  <a:pt x="3660944" y="1326775"/>
                  <a:pt x="3418237" y="1340334"/>
                  <a:pt x="3131042" y="1323667"/>
                </a:cubicBezTo>
                <a:cubicBezTo>
                  <a:pt x="2843847" y="1307000"/>
                  <a:pt x="2743234" y="1350728"/>
                  <a:pt x="2359288" y="1323667"/>
                </a:cubicBezTo>
                <a:cubicBezTo>
                  <a:pt x="1975342" y="1296606"/>
                  <a:pt x="1859176" y="1342794"/>
                  <a:pt x="1587535" y="1323667"/>
                </a:cubicBezTo>
                <a:cubicBezTo>
                  <a:pt x="1315894" y="1304540"/>
                  <a:pt x="980546" y="1294367"/>
                  <a:pt x="815782" y="1323667"/>
                </a:cubicBezTo>
                <a:cubicBezTo>
                  <a:pt x="651018" y="1352967"/>
                  <a:pt x="379980" y="1342531"/>
                  <a:pt x="220616" y="1323667"/>
                </a:cubicBezTo>
                <a:cubicBezTo>
                  <a:pt x="109314" y="1327816"/>
                  <a:pt x="-2429" y="1227287"/>
                  <a:pt x="0" y="1103051"/>
                </a:cubicBezTo>
                <a:cubicBezTo>
                  <a:pt x="1519" y="900499"/>
                  <a:pt x="4788" y="778630"/>
                  <a:pt x="0" y="670658"/>
                </a:cubicBezTo>
                <a:cubicBezTo>
                  <a:pt x="-4788" y="562686"/>
                  <a:pt x="1860" y="388550"/>
                  <a:pt x="0" y="220616"/>
                </a:cubicBezTo>
                <a:close/>
              </a:path>
              <a:path w="6327486" h="1323667" stroke="0" extrusionOk="0">
                <a:moveTo>
                  <a:pt x="0" y="220616"/>
                </a:moveTo>
                <a:cubicBezTo>
                  <a:pt x="-10964" y="85371"/>
                  <a:pt x="73294" y="-8803"/>
                  <a:pt x="220616" y="0"/>
                </a:cubicBezTo>
                <a:cubicBezTo>
                  <a:pt x="361565" y="-902"/>
                  <a:pt x="520770" y="766"/>
                  <a:pt x="756919" y="0"/>
                </a:cubicBezTo>
                <a:cubicBezTo>
                  <a:pt x="993068" y="-766"/>
                  <a:pt x="1119276" y="23062"/>
                  <a:pt x="1352085" y="0"/>
                </a:cubicBezTo>
                <a:cubicBezTo>
                  <a:pt x="1584894" y="-23062"/>
                  <a:pt x="1720243" y="-12226"/>
                  <a:pt x="1888388" y="0"/>
                </a:cubicBezTo>
                <a:cubicBezTo>
                  <a:pt x="2056533" y="12226"/>
                  <a:pt x="2488653" y="18635"/>
                  <a:pt x="2660141" y="0"/>
                </a:cubicBezTo>
                <a:cubicBezTo>
                  <a:pt x="2831629" y="-18635"/>
                  <a:pt x="3058220" y="-8311"/>
                  <a:pt x="3314169" y="0"/>
                </a:cubicBezTo>
                <a:cubicBezTo>
                  <a:pt x="3570118" y="8311"/>
                  <a:pt x="3793943" y="-12181"/>
                  <a:pt x="3968198" y="0"/>
                </a:cubicBezTo>
                <a:cubicBezTo>
                  <a:pt x="4142453" y="12181"/>
                  <a:pt x="4348204" y="9319"/>
                  <a:pt x="4563363" y="0"/>
                </a:cubicBezTo>
                <a:cubicBezTo>
                  <a:pt x="4778523" y="-9319"/>
                  <a:pt x="4997652" y="-14064"/>
                  <a:pt x="5276254" y="0"/>
                </a:cubicBezTo>
                <a:cubicBezTo>
                  <a:pt x="5554856" y="14064"/>
                  <a:pt x="5700073" y="-28763"/>
                  <a:pt x="6106870" y="0"/>
                </a:cubicBezTo>
                <a:cubicBezTo>
                  <a:pt x="6220817" y="8720"/>
                  <a:pt x="6327546" y="94279"/>
                  <a:pt x="6327486" y="220616"/>
                </a:cubicBezTo>
                <a:cubicBezTo>
                  <a:pt x="6341344" y="318548"/>
                  <a:pt x="6320583" y="488503"/>
                  <a:pt x="6327486" y="679482"/>
                </a:cubicBezTo>
                <a:cubicBezTo>
                  <a:pt x="6334389" y="870461"/>
                  <a:pt x="6329115" y="976863"/>
                  <a:pt x="6327486" y="1103051"/>
                </a:cubicBezTo>
                <a:cubicBezTo>
                  <a:pt x="6325017" y="1215465"/>
                  <a:pt x="6224806" y="1321181"/>
                  <a:pt x="6106870" y="1323667"/>
                </a:cubicBezTo>
                <a:cubicBezTo>
                  <a:pt x="5876798" y="1304811"/>
                  <a:pt x="5605944" y="1330710"/>
                  <a:pt x="5452842" y="1323667"/>
                </a:cubicBezTo>
                <a:cubicBezTo>
                  <a:pt x="5299740" y="1316624"/>
                  <a:pt x="5043489" y="1321580"/>
                  <a:pt x="4857676" y="1323667"/>
                </a:cubicBezTo>
                <a:cubicBezTo>
                  <a:pt x="4671863" y="1325754"/>
                  <a:pt x="4447636" y="1335084"/>
                  <a:pt x="4085923" y="1323667"/>
                </a:cubicBezTo>
                <a:cubicBezTo>
                  <a:pt x="3724210" y="1312250"/>
                  <a:pt x="3634166" y="1314813"/>
                  <a:pt x="3431895" y="1323667"/>
                </a:cubicBezTo>
                <a:cubicBezTo>
                  <a:pt x="3229624" y="1332521"/>
                  <a:pt x="3095172" y="1351075"/>
                  <a:pt x="2777866" y="1323667"/>
                </a:cubicBezTo>
                <a:cubicBezTo>
                  <a:pt x="2460560" y="1296259"/>
                  <a:pt x="2417094" y="1309236"/>
                  <a:pt x="2064976" y="1323667"/>
                </a:cubicBezTo>
                <a:cubicBezTo>
                  <a:pt x="1712858" y="1338099"/>
                  <a:pt x="1735144" y="1314687"/>
                  <a:pt x="1410947" y="1323667"/>
                </a:cubicBezTo>
                <a:cubicBezTo>
                  <a:pt x="1086750" y="1332647"/>
                  <a:pt x="1041801" y="1341208"/>
                  <a:pt x="874644" y="1323667"/>
                </a:cubicBezTo>
                <a:cubicBezTo>
                  <a:pt x="707487" y="1306126"/>
                  <a:pt x="484599" y="1313588"/>
                  <a:pt x="220616" y="1323667"/>
                </a:cubicBezTo>
                <a:cubicBezTo>
                  <a:pt x="79779" y="1318018"/>
                  <a:pt x="-360" y="1201773"/>
                  <a:pt x="0" y="1103051"/>
                </a:cubicBezTo>
                <a:cubicBezTo>
                  <a:pt x="18692" y="935498"/>
                  <a:pt x="-21907" y="759308"/>
                  <a:pt x="0" y="644185"/>
                </a:cubicBezTo>
                <a:cubicBezTo>
                  <a:pt x="21907" y="529062"/>
                  <a:pt x="-15680" y="401129"/>
                  <a:pt x="0" y="220616"/>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err="1">
                <a:solidFill>
                  <a:srgbClr val="0070C0"/>
                </a:solidFill>
                <a:latin typeface="#9Slide03 Ample" panose="02000000000000000000" pitchFamily="2" charset="0"/>
                <a:ea typeface="SimSun-ExtB" panose="02010609060101010101" pitchFamily="49" charset="-122"/>
                <a:cs typeface="SimSun-ExtB" panose="02010609060101010101" pitchFamily="49" charset="-122"/>
              </a:rPr>
              <a:t>Văn</a:t>
            </a:r>
            <a:r>
              <a:rPr lang="en-US" sz="24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r>
              <a:rPr lang="en-US" sz="2400" dirty="0" err="1">
                <a:solidFill>
                  <a:srgbClr val="0070C0"/>
                </a:solidFill>
                <a:latin typeface="#9Slide03 Ample" panose="02000000000000000000" pitchFamily="2" charset="0"/>
                <a:ea typeface="SimSun-ExtB" panose="02010609060101010101" pitchFamily="49" charset="-122"/>
                <a:cs typeface="SimSun-ExtB" panose="02010609060101010101" pitchFamily="49" charset="-122"/>
              </a:rPr>
              <a:t>bản</a:t>
            </a:r>
            <a:r>
              <a:rPr lang="en-US" sz="24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Trích</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chương</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2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và</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3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của</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tiểu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thuyết</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Mắt</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sói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tác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phẩm</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kinh</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điển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của</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văn</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học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thiếu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nhi</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Pháp</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được</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dịch</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ra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nhiều</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thứ</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tiếng</a:t>
            </a:r>
            <a:endPar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pic>
        <p:nvPicPr>
          <p:cNvPr id="8" name="Picture 2" descr="Mắt sói - Đa-ni-en Pen-nắc - Ngữ văn 8 Tập 2 Kết Nối Tri Thức">
            <a:extLst>
              <a:ext uri="{FF2B5EF4-FFF2-40B4-BE49-F238E27FC236}">
                <a16:creationId xmlns:a16="http://schemas.microsoft.com/office/drawing/2014/main" id="{F0E28B68-0F88-4A8B-9DB5-AC361002F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089" y="3102978"/>
            <a:ext cx="1451887" cy="1668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721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9;p65">
            <a:extLst>
              <a:ext uri="{FF2B5EF4-FFF2-40B4-BE49-F238E27FC236}">
                <a16:creationId xmlns:a16="http://schemas.microsoft.com/office/drawing/2014/main" id="{3506EBE7-3D6D-435A-8ABB-9CE8918AEA2B}"/>
              </a:ext>
            </a:extLst>
          </p:cNvPr>
          <p:cNvSpPr txBox="1">
            <a:spLocks/>
          </p:cNvSpPr>
          <p:nvPr/>
        </p:nvSpPr>
        <p:spPr>
          <a:xfrm>
            <a:off x="1982400" y="305432"/>
            <a:ext cx="5179200" cy="52292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FF0000"/>
                </a:solidFill>
                <a:latin typeface="#9Slide03 AllRoundGothic" panose="020B0703020202020104" pitchFamily="34" charset="0"/>
              </a:rPr>
              <a:t>Bố</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cục</a:t>
            </a:r>
            <a:endParaRPr lang="en-US" sz="2400" dirty="0">
              <a:solidFill>
                <a:srgbClr val="FF0000"/>
              </a:solidFill>
              <a:latin typeface="#9Slide03 AllRoundGothic" panose="020B0703020202020104" pitchFamily="34" charset="0"/>
            </a:endParaRPr>
          </a:p>
        </p:txBody>
      </p:sp>
      <p:pic>
        <p:nvPicPr>
          <p:cNvPr id="2050" name="Picture 2" descr="Mắt sói - Đa-ni-en Pen-nắc - Ngữ văn 8 Tập 2 Kết Nối Tri Thức">
            <a:extLst>
              <a:ext uri="{FF2B5EF4-FFF2-40B4-BE49-F238E27FC236}">
                <a16:creationId xmlns:a16="http://schemas.microsoft.com/office/drawing/2014/main" id="{7BDD8C85-67DE-43A0-912A-5B55CE03A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690" y="1181717"/>
            <a:ext cx="2154937" cy="2475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8AB2A46C-A32F-43D7-9E5D-6C33C11EE90C}"/>
              </a:ext>
            </a:extLst>
          </p:cNvPr>
          <p:cNvSpPr/>
          <p:nvPr/>
        </p:nvSpPr>
        <p:spPr>
          <a:xfrm>
            <a:off x="498373" y="1034234"/>
            <a:ext cx="5555840" cy="1480367"/>
          </a:xfrm>
          <a:custGeom>
            <a:avLst/>
            <a:gdLst>
              <a:gd name="connsiteX0" fmla="*/ 0 w 5555840"/>
              <a:gd name="connsiteY0" fmla="*/ 246733 h 1480367"/>
              <a:gd name="connsiteX1" fmla="*/ 246733 w 5555840"/>
              <a:gd name="connsiteY1" fmla="*/ 0 h 1480367"/>
              <a:gd name="connsiteX2" fmla="*/ 828906 w 5555840"/>
              <a:gd name="connsiteY2" fmla="*/ 0 h 1480367"/>
              <a:gd name="connsiteX3" fmla="*/ 1360455 w 5555840"/>
              <a:gd name="connsiteY3" fmla="*/ 0 h 1480367"/>
              <a:gd name="connsiteX4" fmla="*/ 1993252 w 5555840"/>
              <a:gd name="connsiteY4" fmla="*/ 0 h 1480367"/>
              <a:gd name="connsiteX5" fmla="*/ 2575425 w 5555840"/>
              <a:gd name="connsiteY5" fmla="*/ 0 h 1480367"/>
              <a:gd name="connsiteX6" fmla="*/ 3309469 w 5555840"/>
              <a:gd name="connsiteY6" fmla="*/ 0 h 1480367"/>
              <a:gd name="connsiteX7" fmla="*/ 3891642 w 5555840"/>
              <a:gd name="connsiteY7" fmla="*/ 0 h 1480367"/>
              <a:gd name="connsiteX8" fmla="*/ 4625687 w 5555840"/>
              <a:gd name="connsiteY8" fmla="*/ 0 h 1480367"/>
              <a:gd name="connsiteX9" fmla="*/ 5309107 w 5555840"/>
              <a:gd name="connsiteY9" fmla="*/ 0 h 1480367"/>
              <a:gd name="connsiteX10" fmla="*/ 5555840 w 5555840"/>
              <a:gd name="connsiteY10" fmla="*/ 246733 h 1480367"/>
              <a:gd name="connsiteX11" fmla="*/ 5555840 w 5555840"/>
              <a:gd name="connsiteY11" fmla="*/ 740184 h 1480367"/>
              <a:gd name="connsiteX12" fmla="*/ 5555840 w 5555840"/>
              <a:gd name="connsiteY12" fmla="*/ 1233634 h 1480367"/>
              <a:gd name="connsiteX13" fmla="*/ 5309107 w 5555840"/>
              <a:gd name="connsiteY13" fmla="*/ 1480367 h 1480367"/>
              <a:gd name="connsiteX14" fmla="*/ 4676310 w 5555840"/>
              <a:gd name="connsiteY14" fmla="*/ 1480367 h 1480367"/>
              <a:gd name="connsiteX15" fmla="*/ 3992890 w 5555840"/>
              <a:gd name="connsiteY15" fmla="*/ 1480367 h 1480367"/>
              <a:gd name="connsiteX16" fmla="*/ 3410717 w 5555840"/>
              <a:gd name="connsiteY16" fmla="*/ 1480367 h 1480367"/>
              <a:gd name="connsiteX17" fmla="*/ 2828544 w 5555840"/>
              <a:gd name="connsiteY17" fmla="*/ 1480367 h 1480367"/>
              <a:gd name="connsiteX18" fmla="*/ 2246371 w 5555840"/>
              <a:gd name="connsiteY18" fmla="*/ 1480367 h 1480367"/>
              <a:gd name="connsiteX19" fmla="*/ 1765445 w 5555840"/>
              <a:gd name="connsiteY19" fmla="*/ 1480367 h 1480367"/>
              <a:gd name="connsiteX20" fmla="*/ 1082025 w 5555840"/>
              <a:gd name="connsiteY20" fmla="*/ 1480367 h 1480367"/>
              <a:gd name="connsiteX21" fmla="*/ 246733 w 5555840"/>
              <a:gd name="connsiteY21" fmla="*/ 1480367 h 1480367"/>
              <a:gd name="connsiteX22" fmla="*/ 0 w 5555840"/>
              <a:gd name="connsiteY22" fmla="*/ 1233634 h 1480367"/>
              <a:gd name="connsiteX23" fmla="*/ 0 w 5555840"/>
              <a:gd name="connsiteY23" fmla="*/ 740184 h 1480367"/>
              <a:gd name="connsiteX24" fmla="*/ 0 w 5555840"/>
              <a:gd name="connsiteY24" fmla="*/ 246733 h 14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55840" h="1480367" fill="none" extrusionOk="0">
                <a:moveTo>
                  <a:pt x="0" y="246733"/>
                </a:moveTo>
                <a:cubicBezTo>
                  <a:pt x="-2112" y="114873"/>
                  <a:pt x="103033" y="-4629"/>
                  <a:pt x="246733" y="0"/>
                </a:cubicBezTo>
                <a:cubicBezTo>
                  <a:pt x="396392" y="-5696"/>
                  <a:pt x="606659" y="-1650"/>
                  <a:pt x="828906" y="0"/>
                </a:cubicBezTo>
                <a:cubicBezTo>
                  <a:pt x="1051153" y="1650"/>
                  <a:pt x="1216749" y="-8090"/>
                  <a:pt x="1360455" y="0"/>
                </a:cubicBezTo>
                <a:cubicBezTo>
                  <a:pt x="1504161" y="8090"/>
                  <a:pt x="1686759" y="-3279"/>
                  <a:pt x="1993252" y="0"/>
                </a:cubicBezTo>
                <a:cubicBezTo>
                  <a:pt x="2299745" y="3279"/>
                  <a:pt x="2413414" y="15435"/>
                  <a:pt x="2575425" y="0"/>
                </a:cubicBezTo>
                <a:cubicBezTo>
                  <a:pt x="2737436" y="-15435"/>
                  <a:pt x="3061920" y="-35496"/>
                  <a:pt x="3309469" y="0"/>
                </a:cubicBezTo>
                <a:cubicBezTo>
                  <a:pt x="3557018" y="35496"/>
                  <a:pt x="3719054" y="25833"/>
                  <a:pt x="3891642" y="0"/>
                </a:cubicBezTo>
                <a:cubicBezTo>
                  <a:pt x="4064230" y="-25833"/>
                  <a:pt x="4426376" y="10249"/>
                  <a:pt x="4625687" y="0"/>
                </a:cubicBezTo>
                <a:cubicBezTo>
                  <a:pt x="4824998" y="-10249"/>
                  <a:pt x="4975462" y="26022"/>
                  <a:pt x="5309107" y="0"/>
                </a:cubicBezTo>
                <a:cubicBezTo>
                  <a:pt x="5462344" y="-4908"/>
                  <a:pt x="5558054" y="143980"/>
                  <a:pt x="5555840" y="246733"/>
                </a:cubicBezTo>
                <a:cubicBezTo>
                  <a:pt x="5542161" y="427495"/>
                  <a:pt x="5576234" y="620311"/>
                  <a:pt x="5555840" y="740184"/>
                </a:cubicBezTo>
                <a:cubicBezTo>
                  <a:pt x="5535446" y="860057"/>
                  <a:pt x="5574482" y="1087739"/>
                  <a:pt x="5555840" y="1233634"/>
                </a:cubicBezTo>
                <a:cubicBezTo>
                  <a:pt x="5568319" y="1342820"/>
                  <a:pt x="5461450" y="1464598"/>
                  <a:pt x="5309107" y="1480367"/>
                </a:cubicBezTo>
                <a:cubicBezTo>
                  <a:pt x="5053766" y="1460962"/>
                  <a:pt x="4872455" y="1501547"/>
                  <a:pt x="4676310" y="1480367"/>
                </a:cubicBezTo>
                <a:cubicBezTo>
                  <a:pt x="4480165" y="1459187"/>
                  <a:pt x="4175523" y="1505961"/>
                  <a:pt x="3992890" y="1480367"/>
                </a:cubicBezTo>
                <a:cubicBezTo>
                  <a:pt x="3810257" y="1454773"/>
                  <a:pt x="3585543" y="1491055"/>
                  <a:pt x="3410717" y="1480367"/>
                </a:cubicBezTo>
                <a:cubicBezTo>
                  <a:pt x="3235891" y="1469679"/>
                  <a:pt x="3103004" y="1490134"/>
                  <a:pt x="2828544" y="1480367"/>
                </a:cubicBezTo>
                <a:cubicBezTo>
                  <a:pt x="2554084" y="1470600"/>
                  <a:pt x="2395479" y="1502760"/>
                  <a:pt x="2246371" y="1480367"/>
                </a:cubicBezTo>
                <a:cubicBezTo>
                  <a:pt x="2097263" y="1457974"/>
                  <a:pt x="1913761" y="1460474"/>
                  <a:pt x="1765445" y="1480367"/>
                </a:cubicBezTo>
                <a:cubicBezTo>
                  <a:pt x="1617129" y="1500260"/>
                  <a:pt x="1417987" y="1491211"/>
                  <a:pt x="1082025" y="1480367"/>
                </a:cubicBezTo>
                <a:cubicBezTo>
                  <a:pt x="746063" y="1469523"/>
                  <a:pt x="612159" y="1443567"/>
                  <a:pt x="246733" y="1480367"/>
                </a:cubicBezTo>
                <a:cubicBezTo>
                  <a:pt x="141766" y="1482634"/>
                  <a:pt x="-10689" y="1375817"/>
                  <a:pt x="0" y="1233634"/>
                </a:cubicBezTo>
                <a:cubicBezTo>
                  <a:pt x="3881" y="1069757"/>
                  <a:pt x="-6184" y="965360"/>
                  <a:pt x="0" y="740184"/>
                </a:cubicBezTo>
                <a:cubicBezTo>
                  <a:pt x="6184" y="515008"/>
                  <a:pt x="-13108" y="472247"/>
                  <a:pt x="0" y="246733"/>
                </a:cubicBezTo>
                <a:close/>
              </a:path>
              <a:path w="5555840" h="1480367" stroke="0" extrusionOk="0">
                <a:moveTo>
                  <a:pt x="0" y="246733"/>
                </a:moveTo>
                <a:cubicBezTo>
                  <a:pt x="-20097" y="85902"/>
                  <a:pt x="85670" y="-8567"/>
                  <a:pt x="246733" y="0"/>
                </a:cubicBezTo>
                <a:cubicBezTo>
                  <a:pt x="491029" y="9648"/>
                  <a:pt x="574832" y="3071"/>
                  <a:pt x="778282" y="0"/>
                </a:cubicBezTo>
                <a:cubicBezTo>
                  <a:pt x="981732" y="-3071"/>
                  <a:pt x="1197035" y="-11715"/>
                  <a:pt x="1360455" y="0"/>
                </a:cubicBezTo>
                <a:cubicBezTo>
                  <a:pt x="1523875" y="11715"/>
                  <a:pt x="1636229" y="22090"/>
                  <a:pt x="1892005" y="0"/>
                </a:cubicBezTo>
                <a:cubicBezTo>
                  <a:pt x="2147781" y="-22090"/>
                  <a:pt x="2285305" y="-14564"/>
                  <a:pt x="2626049" y="0"/>
                </a:cubicBezTo>
                <a:cubicBezTo>
                  <a:pt x="2966793" y="14564"/>
                  <a:pt x="3105200" y="-1631"/>
                  <a:pt x="3258846" y="0"/>
                </a:cubicBezTo>
                <a:cubicBezTo>
                  <a:pt x="3412492" y="1631"/>
                  <a:pt x="3698409" y="13201"/>
                  <a:pt x="3891642" y="0"/>
                </a:cubicBezTo>
                <a:cubicBezTo>
                  <a:pt x="4084875" y="-13201"/>
                  <a:pt x="4241136" y="7256"/>
                  <a:pt x="4473815" y="0"/>
                </a:cubicBezTo>
                <a:cubicBezTo>
                  <a:pt x="4706494" y="-7256"/>
                  <a:pt x="4914007" y="-15032"/>
                  <a:pt x="5309107" y="0"/>
                </a:cubicBezTo>
                <a:cubicBezTo>
                  <a:pt x="5442848" y="-9661"/>
                  <a:pt x="5551658" y="111871"/>
                  <a:pt x="5555840" y="246733"/>
                </a:cubicBezTo>
                <a:cubicBezTo>
                  <a:pt x="5530765" y="418942"/>
                  <a:pt x="5542347" y="556705"/>
                  <a:pt x="5555840" y="759922"/>
                </a:cubicBezTo>
                <a:cubicBezTo>
                  <a:pt x="5569333" y="963139"/>
                  <a:pt x="5546381" y="1041689"/>
                  <a:pt x="5555840" y="1233634"/>
                </a:cubicBezTo>
                <a:cubicBezTo>
                  <a:pt x="5574133" y="1383132"/>
                  <a:pt x="5449249" y="1513297"/>
                  <a:pt x="5309107" y="1480367"/>
                </a:cubicBezTo>
                <a:cubicBezTo>
                  <a:pt x="5172216" y="1459390"/>
                  <a:pt x="5012613" y="1484066"/>
                  <a:pt x="4777558" y="1480367"/>
                </a:cubicBezTo>
                <a:cubicBezTo>
                  <a:pt x="4542503" y="1476668"/>
                  <a:pt x="4290973" y="1490029"/>
                  <a:pt x="4043514" y="1480367"/>
                </a:cubicBezTo>
                <a:cubicBezTo>
                  <a:pt x="3796055" y="1470705"/>
                  <a:pt x="3610645" y="1459413"/>
                  <a:pt x="3461340" y="1480367"/>
                </a:cubicBezTo>
                <a:cubicBezTo>
                  <a:pt x="3312035" y="1501321"/>
                  <a:pt x="2963849" y="1501265"/>
                  <a:pt x="2727296" y="1480367"/>
                </a:cubicBezTo>
                <a:cubicBezTo>
                  <a:pt x="2490743" y="1459469"/>
                  <a:pt x="2252582" y="1500974"/>
                  <a:pt x="2094500" y="1480367"/>
                </a:cubicBezTo>
                <a:cubicBezTo>
                  <a:pt x="1936418" y="1459760"/>
                  <a:pt x="1654863" y="1510849"/>
                  <a:pt x="1461703" y="1480367"/>
                </a:cubicBezTo>
                <a:cubicBezTo>
                  <a:pt x="1268543" y="1449885"/>
                  <a:pt x="668751" y="1517917"/>
                  <a:pt x="246733" y="1480367"/>
                </a:cubicBezTo>
                <a:cubicBezTo>
                  <a:pt x="94265" y="1474225"/>
                  <a:pt x="-23672" y="1369413"/>
                  <a:pt x="0" y="1233634"/>
                </a:cubicBezTo>
                <a:cubicBezTo>
                  <a:pt x="23360" y="1128587"/>
                  <a:pt x="8006" y="874823"/>
                  <a:pt x="0" y="730314"/>
                </a:cubicBezTo>
                <a:cubicBezTo>
                  <a:pt x="-8006" y="585805"/>
                  <a:pt x="-2873" y="344435"/>
                  <a:pt x="0" y="246733"/>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00" dirty="0" err="1">
                <a:solidFill>
                  <a:srgbClr val="0070C0"/>
                </a:solidFill>
                <a:latin typeface="#9Slide03 Ample" panose="02000000000000000000" pitchFamily="2" charset="0"/>
              </a:rPr>
              <a:t>Chương</a:t>
            </a:r>
            <a:r>
              <a:rPr lang="en-US" sz="2100" dirty="0">
                <a:solidFill>
                  <a:srgbClr val="0070C0"/>
                </a:solidFill>
                <a:latin typeface="#9Slide03 Ample" panose="02000000000000000000" pitchFamily="2" charset="0"/>
              </a:rPr>
              <a:t> 2: </a:t>
            </a:r>
            <a:r>
              <a:rPr lang="en-US" sz="2100" dirty="0" err="1">
                <a:solidFill>
                  <a:srgbClr val="0070C0"/>
                </a:solidFill>
                <a:latin typeface="#9Slide03 Ample" panose="02000000000000000000" pitchFamily="2" charset="0"/>
              </a:rPr>
              <a:t>Câu</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chuyện</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của</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Sói</a:t>
            </a:r>
            <a:r>
              <a:rPr lang="en-US" sz="2100" dirty="0">
                <a:solidFill>
                  <a:srgbClr val="0070C0"/>
                </a:solidFill>
                <a:latin typeface="#9Slide03 Ample" panose="02000000000000000000" pitchFamily="2" charset="0"/>
              </a:rPr>
              <a:t> Lam</a:t>
            </a:r>
            <a:r>
              <a:rPr lang="en-US" sz="21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p>
          <a:p>
            <a:pPr marL="342900" indent="-342900" algn="just">
              <a:buFontTx/>
              <a:buChar char="-"/>
            </a:pP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Phần</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(1):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Hình</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ảnh</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đôi</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mắt</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sói</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mở</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ra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câu</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chuyện</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về</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cuộc</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đời</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Sói</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Lam</a:t>
            </a:r>
          </a:p>
          <a:p>
            <a:pPr marL="342900" indent="-342900" algn="just">
              <a:buFontTx/>
              <a:buChar char="-"/>
            </a:pP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Phần</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(2):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Sói</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Lam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dũng</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cảm</a:t>
            </a:r>
            <a:endPar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6" name="Rectangle: Rounded Corners 5">
            <a:extLst>
              <a:ext uri="{FF2B5EF4-FFF2-40B4-BE49-F238E27FC236}">
                <a16:creationId xmlns:a16="http://schemas.microsoft.com/office/drawing/2014/main" id="{B0CA02E0-0922-468A-9810-55595A9779EB}"/>
              </a:ext>
            </a:extLst>
          </p:cNvPr>
          <p:cNvSpPr/>
          <p:nvPr/>
        </p:nvSpPr>
        <p:spPr>
          <a:xfrm>
            <a:off x="498373" y="2852614"/>
            <a:ext cx="5555840" cy="1774693"/>
          </a:xfrm>
          <a:custGeom>
            <a:avLst/>
            <a:gdLst>
              <a:gd name="connsiteX0" fmla="*/ 0 w 5555840"/>
              <a:gd name="connsiteY0" fmla="*/ 295788 h 1774693"/>
              <a:gd name="connsiteX1" fmla="*/ 295788 w 5555840"/>
              <a:gd name="connsiteY1" fmla="*/ 0 h 1774693"/>
              <a:gd name="connsiteX2" fmla="*/ 866678 w 5555840"/>
              <a:gd name="connsiteY2" fmla="*/ 0 h 1774693"/>
              <a:gd name="connsiteX3" fmla="*/ 1387926 w 5555840"/>
              <a:gd name="connsiteY3" fmla="*/ 0 h 1774693"/>
              <a:gd name="connsiteX4" fmla="*/ 2008459 w 5555840"/>
              <a:gd name="connsiteY4" fmla="*/ 0 h 1774693"/>
              <a:gd name="connsiteX5" fmla="*/ 2579349 w 5555840"/>
              <a:gd name="connsiteY5" fmla="*/ 0 h 1774693"/>
              <a:gd name="connsiteX6" fmla="*/ 3299168 w 5555840"/>
              <a:gd name="connsiteY6" fmla="*/ 0 h 1774693"/>
              <a:gd name="connsiteX7" fmla="*/ 3870058 w 5555840"/>
              <a:gd name="connsiteY7" fmla="*/ 0 h 1774693"/>
              <a:gd name="connsiteX8" fmla="*/ 4589876 w 5555840"/>
              <a:gd name="connsiteY8" fmla="*/ 0 h 1774693"/>
              <a:gd name="connsiteX9" fmla="*/ 5260052 w 5555840"/>
              <a:gd name="connsiteY9" fmla="*/ 0 h 1774693"/>
              <a:gd name="connsiteX10" fmla="*/ 5555840 w 5555840"/>
              <a:gd name="connsiteY10" fmla="*/ 295788 h 1774693"/>
              <a:gd name="connsiteX11" fmla="*/ 5555840 w 5555840"/>
              <a:gd name="connsiteY11" fmla="*/ 887347 h 1774693"/>
              <a:gd name="connsiteX12" fmla="*/ 5555840 w 5555840"/>
              <a:gd name="connsiteY12" fmla="*/ 1478905 h 1774693"/>
              <a:gd name="connsiteX13" fmla="*/ 5260052 w 5555840"/>
              <a:gd name="connsiteY13" fmla="*/ 1774693 h 1774693"/>
              <a:gd name="connsiteX14" fmla="*/ 4639519 w 5555840"/>
              <a:gd name="connsiteY14" fmla="*/ 1774693 h 1774693"/>
              <a:gd name="connsiteX15" fmla="*/ 3969343 w 5555840"/>
              <a:gd name="connsiteY15" fmla="*/ 1774693 h 1774693"/>
              <a:gd name="connsiteX16" fmla="*/ 3398453 w 5555840"/>
              <a:gd name="connsiteY16" fmla="*/ 1774693 h 1774693"/>
              <a:gd name="connsiteX17" fmla="*/ 2827563 w 5555840"/>
              <a:gd name="connsiteY17" fmla="*/ 1774693 h 1774693"/>
              <a:gd name="connsiteX18" fmla="*/ 2256672 w 5555840"/>
              <a:gd name="connsiteY18" fmla="*/ 1774693 h 1774693"/>
              <a:gd name="connsiteX19" fmla="*/ 1785067 w 5555840"/>
              <a:gd name="connsiteY19" fmla="*/ 1774693 h 1774693"/>
              <a:gd name="connsiteX20" fmla="*/ 1114892 w 5555840"/>
              <a:gd name="connsiteY20" fmla="*/ 1774693 h 1774693"/>
              <a:gd name="connsiteX21" fmla="*/ 295788 w 5555840"/>
              <a:gd name="connsiteY21" fmla="*/ 1774693 h 1774693"/>
              <a:gd name="connsiteX22" fmla="*/ 0 w 5555840"/>
              <a:gd name="connsiteY22" fmla="*/ 1478905 h 1774693"/>
              <a:gd name="connsiteX23" fmla="*/ 0 w 5555840"/>
              <a:gd name="connsiteY23" fmla="*/ 887347 h 1774693"/>
              <a:gd name="connsiteX24" fmla="*/ 0 w 5555840"/>
              <a:gd name="connsiteY24" fmla="*/ 295788 h 177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55840" h="1774693" fill="none" extrusionOk="0">
                <a:moveTo>
                  <a:pt x="0" y="295788"/>
                </a:moveTo>
                <a:cubicBezTo>
                  <a:pt x="-3318" y="139354"/>
                  <a:pt x="103858" y="-17792"/>
                  <a:pt x="295788" y="0"/>
                </a:cubicBezTo>
                <a:cubicBezTo>
                  <a:pt x="437651" y="269"/>
                  <a:pt x="600238" y="20874"/>
                  <a:pt x="866678" y="0"/>
                </a:cubicBezTo>
                <a:cubicBezTo>
                  <a:pt x="1133118" y="-20874"/>
                  <a:pt x="1157269" y="-6206"/>
                  <a:pt x="1387926" y="0"/>
                </a:cubicBezTo>
                <a:cubicBezTo>
                  <a:pt x="1618583" y="6206"/>
                  <a:pt x="1733869" y="10709"/>
                  <a:pt x="2008459" y="0"/>
                </a:cubicBezTo>
                <a:cubicBezTo>
                  <a:pt x="2283049" y="-10709"/>
                  <a:pt x="2330900" y="17959"/>
                  <a:pt x="2579349" y="0"/>
                </a:cubicBezTo>
                <a:cubicBezTo>
                  <a:pt x="2827798" y="-17959"/>
                  <a:pt x="3004014" y="-2820"/>
                  <a:pt x="3299168" y="0"/>
                </a:cubicBezTo>
                <a:cubicBezTo>
                  <a:pt x="3594322" y="2820"/>
                  <a:pt x="3681837" y="24916"/>
                  <a:pt x="3870058" y="0"/>
                </a:cubicBezTo>
                <a:cubicBezTo>
                  <a:pt x="4058279" y="-24916"/>
                  <a:pt x="4247165" y="30122"/>
                  <a:pt x="4589876" y="0"/>
                </a:cubicBezTo>
                <a:cubicBezTo>
                  <a:pt x="4932587" y="-30122"/>
                  <a:pt x="4993142" y="-10701"/>
                  <a:pt x="5260052" y="0"/>
                </a:cubicBezTo>
                <a:cubicBezTo>
                  <a:pt x="5445763" y="-6465"/>
                  <a:pt x="5556611" y="144094"/>
                  <a:pt x="5555840" y="295788"/>
                </a:cubicBezTo>
                <a:cubicBezTo>
                  <a:pt x="5554718" y="459250"/>
                  <a:pt x="5576780" y="600014"/>
                  <a:pt x="5555840" y="887347"/>
                </a:cubicBezTo>
                <a:cubicBezTo>
                  <a:pt x="5534900" y="1174680"/>
                  <a:pt x="5583935" y="1230838"/>
                  <a:pt x="5555840" y="1478905"/>
                </a:cubicBezTo>
                <a:cubicBezTo>
                  <a:pt x="5557878" y="1637840"/>
                  <a:pt x="5430690" y="1767554"/>
                  <a:pt x="5260052" y="1774693"/>
                </a:cubicBezTo>
                <a:cubicBezTo>
                  <a:pt x="4989208" y="1771120"/>
                  <a:pt x="4800523" y="1791629"/>
                  <a:pt x="4639519" y="1774693"/>
                </a:cubicBezTo>
                <a:cubicBezTo>
                  <a:pt x="4478515" y="1757757"/>
                  <a:pt x="4126331" y="1770241"/>
                  <a:pt x="3969343" y="1774693"/>
                </a:cubicBezTo>
                <a:cubicBezTo>
                  <a:pt x="3812355" y="1779145"/>
                  <a:pt x="3629834" y="1765717"/>
                  <a:pt x="3398453" y="1774693"/>
                </a:cubicBezTo>
                <a:cubicBezTo>
                  <a:pt x="3167072" y="1783670"/>
                  <a:pt x="2975847" y="1776877"/>
                  <a:pt x="2827563" y="1774693"/>
                </a:cubicBezTo>
                <a:cubicBezTo>
                  <a:pt x="2679279" y="1772510"/>
                  <a:pt x="2476646" y="1764980"/>
                  <a:pt x="2256672" y="1774693"/>
                </a:cubicBezTo>
                <a:cubicBezTo>
                  <a:pt x="2036698" y="1784406"/>
                  <a:pt x="1969563" y="1751838"/>
                  <a:pt x="1785067" y="1774693"/>
                </a:cubicBezTo>
                <a:cubicBezTo>
                  <a:pt x="1600572" y="1797548"/>
                  <a:pt x="1370889" y="1796466"/>
                  <a:pt x="1114892" y="1774693"/>
                </a:cubicBezTo>
                <a:cubicBezTo>
                  <a:pt x="858895" y="1752920"/>
                  <a:pt x="657804" y="1754323"/>
                  <a:pt x="295788" y="1774693"/>
                </a:cubicBezTo>
                <a:cubicBezTo>
                  <a:pt x="156166" y="1776412"/>
                  <a:pt x="-20862" y="1653810"/>
                  <a:pt x="0" y="1478905"/>
                </a:cubicBezTo>
                <a:cubicBezTo>
                  <a:pt x="5633" y="1303886"/>
                  <a:pt x="-21635" y="1016031"/>
                  <a:pt x="0" y="887347"/>
                </a:cubicBezTo>
                <a:cubicBezTo>
                  <a:pt x="21635" y="758663"/>
                  <a:pt x="1215" y="434726"/>
                  <a:pt x="0" y="295788"/>
                </a:cubicBezTo>
                <a:close/>
              </a:path>
              <a:path w="5555840" h="1774693" stroke="0" extrusionOk="0">
                <a:moveTo>
                  <a:pt x="0" y="295788"/>
                </a:moveTo>
                <a:cubicBezTo>
                  <a:pt x="-20449" y="107434"/>
                  <a:pt x="118374" y="-4856"/>
                  <a:pt x="295788" y="0"/>
                </a:cubicBezTo>
                <a:cubicBezTo>
                  <a:pt x="456285" y="7843"/>
                  <a:pt x="618847" y="25423"/>
                  <a:pt x="817036" y="0"/>
                </a:cubicBezTo>
                <a:cubicBezTo>
                  <a:pt x="1015225" y="-25423"/>
                  <a:pt x="1141691" y="15761"/>
                  <a:pt x="1387926" y="0"/>
                </a:cubicBezTo>
                <a:cubicBezTo>
                  <a:pt x="1634161" y="-15761"/>
                  <a:pt x="1676269" y="-4798"/>
                  <a:pt x="1909174" y="0"/>
                </a:cubicBezTo>
                <a:cubicBezTo>
                  <a:pt x="2142079" y="4798"/>
                  <a:pt x="2331942" y="24552"/>
                  <a:pt x="2628992" y="0"/>
                </a:cubicBezTo>
                <a:cubicBezTo>
                  <a:pt x="2926042" y="-24552"/>
                  <a:pt x="2989285" y="19318"/>
                  <a:pt x="3249525" y="0"/>
                </a:cubicBezTo>
                <a:cubicBezTo>
                  <a:pt x="3509765" y="-19318"/>
                  <a:pt x="3651796" y="-20250"/>
                  <a:pt x="3870058" y="0"/>
                </a:cubicBezTo>
                <a:cubicBezTo>
                  <a:pt x="4088320" y="20250"/>
                  <a:pt x="4300981" y="-19300"/>
                  <a:pt x="4440948" y="0"/>
                </a:cubicBezTo>
                <a:cubicBezTo>
                  <a:pt x="4580915" y="19300"/>
                  <a:pt x="5061986" y="2414"/>
                  <a:pt x="5260052" y="0"/>
                </a:cubicBezTo>
                <a:cubicBezTo>
                  <a:pt x="5417220" y="-23680"/>
                  <a:pt x="5526809" y="142180"/>
                  <a:pt x="5555840" y="295788"/>
                </a:cubicBezTo>
                <a:cubicBezTo>
                  <a:pt x="5545679" y="481082"/>
                  <a:pt x="5560791" y="734464"/>
                  <a:pt x="5555840" y="911009"/>
                </a:cubicBezTo>
                <a:cubicBezTo>
                  <a:pt x="5550889" y="1087554"/>
                  <a:pt x="5566740" y="1300820"/>
                  <a:pt x="5555840" y="1478905"/>
                </a:cubicBezTo>
                <a:cubicBezTo>
                  <a:pt x="5568528" y="1651441"/>
                  <a:pt x="5427638" y="1810615"/>
                  <a:pt x="5260052" y="1774693"/>
                </a:cubicBezTo>
                <a:cubicBezTo>
                  <a:pt x="5004908" y="1795786"/>
                  <a:pt x="4882356" y="1774779"/>
                  <a:pt x="4738804" y="1774693"/>
                </a:cubicBezTo>
                <a:cubicBezTo>
                  <a:pt x="4595252" y="1774607"/>
                  <a:pt x="4189603" y="1780991"/>
                  <a:pt x="4018986" y="1774693"/>
                </a:cubicBezTo>
                <a:cubicBezTo>
                  <a:pt x="3848369" y="1768395"/>
                  <a:pt x="3622847" y="1801578"/>
                  <a:pt x="3448096" y="1774693"/>
                </a:cubicBezTo>
                <a:cubicBezTo>
                  <a:pt x="3273345" y="1747809"/>
                  <a:pt x="2985450" y="1746035"/>
                  <a:pt x="2728277" y="1774693"/>
                </a:cubicBezTo>
                <a:cubicBezTo>
                  <a:pt x="2471104" y="1803351"/>
                  <a:pt x="2337122" y="1776675"/>
                  <a:pt x="2107744" y="1774693"/>
                </a:cubicBezTo>
                <a:cubicBezTo>
                  <a:pt x="1878366" y="1772711"/>
                  <a:pt x="1701235" y="1754690"/>
                  <a:pt x="1487211" y="1774693"/>
                </a:cubicBezTo>
                <a:cubicBezTo>
                  <a:pt x="1273187" y="1794696"/>
                  <a:pt x="554574" y="1737370"/>
                  <a:pt x="295788" y="1774693"/>
                </a:cubicBezTo>
                <a:cubicBezTo>
                  <a:pt x="117961" y="1769208"/>
                  <a:pt x="-32583" y="1641592"/>
                  <a:pt x="0" y="1478905"/>
                </a:cubicBezTo>
                <a:cubicBezTo>
                  <a:pt x="-16094" y="1301470"/>
                  <a:pt x="11846" y="1045523"/>
                  <a:pt x="0" y="875515"/>
                </a:cubicBezTo>
                <a:cubicBezTo>
                  <a:pt x="-11846" y="705507"/>
                  <a:pt x="28" y="516918"/>
                  <a:pt x="0" y="295788"/>
                </a:cubicBezTo>
                <a:close/>
              </a:path>
            </a:pathLst>
          </a:custGeom>
          <a:solidFill>
            <a:srgbClr val="FFFFFF"/>
          </a:solidFill>
          <a:ln>
            <a:extLst>
              <a:ext uri="{C807C97D-BFC1-408E-A445-0C87EB9F89A2}">
                <ask:lineSketchStyleProp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00" dirty="0" err="1">
                <a:solidFill>
                  <a:srgbClr val="0070C0"/>
                </a:solidFill>
                <a:latin typeface="#9Slide03 Ample" panose="02000000000000000000" pitchFamily="2" charset="0"/>
              </a:rPr>
              <a:t>Chương</a:t>
            </a:r>
            <a:r>
              <a:rPr lang="en-US" sz="2100" dirty="0">
                <a:solidFill>
                  <a:srgbClr val="0070C0"/>
                </a:solidFill>
                <a:latin typeface="#9Slide03 Ample" panose="02000000000000000000" pitchFamily="2" charset="0"/>
              </a:rPr>
              <a:t> 3: </a:t>
            </a:r>
            <a:r>
              <a:rPr lang="en-US" sz="2100" dirty="0" err="1">
                <a:solidFill>
                  <a:srgbClr val="0070C0"/>
                </a:solidFill>
                <a:latin typeface="#9Slide03 Ample" panose="02000000000000000000" pitchFamily="2" charset="0"/>
              </a:rPr>
              <a:t>Câu</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chuyện</a:t>
            </a:r>
            <a:r>
              <a:rPr lang="en-US" sz="2100" dirty="0">
                <a:solidFill>
                  <a:srgbClr val="0070C0"/>
                </a:solidFill>
                <a:latin typeface="#9Slide03 Ample" panose="02000000000000000000" pitchFamily="2" charset="0"/>
              </a:rPr>
              <a:t> </a:t>
            </a:r>
            <a:r>
              <a:rPr lang="en-US" sz="2100" dirty="0" err="1">
                <a:solidFill>
                  <a:srgbClr val="0070C0"/>
                </a:solidFill>
                <a:latin typeface="#9Slide03 Ample" panose="02000000000000000000" pitchFamily="2" charset="0"/>
              </a:rPr>
              <a:t>của</a:t>
            </a:r>
            <a:r>
              <a:rPr lang="en-US" sz="2100" dirty="0">
                <a:solidFill>
                  <a:srgbClr val="0070C0"/>
                </a:solidFill>
                <a:latin typeface="#9Slide03 Ample" panose="02000000000000000000" pitchFamily="2" charset="0"/>
              </a:rPr>
              <a:t> Phi </a:t>
            </a:r>
            <a:r>
              <a:rPr lang="en-US" sz="2100" dirty="0" err="1">
                <a:solidFill>
                  <a:srgbClr val="0070C0"/>
                </a:solidFill>
                <a:latin typeface="#9Slide03 Ample" panose="02000000000000000000" pitchFamily="2" charset="0"/>
              </a:rPr>
              <a:t>Châu</a:t>
            </a:r>
            <a:r>
              <a:rPr lang="en-US" sz="21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a:t>
            </a:r>
          </a:p>
          <a:p>
            <a:pPr marL="342900" indent="-342900" algn="just">
              <a:buFontTx/>
              <a:buChar char="-"/>
            </a:pP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Phần</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(3): Con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mắt</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của</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Phi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Châu</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mở</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ra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câu</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chuyện</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về</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cuộc</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đời</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cậu</a:t>
            </a:r>
            <a:r>
              <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bé</a:t>
            </a:r>
            <a:endPar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a:p>
            <a:pPr marL="342900" indent="-342900" algn="just">
              <a:buFontTx/>
              <a:buChar char="-"/>
            </a:pP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Phần</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(2): Phi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Châu</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đi</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tìm</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lạc</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đà</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Hàng</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Xén</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và</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kết</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bạn</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với</a:t>
            </a:r>
            <a:r>
              <a:rPr lang="en-US" sz="21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1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Báo</a:t>
            </a:r>
            <a:endParaRPr lang="en-US" sz="21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Tree>
    <p:extLst>
      <p:ext uri="{BB962C8B-B14F-4D97-AF65-F5344CB8AC3E}">
        <p14:creationId xmlns:p14="http://schemas.microsoft.com/office/powerpoint/2010/main" val="28855664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2"/>
        <p:cNvGrpSpPr/>
        <p:nvPr/>
      </p:nvGrpSpPr>
      <p:grpSpPr>
        <a:xfrm>
          <a:off x="0" y="0"/>
          <a:ext cx="0" cy="0"/>
          <a:chOff x="0" y="0"/>
          <a:chExt cx="0" cy="0"/>
        </a:xfrm>
      </p:grpSpPr>
      <p:sp>
        <p:nvSpPr>
          <p:cNvPr id="8" name="Google Shape;469;p65">
            <a:extLst>
              <a:ext uri="{FF2B5EF4-FFF2-40B4-BE49-F238E27FC236}">
                <a16:creationId xmlns:a16="http://schemas.microsoft.com/office/drawing/2014/main" id="{F6386D11-2614-2508-3BA4-A6F84F5FEC86}"/>
              </a:ext>
            </a:extLst>
          </p:cNvPr>
          <p:cNvSpPr txBox="1">
            <a:spLocks/>
          </p:cNvSpPr>
          <p:nvPr/>
        </p:nvSpPr>
        <p:spPr>
          <a:xfrm>
            <a:off x="298108" y="1539716"/>
            <a:ext cx="5179200" cy="206406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6600" dirty="0" err="1">
                <a:solidFill>
                  <a:srgbClr val="003D1B"/>
                </a:solidFill>
                <a:latin typeface="#9Slide03 AllRoundGothic" panose="020B0703020202020104" pitchFamily="34" charset="0"/>
              </a:rPr>
              <a:t>Đọc</a:t>
            </a:r>
            <a:r>
              <a:rPr lang="en-US" sz="6600" dirty="0">
                <a:solidFill>
                  <a:srgbClr val="003D1B"/>
                </a:solidFill>
                <a:latin typeface="#9Slide03 AllRoundGothic" panose="020B0703020202020104" pitchFamily="34" charset="0"/>
              </a:rPr>
              <a:t> </a:t>
            </a:r>
            <a:r>
              <a:rPr lang="en-US" sz="6600" dirty="0" err="1">
                <a:solidFill>
                  <a:srgbClr val="003D1B"/>
                </a:solidFill>
                <a:latin typeface="#9Slide03 AllRoundGothic" panose="020B0703020202020104" pitchFamily="34" charset="0"/>
              </a:rPr>
              <a:t>hiểu</a:t>
            </a:r>
            <a:r>
              <a:rPr lang="en-US" sz="6600" dirty="0">
                <a:solidFill>
                  <a:srgbClr val="003D1B"/>
                </a:solidFill>
                <a:latin typeface="#9Slide03 AllRoundGothic" panose="020B0703020202020104" pitchFamily="34" charset="0"/>
              </a:rPr>
              <a:t> </a:t>
            </a:r>
            <a:r>
              <a:rPr lang="en-US" sz="6600" dirty="0" err="1">
                <a:solidFill>
                  <a:srgbClr val="003D1B"/>
                </a:solidFill>
                <a:latin typeface="#9Slide03 AllRoundGothic" panose="020B0703020202020104" pitchFamily="34" charset="0"/>
              </a:rPr>
              <a:t>văn</a:t>
            </a:r>
            <a:r>
              <a:rPr lang="en-US" sz="6600" dirty="0">
                <a:solidFill>
                  <a:srgbClr val="003D1B"/>
                </a:solidFill>
                <a:latin typeface="#9Slide03 AllRoundGothic" panose="020B0703020202020104" pitchFamily="34" charset="0"/>
              </a:rPr>
              <a:t> </a:t>
            </a:r>
            <a:r>
              <a:rPr lang="en-US" sz="6600" dirty="0" err="1">
                <a:solidFill>
                  <a:srgbClr val="003D1B"/>
                </a:solidFill>
                <a:latin typeface="#9Slide03 AllRoundGothic" panose="020B0703020202020104" pitchFamily="34" charset="0"/>
              </a:rPr>
              <a:t>bản</a:t>
            </a:r>
            <a:endParaRPr lang="en-US" sz="6600" dirty="0">
              <a:solidFill>
                <a:srgbClr val="003D1B"/>
              </a:solidFill>
              <a:latin typeface="#9Slide03 AllRoundGothic" panose="020B0703020202020104" pitchFamily="34" charset="0"/>
            </a:endParaRPr>
          </a:p>
        </p:txBody>
      </p:sp>
      <p:sp>
        <p:nvSpPr>
          <p:cNvPr id="9" name="Google Shape;470;p65">
            <a:extLst>
              <a:ext uri="{FF2B5EF4-FFF2-40B4-BE49-F238E27FC236}">
                <a16:creationId xmlns:a16="http://schemas.microsoft.com/office/drawing/2014/main" id="{B6B10DA9-F7F3-027D-33C4-420740B33033}"/>
              </a:ext>
            </a:extLst>
          </p:cNvPr>
          <p:cNvSpPr txBox="1">
            <a:spLocks/>
          </p:cNvSpPr>
          <p:nvPr/>
        </p:nvSpPr>
        <p:spPr>
          <a:xfrm>
            <a:off x="5851668" y="1466896"/>
            <a:ext cx="2471100" cy="183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6000"/>
              <a:buFont typeface="Lexend Tera"/>
              <a:buNone/>
              <a:defRPr sz="6000" b="0" i="0" u="none" strike="noStrike" cap="none">
                <a:solidFill>
                  <a:schemeClr val="accent4"/>
                </a:solidFill>
                <a:latin typeface="Lexend Tera"/>
                <a:ea typeface="Lexend Tera"/>
                <a:cs typeface="Lexend Tera"/>
                <a:sym typeface="Lexend Tera"/>
              </a:defRPr>
            </a:lvl1pPr>
            <a:lvl2pPr marR="0" lvl="1"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2pPr>
            <a:lvl3pPr marR="0" lvl="2"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3pPr>
            <a:lvl4pPr marR="0" lvl="3"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4pPr>
            <a:lvl5pPr marR="0" lvl="4"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5pPr>
            <a:lvl6pPr marR="0" lvl="5"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6pPr>
            <a:lvl7pPr marR="0" lvl="6"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7pPr>
            <a:lvl8pPr marR="0" lvl="7"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8pPr>
            <a:lvl9pPr marR="0" lvl="8" algn="ctr" rtl="0">
              <a:lnSpc>
                <a:spcPct val="100000"/>
              </a:lnSpc>
              <a:spcBef>
                <a:spcPts val="0"/>
              </a:spcBef>
              <a:spcAft>
                <a:spcPts val="0"/>
              </a:spcAft>
              <a:buClr>
                <a:schemeClr val="accent4"/>
              </a:buClr>
              <a:buSzPts val="5200"/>
              <a:buFont typeface="Lexend Tera"/>
              <a:buNone/>
              <a:defRPr sz="5200" b="0" i="0" u="none" strike="noStrike" cap="none">
                <a:solidFill>
                  <a:schemeClr val="accent4"/>
                </a:solidFill>
                <a:latin typeface="Lexend Tera"/>
                <a:ea typeface="Lexend Tera"/>
                <a:cs typeface="Lexend Tera"/>
                <a:sym typeface="Lexend Tera"/>
              </a:defRPr>
            </a:lvl9pPr>
          </a:lstStyle>
          <a:p>
            <a:pPr algn="ctr"/>
            <a:r>
              <a:rPr lang="en-US" sz="7200" dirty="0">
                <a:solidFill>
                  <a:schemeClr val="bg1"/>
                </a:solidFill>
                <a:latin typeface="#9Slide03 AllRoundGothic" panose="020B0703020202020104" pitchFamily="34" charset="0"/>
              </a:rPr>
              <a:t>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CF38A-7BA6-4354-A759-262012223C58}"/>
              </a:ext>
            </a:extLst>
          </p:cNvPr>
          <p:cNvPicPr>
            <a:picLocks noChangeAspect="1"/>
          </p:cNvPicPr>
          <p:nvPr/>
        </p:nvPicPr>
        <p:blipFill rotWithShape="1">
          <a:blip r:embed="rId3"/>
          <a:srcRect r="72321" b="50000"/>
          <a:stretch/>
        </p:blipFill>
        <p:spPr>
          <a:xfrm>
            <a:off x="5447258" y="997939"/>
            <a:ext cx="2168200" cy="3916686"/>
          </a:xfrm>
          <a:prstGeom prst="rect">
            <a:avLst/>
          </a:prstGeom>
        </p:spPr>
      </p:pic>
      <p:pic>
        <p:nvPicPr>
          <p:cNvPr id="3" name="Picture 2">
            <a:extLst>
              <a:ext uri="{FF2B5EF4-FFF2-40B4-BE49-F238E27FC236}">
                <a16:creationId xmlns:a16="http://schemas.microsoft.com/office/drawing/2014/main" id="{881C5CBC-9237-4D60-9EFD-F5E0542D3AAF}"/>
              </a:ext>
            </a:extLst>
          </p:cNvPr>
          <p:cNvPicPr>
            <a:picLocks noChangeAspect="1"/>
          </p:cNvPicPr>
          <p:nvPr/>
        </p:nvPicPr>
        <p:blipFill>
          <a:blip r:embed="rId4"/>
          <a:stretch>
            <a:fillRect/>
          </a:stretch>
        </p:blipFill>
        <p:spPr>
          <a:xfrm>
            <a:off x="1302331" y="359889"/>
            <a:ext cx="3901580" cy="3580130"/>
          </a:xfrm>
          <a:prstGeom prst="rect">
            <a:avLst/>
          </a:prstGeom>
        </p:spPr>
      </p:pic>
      <p:sp>
        <p:nvSpPr>
          <p:cNvPr id="4" name="TextBox 3">
            <a:extLst>
              <a:ext uri="{FF2B5EF4-FFF2-40B4-BE49-F238E27FC236}">
                <a16:creationId xmlns:a16="http://schemas.microsoft.com/office/drawing/2014/main" id="{7FA036DB-38BC-4365-8CB6-4DCD522FADED}"/>
              </a:ext>
            </a:extLst>
          </p:cNvPr>
          <p:cNvSpPr txBox="1"/>
          <p:nvPr/>
        </p:nvSpPr>
        <p:spPr>
          <a:xfrm>
            <a:off x="1779440" y="1510222"/>
            <a:ext cx="2947361" cy="955646"/>
          </a:xfrm>
          <a:prstGeom prst="rect">
            <a:avLst/>
          </a:prstGeom>
          <a:noFill/>
        </p:spPr>
        <p:txBody>
          <a:bodyPr wrap="square">
            <a:spAutoFit/>
          </a:bodyPr>
          <a:lstStyle/>
          <a:p>
            <a:pPr algn="ctr">
              <a:lnSpc>
                <a:spcPct val="80000"/>
              </a:lnSpc>
            </a:pPr>
            <a:r>
              <a:rPr lang="en-US" altLang="zh-CN" sz="3400" dirty="0" err="1">
                <a:solidFill>
                  <a:srgbClr val="0070C0"/>
                </a:solidFill>
                <a:latin typeface="#9Slide05 SVNCookie" panose="020B0606040200020203" pitchFamily="34" charset="0"/>
                <a:ea typeface="华康海报体W12" panose="040B0C09000000000000" pitchFamily="81" charset="-122"/>
              </a:rPr>
              <a:t>Nêu</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các</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bước</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đọc</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hiểu</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văn</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bản</a:t>
            </a:r>
            <a:r>
              <a:rPr lang="en-US" altLang="zh-CN" sz="3400" dirty="0">
                <a:solidFill>
                  <a:srgbClr val="0070C0"/>
                </a:solidFill>
                <a:latin typeface="#9Slide05 SVNCookie" panose="020B0606040200020203" pitchFamily="34" charset="0"/>
                <a:ea typeface="华康海报体W12" panose="040B0C09000000000000" pitchFamily="81" charset="-122"/>
              </a:rPr>
              <a:t> </a:t>
            </a:r>
            <a:r>
              <a:rPr lang="en-US" altLang="zh-CN" sz="3400" dirty="0" err="1">
                <a:solidFill>
                  <a:srgbClr val="0070C0"/>
                </a:solidFill>
                <a:latin typeface="#9Slide05 SVNCookie" panose="020B0606040200020203" pitchFamily="34" charset="0"/>
                <a:ea typeface="华康海报体W12" panose="040B0C09000000000000" pitchFamily="81" charset="-122"/>
              </a:rPr>
              <a:t>truyện</a:t>
            </a:r>
            <a:endParaRPr lang="zh-CN" altLang="en-US" sz="3400" dirty="0">
              <a:solidFill>
                <a:srgbClr val="0070C0"/>
              </a:solidFill>
              <a:latin typeface="#9Slide05 SVNCookie" panose="020B0606040200020203" pitchFamily="34" charset="0"/>
              <a:ea typeface="华康海报体W12" panose="040B0C09000000000000" pitchFamily="81" charset="-122"/>
            </a:endParaRPr>
          </a:p>
        </p:txBody>
      </p:sp>
    </p:spTree>
    <p:extLst>
      <p:ext uri="{BB962C8B-B14F-4D97-AF65-F5344CB8AC3E}">
        <p14:creationId xmlns:p14="http://schemas.microsoft.com/office/powerpoint/2010/main" val="6526524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 Khởi động">
            <a:hlinkClick r:id="" action="ppaction://media"/>
            <a:extLst>
              <a:ext uri="{FF2B5EF4-FFF2-40B4-BE49-F238E27FC236}">
                <a16:creationId xmlns:a16="http://schemas.microsoft.com/office/drawing/2014/main" id="{080D8222-339D-46AF-822B-076AD4AF30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90360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9E32D0-269C-4157-9F06-87BFABB91B5A}"/>
              </a:ext>
            </a:extLst>
          </p:cNvPr>
          <p:cNvSpPr txBox="1"/>
          <p:nvPr/>
        </p:nvSpPr>
        <p:spPr>
          <a:xfrm>
            <a:off x="1909119" y="625785"/>
            <a:ext cx="5325762" cy="563231"/>
          </a:xfrm>
          <a:prstGeom prst="rect">
            <a:avLst/>
          </a:prstGeom>
          <a:noFill/>
        </p:spPr>
        <p:txBody>
          <a:bodyPr wrap="square">
            <a:spAutoFit/>
          </a:bodyPr>
          <a:lstStyle/>
          <a:p>
            <a:pPr algn="ctr">
              <a:lnSpc>
                <a:spcPct val="80000"/>
              </a:lnSpc>
            </a:pPr>
            <a:r>
              <a:rPr lang="en-US" altLang="zh-CN" sz="3600" dirty="0" err="1">
                <a:solidFill>
                  <a:srgbClr val="FF5757"/>
                </a:solidFill>
                <a:latin typeface="#9Slide05 SVNCookie" panose="020B0606040200020203" pitchFamily="34" charset="0"/>
                <a:ea typeface="华康海报体W12" panose="040B0C09000000000000" pitchFamily="81" charset="-122"/>
              </a:rPr>
              <a:t>Các</a:t>
            </a:r>
            <a:r>
              <a:rPr lang="en-US" altLang="zh-CN" sz="3600" dirty="0">
                <a:solidFill>
                  <a:srgbClr val="FF5757"/>
                </a:solidFill>
                <a:latin typeface="#9Slide05 SVNCookie" panose="020B0606040200020203" pitchFamily="34" charset="0"/>
                <a:ea typeface="华康海报体W12" panose="040B0C09000000000000" pitchFamily="81" charset="-122"/>
              </a:rPr>
              <a:t> </a:t>
            </a:r>
            <a:r>
              <a:rPr lang="en-US" altLang="zh-CN" sz="3600" dirty="0" err="1">
                <a:solidFill>
                  <a:srgbClr val="FF5757"/>
                </a:solidFill>
                <a:latin typeface="#9Slide05 SVNCookie" panose="020B0606040200020203" pitchFamily="34" charset="0"/>
                <a:ea typeface="华康海报体W12" panose="040B0C09000000000000" pitchFamily="81" charset="-122"/>
              </a:rPr>
              <a:t>bước</a:t>
            </a:r>
            <a:r>
              <a:rPr lang="en-US" altLang="zh-CN" sz="3600" dirty="0">
                <a:solidFill>
                  <a:srgbClr val="FF5757"/>
                </a:solidFill>
                <a:latin typeface="#9Slide05 SVNCookie" panose="020B0606040200020203" pitchFamily="34" charset="0"/>
                <a:ea typeface="华康海报体W12" panose="040B0C09000000000000" pitchFamily="81" charset="-122"/>
              </a:rPr>
              <a:t> </a:t>
            </a:r>
            <a:r>
              <a:rPr lang="en-US" altLang="zh-CN" sz="3600" dirty="0" err="1">
                <a:solidFill>
                  <a:srgbClr val="FF5757"/>
                </a:solidFill>
                <a:latin typeface="#9Slide05 SVNCookie" panose="020B0606040200020203" pitchFamily="34" charset="0"/>
                <a:ea typeface="华康海报体W12" panose="040B0C09000000000000" pitchFamily="81" charset="-122"/>
              </a:rPr>
              <a:t>đọc</a:t>
            </a:r>
            <a:r>
              <a:rPr lang="en-US" altLang="zh-CN" sz="3600" dirty="0">
                <a:solidFill>
                  <a:srgbClr val="FF5757"/>
                </a:solidFill>
                <a:latin typeface="#9Slide05 SVNCookie" panose="020B0606040200020203" pitchFamily="34" charset="0"/>
                <a:ea typeface="华康海报体W12" panose="040B0C09000000000000" pitchFamily="81" charset="-122"/>
              </a:rPr>
              <a:t> </a:t>
            </a:r>
            <a:r>
              <a:rPr lang="en-US" altLang="zh-CN" sz="3600" dirty="0" err="1">
                <a:solidFill>
                  <a:srgbClr val="FF5757"/>
                </a:solidFill>
                <a:latin typeface="#9Slide05 SVNCookie" panose="020B0606040200020203" pitchFamily="34" charset="0"/>
                <a:ea typeface="华康海报体W12" panose="040B0C09000000000000" pitchFamily="81" charset="-122"/>
              </a:rPr>
              <a:t>hiểu</a:t>
            </a:r>
            <a:r>
              <a:rPr lang="en-US" altLang="zh-CN" sz="3600" dirty="0">
                <a:solidFill>
                  <a:srgbClr val="FF5757"/>
                </a:solidFill>
                <a:latin typeface="#9Slide05 SVNCookie" panose="020B0606040200020203" pitchFamily="34" charset="0"/>
                <a:ea typeface="华康海报体W12" panose="040B0C09000000000000" pitchFamily="81" charset="-122"/>
              </a:rPr>
              <a:t> </a:t>
            </a:r>
            <a:r>
              <a:rPr lang="en-US" altLang="zh-CN" sz="3600" dirty="0" err="1">
                <a:solidFill>
                  <a:srgbClr val="FF5757"/>
                </a:solidFill>
                <a:latin typeface="#9Slide05 SVNCookie" panose="020B0606040200020203" pitchFamily="34" charset="0"/>
                <a:ea typeface="华康海报体W12" panose="040B0C09000000000000" pitchFamily="81" charset="-122"/>
              </a:rPr>
              <a:t>văn</a:t>
            </a:r>
            <a:r>
              <a:rPr lang="en-US" altLang="zh-CN" sz="3600" dirty="0">
                <a:solidFill>
                  <a:srgbClr val="FF5757"/>
                </a:solidFill>
                <a:latin typeface="#9Slide05 SVNCookie" panose="020B0606040200020203" pitchFamily="34" charset="0"/>
                <a:ea typeface="华康海报体W12" panose="040B0C09000000000000" pitchFamily="81" charset="-122"/>
              </a:rPr>
              <a:t> </a:t>
            </a:r>
            <a:r>
              <a:rPr lang="en-US" altLang="zh-CN" sz="3600" dirty="0" err="1">
                <a:solidFill>
                  <a:srgbClr val="FF5757"/>
                </a:solidFill>
                <a:latin typeface="#9Slide05 SVNCookie" panose="020B0606040200020203" pitchFamily="34" charset="0"/>
                <a:ea typeface="华康海报体W12" panose="040B0C09000000000000" pitchFamily="81" charset="-122"/>
              </a:rPr>
              <a:t>bản</a:t>
            </a:r>
            <a:r>
              <a:rPr lang="en-US" altLang="zh-CN" sz="3600" dirty="0">
                <a:solidFill>
                  <a:srgbClr val="FF5757"/>
                </a:solidFill>
                <a:latin typeface="#9Slide05 SVNCookie" panose="020B0606040200020203" pitchFamily="34" charset="0"/>
                <a:ea typeface="华康海报体W12" panose="040B0C09000000000000" pitchFamily="81" charset="-122"/>
              </a:rPr>
              <a:t> </a:t>
            </a:r>
            <a:r>
              <a:rPr lang="en-US" altLang="zh-CN" sz="3600" dirty="0" err="1">
                <a:solidFill>
                  <a:srgbClr val="FF5757"/>
                </a:solidFill>
                <a:latin typeface="#9Slide05 SVNCookie" panose="020B0606040200020203" pitchFamily="34" charset="0"/>
                <a:ea typeface="华康海报体W12" panose="040B0C09000000000000" pitchFamily="81" charset="-122"/>
              </a:rPr>
              <a:t>truyện</a:t>
            </a:r>
            <a:r>
              <a:rPr lang="en-US" altLang="zh-CN" sz="3600" dirty="0">
                <a:solidFill>
                  <a:srgbClr val="FF5757"/>
                </a:solidFill>
                <a:latin typeface="#9Slide05 SVNCookie" panose="020B0606040200020203" pitchFamily="34" charset="0"/>
                <a:ea typeface="华康海报体W12" panose="040B0C09000000000000" pitchFamily="81" charset="-122"/>
              </a:rPr>
              <a:t> </a:t>
            </a:r>
            <a:endParaRPr lang="zh-CN" altLang="en-US" sz="3600" dirty="0">
              <a:solidFill>
                <a:srgbClr val="FF5757"/>
              </a:solidFill>
              <a:latin typeface="#9Slide05 SVNCookie" panose="020B0606040200020203" pitchFamily="34" charset="0"/>
              <a:ea typeface="华康海报体W12" panose="040B0C09000000000000" pitchFamily="81" charset="-122"/>
            </a:endParaRPr>
          </a:p>
        </p:txBody>
      </p:sp>
      <p:sp>
        <p:nvSpPr>
          <p:cNvPr id="3" name="Google Shape;1593;p46">
            <a:extLst>
              <a:ext uri="{FF2B5EF4-FFF2-40B4-BE49-F238E27FC236}">
                <a16:creationId xmlns:a16="http://schemas.microsoft.com/office/drawing/2014/main" id="{A89751A9-64FB-433E-8279-9B2BAC57AEE6}"/>
              </a:ext>
            </a:extLst>
          </p:cNvPr>
          <p:cNvSpPr/>
          <p:nvPr/>
        </p:nvSpPr>
        <p:spPr>
          <a:xfrm>
            <a:off x="562709" y="1760326"/>
            <a:ext cx="1970064" cy="2560737"/>
          </a:xfrm>
          <a:custGeom>
            <a:avLst/>
            <a:gdLst/>
            <a:ahLst/>
            <a:cxnLst/>
            <a:rect l="l" t="t" r="r" b="b"/>
            <a:pathLst>
              <a:path w="51083" h="76418" extrusionOk="0">
                <a:moveTo>
                  <a:pt x="10261" y="0"/>
                </a:moveTo>
                <a:cubicBezTo>
                  <a:pt x="4592" y="0"/>
                  <a:pt x="0" y="4592"/>
                  <a:pt x="0" y="10261"/>
                </a:cubicBezTo>
                <a:lnTo>
                  <a:pt x="0" y="66156"/>
                </a:lnTo>
                <a:cubicBezTo>
                  <a:pt x="0" y="71825"/>
                  <a:pt x="4592" y="76417"/>
                  <a:pt x="10261" y="76417"/>
                </a:cubicBezTo>
                <a:lnTo>
                  <a:pt x="40822" y="76417"/>
                </a:lnTo>
                <a:cubicBezTo>
                  <a:pt x="46490" y="76417"/>
                  <a:pt x="51082" y="71825"/>
                  <a:pt x="51082" y="66156"/>
                </a:cubicBezTo>
                <a:lnTo>
                  <a:pt x="51082" y="10261"/>
                </a:lnTo>
                <a:cubicBezTo>
                  <a:pt x="51082" y="4592"/>
                  <a:pt x="46490" y="0"/>
                  <a:pt x="40822" y="0"/>
                </a:cubicBezTo>
                <a:close/>
              </a:path>
            </a:pathLst>
          </a:custGeom>
          <a:solidFill>
            <a:srgbClr val="FFF4D1"/>
          </a:solidFill>
          <a:ln>
            <a:noFill/>
          </a:ln>
        </p:spPr>
        <p:txBody>
          <a:bodyPr spcFirstLastPara="1" wrap="square" lIns="91425" tIns="91425" rIns="91425" bIns="91425" anchor="ctr" anchorCtr="0">
            <a:noAutofit/>
          </a:bodyPr>
          <a:lstStyle/>
          <a:p>
            <a:endParaRPr sz="1800"/>
          </a:p>
        </p:txBody>
      </p:sp>
      <p:sp>
        <p:nvSpPr>
          <p:cNvPr id="4" name="Google Shape;1594;p46">
            <a:extLst>
              <a:ext uri="{FF2B5EF4-FFF2-40B4-BE49-F238E27FC236}">
                <a16:creationId xmlns:a16="http://schemas.microsoft.com/office/drawing/2014/main" id="{EEA63322-FB9F-4BD0-923C-A3003AC0D5CA}"/>
              </a:ext>
            </a:extLst>
          </p:cNvPr>
          <p:cNvSpPr/>
          <p:nvPr/>
        </p:nvSpPr>
        <p:spPr>
          <a:xfrm>
            <a:off x="5262525" y="1782439"/>
            <a:ext cx="2005746" cy="2560737"/>
          </a:xfrm>
          <a:custGeom>
            <a:avLst/>
            <a:gdLst/>
            <a:ahLst/>
            <a:cxnLst/>
            <a:rect l="l" t="t" r="r" b="b"/>
            <a:pathLst>
              <a:path w="51083" h="76418" extrusionOk="0">
                <a:moveTo>
                  <a:pt x="10261" y="0"/>
                </a:moveTo>
                <a:cubicBezTo>
                  <a:pt x="4592" y="0"/>
                  <a:pt x="0" y="4592"/>
                  <a:pt x="0" y="10261"/>
                </a:cubicBezTo>
                <a:lnTo>
                  <a:pt x="0" y="66156"/>
                </a:lnTo>
                <a:cubicBezTo>
                  <a:pt x="0" y="71825"/>
                  <a:pt x="4592" y="76417"/>
                  <a:pt x="10261" y="76417"/>
                </a:cubicBezTo>
                <a:lnTo>
                  <a:pt x="40853" y="76417"/>
                </a:lnTo>
                <a:cubicBezTo>
                  <a:pt x="46490" y="76417"/>
                  <a:pt x="51082" y="71825"/>
                  <a:pt x="51082" y="66156"/>
                </a:cubicBezTo>
                <a:lnTo>
                  <a:pt x="51082" y="10261"/>
                </a:lnTo>
                <a:cubicBezTo>
                  <a:pt x="51082" y="4592"/>
                  <a:pt x="46490" y="0"/>
                  <a:pt x="40853" y="0"/>
                </a:cubicBezTo>
                <a:close/>
              </a:path>
            </a:pathLst>
          </a:custGeom>
          <a:solidFill>
            <a:srgbClr val="FBE6EA"/>
          </a:solidFill>
          <a:ln>
            <a:noFill/>
          </a:ln>
        </p:spPr>
        <p:txBody>
          <a:bodyPr spcFirstLastPara="1" wrap="square" lIns="91425" tIns="91425" rIns="91425" bIns="91425" anchor="ctr" anchorCtr="0">
            <a:noAutofit/>
          </a:bodyPr>
          <a:lstStyle/>
          <a:p>
            <a:endParaRPr sz="1800"/>
          </a:p>
        </p:txBody>
      </p:sp>
      <p:sp>
        <p:nvSpPr>
          <p:cNvPr id="5" name="Google Shape;1595;p46">
            <a:extLst>
              <a:ext uri="{FF2B5EF4-FFF2-40B4-BE49-F238E27FC236}">
                <a16:creationId xmlns:a16="http://schemas.microsoft.com/office/drawing/2014/main" id="{B3289770-7495-44D9-BD72-5415A159FAE4}"/>
              </a:ext>
            </a:extLst>
          </p:cNvPr>
          <p:cNvSpPr/>
          <p:nvPr/>
        </p:nvSpPr>
        <p:spPr>
          <a:xfrm>
            <a:off x="2828392" y="1760326"/>
            <a:ext cx="2138514" cy="2560737"/>
          </a:xfrm>
          <a:custGeom>
            <a:avLst/>
            <a:gdLst/>
            <a:ahLst/>
            <a:cxnLst/>
            <a:rect l="l" t="t" r="r" b="b"/>
            <a:pathLst>
              <a:path w="51083" h="76418" extrusionOk="0">
                <a:moveTo>
                  <a:pt x="10261" y="0"/>
                </a:moveTo>
                <a:cubicBezTo>
                  <a:pt x="4592" y="0"/>
                  <a:pt x="0" y="4592"/>
                  <a:pt x="0" y="10261"/>
                </a:cubicBezTo>
                <a:lnTo>
                  <a:pt x="0" y="66156"/>
                </a:lnTo>
                <a:cubicBezTo>
                  <a:pt x="0" y="71825"/>
                  <a:pt x="4592" y="76417"/>
                  <a:pt x="10261" y="76417"/>
                </a:cubicBezTo>
                <a:lnTo>
                  <a:pt x="40853" y="76417"/>
                </a:lnTo>
                <a:cubicBezTo>
                  <a:pt x="46490" y="76417"/>
                  <a:pt x="51082" y="71825"/>
                  <a:pt x="51082" y="66156"/>
                </a:cubicBezTo>
                <a:lnTo>
                  <a:pt x="51082" y="10261"/>
                </a:lnTo>
                <a:cubicBezTo>
                  <a:pt x="51082" y="4592"/>
                  <a:pt x="46490" y="0"/>
                  <a:pt x="40853" y="0"/>
                </a:cubicBezTo>
                <a:close/>
              </a:path>
            </a:pathLst>
          </a:custGeom>
          <a:solidFill>
            <a:schemeClr val="accent3">
              <a:lumMod val="60000"/>
              <a:lumOff val="40000"/>
              <a:alpha val="76470"/>
            </a:schemeClr>
          </a:solidFill>
          <a:ln>
            <a:noFill/>
          </a:ln>
        </p:spPr>
        <p:txBody>
          <a:bodyPr spcFirstLastPara="1" wrap="square" lIns="91425" tIns="91425" rIns="91425" bIns="91425" anchor="ctr" anchorCtr="0">
            <a:noAutofit/>
          </a:bodyPr>
          <a:lstStyle/>
          <a:p>
            <a:endParaRPr sz="1800" dirty="0"/>
          </a:p>
        </p:txBody>
      </p:sp>
      <p:sp>
        <p:nvSpPr>
          <p:cNvPr id="6" name="Google Shape;1596;p46">
            <a:extLst>
              <a:ext uri="{FF2B5EF4-FFF2-40B4-BE49-F238E27FC236}">
                <a16:creationId xmlns:a16="http://schemas.microsoft.com/office/drawing/2014/main" id="{DE75529D-F268-4FA9-BC59-6B02AFFD1611}"/>
              </a:ext>
            </a:extLst>
          </p:cNvPr>
          <p:cNvSpPr/>
          <p:nvPr/>
        </p:nvSpPr>
        <p:spPr>
          <a:xfrm>
            <a:off x="7508405" y="1840593"/>
            <a:ext cx="1153353" cy="2476561"/>
          </a:xfrm>
          <a:custGeom>
            <a:avLst/>
            <a:gdLst/>
            <a:ahLst/>
            <a:cxnLst/>
            <a:rect l="l" t="t" r="r" b="b"/>
            <a:pathLst>
              <a:path w="43229" h="73906" extrusionOk="0">
                <a:moveTo>
                  <a:pt x="5764" y="0"/>
                </a:moveTo>
                <a:cubicBezTo>
                  <a:pt x="2827" y="0"/>
                  <a:pt x="0" y="2283"/>
                  <a:pt x="0" y="5711"/>
                </a:cubicBezTo>
                <a:lnTo>
                  <a:pt x="0" y="68194"/>
                </a:lnTo>
                <a:cubicBezTo>
                  <a:pt x="0" y="71622"/>
                  <a:pt x="2813" y="73905"/>
                  <a:pt x="5750" y="73905"/>
                </a:cubicBezTo>
                <a:cubicBezTo>
                  <a:pt x="7154" y="73905"/>
                  <a:pt x="8587" y="73384"/>
                  <a:pt x="9754" y="72216"/>
                </a:cubicBezTo>
                <a:lnTo>
                  <a:pt x="40980" y="40990"/>
                </a:lnTo>
                <a:cubicBezTo>
                  <a:pt x="43229" y="38774"/>
                  <a:pt x="43229" y="35132"/>
                  <a:pt x="40980" y="32915"/>
                </a:cubicBezTo>
                <a:lnTo>
                  <a:pt x="9754" y="1689"/>
                </a:lnTo>
                <a:cubicBezTo>
                  <a:pt x="8597" y="522"/>
                  <a:pt x="7168" y="0"/>
                  <a:pt x="5764" y="0"/>
                </a:cubicBezTo>
                <a:close/>
              </a:path>
            </a:pathLst>
          </a:custGeom>
          <a:solidFill>
            <a:srgbClr val="D1EBFF">
              <a:alpha val="76078"/>
            </a:srgbClr>
          </a:solidFill>
          <a:ln>
            <a:noFill/>
          </a:ln>
        </p:spPr>
        <p:txBody>
          <a:bodyPr spcFirstLastPara="1" wrap="square" lIns="91425" tIns="91425" rIns="91425" bIns="91425" anchor="ctr" anchorCtr="0">
            <a:noAutofit/>
          </a:bodyPr>
          <a:lstStyle/>
          <a:p>
            <a:endParaRPr sz="1800"/>
          </a:p>
        </p:txBody>
      </p:sp>
      <p:sp>
        <p:nvSpPr>
          <p:cNvPr id="7" name="Google Shape;1597;p46">
            <a:extLst>
              <a:ext uri="{FF2B5EF4-FFF2-40B4-BE49-F238E27FC236}">
                <a16:creationId xmlns:a16="http://schemas.microsoft.com/office/drawing/2014/main" id="{8DF55084-92A9-43DE-B23A-B19515AE2241}"/>
              </a:ext>
            </a:extLst>
          </p:cNvPr>
          <p:cNvSpPr/>
          <p:nvPr/>
        </p:nvSpPr>
        <p:spPr>
          <a:xfrm>
            <a:off x="8405723" y="2851077"/>
            <a:ext cx="256035" cy="423461"/>
          </a:xfrm>
          <a:custGeom>
            <a:avLst/>
            <a:gdLst/>
            <a:ahLst/>
            <a:cxnLst/>
            <a:rect l="l" t="t" r="r" b="b"/>
            <a:pathLst>
              <a:path w="8013" h="12637" extrusionOk="0">
                <a:moveTo>
                  <a:pt x="3484" y="1"/>
                </a:moveTo>
                <a:cubicBezTo>
                  <a:pt x="1394" y="1331"/>
                  <a:pt x="0" y="3643"/>
                  <a:pt x="0" y="6334"/>
                </a:cubicBezTo>
                <a:cubicBezTo>
                  <a:pt x="0" y="8995"/>
                  <a:pt x="1394" y="11307"/>
                  <a:pt x="3484" y="12637"/>
                </a:cubicBezTo>
                <a:lnTo>
                  <a:pt x="5764" y="10356"/>
                </a:lnTo>
                <a:cubicBezTo>
                  <a:pt x="8013" y="8140"/>
                  <a:pt x="8013" y="4498"/>
                  <a:pt x="5764" y="2281"/>
                </a:cubicBezTo>
                <a:lnTo>
                  <a:pt x="3484"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endParaRPr sz="1800"/>
          </a:p>
        </p:txBody>
      </p:sp>
      <p:sp>
        <p:nvSpPr>
          <p:cNvPr id="8" name="TextBox 7">
            <a:extLst>
              <a:ext uri="{FF2B5EF4-FFF2-40B4-BE49-F238E27FC236}">
                <a16:creationId xmlns:a16="http://schemas.microsoft.com/office/drawing/2014/main" id="{E79731F7-BC90-450A-8927-40C8939A6815}"/>
              </a:ext>
            </a:extLst>
          </p:cNvPr>
          <p:cNvSpPr txBox="1"/>
          <p:nvPr/>
        </p:nvSpPr>
        <p:spPr>
          <a:xfrm>
            <a:off x="623471" y="2131805"/>
            <a:ext cx="1848342" cy="1708160"/>
          </a:xfrm>
          <a:prstGeom prst="rect">
            <a:avLst/>
          </a:prstGeom>
          <a:noFill/>
        </p:spPr>
        <p:txBody>
          <a:bodyPr wrap="square">
            <a:spAutoFit/>
          </a:bodyPr>
          <a:lstStyle/>
          <a:p>
            <a:pPr algn="just"/>
            <a:r>
              <a:rPr lang="en-BZ" sz="2100" dirty="0" err="1">
                <a:latin typeface="#9Slide03 AmpleSoft" panose="02000000000000000000" pitchFamily="2" charset="0"/>
                <a:ea typeface="Calibri"/>
                <a:cs typeface="#9Slide03 Arima Madurai Black" panose="00000A00000000000000" pitchFamily="2" charset="0"/>
                <a:sym typeface="Calibri"/>
              </a:rPr>
              <a:t>Xác</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định</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được</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cốt</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truyện</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bối</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cảnh</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ngôi</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kể</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và</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tác</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dụng</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của</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ngôi</a:t>
            </a:r>
            <a:r>
              <a:rPr lang="en-BZ" sz="2100" dirty="0">
                <a:latin typeface="#9Slide03 AmpleSoft" panose="02000000000000000000" pitchFamily="2" charset="0"/>
                <a:ea typeface="Calibri"/>
                <a:cs typeface="#9Slide03 Arima Madurai Black" panose="00000A00000000000000" pitchFamily="2" charset="0"/>
                <a:sym typeface="Calibri"/>
              </a:rPr>
              <a:t> </a:t>
            </a:r>
            <a:r>
              <a:rPr lang="en-BZ" sz="2100" dirty="0" err="1">
                <a:latin typeface="#9Slide03 AmpleSoft" panose="02000000000000000000" pitchFamily="2" charset="0"/>
                <a:ea typeface="Calibri"/>
                <a:cs typeface="#9Slide03 Arima Madurai Black" panose="00000A00000000000000" pitchFamily="2" charset="0"/>
                <a:sym typeface="Calibri"/>
              </a:rPr>
              <a:t>kể</a:t>
            </a:r>
            <a:r>
              <a:rPr lang="en-BZ" sz="2100" dirty="0">
                <a:latin typeface="#9Slide03 AmpleSoft" panose="02000000000000000000" pitchFamily="2" charset="0"/>
                <a:ea typeface="Calibri"/>
                <a:cs typeface="#9Slide03 Arima Madurai Black" panose="00000A00000000000000" pitchFamily="2" charset="0"/>
                <a:sym typeface="Calibri"/>
              </a:rPr>
              <a:t> </a:t>
            </a:r>
            <a:endParaRPr lang="en-US" sz="2100" dirty="0">
              <a:latin typeface="#9Slide03 AmpleSoft" panose="02000000000000000000" pitchFamily="2" charset="0"/>
            </a:endParaRPr>
          </a:p>
        </p:txBody>
      </p:sp>
      <p:sp>
        <p:nvSpPr>
          <p:cNvPr id="9" name="TextBox 8">
            <a:extLst>
              <a:ext uri="{FF2B5EF4-FFF2-40B4-BE49-F238E27FC236}">
                <a16:creationId xmlns:a16="http://schemas.microsoft.com/office/drawing/2014/main" id="{F4C3E8BC-8AFB-4DFB-985D-AA439F0A1566}"/>
              </a:ext>
            </a:extLst>
          </p:cNvPr>
          <p:cNvSpPr txBox="1"/>
          <p:nvPr/>
        </p:nvSpPr>
        <p:spPr>
          <a:xfrm>
            <a:off x="2875090" y="2028730"/>
            <a:ext cx="2071554" cy="2031325"/>
          </a:xfrm>
          <a:prstGeom prst="rect">
            <a:avLst/>
          </a:prstGeom>
          <a:noFill/>
        </p:spPr>
        <p:txBody>
          <a:bodyPr wrap="square">
            <a:spAutoFit/>
          </a:bodyPr>
          <a:lstStyle/>
          <a:p>
            <a:pPr algn="just"/>
            <a:r>
              <a:rPr lang="en-US" sz="2100" dirty="0" err="1">
                <a:latin typeface="#9Slide03 AmpleSoft" panose="02000000000000000000" pitchFamily="2" charset="0"/>
                <a:cs typeface="#9Slide03 Arima Madurai Black" panose="00000A00000000000000" pitchFamily="2" charset="0"/>
              </a:rPr>
              <a:t>Phân</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tích</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nhân</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vật</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chính</a:t>
            </a:r>
            <a:r>
              <a:rPr lang="en-US" sz="2100" dirty="0">
                <a:latin typeface="#9Slide03 AmpleSoft" panose="02000000000000000000" pitchFamily="2" charset="0"/>
                <a:cs typeface="#9Slide03 Arima Madurai Black" panose="00000A00000000000000" pitchFamily="2" charset="0"/>
              </a:rPr>
              <a:t> qua </a:t>
            </a:r>
            <a:r>
              <a:rPr lang="en-US" sz="2100" dirty="0" err="1">
                <a:latin typeface="#9Slide03 AmpleSoft" panose="02000000000000000000" pitchFamily="2" charset="0"/>
                <a:cs typeface="#9Slide03 Arima Madurai Black" panose="00000A00000000000000" pitchFamily="2" charset="0"/>
              </a:rPr>
              <a:t>các</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yếu</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tố</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Ngoại</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hình</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hành</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động</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ngôn</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ngữ</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nội</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tâm</a:t>
            </a:r>
            <a:endParaRPr lang="en-US" sz="2100" dirty="0">
              <a:latin typeface="#9Slide03 AmpleSoft" panose="02000000000000000000" pitchFamily="2" charset="0"/>
            </a:endParaRPr>
          </a:p>
        </p:txBody>
      </p:sp>
      <p:sp>
        <p:nvSpPr>
          <p:cNvPr id="10" name="TextBox 9">
            <a:extLst>
              <a:ext uri="{FF2B5EF4-FFF2-40B4-BE49-F238E27FC236}">
                <a16:creationId xmlns:a16="http://schemas.microsoft.com/office/drawing/2014/main" id="{E23B0899-A26C-4B05-8D0F-CCC4B23C0217}"/>
              </a:ext>
            </a:extLst>
          </p:cNvPr>
          <p:cNvSpPr txBox="1"/>
          <p:nvPr/>
        </p:nvSpPr>
        <p:spPr>
          <a:xfrm>
            <a:off x="5287877" y="2021495"/>
            <a:ext cx="1970063" cy="2031325"/>
          </a:xfrm>
          <a:prstGeom prst="rect">
            <a:avLst/>
          </a:prstGeom>
          <a:noFill/>
        </p:spPr>
        <p:txBody>
          <a:bodyPr wrap="square">
            <a:spAutoFit/>
          </a:bodyPr>
          <a:lstStyle/>
          <a:p>
            <a:pPr algn="just"/>
            <a:r>
              <a:rPr lang="en-US" sz="2100" dirty="0" err="1">
                <a:latin typeface="#9Slide03 AmpleSoft" panose="02000000000000000000" pitchFamily="2" charset="0"/>
                <a:cs typeface="#9Slide03 Arima Madurai Black" panose="00000A00000000000000" pitchFamily="2" charset="0"/>
              </a:rPr>
              <a:t>Xác</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định</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đề</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tài</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chủ</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đề</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của</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văn</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bản</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và</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rút</a:t>
            </a:r>
            <a:r>
              <a:rPr lang="en-US" sz="2100" dirty="0">
                <a:latin typeface="#9Slide03 AmpleSoft" panose="02000000000000000000" pitchFamily="2" charset="0"/>
                <a:cs typeface="#9Slide03 Arima Madurai Black" panose="00000A00000000000000" pitchFamily="2" charset="0"/>
              </a:rPr>
              <a:t> ra </a:t>
            </a:r>
            <a:r>
              <a:rPr lang="en-US" sz="2100" dirty="0" err="1">
                <a:latin typeface="#9Slide03 AmpleSoft" panose="02000000000000000000" pitchFamily="2" charset="0"/>
                <a:cs typeface="#9Slide03 Arima Madurai Black" panose="00000A00000000000000" pitchFamily="2" charset="0"/>
              </a:rPr>
              <a:t>bài</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học</a:t>
            </a:r>
            <a:r>
              <a:rPr lang="en-US" sz="2100" dirty="0">
                <a:latin typeface="#9Slide03 AmpleSoft" panose="02000000000000000000" pitchFamily="2" charset="0"/>
                <a:cs typeface="#9Slide03 Arima Madurai Black" panose="00000A00000000000000" pitchFamily="2" charset="0"/>
              </a:rPr>
              <a:t> / </a:t>
            </a:r>
            <a:r>
              <a:rPr lang="en-US" sz="2100" dirty="0" err="1">
                <a:latin typeface="#9Slide03 AmpleSoft" panose="02000000000000000000" pitchFamily="2" charset="0"/>
                <a:cs typeface="#9Slide03 Arima Madurai Black" panose="00000A00000000000000" pitchFamily="2" charset="0"/>
              </a:rPr>
              <a:t>thông</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điệp</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từ</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văn</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bản</a:t>
            </a:r>
            <a:r>
              <a:rPr lang="en-US" sz="2100" dirty="0">
                <a:latin typeface="#9Slide03 AmpleSoft" panose="02000000000000000000" pitchFamily="2" charset="0"/>
                <a:cs typeface="#9Slide03 Arima Madurai Black" panose="00000A00000000000000" pitchFamily="2" charset="0"/>
              </a:rPr>
              <a:t> </a:t>
            </a:r>
            <a:r>
              <a:rPr lang="en-US" sz="2100" dirty="0" err="1">
                <a:latin typeface="#9Slide03 AmpleSoft" panose="02000000000000000000" pitchFamily="2" charset="0"/>
                <a:cs typeface="#9Slide03 Arima Madurai Black" panose="00000A00000000000000" pitchFamily="2" charset="0"/>
              </a:rPr>
              <a:t>truyện</a:t>
            </a:r>
            <a:endParaRPr lang="en-US" sz="2100" dirty="0">
              <a:latin typeface="#9Slide03 AmpleSoft" panose="02000000000000000000" pitchFamily="2" charset="0"/>
            </a:endParaRPr>
          </a:p>
        </p:txBody>
      </p:sp>
    </p:spTree>
    <p:extLst>
      <p:ext uri="{BB962C8B-B14F-4D97-AF65-F5344CB8AC3E}">
        <p14:creationId xmlns:p14="http://schemas.microsoft.com/office/powerpoint/2010/main" val="2437699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51"/>
          <p:cNvSpPr txBox="1">
            <a:spLocks noGrp="1"/>
          </p:cNvSpPr>
          <p:nvPr>
            <p:ph type="title"/>
          </p:nvPr>
        </p:nvSpPr>
        <p:spPr>
          <a:xfrm>
            <a:off x="306593" y="178503"/>
            <a:ext cx="8554124"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FF0000"/>
                </a:solidFill>
                <a:latin typeface="#9Slide03 AllRoundGothic" panose="020B0703020202020104" pitchFamily="34" charset="0"/>
              </a:rPr>
              <a:t>Đ</a:t>
            </a:r>
            <a:r>
              <a:rPr lang="en" sz="1600" dirty="0">
                <a:solidFill>
                  <a:srgbClr val="FF0000"/>
                </a:solidFill>
                <a:latin typeface="#9Slide03 AllRoundGothic" panose="020B0703020202020104" pitchFamily="34" charset="0"/>
              </a:rPr>
              <a:t>ọc kĩ phần tóm tắt tác phẩm (SGK tr6), chỉ ra cốt truyện đa tuyến của tác phẩm theo gợi ý sau và nhận xét về tác dụng của nó trong việc thể hiện nội dung văn bản</a:t>
            </a:r>
            <a:endParaRPr sz="1600" dirty="0">
              <a:solidFill>
                <a:srgbClr val="FF0000"/>
              </a:solidFill>
              <a:latin typeface="#9Slide03 AllRoundGothic" panose="020B0703020202020104" pitchFamily="34" charset="0"/>
            </a:endParaRPr>
          </a:p>
        </p:txBody>
      </p:sp>
      <p:sp>
        <p:nvSpPr>
          <p:cNvPr id="1642" name="Google Shape;1642;p51"/>
          <p:cNvSpPr/>
          <p:nvPr/>
        </p:nvSpPr>
        <p:spPr>
          <a:xfrm>
            <a:off x="294777" y="868154"/>
            <a:ext cx="4239444" cy="1603203"/>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rgbClr val="FFF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1"/>
          <p:cNvSpPr/>
          <p:nvPr/>
        </p:nvSpPr>
        <p:spPr>
          <a:xfrm>
            <a:off x="294777" y="2592617"/>
            <a:ext cx="4239444" cy="1602307"/>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rgbClr val="FF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1"/>
          <p:cNvSpPr/>
          <p:nvPr/>
        </p:nvSpPr>
        <p:spPr>
          <a:xfrm>
            <a:off x="4609972" y="868154"/>
            <a:ext cx="4238929" cy="1603203"/>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rgbClr val="C7E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1"/>
          <p:cNvSpPr/>
          <p:nvPr/>
        </p:nvSpPr>
        <p:spPr>
          <a:xfrm>
            <a:off x="4609972" y="2592617"/>
            <a:ext cx="4238929" cy="1602307"/>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rgbClr val="EFE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6" name="Google Shape;1646;p51"/>
          <p:cNvSpPr txBox="1"/>
          <p:nvPr/>
        </p:nvSpPr>
        <p:spPr>
          <a:xfrm>
            <a:off x="354512" y="1188959"/>
            <a:ext cx="3264417" cy="7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Thời</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Không</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Nội</a:t>
            </a:r>
            <a:r>
              <a:rPr lang="en-US" dirty="0">
                <a:solidFill>
                  <a:srgbClr val="000000"/>
                </a:solidFill>
                <a:latin typeface="Times New Roman" panose="02020603050405020304" pitchFamily="18" charset="0"/>
                <a:ea typeface="Roboto"/>
                <a:cs typeface="Times New Roman" panose="02020603050405020304" pitchFamily="18" charset="0"/>
                <a:sym typeface="Roboto"/>
              </a:rPr>
              <a:t> dung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câu</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chuyện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endParaRPr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1650" name="Google Shape;1650;p51"/>
          <p:cNvSpPr txBox="1"/>
          <p:nvPr/>
        </p:nvSpPr>
        <p:spPr>
          <a:xfrm>
            <a:off x="5181251" y="901858"/>
            <a:ext cx="3660675" cy="43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b="1" dirty="0">
                <a:solidFill>
                  <a:srgbClr val="0070C0"/>
                </a:solidFill>
                <a:latin typeface="#9Slide03 Ample" panose="02000000000000000000" pitchFamily="2" charset="0"/>
                <a:ea typeface="Roboto"/>
                <a:cs typeface="Roboto"/>
                <a:sym typeface="Roboto"/>
              </a:rPr>
              <a:t>C</a:t>
            </a:r>
            <a:r>
              <a:rPr lang="en" b="1" dirty="0">
                <a:solidFill>
                  <a:srgbClr val="0070C0"/>
                </a:solidFill>
                <a:latin typeface="#9Slide03 Ample" panose="02000000000000000000" pitchFamily="2" charset="0"/>
                <a:ea typeface="Roboto"/>
                <a:cs typeface="Roboto"/>
                <a:sym typeface="Roboto"/>
              </a:rPr>
              <a:t>hương 2: Mạch truyện về nhân vật .................</a:t>
            </a:r>
            <a:endParaRPr b="1" dirty="0">
              <a:solidFill>
                <a:srgbClr val="0070C0"/>
              </a:solidFill>
              <a:latin typeface="#9Slide03 Ample" panose="02000000000000000000" pitchFamily="2" charset="0"/>
              <a:ea typeface="Roboto"/>
              <a:cs typeface="Roboto"/>
              <a:sym typeface="Roboto"/>
            </a:endParaRPr>
          </a:p>
        </p:txBody>
      </p:sp>
      <p:sp>
        <p:nvSpPr>
          <p:cNvPr id="1651" name="Google Shape;1651;p51"/>
          <p:cNvSpPr txBox="1"/>
          <p:nvPr/>
        </p:nvSpPr>
        <p:spPr>
          <a:xfrm>
            <a:off x="294777" y="901858"/>
            <a:ext cx="3677803"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9Slide03 Ample" panose="02000000000000000000" pitchFamily="2" charset="0"/>
                <a:ea typeface="Roboto"/>
                <a:cs typeface="Roboto"/>
                <a:sym typeface="Roboto"/>
              </a:rPr>
              <a:t>C</a:t>
            </a:r>
            <a:r>
              <a:rPr lang="en" b="1" dirty="0">
                <a:solidFill>
                  <a:srgbClr val="0070C0"/>
                </a:solidFill>
                <a:latin typeface="#9Slide03 Ample" panose="02000000000000000000" pitchFamily="2" charset="0"/>
                <a:ea typeface="Roboto"/>
                <a:cs typeface="Roboto"/>
                <a:sym typeface="Roboto"/>
              </a:rPr>
              <a:t>hương 1: Mạch truyện về nhân vật .................</a:t>
            </a:r>
            <a:endParaRPr b="1" dirty="0">
              <a:solidFill>
                <a:srgbClr val="0070C0"/>
              </a:solidFill>
              <a:latin typeface="#9Slide03 Ample" panose="02000000000000000000" pitchFamily="2" charset="0"/>
              <a:ea typeface="Roboto"/>
              <a:cs typeface="Roboto"/>
              <a:sym typeface="Roboto"/>
            </a:endParaRPr>
          </a:p>
        </p:txBody>
      </p:sp>
      <p:sp>
        <p:nvSpPr>
          <p:cNvPr id="1652" name="Google Shape;1652;p51"/>
          <p:cNvSpPr txBox="1"/>
          <p:nvPr/>
        </p:nvSpPr>
        <p:spPr>
          <a:xfrm>
            <a:off x="5227550" y="2583684"/>
            <a:ext cx="3697102"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b="1" dirty="0">
                <a:solidFill>
                  <a:srgbClr val="0070C0"/>
                </a:solidFill>
                <a:latin typeface="#9Slide03 Ample" panose="02000000000000000000" pitchFamily="2" charset="0"/>
                <a:ea typeface="Roboto"/>
                <a:cs typeface="Roboto"/>
                <a:sym typeface="Roboto"/>
              </a:rPr>
              <a:t>Chương </a:t>
            </a:r>
            <a:r>
              <a:rPr lang="en-US" b="1" dirty="0">
                <a:solidFill>
                  <a:srgbClr val="0070C0"/>
                </a:solidFill>
                <a:latin typeface="#9Slide03 Ample" panose="02000000000000000000" pitchFamily="2" charset="0"/>
                <a:ea typeface="Roboto"/>
                <a:cs typeface="Roboto"/>
                <a:sym typeface="Roboto"/>
              </a:rPr>
              <a:t>4</a:t>
            </a:r>
            <a:r>
              <a:rPr lang="vi-VN" b="1" dirty="0">
                <a:solidFill>
                  <a:srgbClr val="0070C0"/>
                </a:solidFill>
                <a:latin typeface="#9Slide03 Ample" panose="02000000000000000000" pitchFamily="2" charset="0"/>
                <a:ea typeface="Roboto"/>
                <a:cs typeface="Roboto"/>
                <a:sym typeface="Roboto"/>
              </a:rPr>
              <a:t>: Mạch truyện về nhân vật </a:t>
            </a:r>
            <a:r>
              <a:rPr lang="en" b="1" dirty="0">
                <a:solidFill>
                  <a:srgbClr val="0070C0"/>
                </a:solidFill>
                <a:latin typeface="#9Slide03 Ample" panose="02000000000000000000" pitchFamily="2" charset="0"/>
                <a:ea typeface="Roboto"/>
                <a:cs typeface="Roboto"/>
                <a:sym typeface="Roboto"/>
              </a:rPr>
              <a:t>.................</a:t>
            </a:r>
            <a:endParaRPr lang="vi-VN" b="1" dirty="0">
              <a:solidFill>
                <a:srgbClr val="0070C0"/>
              </a:solidFill>
              <a:latin typeface="#9Slide03 Ample" panose="02000000000000000000" pitchFamily="2" charset="0"/>
              <a:ea typeface="Roboto"/>
              <a:cs typeface="Roboto"/>
              <a:sym typeface="Roboto"/>
            </a:endParaRPr>
          </a:p>
        </p:txBody>
      </p:sp>
      <p:sp>
        <p:nvSpPr>
          <p:cNvPr id="1653" name="Google Shape;1653;p51"/>
          <p:cNvSpPr txBox="1"/>
          <p:nvPr/>
        </p:nvSpPr>
        <p:spPr>
          <a:xfrm>
            <a:off x="294777" y="2613706"/>
            <a:ext cx="375636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b="1" dirty="0">
                <a:solidFill>
                  <a:srgbClr val="0070C0"/>
                </a:solidFill>
                <a:latin typeface="#9Slide03 Ample" panose="02000000000000000000" pitchFamily="2" charset="0"/>
                <a:ea typeface="Roboto"/>
                <a:cs typeface="Roboto"/>
                <a:sym typeface="Roboto"/>
              </a:rPr>
              <a:t>Chương </a:t>
            </a:r>
            <a:r>
              <a:rPr lang="en-US" b="1" dirty="0">
                <a:solidFill>
                  <a:srgbClr val="0070C0"/>
                </a:solidFill>
                <a:latin typeface="#9Slide03 Ample" panose="02000000000000000000" pitchFamily="2" charset="0"/>
                <a:ea typeface="Roboto"/>
                <a:cs typeface="Roboto"/>
                <a:sym typeface="Roboto"/>
              </a:rPr>
              <a:t>3</a:t>
            </a:r>
            <a:r>
              <a:rPr lang="vi-VN" b="1" dirty="0">
                <a:solidFill>
                  <a:srgbClr val="0070C0"/>
                </a:solidFill>
                <a:latin typeface="#9Slide03 Ample" panose="02000000000000000000" pitchFamily="2" charset="0"/>
                <a:ea typeface="Roboto"/>
                <a:cs typeface="Roboto"/>
                <a:sym typeface="Roboto"/>
              </a:rPr>
              <a:t>: Mạch truyện về nhân vật </a:t>
            </a:r>
            <a:r>
              <a:rPr lang="en" b="1" dirty="0">
                <a:solidFill>
                  <a:srgbClr val="0070C0"/>
                </a:solidFill>
                <a:latin typeface="#9Slide03 Ample" panose="02000000000000000000" pitchFamily="2" charset="0"/>
                <a:ea typeface="Roboto"/>
                <a:cs typeface="Roboto"/>
                <a:sym typeface="Roboto"/>
              </a:rPr>
              <a:t>.................</a:t>
            </a:r>
            <a:endParaRPr lang="vi-VN" b="1" dirty="0">
              <a:solidFill>
                <a:srgbClr val="0070C0"/>
              </a:solidFill>
              <a:latin typeface="#9Slide03 Ample" panose="02000000000000000000" pitchFamily="2" charset="0"/>
              <a:ea typeface="Roboto"/>
              <a:cs typeface="Roboto"/>
              <a:sym typeface="Roboto"/>
            </a:endParaRPr>
          </a:p>
        </p:txBody>
      </p:sp>
      <p:grpSp>
        <p:nvGrpSpPr>
          <p:cNvPr id="1654" name="Google Shape;1654;p51"/>
          <p:cNvGrpSpPr/>
          <p:nvPr/>
        </p:nvGrpSpPr>
        <p:grpSpPr>
          <a:xfrm>
            <a:off x="3612305" y="1016147"/>
            <a:ext cx="1919583" cy="3042873"/>
            <a:chOff x="3496200" y="1357950"/>
            <a:chExt cx="2151279" cy="3447083"/>
          </a:xfrm>
        </p:grpSpPr>
        <p:grpSp>
          <p:nvGrpSpPr>
            <p:cNvPr id="1655" name="Google Shape;1655;p51"/>
            <p:cNvGrpSpPr/>
            <p:nvPr/>
          </p:nvGrpSpPr>
          <p:grpSpPr>
            <a:xfrm>
              <a:off x="3533384" y="1384699"/>
              <a:ext cx="2076830" cy="3420334"/>
              <a:chOff x="3539188" y="1602700"/>
              <a:chExt cx="2065675" cy="3401625"/>
            </a:xfrm>
          </p:grpSpPr>
          <p:sp>
            <p:nvSpPr>
              <p:cNvPr id="1656" name="Google Shape;1656;p51"/>
              <p:cNvSpPr/>
              <p:nvPr/>
            </p:nvSpPr>
            <p:spPr>
              <a:xfrm>
                <a:off x="5025263" y="4437225"/>
                <a:ext cx="850" cy="2525"/>
              </a:xfrm>
              <a:custGeom>
                <a:avLst/>
                <a:gdLst/>
                <a:ahLst/>
                <a:cxnLst/>
                <a:rect l="l" t="t" r="r" b="b"/>
                <a:pathLst>
                  <a:path w="34" h="101" extrusionOk="0">
                    <a:moveTo>
                      <a:pt x="33" y="0"/>
                    </a:moveTo>
                    <a:cubicBezTo>
                      <a:pt x="33" y="34"/>
                      <a:pt x="33" y="67"/>
                      <a:pt x="0" y="100"/>
                    </a:cubicBezTo>
                    <a:cubicBezTo>
                      <a:pt x="33" y="67"/>
                      <a:pt x="33" y="34"/>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1"/>
              <p:cNvSpPr/>
              <p:nvPr/>
            </p:nvSpPr>
            <p:spPr>
              <a:xfrm>
                <a:off x="5025263" y="4437225"/>
                <a:ext cx="850" cy="2525"/>
              </a:xfrm>
              <a:custGeom>
                <a:avLst/>
                <a:gdLst/>
                <a:ahLst/>
                <a:cxnLst/>
                <a:rect l="l" t="t" r="r" b="b"/>
                <a:pathLst>
                  <a:path w="34" h="101" extrusionOk="0">
                    <a:moveTo>
                      <a:pt x="33" y="0"/>
                    </a:moveTo>
                    <a:cubicBezTo>
                      <a:pt x="33" y="34"/>
                      <a:pt x="33" y="67"/>
                      <a:pt x="0" y="100"/>
                    </a:cubicBezTo>
                    <a:cubicBezTo>
                      <a:pt x="33" y="67"/>
                      <a:pt x="33" y="34"/>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1"/>
              <p:cNvSpPr/>
              <p:nvPr/>
            </p:nvSpPr>
            <p:spPr>
              <a:xfrm>
                <a:off x="5010238" y="4451400"/>
                <a:ext cx="850" cy="850"/>
              </a:xfrm>
              <a:custGeom>
                <a:avLst/>
                <a:gdLst/>
                <a:ahLst/>
                <a:cxnLst/>
                <a:rect l="l" t="t" r="r" b="b"/>
                <a:pathLst>
                  <a:path w="34" h="34" extrusionOk="0">
                    <a:moveTo>
                      <a:pt x="34" y="0"/>
                    </a:moveTo>
                    <a:cubicBezTo>
                      <a:pt x="34" y="0"/>
                      <a:pt x="1" y="0"/>
                      <a:pt x="1" y="34"/>
                    </a:cubicBezTo>
                    <a:cubicBezTo>
                      <a:pt x="1" y="34"/>
                      <a:pt x="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1"/>
              <p:cNvSpPr/>
              <p:nvPr/>
            </p:nvSpPr>
            <p:spPr>
              <a:xfrm>
                <a:off x="5010238" y="4451400"/>
                <a:ext cx="850" cy="850"/>
              </a:xfrm>
              <a:custGeom>
                <a:avLst/>
                <a:gdLst/>
                <a:ahLst/>
                <a:cxnLst/>
                <a:rect l="l" t="t" r="r" b="b"/>
                <a:pathLst>
                  <a:path w="34" h="34" extrusionOk="0">
                    <a:moveTo>
                      <a:pt x="1" y="34"/>
                    </a:moveTo>
                    <a:cubicBezTo>
                      <a:pt x="1" y="0"/>
                      <a:pt x="34" y="0"/>
                      <a:pt x="34" y="0"/>
                    </a:cubicBezTo>
                    <a:cubicBezTo>
                      <a:pt x="34" y="0"/>
                      <a:pt x="1" y="34"/>
                      <a:pt x="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1"/>
              <p:cNvSpPr/>
              <p:nvPr/>
            </p:nvSpPr>
            <p:spPr>
              <a:xfrm>
                <a:off x="4111263" y="4344650"/>
                <a:ext cx="915675" cy="153475"/>
              </a:xfrm>
              <a:custGeom>
                <a:avLst/>
                <a:gdLst/>
                <a:ahLst/>
                <a:cxnLst/>
                <a:rect l="l" t="t" r="r" b="b"/>
                <a:pathLst>
                  <a:path w="36627" h="6139" extrusionOk="0">
                    <a:moveTo>
                      <a:pt x="35559" y="1"/>
                    </a:moveTo>
                    <a:lnTo>
                      <a:pt x="901" y="2369"/>
                    </a:lnTo>
                    <a:cubicBezTo>
                      <a:pt x="1202" y="2769"/>
                      <a:pt x="1402" y="3270"/>
                      <a:pt x="1402" y="3803"/>
                    </a:cubicBezTo>
                    <a:cubicBezTo>
                      <a:pt x="1402" y="4637"/>
                      <a:pt x="901" y="5404"/>
                      <a:pt x="167" y="5871"/>
                    </a:cubicBezTo>
                    <a:cubicBezTo>
                      <a:pt x="67" y="5938"/>
                      <a:pt x="1" y="6038"/>
                      <a:pt x="1" y="6138"/>
                    </a:cubicBezTo>
                    <a:lnTo>
                      <a:pt x="36593" y="3637"/>
                    </a:lnTo>
                    <a:cubicBezTo>
                      <a:pt x="36627" y="3503"/>
                      <a:pt x="36560" y="3370"/>
                      <a:pt x="36427" y="3303"/>
                    </a:cubicBezTo>
                    <a:cubicBezTo>
                      <a:pt x="35693" y="2836"/>
                      <a:pt x="35192" y="2069"/>
                      <a:pt x="35192" y="1201"/>
                    </a:cubicBezTo>
                    <a:cubicBezTo>
                      <a:pt x="35192" y="768"/>
                      <a:pt x="35326" y="368"/>
                      <a:pt x="35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1"/>
              <p:cNvSpPr/>
              <p:nvPr/>
            </p:nvSpPr>
            <p:spPr>
              <a:xfrm>
                <a:off x="4111263" y="4344650"/>
                <a:ext cx="915675" cy="153475"/>
              </a:xfrm>
              <a:custGeom>
                <a:avLst/>
                <a:gdLst/>
                <a:ahLst/>
                <a:cxnLst/>
                <a:rect l="l" t="t" r="r" b="b"/>
                <a:pathLst>
                  <a:path w="36627" h="6139" extrusionOk="0">
                    <a:moveTo>
                      <a:pt x="1402" y="3803"/>
                    </a:moveTo>
                    <a:cubicBezTo>
                      <a:pt x="1402" y="4637"/>
                      <a:pt x="901" y="5404"/>
                      <a:pt x="167" y="5871"/>
                    </a:cubicBezTo>
                    <a:cubicBezTo>
                      <a:pt x="67" y="5938"/>
                      <a:pt x="1" y="6038"/>
                      <a:pt x="1" y="6138"/>
                    </a:cubicBezTo>
                    <a:lnTo>
                      <a:pt x="36593" y="3637"/>
                    </a:lnTo>
                    <a:cubicBezTo>
                      <a:pt x="36627" y="3503"/>
                      <a:pt x="36560" y="3370"/>
                      <a:pt x="36427" y="3303"/>
                    </a:cubicBezTo>
                    <a:cubicBezTo>
                      <a:pt x="35693" y="2836"/>
                      <a:pt x="35192" y="2069"/>
                      <a:pt x="35192" y="1201"/>
                    </a:cubicBezTo>
                    <a:cubicBezTo>
                      <a:pt x="35192" y="768"/>
                      <a:pt x="35326" y="368"/>
                      <a:pt x="35559" y="1"/>
                    </a:cubicBezTo>
                    <a:lnTo>
                      <a:pt x="901" y="2369"/>
                    </a:lnTo>
                    <a:cubicBezTo>
                      <a:pt x="1202" y="2769"/>
                      <a:pt x="1402" y="3270"/>
                      <a:pt x="1402" y="38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1"/>
              <p:cNvSpPr/>
              <p:nvPr/>
            </p:nvSpPr>
            <p:spPr>
              <a:xfrm>
                <a:off x="5016913" y="43263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1"/>
              <p:cNvSpPr/>
              <p:nvPr/>
            </p:nvSpPr>
            <p:spPr>
              <a:xfrm>
                <a:off x="5016913" y="43263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1"/>
              <p:cNvSpPr/>
              <p:nvPr/>
            </p:nvSpPr>
            <p:spPr>
              <a:xfrm>
                <a:off x="4113763" y="4385525"/>
                <a:ext cx="1700" cy="1675"/>
              </a:xfrm>
              <a:custGeom>
                <a:avLst/>
                <a:gdLst/>
                <a:ahLst/>
                <a:cxnLst/>
                <a:rect l="l" t="t" r="r" b="b"/>
                <a:pathLst>
                  <a:path w="68" h="67" extrusionOk="0">
                    <a:moveTo>
                      <a:pt x="67" y="67"/>
                    </a:moveTo>
                    <a:cubicBezTo>
                      <a:pt x="34" y="33"/>
                      <a:pt x="1" y="33"/>
                      <a:pt x="1" y="0"/>
                    </a:cubicBezTo>
                    <a:cubicBezTo>
                      <a:pt x="1" y="33"/>
                      <a:pt x="34" y="33"/>
                      <a:pt x="67"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1"/>
              <p:cNvSpPr/>
              <p:nvPr/>
            </p:nvSpPr>
            <p:spPr>
              <a:xfrm>
                <a:off x="4113763" y="4385525"/>
                <a:ext cx="1700" cy="1675"/>
              </a:xfrm>
              <a:custGeom>
                <a:avLst/>
                <a:gdLst/>
                <a:ahLst/>
                <a:cxnLst/>
                <a:rect l="l" t="t" r="r" b="b"/>
                <a:pathLst>
                  <a:path w="68" h="67" extrusionOk="0">
                    <a:moveTo>
                      <a:pt x="67" y="67"/>
                    </a:moveTo>
                    <a:cubicBezTo>
                      <a:pt x="34" y="33"/>
                      <a:pt x="1" y="33"/>
                      <a:pt x="1" y="0"/>
                    </a:cubicBezTo>
                    <a:cubicBezTo>
                      <a:pt x="1" y="33"/>
                      <a:pt x="34" y="33"/>
                      <a:pt x="67"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1"/>
              <p:cNvSpPr/>
              <p:nvPr/>
            </p:nvSpPr>
            <p:spPr>
              <a:xfrm>
                <a:off x="4109588" y="4463075"/>
                <a:ext cx="919025" cy="156800"/>
              </a:xfrm>
              <a:custGeom>
                <a:avLst/>
                <a:gdLst/>
                <a:ahLst/>
                <a:cxnLst/>
                <a:rect l="l" t="t" r="r" b="b"/>
                <a:pathLst>
                  <a:path w="36761" h="6272" extrusionOk="0">
                    <a:moveTo>
                      <a:pt x="35660" y="0"/>
                    </a:moveTo>
                    <a:lnTo>
                      <a:pt x="935" y="2402"/>
                    </a:lnTo>
                    <a:cubicBezTo>
                      <a:pt x="1269" y="2802"/>
                      <a:pt x="1469" y="3303"/>
                      <a:pt x="1469" y="3870"/>
                    </a:cubicBezTo>
                    <a:cubicBezTo>
                      <a:pt x="1469" y="4971"/>
                      <a:pt x="735" y="5638"/>
                      <a:pt x="168" y="5971"/>
                    </a:cubicBezTo>
                    <a:cubicBezTo>
                      <a:pt x="68" y="6038"/>
                      <a:pt x="1" y="6171"/>
                      <a:pt x="1" y="6272"/>
                    </a:cubicBezTo>
                    <a:lnTo>
                      <a:pt x="36694" y="3770"/>
                    </a:lnTo>
                    <a:lnTo>
                      <a:pt x="36694" y="3770"/>
                    </a:lnTo>
                    <a:cubicBezTo>
                      <a:pt x="36694" y="3803"/>
                      <a:pt x="36660" y="3836"/>
                      <a:pt x="36660" y="3870"/>
                    </a:cubicBezTo>
                    <a:cubicBezTo>
                      <a:pt x="36761" y="3703"/>
                      <a:pt x="36727" y="3503"/>
                      <a:pt x="36527" y="3369"/>
                    </a:cubicBezTo>
                    <a:cubicBezTo>
                      <a:pt x="35760" y="2902"/>
                      <a:pt x="35259" y="2135"/>
                      <a:pt x="35259" y="1268"/>
                    </a:cubicBezTo>
                    <a:cubicBezTo>
                      <a:pt x="35259" y="801"/>
                      <a:pt x="35426" y="367"/>
                      <a:pt x="356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1"/>
              <p:cNvSpPr/>
              <p:nvPr/>
            </p:nvSpPr>
            <p:spPr>
              <a:xfrm>
                <a:off x="4109588" y="4463075"/>
                <a:ext cx="919025" cy="156800"/>
              </a:xfrm>
              <a:custGeom>
                <a:avLst/>
                <a:gdLst/>
                <a:ahLst/>
                <a:cxnLst/>
                <a:rect l="l" t="t" r="r" b="b"/>
                <a:pathLst>
                  <a:path w="36761" h="6272" extrusionOk="0">
                    <a:moveTo>
                      <a:pt x="935" y="2402"/>
                    </a:moveTo>
                    <a:cubicBezTo>
                      <a:pt x="1269" y="2802"/>
                      <a:pt x="1469" y="3303"/>
                      <a:pt x="1469" y="3870"/>
                    </a:cubicBezTo>
                    <a:cubicBezTo>
                      <a:pt x="1469" y="4971"/>
                      <a:pt x="735" y="5638"/>
                      <a:pt x="168" y="5971"/>
                    </a:cubicBezTo>
                    <a:cubicBezTo>
                      <a:pt x="68" y="6038"/>
                      <a:pt x="1" y="6171"/>
                      <a:pt x="1" y="6272"/>
                    </a:cubicBezTo>
                    <a:lnTo>
                      <a:pt x="36694" y="3770"/>
                    </a:lnTo>
                    <a:cubicBezTo>
                      <a:pt x="36694" y="3803"/>
                      <a:pt x="36660" y="3836"/>
                      <a:pt x="36660" y="3870"/>
                    </a:cubicBezTo>
                    <a:cubicBezTo>
                      <a:pt x="36761" y="3703"/>
                      <a:pt x="36727" y="3503"/>
                      <a:pt x="36527" y="3369"/>
                    </a:cubicBezTo>
                    <a:cubicBezTo>
                      <a:pt x="35760" y="2902"/>
                      <a:pt x="35259" y="2135"/>
                      <a:pt x="35259" y="1268"/>
                    </a:cubicBezTo>
                    <a:cubicBezTo>
                      <a:pt x="35259" y="801"/>
                      <a:pt x="35426" y="367"/>
                      <a:pt x="35660" y="0"/>
                    </a:cubicBezTo>
                    <a:lnTo>
                      <a:pt x="935" y="2402"/>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1"/>
              <p:cNvSpPr/>
              <p:nvPr/>
            </p:nvSpPr>
            <p:spPr>
              <a:xfrm>
                <a:off x="4112113" y="4383850"/>
                <a:ext cx="1675" cy="1700"/>
              </a:xfrm>
              <a:custGeom>
                <a:avLst/>
                <a:gdLst/>
                <a:ahLst/>
                <a:cxnLst/>
                <a:rect l="l" t="t" r="r" b="b"/>
                <a:pathLst>
                  <a:path w="67" h="68" extrusionOk="0">
                    <a:moveTo>
                      <a:pt x="67" y="67"/>
                    </a:moveTo>
                    <a:cubicBezTo>
                      <a:pt x="33" y="34"/>
                      <a:pt x="33" y="0"/>
                      <a:pt x="0" y="0"/>
                    </a:cubicBezTo>
                    <a:cubicBezTo>
                      <a:pt x="33" y="0"/>
                      <a:pt x="33" y="34"/>
                      <a:pt x="67"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1"/>
              <p:cNvSpPr/>
              <p:nvPr/>
            </p:nvSpPr>
            <p:spPr>
              <a:xfrm>
                <a:off x="4112113" y="4383850"/>
                <a:ext cx="1675" cy="1700"/>
              </a:xfrm>
              <a:custGeom>
                <a:avLst/>
                <a:gdLst/>
                <a:ahLst/>
                <a:cxnLst/>
                <a:rect l="l" t="t" r="r" b="b"/>
                <a:pathLst>
                  <a:path w="67" h="68" extrusionOk="0">
                    <a:moveTo>
                      <a:pt x="67" y="67"/>
                    </a:moveTo>
                    <a:cubicBezTo>
                      <a:pt x="33" y="34"/>
                      <a:pt x="33" y="0"/>
                      <a:pt x="0" y="0"/>
                    </a:cubicBezTo>
                    <a:cubicBezTo>
                      <a:pt x="33" y="0"/>
                      <a:pt x="33" y="34"/>
                      <a:pt x="67"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1"/>
              <p:cNvSpPr/>
              <p:nvPr/>
            </p:nvSpPr>
            <p:spPr>
              <a:xfrm>
                <a:off x="4098763" y="4585650"/>
                <a:ext cx="947350" cy="304425"/>
              </a:xfrm>
              <a:custGeom>
                <a:avLst/>
                <a:gdLst/>
                <a:ahLst/>
                <a:cxnLst/>
                <a:rect l="l" t="t" r="r" b="b"/>
                <a:pathLst>
                  <a:path w="37894" h="12177" extrusionOk="0">
                    <a:moveTo>
                      <a:pt x="36059" y="1"/>
                    </a:moveTo>
                    <a:lnTo>
                      <a:pt x="1401" y="2369"/>
                    </a:lnTo>
                    <a:cubicBezTo>
                      <a:pt x="1702" y="2770"/>
                      <a:pt x="1902" y="3270"/>
                      <a:pt x="1902" y="3770"/>
                    </a:cubicBezTo>
                    <a:cubicBezTo>
                      <a:pt x="1902" y="4871"/>
                      <a:pt x="1101" y="5838"/>
                      <a:pt x="0" y="6205"/>
                    </a:cubicBezTo>
                    <a:lnTo>
                      <a:pt x="0" y="6706"/>
                    </a:lnTo>
                    <a:cubicBezTo>
                      <a:pt x="0" y="7268"/>
                      <a:pt x="497" y="7713"/>
                      <a:pt x="1135" y="7713"/>
                    </a:cubicBezTo>
                    <a:cubicBezTo>
                      <a:pt x="1179" y="7713"/>
                      <a:pt x="1223" y="7711"/>
                      <a:pt x="1268" y="7706"/>
                    </a:cubicBezTo>
                    <a:lnTo>
                      <a:pt x="3770" y="7506"/>
                    </a:lnTo>
                    <a:lnTo>
                      <a:pt x="35192" y="5004"/>
                    </a:lnTo>
                    <a:lnTo>
                      <a:pt x="35192" y="5038"/>
                    </a:lnTo>
                    <a:lnTo>
                      <a:pt x="36827" y="4904"/>
                    </a:lnTo>
                    <a:cubicBezTo>
                      <a:pt x="37427" y="4838"/>
                      <a:pt x="37894" y="4404"/>
                      <a:pt x="37894" y="3870"/>
                    </a:cubicBezTo>
                    <a:lnTo>
                      <a:pt x="37894" y="3704"/>
                    </a:lnTo>
                    <a:cubicBezTo>
                      <a:pt x="36626" y="3403"/>
                      <a:pt x="35726" y="2403"/>
                      <a:pt x="35726" y="1202"/>
                    </a:cubicBezTo>
                    <a:cubicBezTo>
                      <a:pt x="35726" y="768"/>
                      <a:pt x="35859" y="334"/>
                      <a:pt x="36059" y="1"/>
                    </a:cubicBezTo>
                    <a:close/>
                    <a:moveTo>
                      <a:pt x="3770" y="7506"/>
                    </a:moveTo>
                    <a:lnTo>
                      <a:pt x="4203" y="8540"/>
                    </a:lnTo>
                    <a:lnTo>
                      <a:pt x="4205" y="8540"/>
                    </a:lnTo>
                    <a:lnTo>
                      <a:pt x="4205" y="8540"/>
                    </a:lnTo>
                    <a:lnTo>
                      <a:pt x="3770" y="7506"/>
                    </a:lnTo>
                    <a:close/>
                    <a:moveTo>
                      <a:pt x="34725" y="6105"/>
                    </a:moveTo>
                    <a:lnTo>
                      <a:pt x="4205" y="8540"/>
                    </a:lnTo>
                    <a:lnTo>
                      <a:pt x="4205" y="8540"/>
                    </a:lnTo>
                    <a:lnTo>
                      <a:pt x="5738" y="12176"/>
                    </a:lnTo>
                    <a:lnTo>
                      <a:pt x="32123" y="12176"/>
                    </a:lnTo>
                    <a:lnTo>
                      <a:pt x="34725" y="610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1"/>
              <p:cNvSpPr/>
              <p:nvPr/>
            </p:nvSpPr>
            <p:spPr>
              <a:xfrm>
                <a:off x="4098763" y="4585650"/>
                <a:ext cx="947350" cy="304425"/>
              </a:xfrm>
              <a:custGeom>
                <a:avLst/>
                <a:gdLst/>
                <a:ahLst/>
                <a:cxnLst/>
                <a:rect l="l" t="t" r="r" b="b"/>
                <a:pathLst>
                  <a:path w="37894" h="12177" extrusionOk="0">
                    <a:moveTo>
                      <a:pt x="1401" y="2369"/>
                    </a:moveTo>
                    <a:cubicBezTo>
                      <a:pt x="1702" y="2770"/>
                      <a:pt x="1902" y="3270"/>
                      <a:pt x="1902" y="3770"/>
                    </a:cubicBezTo>
                    <a:cubicBezTo>
                      <a:pt x="1902" y="4871"/>
                      <a:pt x="1101" y="5838"/>
                      <a:pt x="0" y="6205"/>
                    </a:cubicBezTo>
                    <a:lnTo>
                      <a:pt x="0" y="6706"/>
                    </a:lnTo>
                    <a:cubicBezTo>
                      <a:pt x="0" y="7306"/>
                      <a:pt x="567" y="7773"/>
                      <a:pt x="1268" y="7706"/>
                    </a:cubicBezTo>
                    <a:lnTo>
                      <a:pt x="3770" y="7506"/>
                    </a:lnTo>
                    <a:lnTo>
                      <a:pt x="5738" y="12176"/>
                    </a:lnTo>
                    <a:lnTo>
                      <a:pt x="32123" y="12176"/>
                    </a:lnTo>
                    <a:lnTo>
                      <a:pt x="34725" y="6105"/>
                    </a:lnTo>
                    <a:lnTo>
                      <a:pt x="4203" y="8540"/>
                    </a:lnTo>
                    <a:lnTo>
                      <a:pt x="3770" y="7506"/>
                    </a:lnTo>
                    <a:lnTo>
                      <a:pt x="35192" y="5004"/>
                    </a:lnTo>
                    <a:lnTo>
                      <a:pt x="35192" y="5038"/>
                    </a:lnTo>
                    <a:lnTo>
                      <a:pt x="36827" y="4904"/>
                    </a:lnTo>
                    <a:cubicBezTo>
                      <a:pt x="37427" y="4838"/>
                      <a:pt x="37894" y="4404"/>
                      <a:pt x="37894" y="3870"/>
                    </a:cubicBezTo>
                    <a:lnTo>
                      <a:pt x="37894" y="3704"/>
                    </a:lnTo>
                    <a:cubicBezTo>
                      <a:pt x="36626" y="3403"/>
                      <a:pt x="35726" y="2403"/>
                      <a:pt x="35726" y="1202"/>
                    </a:cubicBezTo>
                    <a:cubicBezTo>
                      <a:pt x="35726" y="768"/>
                      <a:pt x="35859" y="334"/>
                      <a:pt x="36059" y="1"/>
                    </a:cubicBezTo>
                    <a:lnTo>
                      <a:pt x="360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1"/>
              <p:cNvSpPr/>
              <p:nvPr/>
            </p:nvSpPr>
            <p:spPr>
              <a:xfrm>
                <a:off x="4124613" y="4634850"/>
                <a:ext cx="850" cy="875"/>
              </a:xfrm>
              <a:custGeom>
                <a:avLst/>
                <a:gdLst/>
                <a:ahLst/>
                <a:cxnLst/>
                <a:rect l="l" t="t" r="r" b="b"/>
                <a:pathLst>
                  <a:path w="34" h="35" extrusionOk="0">
                    <a:moveTo>
                      <a:pt x="0" y="1"/>
                    </a:moveTo>
                    <a:cubicBezTo>
                      <a:pt x="0" y="1"/>
                      <a:pt x="34" y="1"/>
                      <a:pt x="34" y="34"/>
                    </a:cubicBezTo>
                    <a:cubicBezTo>
                      <a:pt x="34" y="1"/>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1"/>
              <p:cNvSpPr/>
              <p:nvPr/>
            </p:nvSpPr>
            <p:spPr>
              <a:xfrm>
                <a:off x="4124613" y="4634850"/>
                <a:ext cx="850" cy="875"/>
              </a:xfrm>
              <a:custGeom>
                <a:avLst/>
                <a:gdLst/>
                <a:ahLst/>
                <a:cxnLst/>
                <a:rect l="l" t="t" r="r" b="b"/>
                <a:pathLst>
                  <a:path w="34" h="35" extrusionOk="0">
                    <a:moveTo>
                      <a:pt x="0" y="1"/>
                    </a:moveTo>
                    <a:cubicBezTo>
                      <a:pt x="0" y="1"/>
                      <a:pt x="34" y="1"/>
                      <a:pt x="34" y="34"/>
                    </a:cubicBezTo>
                    <a:cubicBezTo>
                      <a:pt x="34"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1"/>
              <p:cNvSpPr/>
              <p:nvPr/>
            </p:nvSpPr>
            <p:spPr>
              <a:xfrm>
                <a:off x="5022763" y="4560650"/>
                <a:ext cx="2500" cy="2525"/>
              </a:xfrm>
              <a:custGeom>
                <a:avLst/>
                <a:gdLst/>
                <a:ahLst/>
                <a:cxnLst/>
                <a:rect l="l" t="t" r="r" b="b"/>
                <a:pathLst>
                  <a:path w="100" h="101" extrusionOk="0">
                    <a:moveTo>
                      <a:pt x="100" y="0"/>
                    </a:moveTo>
                    <a:cubicBezTo>
                      <a:pt x="67" y="33"/>
                      <a:pt x="33" y="67"/>
                      <a:pt x="0" y="100"/>
                    </a:cubicBezTo>
                    <a:cubicBezTo>
                      <a:pt x="33" y="67"/>
                      <a:pt x="67" y="33"/>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1"/>
              <p:cNvSpPr/>
              <p:nvPr/>
            </p:nvSpPr>
            <p:spPr>
              <a:xfrm>
                <a:off x="5022763" y="4560650"/>
                <a:ext cx="2500" cy="2525"/>
              </a:xfrm>
              <a:custGeom>
                <a:avLst/>
                <a:gdLst/>
                <a:ahLst/>
                <a:cxnLst/>
                <a:rect l="l" t="t" r="r" b="b"/>
                <a:pathLst>
                  <a:path w="100" h="101" extrusionOk="0">
                    <a:moveTo>
                      <a:pt x="100" y="0"/>
                    </a:moveTo>
                    <a:cubicBezTo>
                      <a:pt x="67" y="33"/>
                      <a:pt x="33" y="67"/>
                      <a:pt x="0" y="100"/>
                    </a:cubicBezTo>
                    <a:cubicBezTo>
                      <a:pt x="33" y="67"/>
                      <a:pt x="67" y="33"/>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1"/>
              <p:cNvSpPr/>
              <p:nvPr/>
            </p:nvSpPr>
            <p:spPr>
              <a:xfrm>
                <a:off x="4118763" y="4266275"/>
                <a:ext cx="1700" cy="1675"/>
              </a:xfrm>
              <a:custGeom>
                <a:avLst/>
                <a:gdLst/>
                <a:ahLst/>
                <a:cxnLst/>
                <a:rect l="l" t="t" r="r" b="b"/>
                <a:pathLst>
                  <a:path w="68" h="67" extrusionOk="0">
                    <a:moveTo>
                      <a:pt x="68" y="67"/>
                    </a:moveTo>
                    <a:cubicBezTo>
                      <a:pt x="68" y="67"/>
                      <a:pt x="34" y="33"/>
                      <a:pt x="1" y="0"/>
                    </a:cubicBezTo>
                    <a:cubicBezTo>
                      <a:pt x="34" y="33"/>
                      <a:pt x="68" y="67"/>
                      <a:pt x="68"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1"/>
              <p:cNvSpPr/>
              <p:nvPr/>
            </p:nvSpPr>
            <p:spPr>
              <a:xfrm>
                <a:off x="4118763" y="4266275"/>
                <a:ext cx="1700" cy="1675"/>
              </a:xfrm>
              <a:custGeom>
                <a:avLst/>
                <a:gdLst/>
                <a:ahLst/>
                <a:cxnLst/>
                <a:rect l="l" t="t" r="r" b="b"/>
                <a:pathLst>
                  <a:path w="68" h="67" extrusionOk="0">
                    <a:moveTo>
                      <a:pt x="68" y="67"/>
                    </a:moveTo>
                    <a:cubicBezTo>
                      <a:pt x="68" y="67"/>
                      <a:pt x="34" y="33"/>
                      <a:pt x="1" y="0"/>
                    </a:cubicBezTo>
                    <a:cubicBezTo>
                      <a:pt x="34" y="33"/>
                      <a:pt x="68" y="67"/>
                      <a:pt x="68"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5015238" y="4443050"/>
                <a:ext cx="6700" cy="4200"/>
              </a:xfrm>
              <a:custGeom>
                <a:avLst/>
                <a:gdLst/>
                <a:ahLst/>
                <a:cxnLst/>
                <a:rect l="l" t="t" r="r" b="b"/>
                <a:pathLst>
                  <a:path w="268" h="168" extrusionOk="0">
                    <a:moveTo>
                      <a:pt x="268" y="1"/>
                    </a:moveTo>
                    <a:cubicBezTo>
                      <a:pt x="168" y="34"/>
                      <a:pt x="101" y="101"/>
                      <a:pt x="1" y="168"/>
                    </a:cubicBezTo>
                    <a:cubicBezTo>
                      <a:pt x="101" y="101"/>
                      <a:pt x="168" y="34"/>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5015238" y="4443050"/>
                <a:ext cx="6700" cy="4200"/>
              </a:xfrm>
              <a:custGeom>
                <a:avLst/>
                <a:gdLst/>
                <a:ahLst/>
                <a:cxnLst/>
                <a:rect l="l" t="t" r="r" b="b"/>
                <a:pathLst>
                  <a:path w="268" h="168" extrusionOk="0">
                    <a:moveTo>
                      <a:pt x="268" y="1"/>
                    </a:moveTo>
                    <a:cubicBezTo>
                      <a:pt x="168" y="34"/>
                      <a:pt x="101" y="101"/>
                      <a:pt x="1" y="168"/>
                    </a:cubicBezTo>
                    <a:cubicBezTo>
                      <a:pt x="101" y="101"/>
                      <a:pt x="168" y="34"/>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4111263" y="4498100"/>
                <a:ext cx="25" cy="2525"/>
              </a:xfrm>
              <a:custGeom>
                <a:avLst/>
                <a:gdLst/>
                <a:ahLst/>
                <a:cxnLst/>
                <a:rect l="l" t="t" r="r" b="b"/>
                <a:pathLst>
                  <a:path w="1" h="101" extrusionOk="0">
                    <a:moveTo>
                      <a:pt x="1" y="100"/>
                    </a:moveTo>
                    <a:cubicBezTo>
                      <a:pt x="1" y="67"/>
                      <a:pt x="1" y="34"/>
                      <a:pt x="1" y="0"/>
                    </a:cubicBezTo>
                    <a:cubicBezTo>
                      <a:pt x="1" y="34"/>
                      <a:pt x="1" y="67"/>
                      <a:pt x="1" y="10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4111263" y="4498100"/>
                <a:ext cx="25" cy="2525"/>
              </a:xfrm>
              <a:custGeom>
                <a:avLst/>
                <a:gdLst/>
                <a:ahLst/>
                <a:cxnLst/>
                <a:rect l="l" t="t" r="r" b="b"/>
                <a:pathLst>
                  <a:path w="1" h="101" extrusionOk="0">
                    <a:moveTo>
                      <a:pt x="1" y="100"/>
                    </a:moveTo>
                    <a:cubicBezTo>
                      <a:pt x="1" y="67"/>
                      <a:pt x="1" y="34"/>
                      <a:pt x="1" y="0"/>
                    </a:cubicBezTo>
                    <a:cubicBezTo>
                      <a:pt x="1" y="34"/>
                      <a:pt x="1" y="67"/>
                      <a:pt x="1" y="1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5010238" y="4573150"/>
                <a:ext cx="25" cy="25"/>
              </a:xfrm>
              <a:custGeom>
                <a:avLst/>
                <a:gdLst/>
                <a:ahLst/>
                <a:cxnLst/>
                <a:rect l="l" t="t" r="r" b="b"/>
                <a:pathLst>
                  <a:path w="1" h="1" extrusionOk="0">
                    <a:moveTo>
                      <a:pt x="1" y="0"/>
                    </a:moveTo>
                    <a:lnTo>
                      <a:pt x="1" y="0"/>
                    </a:lnTo>
                    <a:cubicBezTo>
                      <a:pt x="1" y="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1"/>
              <p:cNvSpPr/>
              <p:nvPr/>
            </p:nvSpPr>
            <p:spPr>
              <a:xfrm>
                <a:off x="5010238" y="4573150"/>
                <a:ext cx="25" cy="25"/>
              </a:xfrm>
              <a:custGeom>
                <a:avLst/>
                <a:gdLst/>
                <a:ahLst/>
                <a:cxnLst/>
                <a:rect l="l" t="t" r="r" b="b"/>
                <a:pathLst>
                  <a:path w="1" h="1" extrusionOk="0">
                    <a:moveTo>
                      <a:pt x="1" y="0"/>
                    </a:moveTo>
                    <a:lnTo>
                      <a:pt x="1" y="0"/>
                    </a:lnTo>
                    <a:cubicBezTo>
                      <a:pt x="1" y="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4124613" y="4513950"/>
                <a:ext cx="1675" cy="1675"/>
              </a:xfrm>
              <a:custGeom>
                <a:avLst/>
                <a:gdLst/>
                <a:ahLst/>
                <a:cxnLst/>
                <a:rect l="l" t="t" r="r" b="b"/>
                <a:pathLst>
                  <a:path w="67" h="67" extrusionOk="0">
                    <a:moveTo>
                      <a:pt x="0" y="0"/>
                    </a:moveTo>
                    <a:cubicBezTo>
                      <a:pt x="0" y="0"/>
                      <a:pt x="34" y="33"/>
                      <a:pt x="67" y="67"/>
                    </a:cubicBezTo>
                    <a:cubicBezTo>
                      <a:pt x="34" y="33"/>
                      <a:pt x="0" y="0"/>
                      <a:pt x="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4124613" y="4513950"/>
                <a:ext cx="1675" cy="1675"/>
              </a:xfrm>
              <a:custGeom>
                <a:avLst/>
                <a:gdLst/>
                <a:ahLst/>
                <a:cxnLst/>
                <a:rect l="l" t="t" r="r" b="b"/>
                <a:pathLst>
                  <a:path w="67" h="67" extrusionOk="0">
                    <a:moveTo>
                      <a:pt x="0" y="0"/>
                    </a:moveTo>
                    <a:cubicBezTo>
                      <a:pt x="0" y="0"/>
                      <a:pt x="34" y="33"/>
                      <a:pt x="67" y="67"/>
                    </a:cubicBezTo>
                    <a:cubicBezTo>
                      <a:pt x="34" y="33"/>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4098763" y="4152025"/>
                <a:ext cx="947350" cy="105075"/>
              </a:xfrm>
              <a:custGeom>
                <a:avLst/>
                <a:gdLst/>
                <a:ahLst/>
                <a:cxnLst/>
                <a:rect l="l" t="t" r="r" b="b"/>
                <a:pathLst>
                  <a:path w="37894" h="4203" extrusionOk="0">
                    <a:moveTo>
                      <a:pt x="0" y="0"/>
                    </a:moveTo>
                    <a:lnTo>
                      <a:pt x="0" y="4103"/>
                    </a:lnTo>
                    <a:lnTo>
                      <a:pt x="0" y="4203"/>
                    </a:lnTo>
                    <a:lnTo>
                      <a:pt x="37894" y="1601"/>
                    </a:lnTo>
                    <a:lnTo>
                      <a:pt x="37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4098763" y="4152025"/>
                <a:ext cx="947350" cy="105925"/>
              </a:xfrm>
              <a:custGeom>
                <a:avLst/>
                <a:gdLst/>
                <a:ahLst/>
                <a:cxnLst/>
                <a:rect l="l" t="t" r="r" b="b"/>
                <a:pathLst>
                  <a:path w="37894" h="4237" extrusionOk="0">
                    <a:moveTo>
                      <a:pt x="0" y="4103"/>
                    </a:moveTo>
                    <a:lnTo>
                      <a:pt x="0" y="4203"/>
                    </a:lnTo>
                    <a:cubicBezTo>
                      <a:pt x="0" y="4203"/>
                      <a:pt x="0" y="4203"/>
                      <a:pt x="0" y="4236"/>
                    </a:cubicBezTo>
                    <a:cubicBezTo>
                      <a:pt x="0" y="4203"/>
                      <a:pt x="0" y="4203"/>
                      <a:pt x="0" y="4203"/>
                    </a:cubicBezTo>
                    <a:lnTo>
                      <a:pt x="37894" y="1601"/>
                    </a:lnTo>
                    <a:lnTo>
                      <a:pt x="37894" y="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5020238" y="4202875"/>
                <a:ext cx="3375" cy="2525"/>
              </a:xfrm>
              <a:custGeom>
                <a:avLst/>
                <a:gdLst/>
                <a:ahLst/>
                <a:cxnLst/>
                <a:rect l="l" t="t" r="r" b="b"/>
                <a:pathLst>
                  <a:path w="135" h="101" extrusionOk="0">
                    <a:moveTo>
                      <a:pt x="134" y="1"/>
                    </a:moveTo>
                    <a:cubicBezTo>
                      <a:pt x="68" y="34"/>
                      <a:pt x="34" y="68"/>
                      <a:pt x="1" y="101"/>
                    </a:cubicBezTo>
                    <a:cubicBezTo>
                      <a:pt x="34" y="68"/>
                      <a:pt x="68" y="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5020238" y="4202875"/>
                <a:ext cx="3375" cy="2525"/>
              </a:xfrm>
              <a:custGeom>
                <a:avLst/>
                <a:gdLst/>
                <a:ahLst/>
                <a:cxnLst/>
                <a:rect l="l" t="t" r="r" b="b"/>
                <a:pathLst>
                  <a:path w="135" h="101" extrusionOk="0">
                    <a:moveTo>
                      <a:pt x="134" y="1"/>
                    </a:moveTo>
                    <a:cubicBezTo>
                      <a:pt x="68" y="34"/>
                      <a:pt x="34" y="68"/>
                      <a:pt x="1" y="101"/>
                    </a:cubicBezTo>
                    <a:cubicBezTo>
                      <a:pt x="34" y="68"/>
                      <a:pt x="68" y="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4113763" y="4505600"/>
                <a:ext cx="1700" cy="1700"/>
              </a:xfrm>
              <a:custGeom>
                <a:avLst/>
                <a:gdLst/>
                <a:ahLst/>
                <a:cxnLst/>
                <a:rect l="l" t="t" r="r" b="b"/>
                <a:pathLst>
                  <a:path w="68" h="68" extrusionOk="0">
                    <a:moveTo>
                      <a:pt x="67" y="67"/>
                    </a:moveTo>
                    <a:cubicBezTo>
                      <a:pt x="34" y="34"/>
                      <a:pt x="1" y="34"/>
                      <a:pt x="1" y="1"/>
                    </a:cubicBezTo>
                    <a:cubicBezTo>
                      <a:pt x="1" y="34"/>
                      <a:pt x="34" y="34"/>
                      <a:pt x="67"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4113763" y="4505600"/>
                <a:ext cx="1700" cy="1700"/>
              </a:xfrm>
              <a:custGeom>
                <a:avLst/>
                <a:gdLst/>
                <a:ahLst/>
                <a:cxnLst/>
                <a:rect l="l" t="t" r="r" b="b"/>
                <a:pathLst>
                  <a:path w="68" h="68" extrusionOk="0">
                    <a:moveTo>
                      <a:pt x="67" y="67"/>
                    </a:moveTo>
                    <a:cubicBezTo>
                      <a:pt x="34" y="34"/>
                      <a:pt x="1" y="34"/>
                      <a:pt x="1" y="1"/>
                    </a:cubicBezTo>
                    <a:cubicBezTo>
                      <a:pt x="1" y="34"/>
                      <a:pt x="34" y="34"/>
                      <a:pt x="67"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4111263" y="4500600"/>
                <a:ext cx="850" cy="2525"/>
              </a:xfrm>
              <a:custGeom>
                <a:avLst/>
                <a:gdLst/>
                <a:ahLst/>
                <a:cxnLst/>
                <a:rect l="l" t="t" r="r" b="b"/>
                <a:pathLst>
                  <a:path w="34" h="101" extrusionOk="0">
                    <a:moveTo>
                      <a:pt x="34" y="100"/>
                    </a:moveTo>
                    <a:cubicBezTo>
                      <a:pt x="1" y="67"/>
                      <a:pt x="1" y="34"/>
                      <a:pt x="1" y="0"/>
                    </a:cubicBezTo>
                    <a:cubicBezTo>
                      <a:pt x="1" y="34"/>
                      <a:pt x="1" y="67"/>
                      <a:pt x="34" y="10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4111263" y="4500600"/>
                <a:ext cx="850" cy="2525"/>
              </a:xfrm>
              <a:custGeom>
                <a:avLst/>
                <a:gdLst/>
                <a:ahLst/>
                <a:cxnLst/>
                <a:rect l="l" t="t" r="r" b="b"/>
                <a:pathLst>
                  <a:path w="34" h="101" extrusionOk="0">
                    <a:moveTo>
                      <a:pt x="34" y="100"/>
                    </a:moveTo>
                    <a:cubicBezTo>
                      <a:pt x="1" y="67"/>
                      <a:pt x="1" y="34"/>
                      <a:pt x="1" y="0"/>
                    </a:cubicBezTo>
                    <a:cubicBezTo>
                      <a:pt x="1" y="34"/>
                      <a:pt x="1" y="67"/>
                      <a:pt x="34" y="1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4110438" y="4621525"/>
                <a:ext cx="850" cy="2525"/>
              </a:xfrm>
              <a:custGeom>
                <a:avLst/>
                <a:gdLst/>
                <a:ahLst/>
                <a:cxnLst/>
                <a:rect l="l" t="t" r="r" b="b"/>
                <a:pathLst>
                  <a:path w="34" h="101" extrusionOk="0">
                    <a:moveTo>
                      <a:pt x="34" y="100"/>
                    </a:moveTo>
                    <a:cubicBezTo>
                      <a:pt x="0" y="67"/>
                      <a:pt x="0" y="34"/>
                      <a:pt x="0" y="0"/>
                    </a:cubicBezTo>
                    <a:cubicBezTo>
                      <a:pt x="0" y="34"/>
                      <a:pt x="0" y="67"/>
                      <a:pt x="34" y="10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4110438" y="4621525"/>
                <a:ext cx="850" cy="2525"/>
              </a:xfrm>
              <a:custGeom>
                <a:avLst/>
                <a:gdLst/>
                <a:ahLst/>
                <a:cxnLst/>
                <a:rect l="l" t="t" r="r" b="b"/>
                <a:pathLst>
                  <a:path w="34" h="101" extrusionOk="0">
                    <a:moveTo>
                      <a:pt x="34" y="100"/>
                    </a:moveTo>
                    <a:cubicBezTo>
                      <a:pt x="0" y="67"/>
                      <a:pt x="0" y="34"/>
                      <a:pt x="0" y="0"/>
                    </a:cubicBezTo>
                    <a:cubicBezTo>
                      <a:pt x="0" y="34"/>
                      <a:pt x="0" y="67"/>
                      <a:pt x="34" y="1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5030263" y="4197050"/>
                <a:ext cx="3350" cy="1675"/>
              </a:xfrm>
              <a:custGeom>
                <a:avLst/>
                <a:gdLst/>
                <a:ahLst/>
                <a:cxnLst/>
                <a:rect l="l" t="t" r="r" b="b"/>
                <a:pathLst>
                  <a:path w="134" h="67" extrusionOk="0">
                    <a:moveTo>
                      <a:pt x="134" y="0"/>
                    </a:moveTo>
                    <a:cubicBezTo>
                      <a:pt x="100" y="0"/>
                      <a:pt x="67" y="34"/>
                      <a:pt x="0" y="67"/>
                    </a:cubicBezTo>
                    <a:cubicBezTo>
                      <a:pt x="67" y="34"/>
                      <a:pt x="10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5030263" y="4197050"/>
                <a:ext cx="3350" cy="1675"/>
              </a:xfrm>
              <a:custGeom>
                <a:avLst/>
                <a:gdLst/>
                <a:ahLst/>
                <a:cxnLst/>
                <a:rect l="l" t="t" r="r" b="b"/>
                <a:pathLst>
                  <a:path w="134" h="67" extrusionOk="0">
                    <a:moveTo>
                      <a:pt x="134" y="0"/>
                    </a:moveTo>
                    <a:cubicBezTo>
                      <a:pt x="100" y="0"/>
                      <a:pt x="67" y="34"/>
                      <a:pt x="0" y="67"/>
                    </a:cubicBezTo>
                    <a:cubicBezTo>
                      <a:pt x="67" y="34"/>
                      <a:pt x="10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4109588" y="4261250"/>
                <a:ext cx="1700" cy="875"/>
              </a:xfrm>
              <a:custGeom>
                <a:avLst/>
                <a:gdLst/>
                <a:ahLst/>
                <a:cxnLst/>
                <a:rect l="l" t="t" r="r" b="b"/>
                <a:pathLst>
                  <a:path w="68" h="35" extrusionOk="0">
                    <a:moveTo>
                      <a:pt x="68" y="34"/>
                    </a:moveTo>
                    <a:cubicBezTo>
                      <a:pt x="34" y="34"/>
                      <a:pt x="1" y="1"/>
                      <a:pt x="1" y="1"/>
                    </a:cubicBezTo>
                    <a:cubicBezTo>
                      <a:pt x="1" y="1"/>
                      <a:pt x="34" y="34"/>
                      <a:pt x="68" y="34"/>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4109588" y="4261250"/>
                <a:ext cx="1700" cy="875"/>
              </a:xfrm>
              <a:custGeom>
                <a:avLst/>
                <a:gdLst/>
                <a:ahLst/>
                <a:cxnLst/>
                <a:rect l="l" t="t" r="r" b="b"/>
                <a:pathLst>
                  <a:path w="68" h="35" extrusionOk="0">
                    <a:moveTo>
                      <a:pt x="68" y="34"/>
                    </a:moveTo>
                    <a:cubicBezTo>
                      <a:pt x="34" y="34"/>
                      <a:pt x="1" y="1"/>
                      <a:pt x="1" y="1"/>
                    </a:cubicBezTo>
                    <a:cubicBezTo>
                      <a:pt x="1" y="1"/>
                      <a:pt x="34" y="34"/>
                      <a:pt x="68" y="3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4112113" y="4503125"/>
                <a:ext cx="850" cy="1675"/>
              </a:xfrm>
              <a:custGeom>
                <a:avLst/>
                <a:gdLst/>
                <a:ahLst/>
                <a:cxnLst/>
                <a:rect l="l" t="t" r="r" b="b"/>
                <a:pathLst>
                  <a:path w="34" h="67" extrusionOk="0">
                    <a:moveTo>
                      <a:pt x="0" y="1"/>
                    </a:moveTo>
                    <a:cubicBezTo>
                      <a:pt x="1" y="34"/>
                      <a:pt x="33" y="66"/>
                      <a:pt x="33" y="66"/>
                    </a:cubicBezTo>
                    <a:cubicBezTo>
                      <a:pt x="33" y="33"/>
                      <a:pt x="1" y="33"/>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4112113" y="4503100"/>
                <a:ext cx="850" cy="1700"/>
              </a:xfrm>
              <a:custGeom>
                <a:avLst/>
                <a:gdLst/>
                <a:ahLst/>
                <a:cxnLst/>
                <a:rect l="l" t="t" r="r" b="b"/>
                <a:pathLst>
                  <a:path w="34" h="68" extrusionOk="0">
                    <a:moveTo>
                      <a:pt x="33" y="67"/>
                    </a:moveTo>
                    <a:cubicBezTo>
                      <a:pt x="33" y="34"/>
                      <a:pt x="0" y="34"/>
                      <a:pt x="0" y="0"/>
                    </a:cubicBezTo>
                    <a:cubicBezTo>
                      <a:pt x="0" y="34"/>
                      <a:pt x="33" y="67"/>
                      <a:pt x="33"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4124613" y="4393850"/>
                <a:ext cx="1675" cy="1700"/>
              </a:xfrm>
              <a:custGeom>
                <a:avLst/>
                <a:gdLst/>
                <a:ahLst/>
                <a:cxnLst/>
                <a:rect l="l" t="t" r="r" b="b"/>
                <a:pathLst>
                  <a:path w="67" h="68" extrusionOk="0">
                    <a:moveTo>
                      <a:pt x="1" y="1"/>
                    </a:moveTo>
                    <a:cubicBezTo>
                      <a:pt x="34" y="34"/>
                      <a:pt x="34" y="67"/>
                      <a:pt x="67" y="67"/>
                    </a:cubicBezTo>
                    <a:cubicBezTo>
                      <a:pt x="34" y="34"/>
                      <a:pt x="34" y="34"/>
                      <a:pt x="1"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4124613" y="4393850"/>
                <a:ext cx="1675" cy="1700"/>
              </a:xfrm>
              <a:custGeom>
                <a:avLst/>
                <a:gdLst/>
                <a:ahLst/>
                <a:cxnLst/>
                <a:rect l="l" t="t" r="r" b="b"/>
                <a:pathLst>
                  <a:path w="67" h="68" extrusionOk="0">
                    <a:moveTo>
                      <a:pt x="0" y="1"/>
                    </a:moveTo>
                    <a:cubicBezTo>
                      <a:pt x="34" y="34"/>
                      <a:pt x="34" y="67"/>
                      <a:pt x="67" y="67"/>
                    </a:cubicBezTo>
                    <a:cubicBezTo>
                      <a:pt x="34" y="34"/>
                      <a:pt x="34" y="34"/>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5024413" y="4319625"/>
                <a:ext cx="2525" cy="1700"/>
              </a:xfrm>
              <a:custGeom>
                <a:avLst/>
                <a:gdLst/>
                <a:ahLst/>
                <a:cxnLst/>
                <a:rect l="l" t="t" r="r" b="b"/>
                <a:pathLst>
                  <a:path w="101" h="68" extrusionOk="0">
                    <a:moveTo>
                      <a:pt x="101" y="1"/>
                    </a:moveTo>
                    <a:cubicBezTo>
                      <a:pt x="67" y="34"/>
                      <a:pt x="34" y="68"/>
                      <a:pt x="1" y="68"/>
                    </a:cubicBezTo>
                    <a:cubicBezTo>
                      <a:pt x="34" y="68"/>
                      <a:pt x="67" y="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5024413" y="4319625"/>
                <a:ext cx="2525" cy="1700"/>
              </a:xfrm>
              <a:custGeom>
                <a:avLst/>
                <a:gdLst/>
                <a:ahLst/>
                <a:cxnLst/>
                <a:rect l="l" t="t" r="r" b="b"/>
                <a:pathLst>
                  <a:path w="101" h="68" extrusionOk="0">
                    <a:moveTo>
                      <a:pt x="101" y="1"/>
                    </a:moveTo>
                    <a:cubicBezTo>
                      <a:pt x="67" y="34"/>
                      <a:pt x="34" y="68"/>
                      <a:pt x="1" y="68"/>
                    </a:cubicBezTo>
                    <a:cubicBezTo>
                      <a:pt x="34" y="68"/>
                      <a:pt x="67" y="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5016088" y="4563150"/>
                <a:ext cx="6675" cy="5025"/>
              </a:xfrm>
              <a:custGeom>
                <a:avLst/>
                <a:gdLst/>
                <a:ahLst/>
                <a:cxnLst/>
                <a:rect l="l" t="t" r="r" b="b"/>
                <a:pathLst>
                  <a:path w="267" h="201" extrusionOk="0">
                    <a:moveTo>
                      <a:pt x="267" y="0"/>
                    </a:moveTo>
                    <a:cubicBezTo>
                      <a:pt x="167" y="67"/>
                      <a:pt x="67" y="134"/>
                      <a:pt x="0" y="200"/>
                    </a:cubicBezTo>
                    <a:cubicBezTo>
                      <a:pt x="67" y="134"/>
                      <a:pt x="167" y="67"/>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5016088" y="4563150"/>
                <a:ext cx="6675" cy="5025"/>
              </a:xfrm>
              <a:custGeom>
                <a:avLst/>
                <a:gdLst/>
                <a:ahLst/>
                <a:cxnLst/>
                <a:rect l="l" t="t" r="r" b="b"/>
                <a:pathLst>
                  <a:path w="267" h="201" extrusionOk="0">
                    <a:moveTo>
                      <a:pt x="267" y="0"/>
                    </a:moveTo>
                    <a:cubicBezTo>
                      <a:pt x="167" y="67"/>
                      <a:pt x="67" y="134"/>
                      <a:pt x="0" y="200"/>
                    </a:cubicBezTo>
                    <a:cubicBezTo>
                      <a:pt x="67" y="134"/>
                      <a:pt x="167" y="67"/>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4127938" y="4272925"/>
                <a:ext cx="1700" cy="1700"/>
              </a:xfrm>
              <a:custGeom>
                <a:avLst/>
                <a:gdLst/>
                <a:ahLst/>
                <a:cxnLst/>
                <a:rect l="l" t="t" r="r" b="b"/>
                <a:pathLst>
                  <a:path w="68" h="68" extrusionOk="0">
                    <a:moveTo>
                      <a:pt x="1" y="1"/>
                    </a:moveTo>
                    <a:lnTo>
                      <a:pt x="68" y="68"/>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4127938" y="4272925"/>
                <a:ext cx="1700" cy="1700"/>
              </a:xfrm>
              <a:custGeom>
                <a:avLst/>
                <a:gdLst/>
                <a:ahLst/>
                <a:cxnLst/>
                <a:rect l="l" t="t" r="r" b="b"/>
                <a:pathLst>
                  <a:path w="68" h="68" extrusionOk="0">
                    <a:moveTo>
                      <a:pt x="1" y="1"/>
                    </a:moveTo>
                    <a:lnTo>
                      <a:pt x="68" y="6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4111213" y="4219575"/>
                <a:ext cx="918600" cy="163450"/>
              </a:xfrm>
              <a:custGeom>
                <a:avLst/>
                <a:gdLst/>
                <a:ahLst/>
                <a:cxnLst/>
                <a:rect l="l" t="t" r="r" b="b"/>
                <a:pathLst>
                  <a:path w="36744" h="6538" extrusionOk="0">
                    <a:moveTo>
                      <a:pt x="35762" y="0"/>
                    </a:moveTo>
                    <a:lnTo>
                      <a:pt x="35762" y="0"/>
                    </a:lnTo>
                    <a:cubicBezTo>
                      <a:pt x="35747" y="22"/>
                      <a:pt x="35732" y="45"/>
                      <a:pt x="35718" y="67"/>
                    </a:cubicBezTo>
                    <a:lnTo>
                      <a:pt x="35718" y="67"/>
                    </a:lnTo>
                    <a:lnTo>
                      <a:pt x="35728" y="67"/>
                    </a:lnTo>
                    <a:cubicBezTo>
                      <a:pt x="35728" y="33"/>
                      <a:pt x="35762" y="33"/>
                      <a:pt x="35762" y="0"/>
                    </a:cubicBezTo>
                    <a:close/>
                    <a:moveTo>
                      <a:pt x="36676" y="3894"/>
                    </a:moveTo>
                    <a:lnTo>
                      <a:pt x="36676" y="3894"/>
                    </a:lnTo>
                    <a:cubicBezTo>
                      <a:pt x="36669" y="3905"/>
                      <a:pt x="36664" y="3916"/>
                      <a:pt x="36658" y="3927"/>
                    </a:cubicBezTo>
                    <a:lnTo>
                      <a:pt x="36658" y="3927"/>
                    </a:lnTo>
                    <a:cubicBezTo>
                      <a:pt x="36665" y="3916"/>
                      <a:pt x="36671" y="3905"/>
                      <a:pt x="36676" y="3894"/>
                    </a:cubicBezTo>
                    <a:close/>
                    <a:moveTo>
                      <a:pt x="36658" y="3927"/>
                    </a:moveTo>
                    <a:cubicBezTo>
                      <a:pt x="36649" y="3942"/>
                      <a:pt x="36640" y="3956"/>
                      <a:pt x="36629" y="3970"/>
                    </a:cubicBezTo>
                    <a:cubicBezTo>
                      <a:pt x="36643" y="3956"/>
                      <a:pt x="36651" y="3942"/>
                      <a:pt x="36658" y="3927"/>
                    </a:cubicBezTo>
                    <a:close/>
                    <a:moveTo>
                      <a:pt x="35718" y="67"/>
                    </a:moveTo>
                    <a:lnTo>
                      <a:pt x="970" y="2468"/>
                    </a:lnTo>
                    <a:lnTo>
                      <a:pt x="937" y="2435"/>
                    </a:lnTo>
                    <a:lnTo>
                      <a:pt x="937" y="2435"/>
                    </a:lnTo>
                    <a:cubicBezTo>
                      <a:pt x="1304" y="2869"/>
                      <a:pt x="1504" y="3402"/>
                      <a:pt x="1504" y="3936"/>
                    </a:cubicBezTo>
                    <a:cubicBezTo>
                      <a:pt x="1504" y="4837"/>
                      <a:pt x="970" y="5637"/>
                      <a:pt x="203" y="6104"/>
                    </a:cubicBezTo>
                    <a:cubicBezTo>
                      <a:pt x="77" y="6167"/>
                      <a:pt x="17" y="6270"/>
                      <a:pt x="6" y="6371"/>
                    </a:cubicBezTo>
                    <a:lnTo>
                      <a:pt x="6" y="6371"/>
                    </a:lnTo>
                    <a:lnTo>
                      <a:pt x="36686" y="3870"/>
                    </a:lnTo>
                    <a:lnTo>
                      <a:pt x="36686" y="3870"/>
                    </a:lnTo>
                    <a:cubicBezTo>
                      <a:pt x="36683" y="3878"/>
                      <a:pt x="36680" y="3886"/>
                      <a:pt x="36676" y="3894"/>
                    </a:cubicBezTo>
                    <a:lnTo>
                      <a:pt x="36676" y="3894"/>
                    </a:lnTo>
                    <a:cubicBezTo>
                      <a:pt x="36681" y="3886"/>
                      <a:pt x="36687" y="3878"/>
                      <a:pt x="36696" y="3869"/>
                    </a:cubicBezTo>
                    <a:lnTo>
                      <a:pt x="36696" y="3869"/>
                    </a:lnTo>
                    <a:lnTo>
                      <a:pt x="36686" y="3870"/>
                    </a:lnTo>
                    <a:lnTo>
                      <a:pt x="36686" y="3870"/>
                    </a:lnTo>
                    <a:cubicBezTo>
                      <a:pt x="36744" y="3720"/>
                      <a:pt x="36691" y="3551"/>
                      <a:pt x="36529" y="3469"/>
                    </a:cubicBezTo>
                    <a:cubicBezTo>
                      <a:pt x="35795" y="3002"/>
                      <a:pt x="35328" y="2235"/>
                      <a:pt x="35328" y="1368"/>
                    </a:cubicBezTo>
                    <a:cubicBezTo>
                      <a:pt x="35328" y="895"/>
                      <a:pt x="35477" y="452"/>
                      <a:pt x="35718" y="67"/>
                    </a:cubicBezTo>
                    <a:close/>
                    <a:moveTo>
                      <a:pt x="6" y="6371"/>
                    </a:moveTo>
                    <a:lnTo>
                      <a:pt x="3" y="6371"/>
                    </a:lnTo>
                    <a:cubicBezTo>
                      <a:pt x="3" y="6438"/>
                      <a:pt x="3" y="6505"/>
                      <a:pt x="36" y="6538"/>
                    </a:cubicBezTo>
                    <a:cubicBezTo>
                      <a:pt x="11" y="6489"/>
                      <a:pt x="0" y="6430"/>
                      <a:pt x="6" y="63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4110438" y="4219575"/>
                <a:ext cx="919850" cy="163450"/>
              </a:xfrm>
              <a:custGeom>
                <a:avLst/>
                <a:gdLst/>
                <a:ahLst/>
                <a:cxnLst/>
                <a:rect l="l" t="t" r="r" b="b"/>
                <a:pathLst>
                  <a:path w="36794" h="6538" extrusionOk="0">
                    <a:moveTo>
                      <a:pt x="1001" y="2468"/>
                    </a:moveTo>
                    <a:lnTo>
                      <a:pt x="968" y="2435"/>
                    </a:lnTo>
                    <a:cubicBezTo>
                      <a:pt x="1335" y="2869"/>
                      <a:pt x="1535" y="3402"/>
                      <a:pt x="1535" y="3936"/>
                    </a:cubicBezTo>
                    <a:cubicBezTo>
                      <a:pt x="1535" y="4837"/>
                      <a:pt x="1001" y="5637"/>
                      <a:pt x="234" y="6104"/>
                    </a:cubicBezTo>
                    <a:cubicBezTo>
                      <a:pt x="34" y="6204"/>
                      <a:pt x="0" y="6405"/>
                      <a:pt x="67" y="6538"/>
                    </a:cubicBezTo>
                    <a:cubicBezTo>
                      <a:pt x="34" y="6505"/>
                      <a:pt x="34" y="6438"/>
                      <a:pt x="34" y="6371"/>
                    </a:cubicBezTo>
                    <a:lnTo>
                      <a:pt x="36727" y="3869"/>
                    </a:lnTo>
                    <a:cubicBezTo>
                      <a:pt x="36693" y="3903"/>
                      <a:pt x="36693" y="3936"/>
                      <a:pt x="36660" y="3970"/>
                    </a:cubicBezTo>
                    <a:cubicBezTo>
                      <a:pt x="36793" y="3803"/>
                      <a:pt x="36760" y="3569"/>
                      <a:pt x="36560" y="3469"/>
                    </a:cubicBezTo>
                    <a:cubicBezTo>
                      <a:pt x="35826" y="3002"/>
                      <a:pt x="35359" y="2235"/>
                      <a:pt x="35359" y="1368"/>
                    </a:cubicBezTo>
                    <a:cubicBezTo>
                      <a:pt x="35359" y="867"/>
                      <a:pt x="35526" y="400"/>
                      <a:pt x="35793" y="0"/>
                    </a:cubicBezTo>
                    <a:cubicBezTo>
                      <a:pt x="35793" y="33"/>
                      <a:pt x="35759" y="33"/>
                      <a:pt x="35759" y="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5011088" y="4210400"/>
                <a:ext cx="2500" cy="2525"/>
              </a:xfrm>
              <a:custGeom>
                <a:avLst/>
                <a:gdLst/>
                <a:ahLst/>
                <a:cxnLst/>
                <a:rect l="l" t="t" r="r" b="b"/>
                <a:pathLst>
                  <a:path w="100" h="101" extrusionOk="0">
                    <a:moveTo>
                      <a:pt x="0" y="100"/>
                    </a:moveTo>
                    <a:lnTo>
                      <a:pt x="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5011088" y="4210400"/>
                <a:ext cx="2500" cy="2525"/>
              </a:xfrm>
              <a:custGeom>
                <a:avLst/>
                <a:gdLst/>
                <a:ahLst/>
                <a:cxnLst/>
                <a:rect l="l" t="t" r="r" b="b"/>
                <a:pathLst>
                  <a:path w="100" h="101" extrusionOk="0">
                    <a:moveTo>
                      <a:pt x="0" y="100"/>
                    </a:moveTo>
                    <a:lnTo>
                      <a:pt x="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4273888" y="4907550"/>
                <a:ext cx="596275" cy="96775"/>
              </a:xfrm>
              <a:custGeom>
                <a:avLst/>
                <a:gdLst/>
                <a:ahLst/>
                <a:cxnLst/>
                <a:rect l="l" t="t" r="r" b="b"/>
                <a:pathLst>
                  <a:path w="23851" h="3871" extrusionOk="0">
                    <a:moveTo>
                      <a:pt x="0" y="1"/>
                    </a:moveTo>
                    <a:cubicBezTo>
                      <a:pt x="0" y="2136"/>
                      <a:pt x="5337" y="3870"/>
                      <a:pt x="11942" y="3870"/>
                    </a:cubicBezTo>
                    <a:cubicBezTo>
                      <a:pt x="18514" y="3870"/>
                      <a:pt x="23851" y="2136"/>
                      <a:pt x="238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4231363" y="4890050"/>
                <a:ext cx="681325" cy="17525"/>
              </a:xfrm>
              <a:custGeom>
                <a:avLst/>
                <a:gdLst/>
                <a:ahLst/>
                <a:cxnLst/>
                <a:rect l="l" t="t" r="r" b="b"/>
                <a:pathLst>
                  <a:path w="27253" h="701" extrusionOk="0">
                    <a:moveTo>
                      <a:pt x="400" y="0"/>
                    </a:moveTo>
                    <a:cubicBezTo>
                      <a:pt x="200" y="0"/>
                      <a:pt x="0" y="167"/>
                      <a:pt x="0" y="367"/>
                    </a:cubicBezTo>
                    <a:cubicBezTo>
                      <a:pt x="0" y="534"/>
                      <a:pt x="200" y="701"/>
                      <a:pt x="400" y="701"/>
                    </a:cubicBezTo>
                    <a:lnTo>
                      <a:pt x="26853" y="701"/>
                    </a:lnTo>
                    <a:cubicBezTo>
                      <a:pt x="27053" y="701"/>
                      <a:pt x="27253" y="534"/>
                      <a:pt x="27253" y="367"/>
                    </a:cubicBezTo>
                    <a:cubicBezTo>
                      <a:pt x="27253" y="167"/>
                      <a:pt x="27053" y="0"/>
                      <a:pt x="268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5005238" y="4212900"/>
                <a:ext cx="5850" cy="6675"/>
              </a:xfrm>
              <a:custGeom>
                <a:avLst/>
                <a:gdLst/>
                <a:ahLst/>
                <a:cxnLst/>
                <a:rect l="l" t="t" r="r" b="b"/>
                <a:pathLst>
                  <a:path w="234" h="267" extrusionOk="0">
                    <a:moveTo>
                      <a:pt x="234" y="0"/>
                    </a:moveTo>
                    <a:cubicBezTo>
                      <a:pt x="167" y="100"/>
                      <a:pt x="67" y="200"/>
                      <a:pt x="1" y="267"/>
                    </a:cubicBezTo>
                    <a:cubicBezTo>
                      <a:pt x="67" y="200"/>
                      <a:pt x="167" y="10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1"/>
              <p:cNvSpPr/>
              <p:nvPr/>
            </p:nvSpPr>
            <p:spPr>
              <a:xfrm>
                <a:off x="4120438" y="4267925"/>
                <a:ext cx="7525" cy="5025"/>
              </a:xfrm>
              <a:custGeom>
                <a:avLst/>
                <a:gdLst/>
                <a:ahLst/>
                <a:cxnLst/>
                <a:rect l="l" t="t" r="r" b="b"/>
                <a:pathLst>
                  <a:path w="301" h="201" extrusionOk="0">
                    <a:moveTo>
                      <a:pt x="1" y="1"/>
                    </a:moveTo>
                    <a:cubicBezTo>
                      <a:pt x="101" y="67"/>
                      <a:pt x="201" y="134"/>
                      <a:pt x="301" y="201"/>
                    </a:cubicBezTo>
                    <a:cubicBezTo>
                      <a:pt x="201" y="134"/>
                      <a:pt x="101" y="67"/>
                      <a:pt x="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4129613" y="4274600"/>
                <a:ext cx="5850" cy="6700"/>
              </a:xfrm>
              <a:custGeom>
                <a:avLst/>
                <a:gdLst/>
                <a:ahLst/>
                <a:cxnLst/>
                <a:rect l="l" t="t" r="r" b="b"/>
                <a:pathLst>
                  <a:path w="234" h="268" extrusionOk="0">
                    <a:moveTo>
                      <a:pt x="234" y="267"/>
                    </a:moveTo>
                    <a:cubicBezTo>
                      <a:pt x="134" y="167"/>
                      <a:pt x="67" y="101"/>
                      <a:pt x="1" y="1"/>
                    </a:cubicBezTo>
                    <a:cubicBezTo>
                      <a:pt x="67" y="101"/>
                      <a:pt x="134" y="167"/>
                      <a:pt x="234" y="2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4098763" y="4257100"/>
                <a:ext cx="10025" cy="4175"/>
              </a:xfrm>
              <a:custGeom>
                <a:avLst/>
                <a:gdLst/>
                <a:ahLst/>
                <a:cxnLst/>
                <a:rect l="l" t="t" r="r" b="b"/>
                <a:pathLst>
                  <a:path w="401" h="167" extrusionOk="0">
                    <a:moveTo>
                      <a:pt x="401" y="167"/>
                    </a:moveTo>
                    <a:cubicBezTo>
                      <a:pt x="301" y="100"/>
                      <a:pt x="167" y="67"/>
                      <a:pt x="0" y="0"/>
                    </a:cubicBezTo>
                    <a:cubicBezTo>
                      <a:pt x="167" y="67"/>
                      <a:pt x="301" y="100"/>
                      <a:pt x="401" y="1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4111263" y="4262100"/>
                <a:ext cx="7525" cy="4175"/>
              </a:xfrm>
              <a:custGeom>
                <a:avLst/>
                <a:gdLst/>
                <a:ahLst/>
                <a:cxnLst/>
                <a:rect l="l" t="t" r="r" b="b"/>
                <a:pathLst>
                  <a:path w="301" h="167" extrusionOk="0">
                    <a:moveTo>
                      <a:pt x="301" y="167"/>
                    </a:moveTo>
                    <a:cubicBezTo>
                      <a:pt x="201" y="134"/>
                      <a:pt x="101" y="67"/>
                      <a:pt x="1" y="0"/>
                    </a:cubicBezTo>
                    <a:cubicBezTo>
                      <a:pt x="101" y="67"/>
                      <a:pt x="201" y="134"/>
                      <a:pt x="301" y="1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5013588" y="4205375"/>
                <a:ext cx="6675" cy="5025"/>
              </a:xfrm>
              <a:custGeom>
                <a:avLst/>
                <a:gdLst/>
                <a:ahLst/>
                <a:cxnLst/>
                <a:rect l="l" t="t" r="r" b="b"/>
                <a:pathLst>
                  <a:path w="267" h="201" extrusionOk="0">
                    <a:moveTo>
                      <a:pt x="0" y="201"/>
                    </a:moveTo>
                    <a:cubicBezTo>
                      <a:pt x="67" y="134"/>
                      <a:pt x="167" y="68"/>
                      <a:pt x="267" y="1"/>
                    </a:cubicBezTo>
                    <a:cubicBezTo>
                      <a:pt x="167" y="68"/>
                      <a:pt x="67" y="134"/>
                      <a:pt x="0" y="2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1"/>
              <p:cNvSpPr/>
              <p:nvPr/>
            </p:nvSpPr>
            <p:spPr>
              <a:xfrm>
                <a:off x="5033588" y="4192875"/>
                <a:ext cx="12525" cy="4200"/>
              </a:xfrm>
              <a:custGeom>
                <a:avLst/>
                <a:gdLst/>
                <a:ahLst/>
                <a:cxnLst/>
                <a:rect l="l" t="t" r="r" b="b"/>
                <a:pathLst>
                  <a:path w="501" h="168" extrusionOk="0">
                    <a:moveTo>
                      <a:pt x="501" y="1"/>
                    </a:moveTo>
                    <a:cubicBezTo>
                      <a:pt x="334" y="34"/>
                      <a:pt x="167" y="101"/>
                      <a:pt x="1" y="167"/>
                    </a:cubicBezTo>
                    <a:cubicBezTo>
                      <a:pt x="167" y="101"/>
                      <a:pt x="334" y="34"/>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1"/>
              <p:cNvSpPr/>
              <p:nvPr/>
            </p:nvSpPr>
            <p:spPr>
              <a:xfrm>
                <a:off x="5023588" y="4198725"/>
                <a:ext cx="7525" cy="4175"/>
              </a:xfrm>
              <a:custGeom>
                <a:avLst/>
                <a:gdLst/>
                <a:ahLst/>
                <a:cxnLst/>
                <a:rect l="l" t="t" r="r" b="b"/>
                <a:pathLst>
                  <a:path w="301" h="167" extrusionOk="0">
                    <a:moveTo>
                      <a:pt x="301" y="0"/>
                    </a:moveTo>
                    <a:cubicBezTo>
                      <a:pt x="167" y="33"/>
                      <a:pt x="67" y="100"/>
                      <a:pt x="0" y="167"/>
                    </a:cubicBezTo>
                    <a:cubicBezTo>
                      <a:pt x="67" y="100"/>
                      <a:pt x="167" y="33"/>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1"/>
              <p:cNvSpPr/>
              <p:nvPr/>
            </p:nvSpPr>
            <p:spPr>
              <a:xfrm>
                <a:off x="4097913" y="4192875"/>
                <a:ext cx="947375" cy="88425"/>
              </a:xfrm>
              <a:custGeom>
                <a:avLst/>
                <a:gdLst/>
                <a:ahLst/>
                <a:cxnLst/>
                <a:rect l="l" t="t" r="r" b="b"/>
                <a:pathLst>
                  <a:path w="37895" h="3537" extrusionOk="0">
                    <a:moveTo>
                      <a:pt x="37895" y="1"/>
                    </a:moveTo>
                    <a:lnTo>
                      <a:pt x="1" y="2569"/>
                    </a:lnTo>
                    <a:cubicBezTo>
                      <a:pt x="34" y="2569"/>
                      <a:pt x="34" y="2569"/>
                      <a:pt x="34" y="2602"/>
                    </a:cubicBezTo>
                    <a:cubicBezTo>
                      <a:pt x="201" y="2636"/>
                      <a:pt x="335" y="2669"/>
                      <a:pt x="435" y="2736"/>
                    </a:cubicBezTo>
                    <a:cubicBezTo>
                      <a:pt x="468" y="2736"/>
                      <a:pt x="501" y="2769"/>
                      <a:pt x="535" y="2769"/>
                    </a:cubicBezTo>
                    <a:cubicBezTo>
                      <a:pt x="635" y="2836"/>
                      <a:pt x="735" y="2903"/>
                      <a:pt x="835" y="2936"/>
                    </a:cubicBezTo>
                    <a:cubicBezTo>
                      <a:pt x="868" y="2969"/>
                      <a:pt x="902" y="3003"/>
                      <a:pt x="902" y="3003"/>
                    </a:cubicBezTo>
                    <a:cubicBezTo>
                      <a:pt x="1002" y="3069"/>
                      <a:pt x="1102" y="3136"/>
                      <a:pt x="1202" y="3203"/>
                    </a:cubicBezTo>
                    <a:lnTo>
                      <a:pt x="1235" y="3270"/>
                    </a:lnTo>
                    <a:cubicBezTo>
                      <a:pt x="1335" y="3370"/>
                      <a:pt x="1402" y="3436"/>
                      <a:pt x="1469" y="3536"/>
                    </a:cubicBezTo>
                    <a:lnTo>
                      <a:pt x="1502" y="3536"/>
                    </a:lnTo>
                    <a:lnTo>
                      <a:pt x="36260" y="1135"/>
                    </a:lnTo>
                    <a:cubicBezTo>
                      <a:pt x="36260" y="1135"/>
                      <a:pt x="36294" y="1101"/>
                      <a:pt x="36294" y="1101"/>
                    </a:cubicBezTo>
                    <a:cubicBezTo>
                      <a:pt x="36360" y="1001"/>
                      <a:pt x="36460" y="901"/>
                      <a:pt x="36527" y="801"/>
                    </a:cubicBezTo>
                    <a:lnTo>
                      <a:pt x="36627" y="701"/>
                    </a:lnTo>
                    <a:cubicBezTo>
                      <a:pt x="36694" y="634"/>
                      <a:pt x="36794" y="568"/>
                      <a:pt x="36861" y="501"/>
                    </a:cubicBezTo>
                    <a:cubicBezTo>
                      <a:pt x="36927" y="468"/>
                      <a:pt x="36961" y="434"/>
                      <a:pt x="36994" y="401"/>
                    </a:cubicBezTo>
                    <a:cubicBezTo>
                      <a:pt x="37094" y="334"/>
                      <a:pt x="37194" y="301"/>
                      <a:pt x="37294" y="234"/>
                    </a:cubicBezTo>
                    <a:cubicBezTo>
                      <a:pt x="37361" y="201"/>
                      <a:pt x="37394" y="201"/>
                      <a:pt x="37428" y="167"/>
                    </a:cubicBezTo>
                    <a:cubicBezTo>
                      <a:pt x="37594" y="101"/>
                      <a:pt x="37728" y="34"/>
                      <a:pt x="37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1"/>
              <p:cNvSpPr/>
              <p:nvPr/>
            </p:nvSpPr>
            <p:spPr>
              <a:xfrm>
                <a:off x="4097913" y="4192875"/>
                <a:ext cx="947375" cy="88425"/>
              </a:xfrm>
              <a:custGeom>
                <a:avLst/>
                <a:gdLst/>
                <a:ahLst/>
                <a:cxnLst/>
                <a:rect l="l" t="t" r="r" b="b"/>
                <a:pathLst>
                  <a:path w="37895" h="3537" extrusionOk="0">
                    <a:moveTo>
                      <a:pt x="34" y="2602"/>
                    </a:moveTo>
                    <a:cubicBezTo>
                      <a:pt x="201" y="2636"/>
                      <a:pt x="335" y="2669"/>
                      <a:pt x="435" y="2736"/>
                    </a:cubicBezTo>
                    <a:cubicBezTo>
                      <a:pt x="468" y="2736"/>
                      <a:pt x="501" y="2769"/>
                      <a:pt x="535" y="2769"/>
                    </a:cubicBezTo>
                    <a:cubicBezTo>
                      <a:pt x="635" y="2836"/>
                      <a:pt x="735" y="2903"/>
                      <a:pt x="835" y="2936"/>
                    </a:cubicBezTo>
                    <a:cubicBezTo>
                      <a:pt x="868" y="2969"/>
                      <a:pt x="902" y="3003"/>
                      <a:pt x="902" y="3003"/>
                    </a:cubicBezTo>
                    <a:cubicBezTo>
                      <a:pt x="1002" y="3069"/>
                      <a:pt x="1102" y="3136"/>
                      <a:pt x="1202" y="3203"/>
                    </a:cubicBezTo>
                    <a:lnTo>
                      <a:pt x="1235" y="3270"/>
                    </a:lnTo>
                    <a:cubicBezTo>
                      <a:pt x="1335" y="3370"/>
                      <a:pt x="1402" y="3436"/>
                      <a:pt x="1469" y="3536"/>
                    </a:cubicBezTo>
                    <a:lnTo>
                      <a:pt x="1502" y="3536"/>
                    </a:lnTo>
                    <a:lnTo>
                      <a:pt x="36260" y="1135"/>
                    </a:lnTo>
                    <a:cubicBezTo>
                      <a:pt x="36260" y="1135"/>
                      <a:pt x="36294" y="1101"/>
                      <a:pt x="36294" y="1101"/>
                    </a:cubicBezTo>
                    <a:cubicBezTo>
                      <a:pt x="36360" y="1001"/>
                      <a:pt x="36460" y="901"/>
                      <a:pt x="36527" y="801"/>
                    </a:cubicBezTo>
                    <a:lnTo>
                      <a:pt x="36627" y="701"/>
                    </a:lnTo>
                    <a:cubicBezTo>
                      <a:pt x="36694" y="634"/>
                      <a:pt x="36794" y="568"/>
                      <a:pt x="36861" y="501"/>
                    </a:cubicBezTo>
                    <a:cubicBezTo>
                      <a:pt x="36927" y="468"/>
                      <a:pt x="36961" y="434"/>
                      <a:pt x="36994" y="401"/>
                    </a:cubicBezTo>
                    <a:cubicBezTo>
                      <a:pt x="37094" y="334"/>
                      <a:pt x="37194" y="301"/>
                      <a:pt x="37294" y="234"/>
                    </a:cubicBezTo>
                    <a:cubicBezTo>
                      <a:pt x="37361" y="201"/>
                      <a:pt x="37394" y="201"/>
                      <a:pt x="37428" y="167"/>
                    </a:cubicBezTo>
                    <a:cubicBezTo>
                      <a:pt x="37594" y="101"/>
                      <a:pt x="37728" y="34"/>
                      <a:pt x="37895" y="1"/>
                    </a:cubicBezTo>
                    <a:lnTo>
                      <a:pt x="37895" y="1"/>
                    </a:lnTo>
                    <a:lnTo>
                      <a:pt x="1" y="2569"/>
                    </a:lnTo>
                    <a:cubicBezTo>
                      <a:pt x="34" y="2569"/>
                      <a:pt x="34" y="2569"/>
                      <a:pt x="34" y="26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4097913" y="4192875"/>
                <a:ext cx="947375" cy="88425"/>
              </a:xfrm>
              <a:custGeom>
                <a:avLst/>
                <a:gdLst/>
                <a:ahLst/>
                <a:cxnLst/>
                <a:rect l="l" t="t" r="r" b="b"/>
                <a:pathLst>
                  <a:path w="37895" h="3537" extrusionOk="0">
                    <a:moveTo>
                      <a:pt x="37895" y="1"/>
                    </a:moveTo>
                    <a:lnTo>
                      <a:pt x="1" y="2569"/>
                    </a:lnTo>
                    <a:cubicBezTo>
                      <a:pt x="34" y="2569"/>
                      <a:pt x="34" y="2569"/>
                      <a:pt x="34" y="2602"/>
                    </a:cubicBezTo>
                    <a:cubicBezTo>
                      <a:pt x="201" y="2636"/>
                      <a:pt x="335" y="2669"/>
                      <a:pt x="435" y="2736"/>
                    </a:cubicBezTo>
                    <a:cubicBezTo>
                      <a:pt x="468" y="2736"/>
                      <a:pt x="501" y="2769"/>
                      <a:pt x="535" y="2769"/>
                    </a:cubicBezTo>
                    <a:cubicBezTo>
                      <a:pt x="635" y="2836"/>
                      <a:pt x="735" y="2903"/>
                      <a:pt x="835" y="2936"/>
                    </a:cubicBezTo>
                    <a:cubicBezTo>
                      <a:pt x="868" y="2969"/>
                      <a:pt x="902" y="3003"/>
                      <a:pt x="902" y="3003"/>
                    </a:cubicBezTo>
                    <a:cubicBezTo>
                      <a:pt x="1002" y="3069"/>
                      <a:pt x="1102" y="3136"/>
                      <a:pt x="1202" y="3203"/>
                    </a:cubicBezTo>
                    <a:lnTo>
                      <a:pt x="1235" y="3270"/>
                    </a:lnTo>
                    <a:cubicBezTo>
                      <a:pt x="1335" y="3370"/>
                      <a:pt x="1402" y="3436"/>
                      <a:pt x="1469" y="3536"/>
                    </a:cubicBezTo>
                    <a:lnTo>
                      <a:pt x="1502" y="3536"/>
                    </a:lnTo>
                    <a:lnTo>
                      <a:pt x="36260" y="1135"/>
                    </a:lnTo>
                    <a:cubicBezTo>
                      <a:pt x="36260" y="1135"/>
                      <a:pt x="36294" y="1101"/>
                      <a:pt x="36294" y="1101"/>
                    </a:cubicBezTo>
                    <a:cubicBezTo>
                      <a:pt x="36360" y="1001"/>
                      <a:pt x="36460" y="901"/>
                      <a:pt x="36527" y="801"/>
                    </a:cubicBezTo>
                    <a:lnTo>
                      <a:pt x="36627" y="701"/>
                    </a:lnTo>
                    <a:cubicBezTo>
                      <a:pt x="36694" y="634"/>
                      <a:pt x="36794" y="568"/>
                      <a:pt x="36861" y="501"/>
                    </a:cubicBezTo>
                    <a:cubicBezTo>
                      <a:pt x="36927" y="468"/>
                      <a:pt x="36961" y="434"/>
                      <a:pt x="36994" y="401"/>
                    </a:cubicBezTo>
                    <a:cubicBezTo>
                      <a:pt x="37094" y="334"/>
                      <a:pt x="37194" y="301"/>
                      <a:pt x="37294" y="234"/>
                    </a:cubicBezTo>
                    <a:cubicBezTo>
                      <a:pt x="37361" y="201"/>
                      <a:pt x="37394" y="201"/>
                      <a:pt x="37428" y="167"/>
                    </a:cubicBezTo>
                    <a:cubicBezTo>
                      <a:pt x="37594" y="101"/>
                      <a:pt x="37728" y="34"/>
                      <a:pt x="37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4115438" y="4387175"/>
                <a:ext cx="9200" cy="6700"/>
              </a:xfrm>
              <a:custGeom>
                <a:avLst/>
                <a:gdLst/>
                <a:ahLst/>
                <a:cxnLst/>
                <a:rect l="l" t="t" r="r" b="b"/>
                <a:pathLst>
                  <a:path w="368" h="268" extrusionOk="0">
                    <a:moveTo>
                      <a:pt x="367" y="268"/>
                    </a:moveTo>
                    <a:cubicBezTo>
                      <a:pt x="267" y="168"/>
                      <a:pt x="134" y="101"/>
                      <a:pt x="0" y="1"/>
                    </a:cubicBezTo>
                    <a:cubicBezTo>
                      <a:pt x="134" y="101"/>
                      <a:pt x="267" y="168"/>
                      <a:pt x="367" y="268"/>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1"/>
              <p:cNvSpPr/>
              <p:nvPr/>
            </p:nvSpPr>
            <p:spPr>
              <a:xfrm>
                <a:off x="4112113" y="4383025"/>
                <a:ext cx="0" cy="850"/>
              </a:xfrm>
              <a:custGeom>
                <a:avLst/>
                <a:gdLst/>
                <a:ahLst/>
                <a:cxnLst/>
                <a:rect l="l" t="t" r="r" b="b"/>
                <a:pathLst>
                  <a:path h="34" extrusionOk="0">
                    <a:moveTo>
                      <a:pt x="0" y="33"/>
                    </a:moveTo>
                    <a:lnTo>
                      <a:pt x="0"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1"/>
              <p:cNvSpPr/>
              <p:nvPr/>
            </p:nvSpPr>
            <p:spPr>
              <a:xfrm>
                <a:off x="4112938" y="4385525"/>
                <a:ext cx="850" cy="25"/>
              </a:xfrm>
              <a:custGeom>
                <a:avLst/>
                <a:gdLst/>
                <a:ahLst/>
                <a:cxnLst/>
                <a:rect l="l" t="t" r="r" b="b"/>
                <a:pathLst>
                  <a:path w="34" h="1" extrusionOk="0">
                    <a:moveTo>
                      <a:pt x="34" y="0"/>
                    </a:moveTo>
                    <a:cubicBezTo>
                      <a:pt x="34" y="0"/>
                      <a:pt x="34" y="0"/>
                      <a:pt x="0" y="0"/>
                    </a:cubicBezTo>
                    <a:cubicBezTo>
                      <a:pt x="34" y="0"/>
                      <a:pt x="34" y="0"/>
                      <a:pt x="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1"/>
              <p:cNvSpPr/>
              <p:nvPr/>
            </p:nvSpPr>
            <p:spPr>
              <a:xfrm>
                <a:off x="5016913" y="4321300"/>
                <a:ext cx="7525" cy="5025"/>
              </a:xfrm>
              <a:custGeom>
                <a:avLst/>
                <a:gdLst/>
                <a:ahLst/>
                <a:cxnLst/>
                <a:rect l="l" t="t" r="r" b="b"/>
                <a:pathLst>
                  <a:path w="301" h="201" extrusionOk="0">
                    <a:moveTo>
                      <a:pt x="301" y="1"/>
                    </a:moveTo>
                    <a:cubicBezTo>
                      <a:pt x="201" y="67"/>
                      <a:pt x="101" y="134"/>
                      <a:pt x="1" y="201"/>
                    </a:cubicBezTo>
                    <a:cubicBezTo>
                      <a:pt x="101" y="134"/>
                      <a:pt x="201" y="6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1"/>
              <p:cNvSpPr/>
              <p:nvPr/>
            </p:nvSpPr>
            <p:spPr>
              <a:xfrm>
                <a:off x="5026913" y="4318800"/>
                <a:ext cx="25" cy="850"/>
              </a:xfrm>
              <a:custGeom>
                <a:avLst/>
                <a:gdLst/>
                <a:ahLst/>
                <a:cxnLst/>
                <a:rect l="l" t="t" r="r" b="b"/>
                <a:pathLst>
                  <a:path w="1" h="34" extrusionOk="0">
                    <a:moveTo>
                      <a:pt x="1" y="1"/>
                    </a:moveTo>
                    <a:cubicBezTo>
                      <a:pt x="1" y="1"/>
                      <a:pt x="1" y="1"/>
                      <a:pt x="1" y="34"/>
                    </a:cubicBezTo>
                    <a:cubicBezTo>
                      <a:pt x="1" y="34"/>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1"/>
              <p:cNvSpPr/>
              <p:nvPr/>
            </p:nvSpPr>
            <p:spPr>
              <a:xfrm>
                <a:off x="4126288" y="4395525"/>
                <a:ext cx="7525" cy="8350"/>
              </a:xfrm>
              <a:custGeom>
                <a:avLst/>
                <a:gdLst/>
                <a:ahLst/>
                <a:cxnLst/>
                <a:rect l="l" t="t" r="r" b="b"/>
                <a:pathLst>
                  <a:path w="301" h="334" extrusionOk="0">
                    <a:moveTo>
                      <a:pt x="1" y="1"/>
                    </a:moveTo>
                    <a:lnTo>
                      <a:pt x="1" y="1"/>
                    </a:lnTo>
                    <a:cubicBezTo>
                      <a:pt x="100" y="101"/>
                      <a:pt x="200" y="234"/>
                      <a:pt x="300" y="334"/>
                    </a:cubicBezTo>
                    <a:cubicBezTo>
                      <a:pt x="200" y="201"/>
                      <a:pt x="100" y="101"/>
                      <a:pt x="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1"/>
              <p:cNvSpPr/>
              <p:nvPr/>
            </p:nvSpPr>
            <p:spPr>
              <a:xfrm>
                <a:off x="5000238" y="4326300"/>
                <a:ext cx="15850" cy="18375"/>
              </a:xfrm>
              <a:custGeom>
                <a:avLst/>
                <a:gdLst/>
                <a:ahLst/>
                <a:cxnLst/>
                <a:rect l="l" t="t" r="r" b="b"/>
                <a:pathLst>
                  <a:path w="634" h="735" extrusionOk="0">
                    <a:moveTo>
                      <a:pt x="0" y="735"/>
                    </a:moveTo>
                    <a:lnTo>
                      <a:pt x="0" y="735"/>
                    </a:lnTo>
                    <a:cubicBezTo>
                      <a:pt x="167" y="468"/>
                      <a:pt x="401" y="234"/>
                      <a:pt x="634" y="1"/>
                    </a:cubicBezTo>
                    <a:cubicBezTo>
                      <a:pt x="401" y="234"/>
                      <a:pt x="167" y="468"/>
                      <a:pt x="0" y="7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1"/>
              <p:cNvSpPr/>
              <p:nvPr/>
            </p:nvSpPr>
            <p:spPr>
              <a:xfrm>
                <a:off x="4111263" y="4316300"/>
                <a:ext cx="917350" cy="87575"/>
              </a:xfrm>
              <a:custGeom>
                <a:avLst/>
                <a:gdLst/>
                <a:ahLst/>
                <a:cxnLst/>
                <a:rect l="l" t="t" r="r" b="b"/>
                <a:pathLst>
                  <a:path w="36694" h="3503" extrusionOk="0">
                    <a:moveTo>
                      <a:pt x="36694" y="0"/>
                    </a:moveTo>
                    <a:lnTo>
                      <a:pt x="1" y="2502"/>
                    </a:lnTo>
                    <a:cubicBezTo>
                      <a:pt x="1" y="2569"/>
                      <a:pt x="1" y="2636"/>
                      <a:pt x="34" y="2669"/>
                    </a:cubicBezTo>
                    <a:lnTo>
                      <a:pt x="34" y="2702"/>
                    </a:lnTo>
                    <a:cubicBezTo>
                      <a:pt x="34" y="2702"/>
                      <a:pt x="67" y="2736"/>
                      <a:pt x="67" y="2769"/>
                    </a:cubicBezTo>
                    <a:lnTo>
                      <a:pt x="101" y="2769"/>
                    </a:lnTo>
                    <a:cubicBezTo>
                      <a:pt x="101" y="2802"/>
                      <a:pt x="134" y="2802"/>
                      <a:pt x="167" y="2836"/>
                    </a:cubicBezTo>
                    <a:cubicBezTo>
                      <a:pt x="301" y="2903"/>
                      <a:pt x="434" y="3003"/>
                      <a:pt x="534" y="3103"/>
                    </a:cubicBezTo>
                    <a:cubicBezTo>
                      <a:pt x="568" y="3136"/>
                      <a:pt x="568" y="3136"/>
                      <a:pt x="601" y="3169"/>
                    </a:cubicBezTo>
                    <a:cubicBezTo>
                      <a:pt x="701" y="3269"/>
                      <a:pt x="801" y="3403"/>
                      <a:pt x="901" y="3503"/>
                    </a:cubicBezTo>
                    <a:lnTo>
                      <a:pt x="35559" y="1135"/>
                    </a:lnTo>
                    <a:cubicBezTo>
                      <a:pt x="35726" y="868"/>
                      <a:pt x="35926" y="634"/>
                      <a:pt x="36193" y="434"/>
                    </a:cubicBezTo>
                    <a:cubicBezTo>
                      <a:pt x="36227" y="401"/>
                      <a:pt x="36227" y="401"/>
                      <a:pt x="36227" y="401"/>
                    </a:cubicBezTo>
                    <a:cubicBezTo>
                      <a:pt x="36327" y="334"/>
                      <a:pt x="36427" y="267"/>
                      <a:pt x="36527" y="201"/>
                    </a:cubicBezTo>
                    <a:cubicBezTo>
                      <a:pt x="36560" y="201"/>
                      <a:pt x="36593" y="167"/>
                      <a:pt x="36627" y="134"/>
                    </a:cubicBezTo>
                    <a:cubicBezTo>
                      <a:pt x="36627" y="134"/>
                      <a:pt x="36627" y="101"/>
                      <a:pt x="36627" y="101"/>
                    </a:cubicBezTo>
                    <a:cubicBezTo>
                      <a:pt x="36660" y="67"/>
                      <a:pt x="36660" y="34"/>
                      <a:pt x="36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1"/>
              <p:cNvSpPr/>
              <p:nvPr/>
            </p:nvSpPr>
            <p:spPr>
              <a:xfrm>
                <a:off x="4111263" y="4316300"/>
                <a:ext cx="917350" cy="87575"/>
              </a:xfrm>
              <a:custGeom>
                <a:avLst/>
                <a:gdLst/>
                <a:ahLst/>
                <a:cxnLst/>
                <a:rect l="l" t="t" r="r" b="b"/>
                <a:pathLst>
                  <a:path w="36694" h="3503" extrusionOk="0">
                    <a:moveTo>
                      <a:pt x="1" y="2502"/>
                    </a:moveTo>
                    <a:cubicBezTo>
                      <a:pt x="1" y="2569"/>
                      <a:pt x="1" y="2636"/>
                      <a:pt x="34" y="2669"/>
                    </a:cubicBezTo>
                    <a:lnTo>
                      <a:pt x="34" y="2702"/>
                    </a:lnTo>
                    <a:cubicBezTo>
                      <a:pt x="34" y="2702"/>
                      <a:pt x="67" y="2736"/>
                      <a:pt x="67" y="2769"/>
                    </a:cubicBezTo>
                    <a:cubicBezTo>
                      <a:pt x="67" y="2769"/>
                      <a:pt x="67" y="2769"/>
                      <a:pt x="101" y="2769"/>
                    </a:cubicBezTo>
                    <a:cubicBezTo>
                      <a:pt x="101" y="2802"/>
                      <a:pt x="134" y="2802"/>
                      <a:pt x="167" y="2836"/>
                    </a:cubicBezTo>
                    <a:cubicBezTo>
                      <a:pt x="301" y="2903"/>
                      <a:pt x="434" y="3003"/>
                      <a:pt x="534" y="3103"/>
                    </a:cubicBezTo>
                    <a:cubicBezTo>
                      <a:pt x="568" y="3136"/>
                      <a:pt x="568" y="3136"/>
                      <a:pt x="601" y="3169"/>
                    </a:cubicBezTo>
                    <a:cubicBezTo>
                      <a:pt x="701" y="3269"/>
                      <a:pt x="801" y="3403"/>
                      <a:pt x="901" y="3503"/>
                    </a:cubicBezTo>
                    <a:lnTo>
                      <a:pt x="35559" y="1135"/>
                    </a:lnTo>
                    <a:cubicBezTo>
                      <a:pt x="35726" y="868"/>
                      <a:pt x="35926" y="634"/>
                      <a:pt x="36193" y="434"/>
                    </a:cubicBezTo>
                    <a:cubicBezTo>
                      <a:pt x="36227" y="401"/>
                      <a:pt x="36227" y="401"/>
                      <a:pt x="36227" y="401"/>
                    </a:cubicBezTo>
                    <a:cubicBezTo>
                      <a:pt x="36327" y="334"/>
                      <a:pt x="36427" y="267"/>
                      <a:pt x="36527" y="201"/>
                    </a:cubicBezTo>
                    <a:cubicBezTo>
                      <a:pt x="36560" y="201"/>
                      <a:pt x="36593" y="167"/>
                      <a:pt x="36627" y="134"/>
                    </a:cubicBezTo>
                    <a:cubicBezTo>
                      <a:pt x="36627" y="134"/>
                      <a:pt x="36627" y="101"/>
                      <a:pt x="36627" y="101"/>
                    </a:cubicBezTo>
                    <a:cubicBezTo>
                      <a:pt x="36660" y="67"/>
                      <a:pt x="36660" y="34"/>
                      <a:pt x="36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1"/>
              <p:cNvSpPr/>
              <p:nvPr/>
            </p:nvSpPr>
            <p:spPr>
              <a:xfrm>
                <a:off x="4111263" y="4316300"/>
                <a:ext cx="917350" cy="87575"/>
              </a:xfrm>
              <a:custGeom>
                <a:avLst/>
                <a:gdLst/>
                <a:ahLst/>
                <a:cxnLst/>
                <a:rect l="l" t="t" r="r" b="b"/>
                <a:pathLst>
                  <a:path w="36694" h="3503" extrusionOk="0">
                    <a:moveTo>
                      <a:pt x="36694" y="0"/>
                    </a:moveTo>
                    <a:lnTo>
                      <a:pt x="1" y="2502"/>
                    </a:lnTo>
                    <a:cubicBezTo>
                      <a:pt x="1" y="2569"/>
                      <a:pt x="1" y="2636"/>
                      <a:pt x="34" y="2669"/>
                    </a:cubicBezTo>
                    <a:lnTo>
                      <a:pt x="34" y="2702"/>
                    </a:lnTo>
                    <a:cubicBezTo>
                      <a:pt x="34" y="2702"/>
                      <a:pt x="67" y="2736"/>
                      <a:pt x="67" y="2769"/>
                    </a:cubicBezTo>
                    <a:lnTo>
                      <a:pt x="101" y="2769"/>
                    </a:lnTo>
                    <a:cubicBezTo>
                      <a:pt x="101" y="2802"/>
                      <a:pt x="134" y="2802"/>
                      <a:pt x="167" y="2836"/>
                    </a:cubicBezTo>
                    <a:cubicBezTo>
                      <a:pt x="301" y="2903"/>
                      <a:pt x="434" y="3003"/>
                      <a:pt x="534" y="3103"/>
                    </a:cubicBezTo>
                    <a:cubicBezTo>
                      <a:pt x="568" y="3136"/>
                      <a:pt x="568" y="3136"/>
                      <a:pt x="601" y="3169"/>
                    </a:cubicBezTo>
                    <a:cubicBezTo>
                      <a:pt x="701" y="3269"/>
                      <a:pt x="801" y="3403"/>
                      <a:pt x="901" y="3503"/>
                    </a:cubicBezTo>
                    <a:lnTo>
                      <a:pt x="35559" y="1135"/>
                    </a:lnTo>
                    <a:cubicBezTo>
                      <a:pt x="35726" y="868"/>
                      <a:pt x="35926" y="634"/>
                      <a:pt x="36193" y="434"/>
                    </a:cubicBezTo>
                    <a:cubicBezTo>
                      <a:pt x="36227" y="401"/>
                      <a:pt x="36227" y="401"/>
                      <a:pt x="36227" y="401"/>
                    </a:cubicBezTo>
                    <a:cubicBezTo>
                      <a:pt x="36327" y="334"/>
                      <a:pt x="36427" y="267"/>
                      <a:pt x="36527" y="201"/>
                    </a:cubicBezTo>
                    <a:cubicBezTo>
                      <a:pt x="36560" y="201"/>
                      <a:pt x="36593" y="167"/>
                      <a:pt x="36627" y="134"/>
                    </a:cubicBezTo>
                    <a:cubicBezTo>
                      <a:pt x="36627" y="134"/>
                      <a:pt x="36627" y="101"/>
                      <a:pt x="36627" y="101"/>
                    </a:cubicBezTo>
                    <a:cubicBezTo>
                      <a:pt x="36660" y="67"/>
                      <a:pt x="36660" y="34"/>
                      <a:pt x="36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1"/>
              <p:cNvSpPr/>
              <p:nvPr/>
            </p:nvSpPr>
            <p:spPr>
              <a:xfrm>
                <a:off x="5026088" y="4435550"/>
                <a:ext cx="850" cy="1700"/>
              </a:xfrm>
              <a:custGeom>
                <a:avLst/>
                <a:gdLst/>
                <a:ahLst/>
                <a:cxnLst/>
                <a:rect l="l" t="t" r="r" b="b"/>
                <a:pathLst>
                  <a:path w="34" h="68" extrusionOk="0">
                    <a:moveTo>
                      <a:pt x="34" y="1"/>
                    </a:moveTo>
                    <a:lnTo>
                      <a:pt x="34" y="1"/>
                    </a:lnTo>
                    <a:cubicBezTo>
                      <a:pt x="34" y="1"/>
                      <a:pt x="0" y="34"/>
                      <a:pt x="0" y="67"/>
                    </a:cubicBezTo>
                    <a:cubicBezTo>
                      <a:pt x="0"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1"/>
              <p:cNvSpPr/>
              <p:nvPr/>
            </p:nvSpPr>
            <p:spPr>
              <a:xfrm>
                <a:off x="4112113" y="4502275"/>
                <a:ext cx="0" cy="850"/>
              </a:xfrm>
              <a:custGeom>
                <a:avLst/>
                <a:gdLst/>
                <a:ahLst/>
                <a:cxnLst/>
                <a:rect l="l" t="t" r="r" b="b"/>
                <a:pathLst>
                  <a:path h="34" extrusionOk="0">
                    <a:moveTo>
                      <a:pt x="0" y="33"/>
                    </a:moveTo>
                    <a:cubicBezTo>
                      <a:pt x="0" y="33"/>
                      <a:pt x="0" y="33"/>
                      <a:pt x="0" y="0"/>
                    </a:cubicBezTo>
                    <a:cubicBezTo>
                      <a:pt x="0" y="33"/>
                      <a:pt x="0" y="33"/>
                      <a:pt x="0" y="33"/>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1"/>
              <p:cNvSpPr/>
              <p:nvPr/>
            </p:nvSpPr>
            <p:spPr>
              <a:xfrm>
                <a:off x="4126288" y="4515625"/>
                <a:ext cx="6675" cy="7500"/>
              </a:xfrm>
              <a:custGeom>
                <a:avLst/>
                <a:gdLst/>
                <a:ahLst/>
                <a:cxnLst/>
                <a:rect l="l" t="t" r="r" b="b"/>
                <a:pathLst>
                  <a:path w="267" h="300" extrusionOk="0">
                    <a:moveTo>
                      <a:pt x="1" y="0"/>
                    </a:moveTo>
                    <a:cubicBezTo>
                      <a:pt x="100" y="67"/>
                      <a:pt x="167" y="167"/>
                      <a:pt x="267" y="300"/>
                    </a:cubicBezTo>
                    <a:cubicBezTo>
                      <a:pt x="200" y="167"/>
                      <a:pt x="100" y="67"/>
                      <a:pt x="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1"/>
              <p:cNvSpPr/>
              <p:nvPr/>
            </p:nvSpPr>
            <p:spPr>
              <a:xfrm>
                <a:off x="4112938" y="4504775"/>
                <a:ext cx="850" cy="850"/>
              </a:xfrm>
              <a:custGeom>
                <a:avLst/>
                <a:gdLst/>
                <a:ahLst/>
                <a:cxnLst/>
                <a:rect l="l" t="t" r="r" b="b"/>
                <a:pathLst>
                  <a:path w="34" h="34" extrusionOk="0">
                    <a:moveTo>
                      <a:pt x="34" y="34"/>
                    </a:moveTo>
                    <a:cubicBezTo>
                      <a:pt x="0" y="34"/>
                      <a:pt x="0" y="0"/>
                      <a:pt x="0" y="0"/>
                    </a:cubicBezTo>
                    <a:cubicBezTo>
                      <a:pt x="0" y="0"/>
                      <a:pt x="0" y="34"/>
                      <a:pt x="34" y="34"/>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1"/>
              <p:cNvSpPr/>
              <p:nvPr/>
            </p:nvSpPr>
            <p:spPr>
              <a:xfrm>
                <a:off x="4111263" y="4498100"/>
                <a:ext cx="25" cy="25"/>
              </a:xfrm>
              <a:custGeom>
                <a:avLst/>
                <a:gdLst/>
                <a:ahLst/>
                <a:cxnLst/>
                <a:rect l="l" t="t" r="r" b="b"/>
                <a:pathLst>
                  <a:path w="1" h="1" extrusionOk="0">
                    <a:moveTo>
                      <a:pt x="1" y="0"/>
                    </a:move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1"/>
              <p:cNvSpPr/>
              <p:nvPr/>
            </p:nvSpPr>
            <p:spPr>
              <a:xfrm>
                <a:off x="4111263" y="4500600"/>
                <a:ext cx="25" cy="25"/>
              </a:xfrm>
              <a:custGeom>
                <a:avLst/>
                <a:gdLst/>
                <a:ahLst/>
                <a:cxnLst/>
                <a:rect l="l" t="t" r="r" b="b"/>
                <a:pathLst>
                  <a:path w="1" h="1" extrusionOk="0">
                    <a:moveTo>
                      <a:pt x="1" y="0"/>
                    </a:moveTo>
                    <a:lnTo>
                      <a:pt x="1"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1"/>
              <p:cNvSpPr/>
              <p:nvPr/>
            </p:nvSpPr>
            <p:spPr>
              <a:xfrm>
                <a:off x="5001063" y="4452225"/>
                <a:ext cx="9200" cy="10875"/>
              </a:xfrm>
              <a:custGeom>
                <a:avLst/>
                <a:gdLst/>
                <a:ahLst/>
                <a:cxnLst/>
                <a:rect l="l" t="t" r="r" b="b"/>
                <a:pathLst>
                  <a:path w="368" h="435" extrusionOk="0">
                    <a:moveTo>
                      <a:pt x="1" y="434"/>
                    </a:moveTo>
                    <a:lnTo>
                      <a:pt x="1" y="434"/>
                    </a:lnTo>
                    <a:cubicBezTo>
                      <a:pt x="101" y="301"/>
                      <a:pt x="234" y="134"/>
                      <a:pt x="368" y="1"/>
                    </a:cubicBezTo>
                    <a:cubicBezTo>
                      <a:pt x="234" y="134"/>
                      <a:pt x="101" y="301"/>
                      <a:pt x="1" y="4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1"/>
              <p:cNvSpPr/>
              <p:nvPr/>
            </p:nvSpPr>
            <p:spPr>
              <a:xfrm>
                <a:off x="4115438" y="4507275"/>
                <a:ext cx="9200" cy="6700"/>
              </a:xfrm>
              <a:custGeom>
                <a:avLst/>
                <a:gdLst/>
                <a:ahLst/>
                <a:cxnLst/>
                <a:rect l="l" t="t" r="r" b="b"/>
                <a:pathLst>
                  <a:path w="368" h="268" extrusionOk="0">
                    <a:moveTo>
                      <a:pt x="367" y="267"/>
                    </a:moveTo>
                    <a:cubicBezTo>
                      <a:pt x="234" y="167"/>
                      <a:pt x="134" y="67"/>
                      <a:pt x="0" y="0"/>
                    </a:cubicBezTo>
                    <a:cubicBezTo>
                      <a:pt x="134" y="67"/>
                      <a:pt x="234" y="167"/>
                      <a:pt x="367" y="2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1"/>
              <p:cNvSpPr/>
              <p:nvPr/>
            </p:nvSpPr>
            <p:spPr>
              <a:xfrm>
                <a:off x="5011088" y="4447225"/>
                <a:ext cx="5000" cy="4200"/>
              </a:xfrm>
              <a:custGeom>
                <a:avLst/>
                <a:gdLst/>
                <a:ahLst/>
                <a:cxnLst/>
                <a:rect l="l" t="t" r="r" b="b"/>
                <a:pathLst>
                  <a:path w="200" h="168" extrusionOk="0">
                    <a:moveTo>
                      <a:pt x="200" y="1"/>
                    </a:moveTo>
                    <a:cubicBezTo>
                      <a:pt x="133" y="67"/>
                      <a:pt x="67" y="101"/>
                      <a:pt x="0" y="167"/>
                    </a:cubicBezTo>
                    <a:cubicBezTo>
                      <a:pt x="67" y="101"/>
                      <a:pt x="133" y="67"/>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1"/>
              <p:cNvSpPr/>
              <p:nvPr/>
            </p:nvSpPr>
            <p:spPr>
              <a:xfrm>
                <a:off x="5021913" y="4439725"/>
                <a:ext cx="3350" cy="3350"/>
              </a:xfrm>
              <a:custGeom>
                <a:avLst/>
                <a:gdLst/>
                <a:ahLst/>
                <a:cxnLst/>
                <a:rect l="l" t="t" r="r" b="b"/>
                <a:pathLst>
                  <a:path w="134" h="134" extrusionOk="0">
                    <a:moveTo>
                      <a:pt x="134" y="1"/>
                    </a:moveTo>
                    <a:lnTo>
                      <a:pt x="134" y="1"/>
                    </a:lnTo>
                    <a:cubicBezTo>
                      <a:pt x="101" y="34"/>
                      <a:pt x="67" y="67"/>
                      <a:pt x="1" y="134"/>
                    </a:cubicBezTo>
                    <a:cubicBezTo>
                      <a:pt x="67" y="100"/>
                      <a:pt x="101" y="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1"/>
              <p:cNvSpPr/>
              <p:nvPr/>
            </p:nvSpPr>
            <p:spPr>
              <a:xfrm>
                <a:off x="4111263" y="4434725"/>
                <a:ext cx="915675" cy="88400"/>
              </a:xfrm>
              <a:custGeom>
                <a:avLst/>
                <a:gdLst/>
                <a:ahLst/>
                <a:cxnLst/>
                <a:rect l="l" t="t" r="r" b="b"/>
                <a:pathLst>
                  <a:path w="36627" h="3536" extrusionOk="0">
                    <a:moveTo>
                      <a:pt x="36627" y="0"/>
                    </a:moveTo>
                    <a:lnTo>
                      <a:pt x="1" y="2535"/>
                    </a:lnTo>
                    <a:cubicBezTo>
                      <a:pt x="1" y="2569"/>
                      <a:pt x="1" y="2602"/>
                      <a:pt x="1" y="2635"/>
                    </a:cubicBezTo>
                    <a:cubicBezTo>
                      <a:pt x="1" y="2669"/>
                      <a:pt x="1" y="2702"/>
                      <a:pt x="1" y="2735"/>
                    </a:cubicBezTo>
                    <a:lnTo>
                      <a:pt x="34" y="2735"/>
                    </a:lnTo>
                    <a:cubicBezTo>
                      <a:pt x="34" y="2769"/>
                      <a:pt x="67" y="2802"/>
                      <a:pt x="67" y="2802"/>
                    </a:cubicBezTo>
                    <a:cubicBezTo>
                      <a:pt x="67" y="2802"/>
                      <a:pt x="67" y="2836"/>
                      <a:pt x="101" y="2836"/>
                    </a:cubicBezTo>
                    <a:cubicBezTo>
                      <a:pt x="101" y="2869"/>
                      <a:pt x="134" y="2869"/>
                      <a:pt x="167" y="2902"/>
                    </a:cubicBezTo>
                    <a:cubicBezTo>
                      <a:pt x="301" y="2969"/>
                      <a:pt x="401" y="3069"/>
                      <a:pt x="501" y="3169"/>
                    </a:cubicBezTo>
                    <a:cubicBezTo>
                      <a:pt x="534" y="3169"/>
                      <a:pt x="568" y="3202"/>
                      <a:pt x="568" y="3236"/>
                    </a:cubicBezTo>
                    <a:cubicBezTo>
                      <a:pt x="668" y="3336"/>
                      <a:pt x="768" y="3403"/>
                      <a:pt x="868" y="3536"/>
                    </a:cubicBezTo>
                    <a:lnTo>
                      <a:pt x="35593" y="1134"/>
                    </a:lnTo>
                    <a:cubicBezTo>
                      <a:pt x="35693" y="1001"/>
                      <a:pt x="35826" y="834"/>
                      <a:pt x="35960" y="701"/>
                    </a:cubicBezTo>
                    <a:cubicBezTo>
                      <a:pt x="35960" y="667"/>
                      <a:pt x="35993" y="667"/>
                      <a:pt x="35993" y="667"/>
                    </a:cubicBezTo>
                    <a:cubicBezTo>
                      <a:pt x="36060" y="601"/>
                      <a:pt x="36126" y="534"/>
                      <a:pt x="36160" y="501"/>
                    </a:cubicBezTo>
                    <a:cubicBezTo>
                      <a:pt x="36260" y="434"/>
                      <a:pt x="36327" y="367"/>
                      <a:pt x="36427" y="334"/>
                    </a:cubicBezTo>
                    <a:cubicBezTo>
                      <a:pt x="36493" y="267"/>
                      <a:pt x="36527" y="234"/>
                      <a:pt x="36560" y="167"/>
                    </a:cubicBezTo>
                    <a:cubicBezTo>
                      <a:pt x="36593" y="134"/>
                      <a:pt x="36593" y="100"/>
                      <a:pt x="36593" y="67"/>
                    </a:cubicBezTo>
                    <a:cubicBezTo>
                      <a:pt x="36593" y="67"/>
                      <a:pt x="36593" y="34"/>
                      <a:pt x="3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1"/>
              <p:cNvSpPr/>
              <p:nvPr/>
            </p:nvSpPr>
            <p:spPr>
              <a:xfrm>
                <a:off x="4111263" y="4434725"/>
                <a:ext cx="915675" cy="88400"/>
              </a:xfrm>
              <a:custGeom>
                <a:avLst/>
                <a:gdLst/>
                <a:ahLst/>
                <a:cxnLst/>
                <a:rect l="l" t="t" r="r" b="b"/>
                <a:pathLst>
                  <a:path w="36627" h="3536" extrusionOk="0">
                    <a:moveTo>
                      <a:pt x="1" y="2535"/>
                    </a:moveTo>
                    <a:cubicBezTo>
                      <a:pt x="1" y="2569"/>
                      <a:pt x="1" y="2602"/>
                      <a:pt x="1" y="2635"/>
                    </a:cubicBezTo>
                    <a:lnTo>
                      <a:pt x="1" y="2635"/>
                    </a:lnTo>
                    <a:cubicBezTo>
                      <a:pt x="1" y="2669"/>
                      <a:pt x="1" y="2702"/>
                      <a:pt x="1" y="2735"/>
                    </a:cubicBezTo>
                    <a:cubicBezTo>
                      <a:pt x="34" y="2735"/>
                      <a:pt x="34" y="2735"/>
                      <a:pt x="34" y="2735"/>
                    </a:cubicBezTo>
                    <a:cubicBezTo>
                      <a:pt x="34" y="2769"/>
                      <a:pt x="67" y="2802"/>
                      <a:pt x="67" y="2802"/>
                    </a:cubicBezTo>
                    <a:cubicBezTo>
                      <a:pt x="67" y="2802"/>
                      <a:pt x="67" y="2836"/>
                      <a:pt x="101" y="2836"/>
                    </a:cubicBezTo>
                    <a:cubicBezTo>
                      <a:pt x="101" y="2869"/>
                      <a:pt x="134" y="2869"/>
                      <a:pt x="167" y="2902"/>
                    </a:cubicBezTo>
                    <a:cubicBezTo>
                      <a:pt x="301" y="2969"/>
                      <a:pt x="401" y="3069"/>
                      <a:pt x="501" y="3169"/>
                    </a:cubicBezTo>
                    <a:cubicBezTo>
                      <a:pt x="534" y="3169"/>
                      <a:pt x="568" y="3202"/>
                      <a:pt x="568" y="3236"/>
                    </a:cubicBezTo>
                    <a:cubicBezTo>
                      <a:pt x="668" y="3336"/>
                      <a:pt x="768" y="3403"/>
                      <a:pt x="868" y="3536"/>
                    </a:cubicBezTo>
                    <a:lnTo>
                      <a:pt x="868" y="3536"/>
                    </a:lnTo>
                    <a:lnTo>
                      <a:pt x="35593" y="1134"/>
                    </a:lnTo>
                    <a:cubicBezTo>
                      <a:pt x="35693" y="1001"/>
                      <a:pt x="35826" y="834"/>
                      <a:pt x="35960" y="701"/>
                    </a:cubicBezTo>
                    <a:cubicBezTo>
                      <a:pt x="35960" y="667"/>
                      <a:pt x="35993" y="667"/>
                      <a:pt x="35993" y="667"/>
                    </a:cubicBezTo>
                    <a:cubicBezTo>
                      <a:pt x="36060" y="601"/>
                      <a:pt x="36126" y="534"/>
                      <a:pt x="36160" y="501"/>
                    </a:cubicBezTo>
                    <a:cubicBezTo>
                      <a:pt x="36260" y="434"/>
                      <a:pt x="36327" y="367"/>
                      <a:pt x="36427" y="334"/>
                    </a:cubicBezTo>
                    <a:cubicBezTo>
                      <a:pt x="36493" y="267"/>
                      <a:pt x="36527" y="234"/>
                      <a:pt x="36560" y="167"/>
                    </a:cubicBezTo>
                    <a:cubicBezTo>
                      <a:pt x="36593" y="134"/>
                      <a:pt x="36593" y="100"/>
                      <a:pt x="36593" y="67"/>
                    </a:cubicBezTo>
                    <a:cubicBezTo>
                      <a:pt x="36593" y="67"/>
                      <a:pt x="36593" y="34"/>
                      <a:pt x="36627" y="0"/>
                    </a:cubicBezTo>
                    <a:lnTo>
                      <a:pt x="1" y="25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1"/>
              <p:cNvSpPr/>
              <p:nvPr/>
            </p:nvSpPr>
            <p:spPr>
              <a:xfrm>
                <a:off x="4111263" y="4434725"/>
                <a:ext cx="915675" cy="88400"/>
              </a:xfrm>
              <a:custGeom>
                <a:avLst/>
                <a:gdLst/>
                <a:ahLst/>
                <a:cxnLst/>
                <a:rect l="l" t="t" r="r" b="b"/>
                <a:pathLst>
                  <a:path w="36627" h="3536" extrusionOk="0">
                    <a:moveTo>
                      <a:pt x="36627" y="0"/>
                    </a:moveTo>
                    <a:lnTo>
                      <a:pt x="1" y="2535"/>
                    </a:lnTo>
                    <a:cubicBezTo>
                      <a:pt x="1" y="2569"/>
                      <a:pt x="1" y="2602"/>
                      <a:pt x="1" y="2635"/>
                    </a:cubicBezTo>
                    <a:cubicBezTo>
                      <a:pt x="1" y="2669"/>
                      <a:pt x="1" y="2702"/>
                      <a:pt x="1" y="2735"/>
                    </a:cubicBezTo>
                    <a:lnTo>
                      <a:pt x="34" y="2735"/>
                    </a:lnTo>
                    <a:cubicBezTo>
                      <a:pt x="34" y="2769"/>
                      <a:pt x="67" y="2802"/>
                      <a:pt x="67" y="2802"/>
                    </a:cubicBezTo>
                    <a:cubicBezTo>
                      <a:pt x="67" y="2802"/>
                      <a:pt x="67" y="2836"/>
                      <a:pt x="101" y="2836"/>
                    </a:cubicBezTo>
                    <a:cubicBezTo>
                      <a:pt x="101" y="2869"/>
                      <a:pt x="134" y="2869"/>
                      <a:pt x="167" y="2902"/>
                    </a:cubicBezTo>
                    <a:cubicBezTo>
                      <a:pt x="301" y="2969"/>
                      <a:pt x="401" y="3069"/>
                      <a:pt x="501" y="3169"/>
                    </a:cubicBezTo>
                    <a:cubicBezTo>
                      <a:pt x="534" y="3169"/>
                      <a:pt x="568" y="3202"/>
                      <a:pt x="568" y="3236"/>
                    </a:cubicBezTo>
                    <a:cubicBezTo>
                      <a:pt x="668" y="3336"/>
                      <a:pt x="768" y="3403"/>
                      <a:pt x="868" y="3536"/>
                    </a:cubicBezTo>
                    <a:lnTo>
                      <a:pt x="35593" y="1134"/>
                    </a:lnTo>
                    <a:cubicBezTo>
                      <a:pt x="35693" y="1001"/>
                      <a:pt x="35826" y="834"/>
                      <a:pt x="35960" y="701"/>
                    </a:cubicBezTo>
                    <a:cubicBezTo>
                      <a:pt x="35960" y="667"/>
                      <a:pt x="35993" y="667"/>
                      <a:pt x="35993" y="667"/>
                    </a:cubicBezTo>
                    <a:cubicBezTo>
                      <a:pt x="36060" y="601"/>
                      <a:pt x="36126" y="534"/>
                      <a:pt x="36160" y="501"/>
                    </a:cubicBezTo>
                    <a:cubicBezTo>
                      <a:pt x="36260" y="434"/>
                      <a:pt x="36327" y="367"/>
                      <a:pt x="36427" y="334"/>
                    </a:cubicBezTo>
                    <a:cubicBezTo>
                      <a:pt x="36493" y="267"/>
                      <a:pt x="36527" y="234"/>
                      <a:pt x="36560" y="167"/>
                    </a:cubicBezTo>
                    <a:cubicBezTo>
                      <a:pt x="36593" y="134"/>
                      <a:pt x="36593" y="100"/>
                      <a:pt x="36593" y="67"/>
                    </a:cubicBezTo>
                    <a:cubicBezTo>
                      <a:pt x="36593" y="67"/>
                      <a:pt x="36593" y="34"/>
                      <a:pt x="3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1"/>
              <p:cNvSpPr/>
              <p:nvPr/>
            </p:nvSpPr>
            <p:spPr>
              <a:xfrm>
                <a:off x="4114613" y="4627350"/>
                <a:ext cx="10025" cy="7525"/>
              </a:xfrm>
              <a:custGeom>
                <a:avLst/>
                <a:gdLst/>
                <a:ahLst/>
                <a:cxnLst/>
                <a:rect l="l" t="t" r="r" b="b"/>
                <a:pathLst>
                  <a:path w="401" h="301" extrusionOk="0">
                    <a:moveTo>
                      <a:pt x="400" y="301"/>
                    </a:moveTo>
                    <a:cubicBezTo>
                      <a:pt x="267" y="168"/>
                      <a:pt x="134" y="67"/>
                      <a:pt x="0" y="1"/>
                    </a:cubicBezTo>
                    <a:cubicBezTo>
                      <a:pt x="134" y="67"/>
                      <a:pt x="267" y="168"/>
                      <a:pt x="400" y="30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1"/>
              <p:cNvSpPr/>
              <p:nvPr/>
            </p:nvSpPr>
            <p:spPr>
              <a:xfrm>
                <a:off x="4111263" y="4624025"/>
                <a:ext cx="3350" cy="3350"/>
              </a:xfrm>
              <a:custGeom>
                <a:avLst/>
                <a:gdLst/>
                <a:ahLst/>
                <a:cxnLst/>
                <a:rect l="l" t="t" r="r" b="b"/>
                <a:pathLst>
                  <a:path w="134" h="134" extrusionOk="0">
                    <a:moveTo>
                      <a:pt x="134" y="134"/>
                    </a:moveTo>
                    <a:cubicBezTo>
                      <a:pt x="67" y="100"/>
                      <a:pt x="34" y="34"/>
                      <a:pt x="1" y="0"/>
                    </a:cubicBezTo>
                    <a:cubicBezTo>
                      <a:pt x="34" y="34"/>
                      <a:pt x="67" y="100"/>
                      <a:pt x="134" y="134"/>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1"/>
              <p:cNvSpPr/>
              <p:nvPr/>
            </p:nvSpPr>
            <p:spPr>
              <a:xfrm>
                <a:off x="4109588" y="4619850"/>
                <a:ext cx="875" cy="1700"/>
              </a:xfrm>
              <a:custGeom>
                <a:avLst/>
                <a:gdLst/>
                <a:ahLst/>
                <a:cxnLst/>
                <a:rect l="l" t="t" r="r" b="b"/>
                <a:pathLst>
                  <a:path w="35" h="68" extrusionOk="0">
                    <a:moveTo>
                      <a:pt x="1" y="1"/>
                    </a:moveTo>
                    <a:cubicBezTo>
                      <a:pt x="1" y="34"/>
                      <a:pt x="34" y="34"/>
                      <a:pt x="34" y="67"/>
                    </a:cubicBezTo>
                    <a:cubicBezTo>
                      <a:pt x="34" y="34"/>
                      <a:pt x="1" y="34"/>
                      <a:pt x="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1"/>
              <p:cNvSpPr/>
              <p:nvPr/>
            </p:nvSpPr>
            <p:spPr>
              <a:xfrm>
                <a:off x="5010238" y="4568150"/>
                <a:ext cx="5850" cy="5025"/>
              </a:xfrm>
              <a:custGeom>
                <a:avLst/>
                <a:gdLst/>
                <a:ahLst/>
                <a:cxnLst/>
                <a:rect l="l" t="t" r="r" b="b"/>
                <a:pathLst>
                  <a:path w="234" h="201" extrusionOk="0">
                    <a:moveTo>
                      <a:pt x="234" y="0"/>
                    </a:moveTo>
                    <a:cubicBezTo>
                      <a:pt x="134" y="34"/>
                      <a:pt x="67" y="134"/>
                      <a:pt x="1" y="200"/>
                    </a:cubicBezTo>
                    <a:cubicBezTo>
                      <a:pt x="67" y="134"/>
                      <a:pt x="167" y="34"/>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1"/>
              <p:cNvSpPr/>
              <p:nvPr/>
            </p:nvSpPr>
            <p:spPr>
              <a:xfrm>
                <a:off x="5025263" y="4559800"/>
                <a:ext cx="850" cy="875"/>
              </a:xfrm>
              <a:custGeom>
                <a:avLst/>
                <a:gdLst/>
                <a:ahLst/>
                <a:cxnLst/>
                <a:rect l="l" t="t" r="r" b="b"/>
                <a:pathLst>
                  <a:path w="34" h="35" extrusionOk="0">
                    <a:moveTo>
                      <a:pt x="33" y="1"/>
                    </a:moveTo>
                    <a:cubicBezTo>
                      <a:pt x="33" y="34"/>
                      <a:pt x="0" y="34"/>
                      <a:pt x="0" y="34"/>
                    </a:cubicBezTo>
                    <a:cubicBezTo>
                      <a:pt x="0" y="34"/>
                      <a:pt x="33" y="34"/>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1"/>
              <p:cNvSpPr/>
              <p:nvPr/>
            </p:nvSpPr>
            <p:spPr>
              <a:xfrm>
                <a:off x="4125438" y="4635700"/>
                <a:ext cx="8375" cy="9200"/>
              </a:xfrm>
              <a:custGeom>
                <a:avLst/>
                <a:gdLst/>
                <a:ahLst/>
                <a:cxnLst/>
                <a:rect l="l" t="t" r="r" b="b"/>
                <a:pathLst>
                  <a:path w="335" h="368" extrusionOk="0">
                    <a:moveTo>
                      <a:pt x="1" y="0"/>
                    </a:moveTo>
                    <a:cubicBezTo>
                      <a:pt x="134" y="100"/>
                      <a:pt x="234" y="234"/>
                      <a:pt x="334" y="367"/>
                    </a:cubicBezTo>
                    <a:lnTo>
                      <a:pt x="334" y="367"/>
                    </a:lnTo>
                    <a:cubicBezTo>
                      <a:pt x="234" y="234"/>
                      <a:pt x="134" y="100"/>
                      <a:pt x="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1"/>
              <p:cNvSpPr/>
              <p:nvPr/>
            </p:nvSpPr>
            <p:spPr>
              <a:xfrm>
                <a:off x="5000238" y="4573150"/>
                <a:ext cx="10025" cy="11700"/>
              </a:xfrm>
              <a:custGeom>
                <a:avLst/>
                <a:gdLst/>
                <a:ahLst/>
                <a:cxnLst/>
                <a:rect l="l" t="t" r="r" b="b"/>
                <a:pathLst>
                  <a:path w="401" h="468" extrusionOk="0">
                    <a:moveTo>
                      <a:pt x="0" y="467"/>
                    </a:moveTo>
                    <a:cubicBezTo>
                      <a:pt x="100" y="301"/>
                      <a:pt x="234" y="134"/>
                      <a:pt x="401" y="0"/>
                    </a:cubicBezTo>
                    <a:cubicBezTo>
                      <a:pt x="234" y="134"/>
                      <a:pt x="100" y="301"/>
                      <a:pt x="0" y="4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1"/>
              <p:cNvSpPr/>
              <p:nvPr/>
            </p:nvSpPr>
            <p:spPr>
              <a:xfrm>
                <a:off x="4109588" y="4557300"/>
                <a:ext cx="917350" cy="87600"/>
              </a:xfrm>
              <a:custGeom>
                <a:avLst/>
                <a:gdLst/>
                <a:ahLst/>
                <a:cxnLst/>
                <a:rect l="l" t="t" r="r" b="b"/>
                <a:pathLst>
                  <a:path w="36694" h="3504" extrusionOk="0">
                    <a:moveTo>
                      <a:pt x="36694" y="1"/>
                    </a:moveTo>
                    <a:lnTo>
                      <a:pt x="1" y="2503"/>
                    </a:lnTo>
                    <a:cubicBezTo>
                      <a:pt x="1" y="2536"/>
                      <a:pt x="34" y="2536"/>
                      <a:pt x="34" y="2569"/>
                    </a:cubicBezTo>
                    <a:cubicBezTo>
                      <a:pt x="34" y="2603"/>
                      <a:pt x="34" y="2636"/>
                      <a:pt x="68" y="2669"/>
                    </a:cubicBezTo>
                    <a:cubicBezTo>
                      <a:pt x="101" y="2703"/>
                      <a:pt x="134" y="2769"/>
                      <a:pt x="201" y="2803"/>
                    </a:cubicBezTo>
                    <a:cubicBezTo>
                      <a:pt x="335" y="2903"/>
                      <a:pt x="468" y="3003"/>
                      <a:pt x="568" y="3103"/>
                    </a:cubicBezTo>
                    <a:cubicBezTo>
                      <a:pt x="601" y="3103"/>
                      <a:pt x="601" y="3136"/>
                      <a:pt x="635" y="3136"/>
                    </a:cubicBezTo>
                    <a:cubicBezTo>
                      <a:pt x="768" y="3236"/>
                      <a:pt x="868" y="3370"/>
                      <a:pt x="968" y="3503"/>
                    </a:cubicBezTo>
                    <a:lnTo>
                      <a:pt x="35626" y="1135"/>
                    </a:lnTo>
                    <a:cubicBezTo>
                      <a:pt x="35726" y="935"/>
                      <a:pt x="35860" y="768"/>
                      <a:pt x="35993" y="634"/>
                    </a:cubicBezTo>
                    <a:lnTo>
                      <a:pt x="36027" y="634"/>
                    </a:lnTo>
                    <a:cubicBezTo>
                      <a:pt x="36093" y="568"/>
                      <a:pt x="36160" y="501"/>
                      <a:pt x="36260" y="434"/>
                    </a:cubicBezTo>
                    <a:cubicBezTo>
                      <a:pt x="36327" y="368"/>
                      <a:pt x="36427" y="301"/>
                      <a:pt x="36527" y="234"/>
                    </a:cubicBezTo>
                    <a:cubicBezTo>
                      <a:pt x="36560" y="201"/>
                      <a:pt x="36594" y="167"/>
                      <a:pt x="36627" y="134"/>
                    </a:cubicBezTo>
                    <a:cubicBezTo>
                      <a:pt x="36627" y="134"/>
                      <a:pt x="36627" y="134"/>
                      <a:pt x="36660" y="101"/>
                    </a:cubicBezTo>
                    <a:cubicBezTo>
                      <a:pt x="36660" y="67"/>
                      <a:pt x="36694" y="34"/>
                      <a:pt x="36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1"/>
              <p:cNvSpPr/>
              <p:nvPr/>
            </p:nvSpPr>
            <p:spPr>
              <a:xfrm>
                <a:off x="4109588" y="4557300"/>
                <a:ext cx="917350" cy="87600"/>
              </a:xfrm>
              <a:custGeom>
                <a:avLst/>
                <a:gdLst/>
                <a:ahLst/>
                <a:cxnLst/>
                <a:rect l="l" t="t" r="r" b="b"/>
                <a:pathLst>
                  <a:path w="36694" h="3504" extrusionOk="0">
                    <a:moveTo>
                      <a:pt x="1" y="2503"/>
                    </a:moveTo>
                    <a:cubicBezTo>
                      <a:pt x="1" y="2536"/>
                      <a:pt x="34" y="2536"/>
                      <a:pt x="34" y="2569"/>
                    </a:cubicBezTo>
                    <a:cubicBezTo>
                      <a:pt x="34" y="2603"/>
                      <a:pt x="34" y="2636"/>
                      <a:pt x="68" y="2669"/>
                    </a:cubicBezTo>
                    <a:cubicBezTo>
                      <a:pt x="101" y="2703"/>
                      <a:pt x="134" y="2769"/>
                      <a:pt x="201" y="2803"/>
                    </a:cubicBezTo>
                    <a:cubicBezTo>
                      <a:pt x="335" y="2903"/>
                      <a:pt x="468" y="3003"/>
                      <a:pt x="568" y="3103"/>
                    </a:cubicBezTo>
                    <a:cubicBezTo>
                      <a:pt x="601" y="3103"/>
                      <a:pt x="601" y="3136"/>
                      <a:pt x="635" y="3136"/>
                    </a:cubicBezTo>
                    <a:cubicBezTo>
                      <a:pt x="768" y="3236"/>
                      <a:pt x="868" y="3370"/>
                      <a:pt x="968" y="3503"/>
                    </a:cubicBezTo>
                    <a:lnTo>
                      <a:pt x="35626" y="1135"/>
                    </a:lnTo>
                    <a:lnTo>
                      <a:pt x="35626" y="1135"/>
                    </a:lnTo>
                    <a:cubicBezTo>
                      <a:pt x="35726" y="935"/>
                      <a:pt x="35860" y="768"/>
                      <a:pt x="35993" y="634"/>
                    </a:cubicBezTo>
                    <a:lnTo>
                      <a:pt x="36027" y="634"/>
                    </a:lnTo>
                    <a:cubicBezTo>
                      <a:pt x="36093" y="568"/>
                      <a:pt x="36160" y="501"/>
                      <a:pt x="36260" y="434"/>
                    </a:cubicBezTo>
                    <a:cubicBezTo>
                      <a:pt x="36327" y="368"/>
                      <a:pt x="36427" y="301"/>
                      <a:pt x="36527" y="234"/>
                    </a:cubicBezTo>
                    <a:cubicBezTo>
                      <a:pt x="36560" y="201"/>
                      <a:pt x="36594" y="167"/>
                      <a:pt x="36627" y="134"/>
                    </a:cubicBezTo>
                    <a:cubicBezTo>
                      <a:pt x="36627" y="134"/>
                      <a:pt x="36627" y="134"/>
                      <a:pt x="36660" y="101"/>
                    </a:cubicBezTo>
                    <a:cubicBezTo>
                      <a:pt x="36660" y="67"/>
                      <a:pt x="36694" y="34"/>
                      <a:pt x="36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1"/>
              <p:cNvSpPr/>
              <p:nvPr/>
            </p:nvSpPr>
            <p:spPr>
              <a:xfrm>
                <a:off x="4109588" y="4557300"/>
                <a:ext cx="917350" cy="87600"/>
              </a:xfrm>
              <a:custGeom>
                <a:avLst/>
                <a:gdLst/>
                <a:ahLst/>
                <a:cxnLst/>
                <a:rect l="l" t="t" r="r" b="b"/>
                <a:pathLst>
                  <a:path w="36694" h="3504" extrusionOk="0">
                    <a:moveTo>
                      <a:pt x="36694" y="1"/>
                    </a:moveTo>
                    <a:lnTo>
                      <a:pt x="1" y="2503"/>
                    </a:lnTo>
                    <a:cubicBezTo>
                      <a:pt x="1" y="2536"/>
                      <a:pt x="34" y="2536"/>
                      <a:pt x="34" y="2569"/>
                    </a:cubicBezTo>
                    <a:cubicBezTo>
                      <a:pt x="34" y="2603"/>
                      <a:pt x="34" y="2636"/>
                      <a:pt x="68" y="2669"/>
                    </a:cubicBezTo>
                    <a:cubicBezTo>
                      <a:pt x="101" y="2703"/>
                      <a:pt x="134" y="2769"/>
                      <a:pt x="201" y="2803"/>
                    </a:cubicBezTo>
                    <a:cubicBezTo>
                      <a:pt x="335" y="2903"/>
                      <a:pt x="468" y="3003"/>
                      <a:pt x="568" y="3103"/>
                    </a:cubicBezTo>
                    <a:cubicBezTo>
                      <a:pt x="601" y="3103"/>
                      <a:pt x="601" y="3136"/>
                      <a:pt x="635" y="3136"/>
                    </a:cubicBezTo>
                    <a:cubicBezTo>
                      <a:pt x="768" y="3236"/>
                      <a:pt x="868" y="3370"/>
                      <a:pt x="968" y="3503"/>
                    </a:cubicBezTo>
                    <a:lnTo>
                      <a:pt x="35626" y="1135"/>
                    </a:lnTo>
                    <a:cubicBezTo>
                      <a:pt x="35726" y="935"/>
                      <a:pt x="35860" y="768"/>
                      <a:pt x="35993" y="634"/>
                    </a:cubicBezTo>
                    <a:lnTo>
                      <a:pt x="36027" y="634"/>
                    </a:lnTo>
                    <a:cubicBezTo>
                      <a:pt x="36093" y="568"/>
                      <a:pt x="36160" y="501"/>
                      <a:pt x="36260" y="434"/>
                    </a:cubicBezTo>
                    <a:cubicBezTo>
                      <a:pt x="36327" y="368"/>
                      <a:pt x="36427" y="301"/>
                      <a:pt x="36527" y="234"/>
                    </a:cubicBezTo>
                    <a:cubicBezTo>
                      <a:pt x="36560" y="201"/>
                      <a:pt x="36594" y="167"/>
                      <a:pt x="36627" y="134"/>
                    </a:cubicBezTo>
                    <a:cubicBezTo>
                      <a:pt x="36627" y="134"/>
                      <a:pt x="36627" y="134"/>
                      <a:pt x="36660" y="101"/>
                    </a:cubicBezTo>
                    <a:cubicBezTo>
                      <a:pt x="36660" y="67"/>
                      <a:pt x="36694" y="34"/>
                      <a:pt x="36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1"/>
              <p:cNvSpPr/>
              <p:nvPr/>
            </p:nvSpPr>
            <p:spPr>
              <a:xfrm>
                <a:off x="4966888" y="4711575"/>
                <a:ext cx="10850" cy="26725"/>
              </a:xfrm>
              <a:custGeom>
                <a:avLst/>
                <a:gdLst/>
                <a:ahLst/>
                <a:cxnLst/>
                <a:rect l="l" t="t" r="r" b="b"/>
                <a:pathLst>
                  <a:path w="434" h="1069" extrusionOk="0">
                    <a:moveTo>
                      <a:pt x="0" y="1068"/>
                    </a:moveTo>
                    <a:lnTo>
                      <a:pt x="0" y="1068"/>
                    </a:lnTo>
                    <a:lnTo>
                      <a:pt x="434" y="1"/>
                    </a:lnTo>
                    <a:lnTo>
                      <a:pt x="4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1"/>
              <p:cNvSpPr/>
              <p:nvPr/>
            </p:nvSpPr>
            <p:spPr>
              <a:xfrm>
                <a:off x="4192163" y="4710750"/>
                <a:ext cx="785575" cy="88425"/>
              </a:xfrm>
              <a:custGeom>
                <a:avLst/>
                <a:gdLst/>
                <a:ahLst/>
                <a:cxnLst/>
                <a:rect l="l" t="t" r="r" b="b"/>
                <a:pathLst>
                  <a:path w="31423" h="3537" extrusionOk="0">
                    <a:moveTo>
                      <a:pt x="31423" y="0"/>
                    </a:moveTo>
                    <a:lnTo>
                      <a:pt x="0" y="2502"/>
                    </a:lnTo>
                    <a:lnTo>
                      <a:pt x="467" y="3536"/>
                    </a:lnTo>
                    <a:lnTo>
                      <a:pt x="30989" y="1101"/>
                    </a:lnTo>
                    <a:lnTo>
                      <a:pt x="31423" y="34"/>
                    </a:lnTo>
                    <a:lnTo>
                      <a:pt x="31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1"/>
              <p:cNvSpPr/>
              <p:nvPr/>
            </p:nvSpPr>
            <p:spPr>
              <a:xfrm>
                <a:off x="4192163" y="4710750"/>
                <a:ext cx="785575" cy="88425"/>
              </a:xfrm>
              <a:custGeom>
                <a:avLst/>
                <a:gdLst/>
                <a:ahLst/>
                <a:cxnLst/>
                <a:rect l="l" t="t" r="r" b="b"/>
                <a:pathLst>
                  <a:path w="31423" h="3537" extrusionOk="0">
                    <a:moveTo>
                      <a:pt x="0" y="2502"/>
                    </a:moveTo>
                    <a:lnTo>
                      <a:pt x="467" y="3536"/>
                    </a:lnTo>
                    <a:lnTo>
                      <a:pt x="30989" y="1101"/>
                    </a:lnTo>
                    <a:lnTo>
                      <a:pt x="31423" y="34"/>
                    </a:lnTo>
                    <a:lnTo>
                      <a:pt x="31423" y="34"/>
                    </a:lnTo>
                    <a:lnTo>
                      <a:pt x="31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1"/>
              <p:cNvSpPr/>
              <p:nvPr/>
            </p:nvSpPr>
            <p:spPr>
              <a:xfrm>
                <a:off x="4192163" y="4710750"/>
                <a:ext cx="785575" cy="88425"/>
              </a:xfrm>
              <a:custGeom>
                <a:avLst/>
                <a:gdLst/>
                <a:ahLst/>
                <a:cxnLst/>
                <a:rect l="l" t="t" r="r" b="b"/>
                <a:pathLst>
                  <a:path w="31423" h="3537" extrusionOk="0">
                    <a:moveTo>
                      <a:pt x="31423" y="0"/>
                    </a:moveTo>
                    <a:lnTo>
                      <a:pt x="0" y="2502"/>
                    </a:lnTo>
                    <a:lnTo>
                      <a:pt x="467" y="3536"/>
                    </a:lnTo>
                    <a:lnTo>
                      <a:pt x="30989" y="1101"/>
                    </a:lnTo>
                    <a:lnTo>
                      <a:pt x="31423" y="34"/>
                    </a:lnTo>
                    <a:lnTo>
                      <a:pt x="31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1"/>
              <p:cNvSpPr/>
              <p:nvPr/>
            </p:nvSpPr>
            <p:spPr>
              <a:xfrm>
                <a:off x="4571588" y="1602700"/>
                <a:ext cx="1033275" cy="1569475"/>
              </a:xfrm>
              <a:custGeom>
                <a:avLst/>
                <a:gdLst/>
                <a:ahLst/>
                <a:cxnLst/>
                <a:rect l="l" t="t" r="r" b="b"/>
                <a:pathLst>
                  <a:path w="41331" h="62779" extrusionOk="0">
                    <a:moveTo>
                      <a:pt x="1" y="0"/>
                    </a:moveTo>
                    <a:lnTo>
                      <a:pt x="1" y="16846"/>
                    </a:lnTo>
                    <a:cubicBezTo>
                      <a:pt x="34" y="18513"/>
                      <a:pt x="1368" y="19848"/>
                      <a:pt x="3003" y="19848"/>
                    </a:cubicBezTo>
                    <a:lnTo>
                      <a:pt x="3503" y="19848"/>
                    </a:lnTo>
                    <a:cubicBezTo>
                      <a:pt x="4571" y="18814"/>
                      <a:pt x="5938" y="18146"/>
                      <a:pt x="7473" y="18146"/>
                    </a:cubicBezTo>
                    <a:cubicBezTo>
                      <a:pt x="10742" y="18146"/>
                      <a:pt x="13410" y="21082"/>
                      <a:pt x="13410" y="24684"/>
                    </a:cubicBezTo>
                    <a:cubicBezTo>
                      <a:pt x="13410" y="28320"/>
                      <a:pt x="10742" y="31222"/>
                      <a:pt x="7473" y="31222"/>
                    </a:cubicBezTo>
                    <a:cubicBezTo>
                      <a:pt x="5938" y="31222"/>
                      <a:pt x="4571" y="30589"/>
                      <a:pt x="3503" y="29555"/>
                    </a:cubicBezTo>
                    <a:lnTo>
                      <a:pt x="3003" y="29555"/>
                    </a:lnTo>
                    <a:cubicBezTo>
                      <a:pt x="1368" y="29555"/>
                      <a:pt x="1" y="30889"/>
                      <a:pt x="1" y="32523"/>
                    </a:cubicBezTo>
                    <a:lnTo>
                      <a:pt x="1" y="49402"/>
                    </a:lnTo>
                    <a:lnTo>
                      <a:pt x="16880" y="49402"/>
                    </a:lnTo>
                    <a:cubicBezTo>
                      <a:pt x="18547" y="49402"/>
                      <a:pt x="19882" y="50736"/>
                      <a:pt x="19882" y="52404"/>
                    </a:cubicBezTo>
                    <a:lnTo>
                      <a:pt x="19882" y="52871"/>
                    </a:lnTo>
                    <a:cubicBezTo>
                      <a:pt x="18814" y="53939"/>
                      <a:pt x="18180" y="55340"/>
                      <a:pt x="18180" y="56841"/>
                    </a:cubicBezTo>
                    <a:cubicBezTo>
                      <a:pt x="18180" y="60143"/>
                      <a:pt x="21116" y="62778"/>
                      <a:pt x="24718" y="62778"/>
                    </a:cubicBezTo>
                    <a:cubicBezTo>
                      <a:pt x="28321" y="62778"/>
                      <a:pt x="31256" y="60143"/>
                      <a:pt x="31256" y="56841"/>
                    </a:cubicBezTo>
                    <a:cubicBezTo>
                      <a:pt x="31256" y="55340"/>
                      <a:pt x="30623" y="53939"/>
                      <a:pt x="29589" y="52871"/>
                    </a:cubicBezTo>
                    <a:lnTo>
                      <a:pt x="29589" y="52404"/>
                    </a:lnTo>
                    <a:cubicBezTo>
                      <a:pt x="29589" y="50736"/>
                      <a:pt x="30923" y="49402"/>
                      <a:pt x="32557" y="49402"/>
                    </a:cubicBezTo>
                    <a:lnTo>
                      <a:pt x="39996" y="49402"/>
                    </a:lnTo>
                    <a:cubicBezTo>
                      <a:pt x="40863" y="46233"/>
                      <a:pt x="41330" y="42897"/>
                      <a:pt x="41330" y="39462"/>
                    </a:cubicBezTo>
                    <a:cubicBezTo>
                      <a:pt x="41330" y="17646"/>
                      <a:pt x="22817" y="0"/>
                      <a:pt x="1" y="0"/>
                    </a:cubicBezTo>
                    <a:close/>
                  </a:path>
                </a:pathLst>
              </a:custGeom>
              <a:solidFill>
                <a:srgbClr val="4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1"/>
              <p:cNvSpPr/>
              <p:nvPr/>
            </p:nvSpPr>
            <p:spPr>
              <a:xfrm>
                <a:off x="4571588" y="1602700"/>
                <a:ext cx="1033275" cy="1569475"/>
              </a:xfrm>
              <a:custGeom>
                <a:avLst/>
                <a:gdLst/>
                <a:ahLst/>
                <a:cxnLst/>
                <a:rect l="l" t="t" r="r" b="b"/>
                <a:pathLst>
                  <a:path w="41331" h="62779" extrusionOk="0">
                    <a:moveTo>
                      <a:pt x="3003" y="19848"/>
                    </a:moveTo>
                    <a:lnTo>
                      <a:pt x="3503" y="19848"/>
                    </a:lnTo>
                    <a:cubicBezTo>
                      <a:pt x="4571" y="18814"/>
                      <a:pt x="5938" y="18146"/>
                      <a:pt x="7473" y="18146"/>
                    </a:cubicBezTo>
                    <a:cubicBezTo>
                      <a:pt x="10742" y="18146"/>
                      <a:pt x="13410" y="21082"/>
                      <a:pt x="13410" y="24684"/>
                    </a:cubicBezTo>
                    <a:cubicBezTo>
                      <a:pt x="13410" y="28320"/>
                      <a:pt x="10742" y="31222"/>
                      <a:pt x="7473" y="31222"/>
                    </a:cubicBezTo>
                    <a:cubicBezTo>
                      <a:pt x="5938" y="31222"/>
                      <a:pt x="4571" y="30589"/>
                      <a:pt x="3503" y="29555"/>
                    </a:cubicBezTo>
                    <a:lnTo>
                      <a:pt x="3003" y="29555"/>
                    </a:lnTo>
                    <a:cubicBezTo>
                      <a:pt x="1368" y="29555"/>
                      <a:pt x="1" y="30889"/>
                      <a:pt x="1" y="32523"/>
                    </a:cubicBezTo>
                    <a:lnTo>
                      <a:pt x="1" y="49402"/>
                    </a:lnTo>
                    <a:lnTo>
                      <a:pt x="16880" y="49402"/>
                    </a:lnTo>
                    <a:cubicBezTo>
                      <a:pt x="18547" y="49402"/>
                      <a:pt x="19882" y="50736"/>
                      <a:pt x="19882" y="52404"/>
                    </a:cubicBezTo>
                    <a:lnTo>
                      <a:pt x="19882" y="52871"/>
                    </a:lnTo>
                    <a:cubicBezTo>
                      <a:pt x="18814" y="53939"/>
                      <a:pt x="18180" y="55340"/>
                      <a:pt x="18180" y="56841"/>
                    </a:cubicBezTo>
                    <a:cubicBezTo>
                      <a:pt x="18180" y="60143"/>
                      <a:pt x="21116" y="62778"/>
                      <a:pt x="24718" y="62778"/>
                    </a:cubicBezTo>
                    <a:cubicBezTo>
                      <a:pt x="28321" y="62778"/>
                      <a:pt x="31256" y="60143"/>
                      <a:pt x="31256" y="56841"/>
                    </a:cubicBezTo>
                    <a:cubicBezTo>
                      <a:pt x="31256" y="55340"/>
                      <a:pt x="30623" y="53939"/>
                      <a:pt x="29589" y="52871"/>
                    </a:cubicBezTo>
                    <a:lnTo>
                      <a:pt x="29589" y="52404"/>
                    </a:lnTo>
                    <a:cubicBezTo>
                      <a:pt x="29589" y="50736"/>
                      <a:pt x="30923" y="49402"/>
                      <a:pt x="32557" y="49402"/>
                    </a:cubicBezTo>
                    <a:lnTo>
                      <a:pt x="39996" y="49402"/>
                    </a:lnTo>
                    <a:cubicBezTo>
                      <a:pt x="40863" y="46233"/>
                      <a:pt x="41330" y="42897"/>
                      <a:pt x="41330" y="39462"/>
                    </a:cubicBezTo>
                    <a:cubicBezTo>
                      <a:pt x="41330" y="17646"/>
                      <a:pt x="22817" y="0"/>
                      <a:pt x="1" y="0"/>
                    </a:cubicBezTo>
                    <a:lnTo>
                      <a:pt x="1" y="16846"/>
                    </a:lnTo>
                    <a:cubicBezTo>
                      <a:pt x="34" y="18513"/>
                      <a:pt x="1368" y="19848"/>
                      <a:pt x="3003" y="19848"/>
                    </a:cubicBezTo>
                    <a:close/>
                  </a:path>
                </a:pathLst>
              </a:custGeom>
              <a:solidFill>
                <a:srgbClr val="C7E5A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6" name="Google Shape;1766;p51"/>
              <p:cNvSpPr/>
              <p:nvPr/>
            </p:nvSpPr>
            <p:spPr>
              <a:xfrm>
                <a:off x="4237188" y="2837750"/>
                <a:ext cx="1334300" cy="1235900"/>
              </a:xfrm>
              <a:custGeom>
                <a:avLst/>
                <a:gdLst/>
                <a:ahLst/>
                <a:cxnLst/>
                <a:rect l="l" t="t" r="r" b="b"/>
                <a:pathLst>
                  <a:path w="53372" h="49436" extrusionOk="0">
                    <a:moveTo>
                      <a:pt x="13410" y="0"/>
                    </a:moveTo>
                    <a:lnTo>
                      <a:pt x="13410" y="16879"/>
                    </a:lnTo>
                    <a:cubicBezTo>
                      <a:pt x="13410" y="18513"/>
                      <a:pt x="12043" y="19881"/>
                      <a:pt x="10408" y="19881"/>
                    </a:cubicBezTo>
                    <a:lnTo>
                      <a:pt x="9908" y="19881"/>
                    </a:lnTo>
                    <a:cubicBezTo>
                      <a:pt x="8874" y="18814"/>
                      <a:pt x="7473" y="18180"/>
                      <a:pt x="5938" y="18180"/>
                    </a:cubicBezTo>
                    <a:cubicBezTo>
                      <a:pt x="2669" y="18180"/>
                      <a:pt x="1" y="21115"/>
                      <a:pt x="1" y="24718"/>
                    </a:cubicBezTo>
                    <a:cubicBezTo>
                      <a:pt x="1" y="28320"/>
                      <a:pt x="2669" y="31256"/>
                      <a:pt x="5938" y="31256"/>
                    </a:cubicBezTo>
                    <a:cubicBezTo>
                      <a:pt x="7473" y="31256"/>
                      <a:pt x="8874" y="30622"/>
                      <a:pt x="9908" y="29555"/>
                    </a:cubicBezTo>
                    <a:lnTo>
                      <a:pt x="10408" y="29555"/>
                    </a:lnTo>
                    <a:cubicBezTo>
                      <a:pt x="12043" y="29555"/>
                      <a:pt x="13410" y="30889"/>
                      <a:pt x="13410" y="32557"/>
                    </a:cubicBezTo>
                    <a:lnTo>
                      <a:pt x="13410" y="49436"/>
                    </a:lnTo>
                    <a:lnTo>
                      <a:pt x="31423" y="49436"/>
                    </a:lnTo>
                    <a:cubicBezTo>
                      <a:pt x="31423" y="49436"/>
                      <a:pt x="31723" y="48335"/>
                      <a:pt x="31423" y="48335"/>
                    </a:cubicBezTo>
                    <a:lnTo>
                      <a:pt x="31390" y="48335"/>
                    </a:lnTo>
                    <a:cubicBezTo>
                      <a:pt x="31390" y="48335"/>
                      <a:pt x="41363" y="24684"/>
                      <a:pt x="42197" y="22550"/>
                    </a:cubicBezTo>
                    <a:cubicBezTo>
                      <a:pt x="42898" y="20848"/>
                      <a:pt x="47501" y="12743"/>
                      <a:pt x="49269" y="9640"/>
                    </a:cubicBezTo>
                    <a:cubicBezTo>
                      <a:pt x="49503" y="9240"/>
                      <a:pt x="49703" y="8873"/>
                      <a:pt x="49936" y="8473"/>
                    </a:cubicBezTo>
                    <a:cubicBezTo>
                      <a:pt x="49936" y="8440"/>
                      <a:pt x="49936" y="8440"/>
                      <a:pt x="49936" y="8440"/>
                    </a:cubicBezTo>
                    <a:cubicBezTo>
                      <a:pt x="51404" y="5804"/>
                      <a:pt x="52571" y="2969"/>
                      <a:pt x="53372" y="0"/>
                    </a:cubicBezTo>
                    <a:lnTo>
                      <a:pt x="45933" y="0"/>
                    </a:lnTo>
                    <a:cubicBezTo>
                      <a:pt x="44299" y="0"/>
                      <a:pt x="42965" y="1334"/>
                      <a:pt x="42965" y="3002"/>
                    </a:cubicBezTo>
                    <a:lnTo>
                      <a:pt x="42965" y="3503"/>
                    </a:lnTo>
                    <a:cubicBezTo>
                      <a:pt x="43999" y="4537"/>
                      <a:pt x="44632" y="5938"/>
                      <a:pt x="44632" y="7472"/>
                    </a:cubicBezTo>
                    <a:cubicBezTo>
                      <a:pt x="44632" y="10741"/>
                      <a:pt x="41730" y="13376"/>
                      <a:pt x="38094" y="13376"/>
                    </a:cubicBezTo>
                    <a:cubicBezTo>
                      <a:pt x="34492" y="13376"/>
                      <a:pt x="31556" y="10741"/>
                      <a:pt x="31556" y="7472"/>
                    </a:cubicBezTo>
                    <a:cubicBezTo>
                      <a:pt x="31556" y="5938"/>
                      <a:pt x="32190" y="4537"/>
                      <a:pt x="33258" y="3503"/>
                    </a:cubicBezTo>
                    <a:lnTo>
                      <a:pt x="33258" y="3002"/>
                    </a:lnTo>
                    <a:cubicBezTo>
                      <a:pt x="33258" y="1334"/>
                      <a:pt x="31923" y="0"/>
                      <a:pt x="30256" y="0"/>
                    </a:cubicBezTo>
                    <a:close/>
                  </a:path>
                </a:pathLst>
              </a:custGeom>
              <a:solidFill>
                <a:srgbClr val="CAE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1"/>
              <p:cNvSpPr/>
              <p:nvPr/>
            </p:nvSpPr>
            <p:spPr>
              <a:xfrm>
                <a:off x="4237188" y="2837750"/>
                <a:ext cx="1334300" cy="1235900"/>
              </a:xfrm>
              <a:custGeom>
                <a:avLst/>
                <a:gdLst/>
                <a:ahLst/>
                <a:cxnLst/>
                <a:rect l="l" t="t" r="r" b="b"/>
                <a:pathLst>
                  <a:path w="53372" h="49436" extrusionOk="0">
                    <a:moveTo>
                      <a:pt x="31423" y="48335"/>
                    </a:moveTo>
                    <a:lnTo>
                      <a:pt x="31390" y="48335"/>
                    </a:lnTo>
                    <a:cubicBezTo>
                      <a:pt x="31390" y="48335"/>
                      <a:pt x="41363" y="24684"/>
                      <a:pt x="42197" y="22550"/>
                    </a:cubicBezTo>
                    <a:cubicBezTo>
                      <a:pt x="42898" y="20848"/>
                      <a:pt x="47501" y="12743"/>
                      <a:pt x="49269" y="9640"/>
                    </a:cubicBezTo>
                    <a:cubicBezTo>
                      <a:pt x="49503" y="9240"/>
                      <a:pt x="49703" y="8873"/>
                      <a:pt x="49936" y="8473"/>
                    </a:cubicBezTo>
                    <a:cubicBezTo>
                      <a:pt x="49936" y="8440"/>
                      <a:pt x="49936" y="8440"/>
                      <a:pt x="49936" y="8440"/>
                    </a:cubicBezTo>
                    <a:lnTo>
                      <a:pt x="49936" y="8440"/>
                    </a:lnTo>
                    <a:cubicBezTo>
                      <a:pt x="51404" y="5804"/>
                      <a:pt x="52571" y="2969"/>
                      <a:pt x="53372" y="0"/>
                    </a:cubicBezTo>
                    <a:lnTo>
                      <a:pt x="45933" y="0"/>
                    </a:lnTo>
                    <a:cubicBezTo>
                      <a:pt x="44299" y="0"/>
                      <a:pt x="42965" y="1334"/>
                      <a:pt x="42965" y="3002"/>
                    </a:cubicBezTo>
                    <a:lnTo>
                      <a:pt x="42965" y="3503"/>
                    </a:lnTo>
                    <a:cubicBezTo>
                      <a:pt x="43999" y="4537"/>
                      <a:pt x="44632" y="5938"/>
                      <a:pt x="44632" y="7472"/>
                    </a:cubicBezTo>
                    <a:cubicBezTo>
                      <a:pt x="44632" y="10741"/>
                      <a:pt x="41730" y="13376"/>
                      <a:pt x="38094" y="13376"/>
                    </a:cubicBezTo>
                    <a:cubicBezTo>
                      <a:pt x="34492" y="13376"/>
                      <a:pt x="31556" y="10741"/>
                      <a:pt x="31556" y="7472"/>
                    </a:cubicBezTo>
                    <a:cubicBezTo>
                      <a:pt x="31556" y="5938"/>
                      <a:pt x="32190" y="4537"/>
                      <a:pt x="33258" y="3503"/>
                    </a:cubicBezTo>
                    <a:lnTo>
                      <a:pt x="33258" y="3002"/>
                    </a:lnTo>
                    <a:cubicBezTo>
                      <a:pt x="33258" y="1334"/>
                      <a:pt x="31923" y="0"/>
                      <a:pt x="30256" y="0"/>
                    </a:cubicBezTo>
                    <a:lnTo>
                      <a:pt x="13410" y="0"/>
                    </a:lnTo>
                    <a:lnTo>
                      <a:pt x="13410" y="0"/>
                    </a:lnTo>
                    <a:lnTo>
                      <a:pt x="13410" y="16879"/>
                    </a:lnTo>
                    <a:cubicBezTo>
                      <a:pt x="13410" y="18513"/>
                      <a:pt x="12043" y="19881"/>
                      <a:pt x="10408" y="19881"/>
                    </a:cubicBezTo>
                    <a:lnTo>
                      <a:pt x="9908" y="19881"/>
                    </a:lnTo>
                    <a:cubicBezTo>
                      <a:pt x="8874" y="18814"/>
                      <a:pt x="7473" y="18180"/>
                      <a:pt x="5938" y="18180"/>
                    </a:cubicBezTo>
                    <a:cubicBezTo>
                      <a:pt x="2669" y="18180"/>
                      <a:pt x="1" y="21115"/>
                      <a:pt x="1" y="24718"/>
                    </a:cubicBezTo>
                    <a:cubicBezTo>
                      <a:pt x="1" y="28320"/>
                      <a:pt x="2669" y="31256"/>
                      <a:pt x="5938" y="31256"/>
                    </a:cubicBezTo>
                    <a:cubicBezTo>
                      <a:pt x="7473" y="31256"/>
                      <a:pt x="8874" y="30622"/>
                      <a:pt x="9908" y="29555"/>
                    </a:cubicBezTo>
                    <a:lnTo>
                      <a:pt x="10408" y="29555"/>
                    </a:lnTo>
                    <a:cubicBezTo>
                      <a:pt x="12043" y="29555"/>
                      <a:pt x="13410" y="30889"/>
                      <a:pt x="13410" y="32557"/>
                    </a:cubicBezTo>
                    <a:lnTo>
                      <a:pt x="13410" y="49436"/>
                    </a:lnTo>
                    <a:lnTo>
                      <a:pt x="31423" y="49436"/>
                    </a:lnTo>
                    <a:cubicBezTo>
                      <a:pt x="31423" y="49436"/>
                      <a:pt x="31723" y="48335"/>
                      <a:pt x="31423" y="48335"/>
                    </a:cubicBezTo>
                    <a:close/>
                  </a:path>
                </a:pathLst>
              </a:custGeom>
              <a:solidFill>
                <a:srgbClr val="EFE5F7"/>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8" name="Google Shape;1768;p51"/>
              <p:cNvSpPr/>
              <p:nvPr/>
            </p:nvSpPr>
            <p:spPr>
              <a:xfrm>
                <a:off x="3572538" y="2503325"/>
                <a:ext cx="999900" cy="1569500"/>
              </a:xfrm>
              <a:custGeom>
                <a:avLst/>
                <a:gdLst/>
                <a:ahLst/>
                <a:cxnLst/>
                <a:rect l="l" t="t" r="r" b="b"/>
                <a:pathLst>
                  <a:path w="39996" h="62780" extrusionOk="0">
                    <a:moveTo>
                      <a:pt x="15279" y="1"/>
                    </a:moveTo>
                    <a:cubicBezTo>
                      <a:pt x="11643" y="1"/>
                      <a:pt x="8741" y="2636"/>
                      <a:pt x="8741" y="5938"/>
                    </a:cubicBezTo>
                    <a:cubicBezTo>
                      <a:pt x="8741" y="7440"/>
                      <a:pt x="9374" y="8841"/>
                      <a:pt x="10408" y="9908"/>
                    </a:cubicBezTo>
                    <a:lnTo>
                      <a:pt x="10408" y="10375"/>
                    </a:lnTo>
                    <a:cubicBezTo>
                      <a:pt x="10408" y="12043"/>
                      <a:pt x="9074" y="13377"/>
                      <a:pt x="7440" y="13377"/>
                    </a:cubicBezTo>
                    <a:lnTo>
                      <a:pt x="1" y="13377"/>
                    </a:lnTo>
                    <a:cubicBezTo>
                      <a:pt x="802" y="16346"/>
                      <a:pt x="1969" y="19181"/>
                      <a:pt x="3437" y="21817"/>
                    </a:cubicBezTo>
                    <a:cubicBezTo>
                      <a:pt x="3437" y="21817"/>
                      <a:pt x="3437" y="21817"/>
                      <a:pt x="3437" y="21850"/>
                    </a:cubicBezTo>
                    <a:cubicBezTo>
                      <a:pt x="3670" y="22250"/>
                      <a:pt x="3904" y="22617"/>
                      <a:pt x="4137" y="23017"/>
                    </a:cubicBezTo>
                    <a:cubicBezTo>
                      <a:pt x="5905" y="26120"/>
                      <a:pt x="10508" y="34225"/>
                      <a:pt x="11176" y="35927"/>
                    </a:cubicBezTo>
                    <a:cubicBezTo>
                      <a:pt x="12010" y="38061"/>
                      <a:pt x="21983" y="61712"/>
                      <a:pt x="21983" y="61712"/>
                    </a:cubicBezTo>
                    <a:lnTo>
                      <a:pt x="21950" y="61712"/>
                    </a:lnTo>
                    <a:cubicBezTo>
                      <a:pt x="21650" y="61712"/>
                      <a:pt x="21950" y="62779"/>
                      <a:pt x="21950" y="62779"/>
                    </a:cubicBezTo>
                    <a:lnTo>
                      <a:pt x="39996" y="62779"/>
                    </a:lnTo>
                    <a:lnTo>
                      <a:pt x="39996" y="45934"/>
                    </a:lnTo>
                    <a:cubicBezTo>
                      <a:pt x="39996" y="44266"/>
                      <a:pt x="38629" y="42932"/>
                      <a:pt x="36994" y="42932"/>
                    </a:cubicBezTo>
                    <a:lnTo>
                      <a:pt x="36494" y="42932"/>
                    </a:lnTo>
                    <a:cubicBezTo>
                      <a:pt x="35426" y="43999"/>
                      <a:pt x="34059" y="44633"/>
                      <a:pt x="32524" y="44633"/>
                    </a:cubicBezTo>
                    <a:cubicBezTo>
                      <a:pt x="29255" y="44633"/>
                      <a:pt x="26587" y="41697"/>
                      <a:pt x="26587" y="38095"/>
                    </a:cubicBezTo>
                    <a:cubicBezTo>
                      <a:pt x="26587" y="34459"/>
                      <a:pt x="29255" y="31557"/>
                      <a:pt x="32524" y="31557"/>
                    </a:cubicBezTo>
                    <a:cubicBezTo>
                      <a:pt x="34059" y="31557"/>
                      <a:pt x="35426" y="32191"/>
                      <a:pt x="36494" y="33225"/>
                    </a:cubicBezTo>
                    <a:lnTo>
                      <a:pt x="36994" y="33225"/>
                    </a:lnTo>
                    <a:cubicBezTo>
                      <a:pt x="38629" y="33225"/>
                      <a:pt x="39996" y="31890"/>
                      <a:pt x="39996" y="30256"/>
                    </a:cubicBezTo>
                    <a:lnTo>
                      <a:pt x="39996" y="13377"/>
                    </a:lnTo>
                    <a:lnTo>
                      <a:pt x="23117" y="13377"/>
                    </a:lnTo>
                    <a:cubicBezTo>
                      <a:pt x="21450" y="13377"/>
                      <a:pt x="20115" y="12043"/>
                      <a:pt x="20115" y="10375"/>
                    </a:cubicBezTo>
                    <a:lnTo>
                      <a:pt x="20115" y="9908"/>
                    </a:lnTo>
                    <a:cubicBezTo>
                      <a:pt x="21183" y="8841"/>
                      <a:pt x="21817" y="7440"/>
                      <a:pt x="21817" y="5938"/>
                    </a:cubicBezTo>
                    <a:cubicBezTo>
                      <a:pt x="21817" y="2636"/>
                      <a:pt x="18881" y="1"/>
                      <a:pt x="15279" y="1"/>
                    </a:cubicBezTo>
                    <a:close/>
                  </a:path>
                </a:pathLst>
              </a:custGeom>
              <a:solidFill>
                <a:srgbClr val="2CAC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1"/>
              <p:cNvSpPr/>
              <p:nvPr/>
            </p:nvSpPr>
            <p:spPr>
              <a:xfrm>
                <a:off x="3572538" y="2503325"/>
                <a:ext cx="999900" cy="1569500"/>
              </a:xfrm>
              <a:custGeom>
                <a:avLst/>
                <a:gdLst/>
                <a:ahLst/>
                <a:cxnLst/>
                <a:rect l="l" t="t" r="r" b="b"/>
                <a:pathLst>
                  <a:path w="39996" h="62780" extrusionOk="0">
                    <a:moveTo>
                      <a:pt x="36994" y="42932"/>
                    </a:moveTo>
                    <a:lnTo>
                      <a:pt x="36494" y="42932"/>
                    </a:lnTo>
                    <a:cubicBezTo>
                      <a:pt x="35426" y="43999"/>
                      <a:pt x="34059" y="44633"/>
                      <a:pt x="32524" y="44633"/>
                    </a:cubicBezTo>
                    <a:cubicBezTo>
                      <a:pt x="29255" y="44633"/>
                      <a:pt x="26587" y="41697"/>
                      <a:pt x="26587" y="38095"/>
                    </a:cubicBezTo>
                    <a:cubicBezTo>
                      <a:pt x="26587" y="34459"/>
                      <a:pt x="29255" y="31557"/>
                      <a:pt x="32524" y="31557"/>
                    </a:cubicBezTo>
                    <a:cubicBezTo>
                      <a:pt x="34059" y="31557"/>
                      <a:pt x="35426" y="32191"/>
                      <a:pt x="36494" y="33225"/>
                    </a:cubicBezTo>
                    <a:lnTo>
                      <a:pt x="36994" y="33225"/>
                    </a:lnTo>
                    <a:cubicBezTo>
                      <a:pt x="38629" y="33225"/>
                      <a:pt x="39996" y="31890"/>
                      <a:pt x="39996" y="30256"/>
                    </a:cubicBezTo>
                    <a:lnTo>
                      <a:pt x="39996" y="13377"/>
                    </a:lnTo>
                    <a:lnTo>
                      <a:pt x="23117" y="13377"/>
                    </a:lnTo>
                    <a:cubicBezTo>
                      <a:pt x="21450" y="13377"/>
                      <a:pt x="20115" y="12043"/>
                      <a:pt x="20115" y="10375"/>
                    </a:cubicBezTo>
                    <a:lnTo>
                      <a:pt x="20115" y="9908"/>
                    </a:lnTo>
                    <a:cubicBezTo>
                      <a:pt x="21183" y="8841"/>
                      <a:pt x="21817" y="7440"/>
                      <a:pt x="21817" y="5938"/>
                    </a:cubicBezTo>
                    <a:cubicBezTo>
                      <a:pt x="21817" y="2636"/>
                      <a:pt x="18881" y="1"/>
                      <a:pt x="15279" y="1"/>
                    </a:cubicBezTo>
                    <a:cubicBezTo>
                      <a:pt x="11643" y="1"/>
                      <a:pt x="8741" y="2636"/>
                      <a:pt x="8741" y="5938"/>
                    </a:cubicBezTo>
                    <a:cubicBezTo>
                      <a:pt x="8741" y="7440"/>
                      <a:pt x="9374" y="8841"/>
                      <a:pt x="10408" y="9908"/>
                    </a:cubicBezTo>
                    <a:lnTo>
                      <a:pt x="10408" y="10375"/>
                    </a:lnTo>
                    <a:cubicBezTo>
                      <a:pt x="10408" y="12043"/>
                      <a:pt x="9074" y="13377"/>
                      <a:pt x="7440" y="13377"/>
                    </a:cubicBezTo>
                    <a:lnTo>
                      <a:pt x="1" y="13377"/>
                    </a:lnTo>
                    <a:cubicBezTo>
                      <a:pt x="802" y="16346"/>
                      <a:pt x="1969" y="19181"/>
                      <a:pt x="3437" y="21817"/>
                    </a:cubicBezTo>
                    <a:lnTo>
                      <a:pt x="3437" y="21817"/>
                    </a:lnTo>
                    <a:cubicBezTo>
                      <a:pt x="3437" y="21817"/>
                      <a:pt x="3437" y="21817"/>
                      <a:pt x="3437" y="21850"/>
                    </a:cubicBezTo>
                    <a:cubicBezTo>
                      <a:pt x="3670" y="22250"/>
                      <a:pt x="3904" y="22617"/>
                      <a:pt x="4137" y="23017"/>
                    </a:cubicBezTo>
                    <a:cubicBezTo>
                      <a:pt x="5905" y="26120"/>
                      <a:pt x="10508" y="34225"/>
                      <a:pt x="11176" y="35927"/>
                    </a:cubicBezTo>
                    <a:cubicBezTo>
                      <a:pt x="12010" y="38061"/>
                      <a:pt x="21983" y="61712"/>
                      <a:pt x="21983" y="61712"/>
                    </a:cubicBezTo>
                    <a:lnTo>
                      <a:pt x="21950" y="61712"/>
                    </a:lnTo>
                    <a:cubicBezTo>
                      <a:pt x="21650" y="61712"/>
                      <a:pt x="21950" y="62779"/>
                      <a:pt x="21950" y="62779"/>
                    </a:cubicBezTo>
                    <a:lnTo>
                      <a:pt x="39996" y="62779"/>
                    </a:lnTo>
                    <a:lnTo>
                      <a:pt x="39996" y="45934"/>
                    </a:lnTo>
                    <a:cubicBezTo>
                      <a:pt x="39996" y="44266"/>
                      <a:pt x="38629" y="42932"/>
                      <a:pt x="36994" y="42932"/>
                    </a:cubicBezTo>
                    <a:close/>
                  </a:path>
                </a:pathLst>
              </a:custGeom>
              <a:solidFill>
                <a:srgbClr val="FFEBEB"/>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0" name="Google Shape;1770;p51"/>
              <p:cNvSpPr/>
              <p:nvPr/>
            </p:nvSpPr>
            <p:spPr>
              <a:xfrm>
                <a:off x="3539188" y="1602700"/>
                <a:ext cx="1367675" cy="1235075"/>
              </a:xfrm>
              <a:custGeom>
                <a:avLst/>
                <a:gdLst/>
                <a:ahLst/>
                <a:cxnLst/>
                <a:rect l="l" t="t" r="r" b="b"/>
                <a:pathLst>
                  <a:path w="54707" h="49403" extrusionOk="0">
                    <a:moveTo>
                      <a:pt x="41297" y="0"/>
                    </a:moveTo>
                    <a:cubicBezTo>
                      <a:pt x="18514" y="0"/>
                      <a:pt x="1" y="17646"/>
                      <a:pt x="1" y="39462"/>
                    </a:cubicBezTo>
                    <a:cubicBezTo>
                      <a:pt x="1" y="42897"/>
                      <a:pt x="468" y="46233"/>
                      <a:pt x="1335" y="49402"/>
                    </a:cubicBezTo>
                    <a:lnTo>
                      <a:pt x="8774" y="49402"/>
                    </a:lnTo>
                    <a:cubicBezTo>
                      <a:pt x="10408" y="49402"/>
                      <a:pt x="11742" y="48068"/>
                      <a:pt x="11742" y="46400"/>
                    </a:cubicBezTo>
                    <a:lnTo>
                      <a:pt x="11742" y="45933"/>
                    </a:lnTo>
                    <a:cubicBezTo>
                      <a:pt x="10708" y="44866"/>
                      <a:pt x="10075" y="43498"/>
                      <a:pt x="10075" y="41963"/>
                    </a:cubicBezTo>
                    <a:cubicBezTo>
                      <a:pt x="10075" y="38661"/>
                      <a:pt x="12977" y="36026"/>
                      <a:pt x="16613" y="36026"/>
                    </a:cubicBezTo>
                    <a:cubicBezTo>
                      <a:pt x="20215" y="36026"/>
                      <a:pt x="23151" y="38694"/>
                      <a:pt x="23151" y="41963"/>
                    </a:cubicBezTo>
                    <a:cubicBezTo>
                      <a:pt x="23151" y="43498"/>
                      <a:pt x="22517" y="44866"/>
                      <a:pt x="21449" y="45933"/>
                    </a:cubicBezTo>
                    <a:lnTo>
                      <a:pt x="21449" y="46400"/>
                    </a:lnTo>
                    <a:cubicBezTo>
                      <a:pt x="21449" y="48068"/>
                      <a:pt x="22784" y="49402"/>
                      <a:pt x="24451" y="49402"/>
                    </a:cubicBezTo>
                    <a:lnTo>
                      <a:pt x="41297" y="49402"/>
                    </a:lnTo>
                    <a:lnTo>
                      <a:pt x="41297" y="32557"/>
                    </a:lnTo>
                    <a:cubicBezTo>
                      <a:pt x="41297" y="30889"/>
                      <a:pt x="42664" y="29555"/>
                      <a:pt x="44299" y="29555"/>
                    </a:cubicBezTo>
                    <a:lnTo>
                      <a:pt x="44799" y="29555"/>
                    </a:lnTo>
                    <a:cubicBezTo>
                      <a:pt x="45867" y="30589"/>
                      <a:pt x="47234" y="31256"/>
                      <a:pt x="48769" y="31256"/>
                    </a:cubicBezTo>
                    <a:cubicBezTo>
                      <a:pt x="52038" y="31256"/>
                      <a:pt x="54706" y="28320"/>
                      <a:pt x="54706" y="24684"/>
                    </a:cubicBezTo>
                    <a:cubicBezTo>
                      <a:pt x="54706" y="21082"/>
                      <a:pt x="52038" y="18146"/>
                      <a:pt x="48769" y="18146"/>
                    </a:cubicBezTo>
                    <a:cubicBezTo>
                      <a:pt x="47234" y="18146"/>
                      <a:pt x="45867" y="18814"/>
                      <a:pt x="44799" y="19848"/>
                    </a:cubicBezTo>
                    <a:lnTo>
                      <a:pt x="44299" y="19848"/>
                    </a:lnTo>
                    <a:cubicBezTo>
                      <a:pt x="42664" y="19848"/>
                      <a:pt x="41297" y="18513"/>
                      <a:pt x="41297" y="16846"/>
                    </a:cubicBezTo>
                    <a:lnTo>
                      <a:pt x="41297" y="0"/>
                    </a:lnTo>
                    <a:close/>
                  </a:path>
                </a:pathLst>
              </a:custGeom>
              <a:solidFill>
                <a:srgbClr val="B6D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1"/>
              <p:cNvSpPr/>
              <p:nvPr/>
            </p:nvSpPr>
            <p:spPr>
              <a:xfrm>
                <a:off x="3539188" y="1602700"/>
                <a:ext cx="1367675" cy="1235075"/>
              </a:xfrm>
              <a:custGeom>
                <a:avLst/>
                <a:gdLst/>
                <a:ahLst/>
                <a:cxnLst/>
                <a:rect l="l" t="t" r="r" b="b"/>
                <a:pathLst>
                  <a:path w="54707" h="49403" extrusionOk="0">
                    <a:moveTo>
                      <a:pt x="11742" y="46400"/>
                    </a:moveTo>
                    <a:lnTo>
                      <a:pt x="11742" y="45933"/>
                    </a:lnTo>
                    <a:cubicBezTo>
                      <a:pt x="10708" y="44866"/>
                      <a:pt x="10075" y="43498"/>
                      <a:pt x="10075" y="41963"/>
                    </a:cubicBezTo>
                    <a:cubicBezTo>
                      <a:pt x="10075" y="38661"/>
                      <a:pt x="12977" y="36026"/>
                      <a:pt x="16613" y="36026"/>
                    </a:cubicBezTo>
                    <a:cubicBezTo>
                      <a:pt x="20215" y="36026"/>
                      <a:pt x="23151" y="38694"/>
                      <a:pt x="23151" y="41963"/>
                    </a:cubicBezTo>
                    <a:cubicBezTo>
                      <a:pt x="23151" y="43498"/>
                      <a:pt x="22517" y="44866"/>
                      <a:pt x="21449" y="45933"/>
                    </a:cubicBezTo>
                    <a:lnTo>
                      <a:pt x="21449" y="46400"/>
                    </a:lnTo>
                    <a:cubicBezTo>
                      <a:pt x="21449" y="48068"/>
                      <a:pt x="22784" y="49402"/>
                      <a:pt x="24451" y="49402"/>
                    </a:cubicBezTo>
                    <a:lnTo>
                      <a:pt x="41297" y="49402"/>
                    </a:lnTo>
                    <a:lnTo>
                      <a:pt x="41297" y="49402"/>
                    </a:lnTo>
                    <a:lnTo>
                      <a:pt x="41297" y="32557"/>
                    </a:lnTo>
                    <a:cubicBezTo>
                      <a:pt x="41297" y="30889"/>
                      <a:pt x="42664" y="29555"/>
                      <a:pt x="44299" y="29555"/>
                    </a:cubicBezTo>
                    <a:lnTo>
                      <a:pt x="44799" y="29555"/>
                    </a:lnTo>
                    <a:cubicBezTo>
                      <a:pt x="45867" y="30589"/>
                      <a:pt x="47234" y="31256"/>
                      <a:pt x="48769" y="31256"/>
                    </a:cubicBezTo>
                    <a:cubicBezTo>
                      <a:pt x="52038" y="31256"/>
                      <a:pt x="54706" y="28320"/>
                      <a:pt x="54706" y="24684"/>
                    </a:cubicBezTo>
                    <a:cubicBezTo>
                      <a:pt x="54706" y="21082"/>
                      <a:pt x="52038" y="18146"/>
                      <a:pt x="48769" y="18146"/>
                    </a:cubicBezTo>
                    <a:cubicBezTo>
                      <a:pt x="47234" y="18146"/>
                      <a:pt x="45867" y="18814"/>
                      <a:pt x="44799" y="19848"/>
                    </a:cubicBezTo>
                    <a:lnTo>
                      <a:pt x="44299" y="19848"/>
                    </a:lnTo>
                    <a:cubicBezTo>
                      <a:pt x="42664" y="19848"/>
                      <a:pt x="41297" y="18513"/>
                      <a:pt x="41297" y="16846"/>
                    </a:cubicBezTo>
                    <a:lnTo>
                      <a:pt x="41297" y="0"/>
                    </a:lnTo>
                    <a:lnTo>
                      <a:pt x="41297" y="0"/>
                    </a:lnTo>
                    <a:cubicBezTo>
                      <a:pt x="18514" y="0"/>
                      <a:pt x="1" y="17646"/>
                      <a:pt x="1" y="39462"/>
                    </a:cubicBezTo>
                    <a:cubicBezTo>
                      <a:pt x="1" y="42897"/>
                      <a:pt x="468" y="46233"/>
                      <a:pt x="1335" y="49402"/>
                    </a:cubicBezTo>
                    <a:lnTo>
                      <a:pt x="8774" y="49402"/>
                    </a:lnTo>
                    <a:cubicBezTo>
                      <a:pt x="10408" y="49402"/>
                      <a:pt x="11742" y="48068"/>
                      <a:pt x="11742" y="46400"/>
                    </a:cubicBezTo>
                    <a:close/>
                  </a:path>
                </a:pathLst>
              </a:custGeom>
              <a:solidFill>
                <a:srgbClr val="FFF4D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72" name="Google Shape;1772;p51"/>
            <p:cNvSpPr/>
            <p:nvPr/>
          </p:nvSpPr>
          <p:spPr>
            <a:xfrm>
              <a:off x="3496200" y="1357950"/>
              <a:ext cx="2151279" cy="2573613"/>
            </a:xfrm>
            <a:custGeom>
              <a:avLst/>
              <a:gdLst/>
              <a:ahLst/>
              <a:cxnLst/>
              <a:rect l="l" t="t" r="r" b="b"/>
              <a:pathLst>
                <a:path w="87897" h="105142" extrusionOk="0">
                  <a:moveTo>
                    <a:pt x="63112" y="104008"/>
                  </a:moveTo>
                  <a:lnTo>
                    <a:pt x="63112" y="104008"/>
                  </a:lnTo>
                  <a:cubicBezTo>
                    <a:pt x="63446" y="100672"/>
                    <a:pt x="73686" y="78823"/>
                    <a:pt x="74587" y="76555"/>
                  </a:cubicBezTo>
                  <a:cubicBezTo>
                    <a:pt x="75321" y="74754"/>
                    <a:pt x="80224" y="66114"/>
                    <a:pt x="82092" y="62845"/>
                  </a:cubicBezTo>
                  <a:cubicBezTo>
                    <a:pt x="82359" y="62412"/>
                    <a:pt x="82593" y="62011"/>
                    <a:pt x="82826" y="61578"/>
                  </a:cubicBezTo>
                  <a:cubicBezTo>
                    <a:pt x="82826" y="61544"/>
                    <a:pt x="82826" y="61544"/>
                    <a:pt x="82826" y="61544"/>
                  </a:cubicBezTo>
                  <a:lnTo>
                    <a:pt x="82826" y="61544"/>
                  </a:lnTo>
                  <a:cubicBezTo>
                    <a:pt x="86062" y="55707"/>
                    <a:pt x="87897" y="49069"/>
                    <a:pt x="87897" y="41997"/>
                  </a:cubicBezTo>
                  <a:cubicBezTo>
                    <a:pt x="87897" y="18814"/>
                    <a:pt x="68216" y="0"/>
                    <a:pt x="43932" y="0"/>
                  </a:cubicBezTo>
                  <a:cubicBezTo>
                    <a:pt x="19681" y="0"/>
                    <a:pt x="0" y="18814"/>
                    <a:pt x="0" y="41997"/>
                  </a:cubicBezTo>
                  <a:cubicBezTo>
                    <a:pt x="0" y="49069"/>
                    <a:pt x="1835" y="55707"/>
                    <a:pt x="5071" y="61544"/>
                  </a:cubicBezTo>
                  <a:lnTo>
                    <a:pt x="5071" y="61544"/>
                  </a:lnTo>
                  <a:cubicBezTo>
                    <a:pt x="5071" y="61544"/>
                    <a:pt x="5071" y="61544"/>
                    <a:pt x="5071" y="61578"/>
                  </a:cubicBezTo>
                  <a:cubicBezTo>
                    <a:pt x="5304" y="62011"/>
                    <a:pt x="5538" y="62412"/>
                    <a:pt x="5805" y="62845"/>
                  </a:cubicBezTo>
                  <a:cubicBezTo>
                    <a:pt x="7673" y="66114"/>
                    <a:pt x="12576" y="74754"/>
                    <a:pt x="13310" y="76555"/>
                  </a:cubicBezTo>
                  <a:cubicBezTo>
                    <a:pt x="14211" y="78823"/>
                    <a:pt x="24451" y="100672"/>
                    <a:pt x="24785" y="104008"/>
                  </a:cubicBezTo>
                  <a:lnTo>
                    <a:pt x="24785" y="104008"/>
                  </a:lnTo>
                  <a:cubicBezTo>
                    <a:pt x="24451" y="104008"/>
                    <a:pt x="24184" y="104275"/>
                    <a:pt x="24184" y="104575"/>
                  </a:cubicBezTo>
                  <a:cubicBezTo>
                    <a:pt x="24184" y="104909"/>
                    <a:pt x="24451" y="105142"/>
                    <a:pt x="24785" y="105142"/>
                  </a:cubicBezTo>
                  <a:lnTo>
                    <a:pt x="24985" y="105142"/>
                  </a:lnTo>
                  <a:lnTo>
                    <a:pt x="62879" y="105142"/>
                  </a:lnTo>
                  <a:lnTo>
                    <a:pt x="63112" y="105142"/>
                  </a:lnTo>
                  <a:cubicBezTo>
                    <a:pt x="63446" y="105142"/>
                    <a:pt x="63713" y="104909"/>
                    <a:pt x="63713" y="104575"/>
                  </a:cubicBezTo>
                  <a:cubicBezTo>
                    <a:pt x="63713" y="104275"/>
                    <a:pt x="63446" y="104008"/>
                    <a:pt x="63112" y="104008"/>
                  </a:cubicBezTo>
                  <a:close/>
                  <a:moveTo>
                    <a:pt x="43965" y="102007"/>
                  </a:moveTo>
                  <a:lnTo>
                    <a:pt x="25919" y="102007"/>
                  </a:lnTo>
                  <a:cubicBezTo>
                    <a:pt x="25919" y="102007"/>
                    <a:pt x="25619" y="100906"/>
                    <a:pt x="25919" y="100906"/>
                  </a:cubicBezTo>
                  <a:lnTo>
                    <a:pt x="25952" y="100906"/>
                  </a:lnTo>
                  <a:cubicBezTo>
                    <a:pt x="25952" y="100906"/>
                    <a:pt x="15979" y="77255"/>
                    <a:pt x="15145" y="75121"/>
                  </a:cubicBezTo>
                  <a:cubicBezTo>
                    <a:pt x="14444" y="73419"/>
                    <a:pt x="9841" y="65314"/>
                    <a:pt x="8073" y="62211"/>
                  </a:cubicBezTo>
                  <a:cubicBezTo>
                    <a:pt x="7839" y="61811"/>
                    <a:pt x="7639" y="61444"/>
                    <a:pt x="7406" y="61044"/>
                  </a:cubicBezTo>
                  <a:cubicBezTo>
                    <a:pt x="7406" y="61011"/>
                    <a:pt x="7406" y="61011"/>
                    <a:pt x="7406" y="61011"/>
                  </a:cubicBezTo>
                  <a:lnTo>
                    <a:pt x="7406" y="61011"/>
                  </a:lnTo>
                  <a:cubicBezTo>
                    <a:pt x="5938" y="58375"/>
                    <a:pt x="4771" y="55540"/>
                    <a:pt x="3970" y="52571"/>
                  </a:cubicBezTo>
                  <a:cubicBezTo>
                    <a:pt x="3103" y="49402"/>
                    <a:pt x="2636" y="46066"/>
                    <a:pt x="2636" y="42631"/>
                  </a:cubicBezTo>
                  <a:cubicBezTo>
                    <a:pt x="2636" y="20815"/>
                    <a:pt x="21149" y="3169"/>
                    <a:pt x="43932" y="3169"/>
                  </a:cubicBezTo>
                  <a:lnTo>
                    <a:pt x="43932" y="3169"/>
                  </a:lnTo>
                  <a:cubicBezTo>
                    <a:pt x="66748" y="3169"/>
                    <a:pt x="85261" y="20815"/>
                    <a:pt x="85261" y="42631"/>
                  </a:cubicBezTo>
                  <a:cubicBezTo>
                    <a:pt x="85261" y="46066"/>
                    <a:pt x="84794" y="49402"/>
                    <a:pt x="83927" y="52571"/>
                  </a:cubicBezTo>
                  <a:cubicBezTo>
                    <a:pt x="83126" y="55540"/>
                    <a:pt x="81959" y="58375"/>
                    <a:pt x="80491" y="61011"/>
                  </a:cubicBezTo>
                  <a:lnTo>
                    <a:pt x="80491" y="61011"/>
                  </a:lnTo>
                  <a:lnTo>
                    <a:pt x="80491" y="61011"/>
                  </a:lnTo>
                  <a:cubicBezTo>
                    <a:pt x="80258" y="61444"/>
                    <a:pt x="80058" y="61811"/>
                    <a:pt x="79824" y="62211"/>
                  </a:cubicBezTo>
                  <a:cubicBezTo>
                    <a:pt x="78056" y="65314"/>
                    <a:pt x="73453" y="73419"/>
                    <a:pt x="72752" y="75121"/>
                  </a:cubicBezTo>
                  <a:cubicBezTo>
                    <a:pt x="71918" y="77255"/>
                    <a:pt x="61945" y="100906"/>
                    <a:pt x="61945" y="100906"/>
                  </a:cubicBezTo>
                  <a:lnTo>
                    <a:pt x="61978" y="100906"/>
                  </a:lnTo>
                  <a:cubicBezTo>
                    <a:pt x="62278" y="100906"/>
                    <a:pt x="61978" y="101973"/>
                    <a:pt x="61978" y="101973"/>
                  </a:cubicBezTo>
                  <a:lnTo>
                    <a:pt x="43965" y="1019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1"/>
            <p:cNvSpPr/>
            <p:nvPr/>
          </p:nvSpPr>
          <p:spPr>
            <a:xfrm>
              <a:off x="4068438" y="3886239"/>
              <a:ext cx="1006726" cy="62375"/>
            </a:xfrm>
            <a:custGeom>
              <a:avLst/>
              <a:gdLst/>
              <a:ahLst/>
              <a:cxnLst/>
              <a:rect l="l" t="t" r="r" b="b"/>
              <a:pathLst>
                <a:path w="27253" h="701" extrusionOk="0">
                  <a:moveTo>
                    <a:pt x="400" y="0"/>
                  </a:moveTo>
                  <a:cubicBezTo>
                    <a:pt x="200" y="0"/>
                    <a:pt x="0" y="167"/>
                    <a:pt x="0" y="367"/>
                  </a:cubicBezTo>
                  <a:cubicBezTo>
                    <a:pt x="0" y="534"/>
                    <a:pt x="200" y="701"/>
                    <a:pt x="400" y="701"/>
                  </a:cubicBezTo>
                  <a:lnTo>
                    <a:pt x="26853" y="701"/>
                  </a:lnTo>
                  <a:cubicBezTo>
                    <a:pt x="27053" y="701"/>
                    <a:pt x="27253" y="534"/>
                    <a:pt x="27253" y="367"/>
                  </a:cubicBezTo>
                  <a:cubicBezTo>
                    <a:pt x="27253" y="167"/>
                    <a:pt x="27053" y="0"/>
                    <a:pt x="268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646;p51">
            <a:extLst>
              <a:ext uri="{FF2B5EF4-FFF2-40B4-BE49-F238E27FC236}">
                <a16:creationId xmlns:a16="http://schemas.microsoft.com/office/drawing/2014/main" id="{7600F040-4918-4AFC-A55C-FE5C868E09C3}"/>
              </a:ext>
            </a:extLst>
          </p:cNvPr>
          <p:cNvSpPr txBox="1"/>
          <p:nvPr/>
        </p:nvSpPr>
        <p:spPr>
          <a:xfrm>
            <a:off x="5580996" y="1207432"/>
            <a:ext cx="3264417" cy="7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Thời</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Không</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Nội</a:t>
            </a:r>
            <a:r>
              <a:rPr lang="en-US" dirty="0">
                <a:solidFill>
                  <a:srgbClr val="000000"/>
                </a:solidFill>
                <a:latin typeface="Times New Roman" panose="02020603050405020304" pitchFamily="18" charset="0"/>
                <a:ea typeface="Roboto"/>
                <a:cs typeface="Times New Roman" panose="02020603050405020304" pitchFamily="18" charset="0"/>
                <a:sym typeface="Roboto"/>
              </a:rPr>
              <a:t> dung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câu</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chuyện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endParaRPr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137" name="Google Shape;1646;p51">
            <a:extLst>
              <a:ext uri="{FF2B5EF4-FFF2-40B4-BE49-F238E27FC236}">
                <a16:creationId xmlns:a16="http://schemas.microsoft.com/office/drawing/2014/main" id="{27FA1955-99B7-4BE6-AAE5-7C05B3044397}"/>
              </a:ext>
            </a:extLst>
          </p:cNvPr>
          <p:cNvSpPr txBox="1"/>
          <p:nvPr/>
        </p:nvSpPr>
        <p:spPr>
          <a:xfrm>
            <a:off x="347793" y="2898455"/>
            <a:ext cx="3624787" cy="7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Thời</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Không</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Nội</a:t>
            </a:r>
            <a:r>
              <a:rPr lang="en-US" dirty="0">
                <a:solidFill>
                  <a:srgbClr val="000000"/>
                </a:solidFill>
                <a:latin typeface="Times New Roman" panose="02020603050405020304" pitchFamily="18" charset="0"/>
                <a:ea typeface="Roboto"/>
                <a:cs typeface="Times New Roman" panose="02020603050405020304" pitchFamily="18" charset="0"/>
                <a:sym typeface="Roboto"/>
              </a:rPr>
              <a:t> dung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câu</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chuyện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endParaRPr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138" name="Google Shape;1646;p51">
            <a:extLst>
              <a:ext uri="{FF2B5EF4-FFF2-40B4-BE49-F238E27FC236}">
                <a16:creationId xmlns:a16="http://schemas.microsoft.com/office/drawing/2014/main" id="{564599D5-AB7E-40D7-9215-F3EFC8120FDF}"/>
              </a:ext>
            </a:extLst>
          </p:cNvPr>
          <p:cNvSpPr txBox="1"/>
          <p:nvPr/>
        </p:nvSpPr>
        <p:spPr>
          <a:xfrm>
            <a:off x="5181251" y="2936299"/>
            <a:ext cx="3624787" cy="7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Thời</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Không</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gian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Nội</a:t>
            </a:r>
            <a:r>
              <a:rPr lang="en-US" dirty="0">
                <a:solidFill>
                  <a:srgbClr val="000000"/>
                </a:solidFill>
                <a:latin typeface="Times New Roman" panose="02020603050405020304" pitchFamily="18" charset="0"/>
                <a:ea typeface="Roboto"/>
                <a:cs typeface="Times New Roman" panose="02020603050405020304" pitchFamily="18" charset="0"/>
                <a:sym typeface="Roboto"/>
              </a:rPr>
              <a:t> dung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câu</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r>
              <a:rPr lang="en-US" dirty="0" err="1">
                <a:solidFill>
                  <a:srgbClr val="000000"/>
                </a:solidFill>
                <a:latin typeface="Times New Roman" panose="02020603050405020304" pitchFamily="18" charset="0"/>
                <a:ea typeface="Roboto"/>
                <a:cs typeface="Times New Roman" panose="02020603050405020304" pitchFamily="18" charset="0"/>
                <a:sym typeface="Roboto"/>
              </a:rPr>
              <a:t>chuyện</a:t>
            </a: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p>
          <a:p>
            <a:pPr marL="0" lvl="0" indent="0" algn="l" rtl="0">
              <a:spcBef>
                <a:spcPts val="0"/>
              </a:spcBef>
              <a:spcAft>
                <a:spcPts val="0"/>
              </a:spcAft>
              <a:buNone/>
            </a:pPr>
            <a:r>
              <a:rPr lang="en-US" dirty="0">
                <a:solidFill>
                  <a:srgbClr val="000000"/>
                </a:solidFill>
                <a:latin typeface="Times New Roman" panose="02020603050405020304" pitchFamily="18" charset="0"/>
                <a:ea typeface="Roboto"/>
                <a:cs typeface="Times New Roman" panose="02020603050405020304" pitchFamily="18" charset="0"/>
                <a:sym typeface="Roboto"/>
              </a:rPr>
              <a:t>…………………………………………………. ………………………………………………….</a:t>
            </a:r>
            <a:endParaRPr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140" name="Google Shape;1641;p51">
            <a:extLst>
              <a:ext uri="{FF2B5EF4-FFF2-40B4-BE49-F238E27FC236}">
                <a16:creationId xmlns:a16="http://schemas.microsoft.com/office/drawing/2014/main" id="{54B7F23A-64FA-404C-A090-8999B4E3A87D}"/>
              </a:ext>
            </a:extLst>
          </p:cNvPr>
          <p:cNvSpPr txBox="1">
            <a:spLocks/>
          </p:cNvSpPr>
          <p:nvPr/>
        </p:nvSpPr>
        <p:spPr>
          <a:xfrm>
            <a:off x="179644" y="4384197"/>
            <a:ext cx="8778079"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800"/>
              <a:buFont typeface="Lexend Tera"/>
              <a:buNone/>
              <a:defRPr sz="2000" b="0" i="0" u="none" strike="noStrike" cap="none">
                <a:solidFill>
                  <a:schemeClr val="dk1"/>
                </a:solidFill>
                <a:latin typeface="Lexend Tera"/>
                <a:ea typeface="Lexend Tera"/>
                <a:cs typeface="Lexend Tera"/>
                <a:sym typeface="Lexend Tera"/>
              </a:defRPr>
            </a:lvl1pPr>
            <a:lvl2pPr marR="0" lvl="1"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2pPr>
            <a:lvl3pPr marR="0" lvl="2"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3pPr>
            <a:lvl4pPr marR="0" lvl="3"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4pPr>
            <a:lvl5pPr marR="0" lvl="4"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5pPr>
            <a:lvl6pPr marR="0" lvl="5"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6pPr>
            <a:lvl7pPr marR="0" lvl="6"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7pPr>
            <a:lvl8pPr marR="0" lvl="7"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8pPr>
            <a:lvl9pPr marR="0" lvl="8" algn="ctr" rtl="0">
              <a:lnSpc>
                <a:spcPct val="100000"/>
              </a:lnSpc>
              <a:spcBef>
                <a:spcPts val="0"/>
              </a:spcBef>
              <a:spcAft>
                <a:spcPts val="0"/>
              </a:spcAft>
              <a:buClr>
                <a:schemeClr val="accent4"/>
              </a:buClr>
              <a:buSzPts val="2800"/>
              <a:buFont typeface="Lexend Tera"/>
              <a:buNone/>
              <a:defRPr sz="2000" b="0" i="0" u="none" strike="noStrike" cap="none">
                <a:solidFill>
                  <a:schemeClr val="accent4"/>
                </a:solidFill>
                <a:latin typeface="Lexend Tera"/>
                <a:ea typeface="Lexend Tera"/>
                <a:cs typeface="Lexend Tera"/>
                <a:sym typeface="Lexend Tera"/>
              </a:defRPr>
            </a:lvl9pPr>
          </a:lstStyle>
          <a:p>
            <a:pPr algn="just"/>
            <a:r>
              <a:rPr lang="en-US" sz="1400" dirty="0">
                <a:solidFill>
                  <a:srgbClr val="0070C0"/>
                </a:solidFill>
                <a:latin typeface="#9Slide03 Ample" panose="02000000000000000000" pitchFamily="2" charset="0"/>
                <a:sym typeface="Wingdings" panose="05000000000000000000" pitchFamily="2" charset="2"/>
              </a:rPr>
              <a:t> </a:t>
            </a:r>
            <a:r>
              <a:rPr lang="en-US" sz="1400" dirty="0" err="1">
                <a:solidFill>
                  <a:srgbClr val="0070C0"/>
                </a:solidFill>
                <a:latin typeface="#9Slide03 Ample" panose="02000000000000000000" pitchFamily="2" charset="0"/>
                <a:sym typeface="Wingdings" panose="05000000000000000000" pitchFamily="2" charset="2"/>
              </a:rPr>
              <a:t>T</a:t>
            </a:r>
            <a:r>
              <a:rPr lang="en-US" sz="1400" dirty="0" err="1">
                <a:solidFill>
                  <a:srgbClr val="0070C0"/>
                </a:solidFill>
                <a:latin typeface="#9Slide03 Ample" panose="02000000000000000000" pitchFamily="2" charset="0"/>
              </a:rPr>
              <a:t>ác</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dụng</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của</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cốt</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truyện</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đa</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tuyến</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trong</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việc</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thể</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hiện</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nội</a:t>
            </a:r>
            <a:r>
              <a:rPr lang="en-US" sz="1400" dirty="0">
                <a:solidFill>
                  <a:srgbClr val="0070C0"/>
                </a:solidFill>
                <a:latin typeface="#9Slide03 Ample" panose="02000000000000000000" pitchFamily="2" charset="0"/>
              </a:rPr>
              <a:t> dung </a:t>
            </a:r>
            <a:r>
              <a:rPr lang="en-US" sz="1400" dirty="0" err="1">
                <a:solidFill>
                  <a:srgbClr val="0070C0"/>
                </a:solidFill>
                <a:latin typeface="#9Slide03 Ample" panose="02000000000000000000" pitchFamily="2" charset="0"/>
              </a:rPr>
              <a:t>văn</a:t>
            </a:r>
            <a:r>
              <a:rPr lang="en-US" sz="1400" dirty="0">
                <a:solidFill>
                  <a:srgbClr val="0070C0"/>
                </a:solidFill>
                <a:latin typeface="#9Slide03 Ample" panose="02000000000000000000" pitchFamily="2" charset="0"/>
              </a:rPr>
              <a:t> </a:t>
            </a:r>
            <a:r>
              <a:rPr lang="en-US" sz="1400" dirty="0" err="1">
                <a:solidFill>
                  <a:srgbClr val="0070C0"/>
                </a:solidFill>
                <a:latin typeface="#9Slide03 Ample" panose="02000000000000000000" pitchFamily="2" charset="0"/>
              </a:rPr>
              <a:t>bản</a:t>
            </a:r>
            <a:r>
              <a:rPr lang="en-US" sz="1400" dirty="0">
                <a:solidFill>
                  <a:srgbClr val="0070C0"/>
                </a:solidFill>
                <a:latin typeface="#9Slide03 Ample" panose="02000000000000000000" pitchFamily="2" charset="0"/>
              </a:rPr>
              <a:t>: ………………………………………………………….</a:t>
            </a:r>
          </a:p>
          <a:p>
            <a:pPr algn="just"/>
            <a:r>
              <a:rPr lang="en-US" sz="1400" dirty="0">
                <a:solidFill>
                  <a:srgbClr val="0070C0"/>
                </a:solidFill>
                <a:latin typeface="#9Slide03 Ample" panose="02000000000000000000" pitchFamily="2" charset="0"/>
              </a:rPr>
              <a:t>………………………………………………………………………………………………………………………………………………………………………………..</a:t>
            </a:r>
          </a:p>
          <a:p>
            <a:pPr algn="just"/>
            <a:r>
              <a:rPr lang="en-US" sz="1400" dirty="0">
                <a:solidFill>
                  <a:srgbClr val="0070C0"/>
                </a:solidFill>
                <a:latin typeface="#9Slide03 Ample" panose="02000000000000000000" pitchFamily="2"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2" name="Google Shape;1642;p51"/>
          <p:cNvSpPr/>
          <p:nvPr/>
        </p:nvSpPr>
        <p:spPr>
          <a:xfrm>
            <a:off x="294777" y="264177"/>
            <a:ext cx="4239444" cy="2244966"/>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rgbClr val="FFF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1"/>
          <p:cNvSpPr/>
          <p:nvPr/>
        </p:nvSpPr>
        <p:spPr>
          <a:xfrm>
            <a:off x="294777" y="2645516"/>
            <a:ext cx="4239444" cy="2241045"/>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rgbClr val="FF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1"/>
          <p:cNvSpPr/>
          <p:nvPr/>
        </p:nvSpPr>
        <p:spPr>
          <a:xfrm>
            <a:off x="4609972" y="226077"/>
            <a:ext cx="4238929" cy="2244966"/>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rgbClr val="C7E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1"/>
          <p:cNvSpPr/>
          <p:nvPr/>
        </p:nvSpPr>
        <p:spPr>
          <a:xfrm>
            <a:off x="4609972" y="2630402"/>
            <a:ext cx="4238929" cy="2241045"/>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rgbClr val="EFE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6" name="Google Shape;1646;p51"/>
          <p:cNvSpPr txBox="1"/>
          <p:nvPr/>
        </p:nvSpPr>
        <p:spPr>
          <a:xfrm>
            <a:off x="471907" y="759681"/>
            <a:ext cx="3071353" cy="1569921"/>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 panose="02000000000000000000" pitchFamily="2" charset="0"/>
                <a:ea typeface="Roboto"/>
                <a:cs typeface="Times New Roman" panose="02020603050405020304" pitchFamily="18" charset="0"/>
                <a:sym typeface="Roboto"/>
              </a:rPr>
              <a:t>Thời</a:t>
            </a: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 panose="02000000000000000000" pitchFamily="2" charset="0"/>
                <a:ea typeface="Roboto"/>
                <a:cs typeface="Times New Roman" panose="02020603050405020304" pitchFamily="18" charset="0"/>
                <a:sym typeface="Roboto"/>
              </a:rPr>
              <a:t>gian</a:t>
            </a: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ở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hiện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tại</a:t>
            </a:r>
            <a:endParaRPr lang="en-US" sz="1600" dirty="0">
              <a:solidFill>
                <a:srgbClr val="000000"/>
              </a:solidFill>
              <a:latin typeface="#9Slide03 AmpleSoft" panose="02000000000000000000" pitchFamily="2" charset="0"/>
              <a:ea typeface="Roboto"/>
              <a:cs typeface="Times New Roman" panose="02020603050405020304" pitchFamily="18" charset="0"/>
              <a:sym typeface="Roboto"/>
            </a:endParaRPr>
          </a:p>
          <a:p>
            <a:pPr marL="0" lvl="0" indent="0" algn="just" rtl="0">
              <a:spcBef>
                <a:spcPts val="0"/>
              </a:spcBef>
              <a:spcAft>
                <a:spcPts val="0"/>
              </a:spcAft>
              <a:buNone/>
            </a:pP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 panose="02000000000000000000" pitchFamily="2" charset="0"/>
                <a:ea typeface="Roboto"/>
                <a:cs typeface="Times New Roman" panose="02020603050405020304" pitchFamily="18" charset="0"/>
                <a:sym typeface="Roboto"/>
              </a:rPr>
              <a:t>Không</a:t>
            </a: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 panose="02000000000000000000" pitchFamily="2" charset="0"/>
                <a:ea typeface="Roboto"/>
                <a:cs typeface="Times New Roman" panose="02020603050405020304" pitchFamily="18" charset="0"/>
                <a:sym typeface="Roboto"/>
              </a:rPr>
              <a:t>gian</a:t>
            </a: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ở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vườn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bách</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thú</a:t>
            </a:r>
            <a:endParaRPr lang="en-US" sz="1600" dirty="0">
              <a:solidFill>
                <a:srgbClr val="000000"/>
              </a:solidFill>
              <a:latin typeface="#9Slide03 AmpleSoft" panose="02000000000000000000" pitchFamily="2" charset="0"/>
              <a:ea typeface="Roboto"/>
              <a:cs typeface="Times New Roman" panose="02020603050405020304" pitchFamily="18" charset="0"/>
              <a:sym typeface="Roboto"/>
            </a:endParaRPr>
          </a:p>
          <a:p>
            <a:pPr marL="0" lvl="0" indent="0" algn="just" rtl="0">
              <a:spcBef>
                <a:spcPts val="0"/>
              </a:spcBef>
              <a:spcAft>
                <a:spcPts val="0"/>
              </a:spcAft>
              <a:buNone/>
            </a:pP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 panose="02000000000000000000" pitchFamily="2" charset="0"/>
                <a:ea typeface="Roboto"/>
                <a:cs typeface="Times New Roman" panose="02020603050405020304" pitchFamily="18" charset="0"/>
                <a:sym typeface="Roboto"/>
              </a:rPr>
              <a:t>Nội</a:t>
            </a:r>
            <a:r>
              <a:rPr lang="en-US" sz="1600" dirty="0">
                <a:solidFill>
                  <a:srgbClr val="000000"/>
                </a:solidFill>
                <a:latin typeface="#9Slide03 Ample" panose="02000000000000000000" pitchFamily="2" charset="0"/>
                <a:ea typeface="Roboto"/>
                <a:cs typeface="Times New Roman" panose="02020603050405020304" pitchFamily="18" charset="0"/>
                <a:sym typeface="Roboto"/>
              </a:rPr>
              <a:t> dung </a:t>
            </a:r>
            <a:r>
              <a:rPr lang="en-US" sz="1600" dirty="0" err="1">
                <a:solidFill>
                  <a:srgbClr val="000000"/>
                </a:solidFill>
                <a:latin typeface="#9Slide03 Ample" panose="02000000000000000000" pitchFamily="2" charset="0"/>
                <a:ea typeface="Roboto"/>
                <a:cs typeface="Times New Roman" panose="02020603050405020304" pitchFamily="18" charset="0"/>
                <a:sym typeface="Roboto"/>
              </a:rPr>
              <a:t>câu</a:t>
            </a: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 panose="02000000000000000000" pitchFamily="2" charset="0"/>
                <a:ea typeface="Roboto"/>
                <a:cs typeface="Times New Roman" panose="02020603050405020304" pitchFamily="18" charset="0"/>
                <a:sym typeface="Roboto"/>
              </a:rPr>
              <a:t>chuyện</a:t>
            </a:r>
            <a:r>
              <a:rPr lang="en-US" sz="1600" dirty="0">
                <a:solidFill>
                  <a:srgbClr val="000000"/>
                </a:solidFill>
                <a:latin typeface="#9Slide03 Ample"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Cuộc</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gặp</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gỡ</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kì</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lạ</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giữa</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Phi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Châu</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và</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Sói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Lam.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Họ</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nhìn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nhau</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bằng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1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mắt</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trong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vườn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bách</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thú</a:t>
            </a:r>
            <a:endParaRPr sz="1600" dirty="0">
              <a:solidFill>
                <a:srgbClr val="000000"/>
              </a:solidFill>
              <a:latin typeface="#9Slide03 AmpleSoft" panose="02000000000000000000" pitchFamily="2" charset="0"/>
              <a:ea typeface="Roboto"/>
              <a:cs typeface="Times New Roman" panose="02020603050405020304" pitchFamily="18" charset="0"/>
              <a:sym typeface="Roboto"/>
            </a:endParaRPr>
          </a:p>
        </p:txBody>
      </p:sp>
      <p:sp>
        <p:nvSpPr>
          <p:cNvPr id="1650" name="Google Shape;1650;p51"/>
          <p:cNvSpPr txBox="1"/>
          <p:nvPr/>
        </p:nvSpPr>
        <p:spPr>
          <a:xfrm>
            <a:off x="4609972" y="264177"/>
            <a:ext cx="3866246" cy="43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600" b="1" dirty="0">
                <a:solidFill>
                  <a:srgbClr val="0070C0"/>
                </a:solidFill>
                <a:latin typeface="#9Slide03 Ample" panose="02000000000000000000" pitchFamily="2" charset="0"/>
                <a:ea typeface="Roboto"/>
                <a:cs typeface="Roboto"/>
                <a:sym typeface="Roboto"/>
              </a:rPr>
              <a:t>C</a:t>
            </a:r>
            <a:r>
              <a:rPr lang="en" sz="1600" b="1" dirty="0">
                <a:solidFill>
                  <a:srgbClr val="0070C0"/>
                </a:solidFill>
                <a:latin typeface="#9Slide03 Ample" panose="02000000000000000000" pitchFamily="2" charset="0"/>
                <a:ea typeface="Roboto"/>
                <a:cs typeface="Roboto"/>
                <a:sym typeface="Roboto"/>
              </a:rPr>
              <a:t>hương 2: Mạch truyện về Sói Lam</a:t>
            </a:r>
            <a:endParaRPr sz="1600" b="1" dirty="0">
              <a:solidFill>
                <a:srgbClr val="0070C0"/>
              </a:solidFill>
              <a:latin typeface="#9Slide03 Ample" panose="02000000000000000000" pitchFamily="2" charset="0"/>
              <a:ea typeface="Roboto"/>
              <a:cs typeface="Roboto"/>
              <a:sym typeface="Roboto"/>
            </a:endParaRPr>
          </a:p>
        </p:txBody>
      </p:sp>
      <p:sp>
        <p:nvSpPr>
          <p:cNvPr id="1651" name="Google Shape;1651;p51"/>
          <p:cNvSpPr txBox="1"/>
          <p:nvPr/>
        </p:nvSpPr>
        <p:spPr>
          <a:xfrm>
            <a:off x="352510" y="321981"/>
            <a:ext cx="4198101"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0070C0"/>
                </a:solidFill>
                <a:latin typeface="#9Slide03 Ample" panose="02000000000000000000" pitchFamily="2" charset="0"/>
                <a:ea typeface="Roboto"/>
                <a:cs typeface="Roboto"/>
                <a:sym typeface="Roboto"/>
              </a:rPr>
              <a:t>C</a:t>
            </a:r>
            <a:r>
              <a:rPr lang="en" sz="1600" b="1" dirty="0">
                <a:solidFill>
                  <a:srgbClr val="0070C0"/>
                </a:solidFill>
                <a:latin typeface="#9Slide03 Ample" panose="02000000000000000000" pitchFamily="2" charset="0"/>
                <a:ea typeface="Roboto"/>
                <a:cs typeface="Roboto"/>
                <a:sym typeface="Roboto"/>
              </a:rPr>
              <a:t>hương 1: Mạch truyện về Sói Lam – Phi Châu</a:t>
            </a:r>
            <a:endParaRPr sz="1600" b="1" dirty="0">
              <a:solidFill>
                <a:srgbClr val="0070C0"/>
              </a:solidFill>
              <a:latin typeface="#9Slide03 Ample" panose="02000000000000000000" pitchFamily="2" charset="0"/>
              <a:ea typeface="Roboto"/>
              <a:cs typeface="Roboto"/>
              <a:sym typeface="Roboto"/>
            </a:endParaRPr>
          </a:p>
        </p:txBody>
      </p:sp>
      <p:sp>
        <p:nvSpPr>
          <p:cNvPr id="1652" name="Google Shape;1652;p51"/>
          <p:cNvSpPr txBox="1"/>
          <p:nvPr/>
        </p:nvSpPr>
        <p:spPr>
          <a:xfrm>
            <a:off x="5326380" y="2636709"/>
            <a:ext cx="3459230" cy="437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vi-VN" sz="1600" b="1" dirty="0">
                <a:solidFill>
                  <a:srgbClr val="0070C0"/>
                </a:solidFill>
                <a:latin typeface="#9Slide03 Ample" panose="02000000000000000000" pitchFamily="2" charset="0"/>
                <a:ea typeface="Roboto"/>
                <a:cs typeface="Roboto"/>
                <a:sym typeface="Roboto"/>
              </a:rPr>
              <a:t>Chương </a:t>
            </a:r>
            <a:r>
              <a:rPr lang="en-US" sz="1600" b="1" dirty="0">
                <a:solidFill>
                  <a:srgbClr val="0070C0"/>
                </a:solidFill>
                <a:latin typeface="#9Slide03 Ample" panose="02000000000000000000" pitchFamily="2" charset="0"/>
                <a:ea typeface="Roboto"/>
                <a:cs typeface="Roboto"/>
                <a:sym typeface="Roboto"/>
              </a:rPr>
              <a:t>4</a:t>
            </a:r>
            <a:r>
              <a:rPr lang="vi-VN" sz="1600" b="1" dirty="0">
                <a:solidFill>
                  <a:srgbClr val="0070C0"/>
                </a:solidFill>
                <a:latin typeface="#9Slide03 Ample" panose="02000000000000000000" pitchFamily="2" charset="0"/>
                <a:ea typeface="Roboto"/>
                <a:cs typeface="Roboto"/>
                <a:sym typeface="Roboto"/>
              </a:rPr>
              <a:t>: </a:t>
            </a:r>
            <a:r>
              <a:rPr lang="en" sz="1600" b="1" dirty="0">
                <a:solidFill>
                  <a:srgbClr val="0070C0"/>
                </a:solidFill>
                <a:latin typeface="#9Slide03 Ample" panose="02000000000000000000" pitchFamily="2" charset="0"/>
                <a:ea typeface="Roboto"/>
                <a:cs typeface="Roboto"/>
                <a:sym typeface="Roboto"/>
              </a:rPr>
              <a:t>Mạch truyện về Sói Lam – Phi Châu</a:t>
            </a:r>
            <a:endParaRPr lang="vi-VN" sz="1600" b="1" dirty="0">
              <a:solidFill>
                <a:srgbClr val="0070C0"/>
              </a:solidFill>
              <a:latin typeface="#9Slide03 Ample" panose="02000000000000000000" pitchFamily="2" charset="0"/>
              <a:ea typeface="Roboto"/>
              <a:cs typeface="Roboto"/>
              <a:sym typeface="Roboto"/>
            </a:endParaRPr>
          </a:p>
        </p:txBody>
      </p:sp>
      <p:sp>
        <p:nvSpPr>
          <p:cNvPr id="1653" name="Google Shape;1653;p51"/>
          <p:cNvSpPr txBox="1"/>
          <p:nvPr/>
        </p:nvSpPr>
        <p:spPr>
          <a:xfrm>
            <a:off x="358390" y="2744091"/>
            <a:ext cx="375636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1600" b="1" dirty="0">
                <a:solidFill>
                  <a:srgbClr val="0070C0"/>
                </a:solidFill>
                <a:latin typeface="#9Slide03 Ample" panose="02000000000000000000" pitchFamily="2" charset="0"/>
                <a:ea typeface="Roboto"/>
                <a:cs typeface="Roboto"/>
                <a:sym typeface="Roboto"/>
              </a:rPr>
              <a:t>Chương </a:t>
            </a:r>
            <a:r>
              <a:rPr lang="en-US" sz="1600" b="1" dirty="0">
                <a:solidFill>
                  <a:srgbClr val="0070C0"/>
                </a:solidFill>
                <a:latin typeface="#9Slide03 Ample" panose="02000000000000000000" pitchFamily="2" charset="0"/>
                <a:ea typeface="Roboto"/>
                <a:cs typeface="Roboto"/>
                <a:sym typeface="Roboto"/>
              </a:rPr>
              <a:t>3</a:t>
            </a:r>
            <a:r>
              <a:rPr lang="vi-VN" sz="1600" b="1" dirty="0">
                <a:solidFill>
                  <a:srgbClr val="0070C0"/>
                </a:solidFill>
                <a:latin typeface="#9Slide03 Ample" panose="02000000000000000000" pitchFamily="2" charset="0"/>
                <a:ea typeface="Roboto"/>
                <a:cs typeface="Roboto"/>
                <a:sym typeface="Roboto"/>
              </a:rPr>
              <a:t>: Mạch truyện về </a:t>
            </a:r>
            <a:r>
              <a:rPr lang="en" sz="1600" b="1" dirty="0">
                <a:solidFill>
                  <a:srgbClr val="0070C0"/>
                </a:solidFill>
                <a:latin typeface="#9Slide03 Ample" panose="02000000000000000000" pitchFamily="2" charset="0"/>
                <a:ea typeface="Roboto"/>
                <a:cs typeface="Roboto"/>
                <a:sym typeface="Roboto"/>
              </a:rPr>
              <a:t>Phi Châu</a:t>
            </a:r>
            <a:endParaRPr lang="vi-VN" sz="1600" b="1" dirty="0">
              <a:solidFill>
                <a:srgbClr val="0070C0"/>
              </a:solidFill>
              <a:latin typeface="#9Slide03 Ample" panose="02000000000000000000" pitchFamily="2" charset="0"/>
              <a:ea typeface="Roboto"/>
              <a:cs typeface="Roboto"/>
              <a:sym typeface="Roboto"/>
            </a:endParaRPr>
          </a:p>
        </p:txBody>
      </p:sp>
      <p:grpSp>
        <p:nvGrpSpPr>
          <p:cNvPr id="1654" name="Google Shape;1654;p51"/>
          <p:cNvGrpSpPr/>
          <p:nvPr/>
        </p:nvGrpSpPr>
        <p:grpSpPr>
          <a:xfrm>
            <a:off x="3612305" y="1053932"/>
            <a:ext cx="1919583" cy="3042873"/>
            <a:chOff x="3496200" y="1357950"/>
            <a:chExt cx="2151279" cy="3447083"/>
          </a:xfrm>
        </p:grpSpPr>
        <p:grpSp>
          <p:nvGrpSpPr>
            <p:cNvPr id="1655" name="Google Shape;1655;p51"/>
            <p:cNvGrpSpPr/>
            <p:nvPr/>
          </p:nvGrpSpPr>
          <p:grpSpPr>
            <a:xfrm>
              <a:off x="3533384" y="1384699"/>
              <a:ext cx="2076830" cy="3420334"/>
              <a:chOff x="3539188" y="1602700"/>
              <a:chExt cx="2065675" cy="3401625"/>
            </a:xfrm>
          </p:grpSpPr>
          <p:sp>
            <p:nvSpPr>
              <p:cNvPr id="1656" name="Google Shape;1656;p51"/>
              <p:cNvSpPr/>
              <p:nvPr/>
            </p:nvSpPr>
            <p:spPr>
              <a:xfrm>
                <a:off x="5025263" y="4437225"/>
                <a:ext cx="850" cy="2525"/>
              </a:xfrm>
              <a:custGeom>
                <a:avLst/>
                <a:gdLst/>
                <a:ahLst/>
                <a:cxnLst/>
                <a:rect l="l" t="t" r="r" b="b"/>
                <a:pathLst>
                  <a:path w="34" h="101" extrusionOk="0">
                    <a:moveTo>
                      <a:pt x="33" y="0"/>
                    </a:moveTo>
                    <a:cubicBezTo>
                      <a:pt x="33" y="34"/>
                      <a:pt x="33" y="67"/>
                      <a:pt x="0" y="100"/>
                    </a:cubicBezTo>
                    <a:cubicBezTo>
                      <a:pt x="33" y="67"/>
                      <a:pt x="33" y="34"/>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1"/>
              <p:cNvSpPr/>
              <p:nvPr/>
            </p:nvSpPr>
            <p:spPr>
              <a:xfrm>
                <a:off x="5025263" y="4437225"/>
                <a:ext cx="850" cy="2525"/>
              </a:xfrm>
              <a:custGeom>
                <a:avLst/>
                <a:gdLst/>
                <a:ahLst/>
                <a:cxnLst/>
                <a:rect l="l" t="t" r="r" b="b"/>
                <a:pathLst>
                  <a:path w="34" h="101" extrusionOk="0">
                    <a:moveTo>
                      <a:pt x="33" y="0"/>
                    </a:moveTo>
                    <a:cubicBezTo>
                      <a:pt x="33" y="34"/>
                      <a:pt x="33" y="67"/>
                      <a:pt x="0" y="100"/>
                    </a:cubicBezTo>
                    <a:cubicBezTo>
                      <a:pt x="33" y="67"/>
                      <a:pt x="33" y="34"/>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1"/>
              <p:cNvSpPr/>
              <p:nvPr/>
            </p:nvSpPr>
            <p:spPr>
              <a:xfrm>
                <a:off x="5010238" y="4451400"/>
                <a:ext cx="850" cy="850"/>
              </a:xfrm>
              <a:custGeom>
                <a:avLst/>
                <a:gdLst/>
                <a:ahLst/>
                <a:cxnLst/>
                <a:rect l="l" t="t" r="r" b="b"/>
                <a:pathLst>
                  <a:path w="34" h="34" extrusionOk="0">
                    <a:moveTo>
                      <a:pt x="34" y="0"/>
                    </a:moveTo>
                    <a:cubicBezTo>
                      <a:pt x="34" y="0"/>
                      <a:pt x="1" y="0"/>
                      <a:pt x="1" y="34"/>
                    </a:cubicBezTo>
                    <a:cubicBezTo>
                      <a:pt x="1" y="34"/>
                      <a:pt x="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1"/>
              <p:cNvSpPr/>
              <p:nvPr/>
            </p:nvSpPr>
            <p:spPr>
              <a:xfrm>
                <a:off x="5010238" y="4451400"/>
                <a:ext cx="850" cy="850"/>
              </a:xfrm>
              <a:custGeom>
                <a:avLst/>
                <a:gdLst/>
                <a:ahLst/>
                <a:cxnLst/>
                <a:rect l="l" t="t" r="r" b="b"/>
                <a:pathLst>
                  <a:path w="34" h="34" extrusionOk="0">
                    <a:moveTo>
                      <a:pt x="1" y="34"/>
                    </a:moveTo>
                    <a:cubicBezTo>
                      <a:pt x="1" y="0"/>
                      <a:pt x="34" y="0"/>
                      <a:pt x="34" y="0"/>
                    </a:cubicBezTo>
                    <a:cubicBezTo>
                      <a:pt x="34" y="0"/>
                      <a:pt x="1" y="34"/>
                      <a:pt x="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1"/>
              <p:cNvSpPr/>
              <p:nvPr/>
            </p:nvSpPr>
            <p:spPr>
              <a:xfrm>
                <a:off x="4111263" y="4344650"/>
                <a:ext cx="915675" cy="153475"/>
              </a:xfrm>
              <a:custGeom>
                <a:avLst/>
                <a:gdLst/>
                <a:ahLst/>
                <a:cxnLst/>
                <a:rect l="l" t="t" r="r" b="b"/>
                <a:pathLst>
                  <a:path w="36627" h="6139" extrusionOk="0">
                    <a:moveTo>
                      <a:pt x="35559" y="1"/>
                    </a:moveTo>
                    <a:lnTo>
                      <a:pt x="901" y="2369"/>
                    </a:lnTo>
                    <a:cubicBezTo>
                      <a:pt x="1202" y="2769"/>
                      <a:pt x="1402" y="3270"/>
                      <a:pt x="1402" y="3803"/>
                    </a:cubicBezTo>
                    <a:cubicBezTo>
                      <a:pt x="1402" y="4637"/>
                      <a:pt x="901" y="5404"/>
                      <a:pt x="167" y="5871"/>
                    </a:cubicBezTo>
                    <a:cubicBezTo>
                      <a:pt x="67" y="5938"/>
                      <a:pt x="1" y="6038"/>
                      <a:pt x="1" y="6138"/>
                    </a:cubicBezTo>
                    <a:lnTo>
                      <a:pt x="36593" y="3637"/>
                    </a:lnTo>
                    <a:cubicBezTo>
                      <a:pt x="36627" y="3503"/>
                      <a:pt x="36560" y="3370"/>
                      <a:pt x="36427" y="3303"/>
                    </a:cubicBezTo>
                    <a:cubicBezTo>
                      <a:pt x="35693" y="2836"/>
                      <a:pt x="35192" y="2069"/>
                      <a:pt x="35192" y="1201"/>
                    </a:cubicBezTo>
                    <a:cubicBezTo>
                      <a:pt x="35192" y="768"/>
                      <a:pt x="35326" y="368"/>
                      <a:pt x="355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1"/>
              <p:cNvSpPr/>
              <p:nvPr/>
            </p:nvSpPr>
            <p:spPr>
              <a:xfrm>
                <a:off x="4111263" y="4344650"/>
                <a:ext cx="915675" cy="153475"/>
              </a:xfrm>
              <a:custGeom>
                <a:avLst/>
                <a:gdLst/>
                <a:ahLst/>
                <a:cxnLst/>
                <a:rect l="l" t="t" r="r" b="b"/>
                <a:pathLst>
                  <a:path w="36627" h="6139" extrusionOk="0">
                    <a:moveTo>
                      <a:pt x="1402" y="3803"/>
                    </a:moveTo>
                    <a:cubicBezTo>
                      <a:pt x="1402" y="4637"/>
                      <a:pt x="901" y="5404"/>
                      <a:pt x="167" y="5871"/>
                    </a:cubicBezTo>
                    <a:cubicBezTo>
                      <a:pt x="67" y="5938"/>
                      <a:pt x="1" y="6038"/>
                      <a:pt x="1" y="6138"/>
                    </a:cubicBezTo>
                    <a:lnTo>
                      <a:pt x="36593" y="3637"/>
                    </a:lnTo>
                    <a:cubicBezTo>
                      <a:pt x="36627" y="3503"/>
                      <a:pt x="36560" y="3370"/>
                      <a:pt x="36427" y="3303"/>
                    </a:cubicBezTo>
                    <a:cubicBezTo>
                      <a:pt x="35693" y="2836"/>
                      <a:pt x="35192" y="2069"/>
                      <a:pt x="35192" y="1201"/>
                    </a:cubicBezTo>
                    <a:cubicBezTo>
                      <a:pt x="35192" y="768"/>
                      <a:pt x="35326" y="368"/>
                      <a:pt x="35559" y="1"/>
                    </a:cubicBezTo>
                    <a:lnTo>
                      <a:pt x="901" y="2369"/>
                    </a:lnTo>
                    <a:cubicBezTo>
                      <a:pt x="1202" y="2769"/>
                      <a:pt x="1402" y="3270"/>
                      <a:pt x="1402" y="38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1"/>
              <p:cNvSpPr/>
              <p:nvPr/>
            </p:nvSpPr>
            <p:spPr>
              <a:xfrm>
                <a:off x="5016913" y="43263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1"/>
              <p:cNvSpPr/>
              <p:nvPr/>
            </p:nvSpPr>
            <p:spPr>
              <a:xfrm>
                <a:off x="5016913" y="43263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1"/>
              <p:cNvSpPr/>
              <p:nvPr/>
            </p:nvSpPr>
            <p:spPr>
              <a:xfrm>
                <a:off x="4113763" y="4385525"/>
                <a:ext cx="1700" cy="1675"/>
              </a:xfrm>
              <a:custGeom>
                <a:avLst/>
                <a:gdLst/>
                <a:ahLst/>
                <a:cxnLst/>
                <a:rect l="l" t="t" r="r" b="b"/>
                <a:pathLst>
                  <a:path w="68" h="67" extrusionOk="0">
                    <a:moveTo>
                      <a:pt x="67" y="67"/>
                    </a:moveTo>
                    <a:cubicBezTo>
                      <a:pt x="34" y="33"/>
                      <a:pt x="1" y="33"/>
                      <a:pt x="1" y="0"/>
                    </a:cubicBezTo>
                    <a:cubicBezTo>
                      <a:pt x="1" y="33"/>
                      <a:pt x="34" y="33"/>
                      <a:pt x="67"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1"/>
              <p:cNvSpPr/>
              <p:nvPr/>
            </p:nvSpPr>
            <p:spPr>
              <a:xfrm>
                <a:off x="4113763" y="4385525"/>
                <a:ext cx="1700" cy="1675"/>
              </a:xfrm>
              <a:custGeom>
                <a:avLst/>
                <a:gdLst/>
                <a:ahLst/>
                <a:cxnLst/>
                <a:rect l="l" t="t" r="r" b="b"/>
                <a:pathLst>
                  <a:path w="68" h="67" extrusionOk="0">
                    <a:moveTo>
                      <a:pt x="67" y="67"/>
                    </a:moveTo>
                    <a:cubicBezTo>
                      <a:pt x="34" y="33"/>
                      <a:pt x="1" y="33"/>
                      <a:pt x="1" y="0"/>
                    </a:cubicBezTo>
                    <a:cubicBezTo>
                      <a:pt x="1" y="33"/>
                      <a:pt x="34" y="33"/>
                      <a:pt x="67"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1"/>
              <p:cNvSpPr/>
              <p:nvPr/>
            </p:nvSpPr>
            <p:spPr>
              <a:xfrm>
                <a:off x="4109588" y="4463075"/>
                <a:ext cx="919025" cy="156800"/>
              </a:xfrm>
              <a:custGeom>
                <a:avLst/>
                <a:gdLst/>
                <a:ahLst/>
                <a:cxnLst/>
                <a:rect l="l" t="t" r="r" b="b"/>
                <a:pathLst>
                  <a:path w="36761" h="6272" extrusionOk="0">
                    <a:moveTo>
                      <a:pt x="35660" y="0"/>
                    </a:moveTo>
                    <a:lnTo>
                      <a:pt x="935" y="2402"/>
                    </a:lnTo>
                    <a:cubicBezTo>
                      <a:pt x="1269" y="2802"/>
                      <a:pt x="1469" y="3303"/>
                      <a:pt x="1469" y="3870"/>
                    </a:cubicBezTo>
                    <a:cubicBezTo>
                      <a:pt x="1469" y="4971"/>
                      <a:pt x="735" y="5638"/>
                      <a:pt x="168" y="5971"/>
                    </a:cubicBezTo>
                    <a:cubicBezTo>
                      <a:pt x="68" y="6038"/>
                      <a:pt x="1" y="6171"/>
                      <a:pt x="1" y="6272"/>
                    </a:cubicBezTo>
                    <a:lnTo>
                      <a:pt x="36694" y="3770"/>
                    </a:lnTo>
                    <a:lnTo>
                      <a:pt x="36694" y="3770"/>
                    </a:lnTo>
                    <a:cubicBezTo>
                      <a:pt x="36694" y="3803"/>
                      <a:pt x="36660" y="3836"/>
                      <a:pt x="36660" y="3870"/>
                    </a:cubicBezTo>
                    <a:cubicBezTo>
                      <a:pt x="36761" y="3703"/>
                      <a:pt x="36727" y="3503"/>
                      <a:pt x="36527" y="3369"/>
                    </a:cubicBezTo>
                    <a:cubicBezTo>
                      <a:pt x="35760" y="2902"/>
                      <a:pt x="35259" y="2135"/>
                      <a:pt x="35259" y="1268"/>
                    </a:cubicBezTo>
                    <a:cubicBezTo>
                      <a:pt x="35259" y="801"/>
                      <a:pt x="35426" y="367"/>
                      <a:pt x="356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1"/>
              <p:cNvSpPr/>
              <p:nvPr/>
            </p:nvSpPr>
            <p:spPr>
              <a:xfrm>
                <a:off x="4109588" y="4463075"/>
                <a:ext cx="919025" cy="156800"/>
              </a:xfrm>
              <a:custGeom>
                <a:avLst/>
                <a:gdLst/>
                <a:ahLst/>
                <a:cxnLst/>
                <a:rect l="l" t="t" r="r" b="b"/>
                <a:pathLst>
                  <a:path w="36761" h="6272" extrusionOk="0">
                    <a:moveTo>
                      <a:pt x="935" y="2402"/>
                    </a:moveTo>
                    <a:cubicBezTo>
                      <a:pt x="1269" y="2802"/>
                      <a:pt x="1469" y="3303"/>
                      <a:pt x="1469" y="3870"/>
                    </a:cubicBezTo>
                    <a:cubicBezTo>
                      <a:pt x="1469" y="4971"/>
                      <a:pt x="735" y="5638"/>
                      <a:pt x="168" y="5971"/>
                    </a:cubicBezTo>
                    <a:cubicBezTo>
                      <a:pt x="68" y="6038"/>
                      <a:pt x="1" y="6171"/>
                      <a:pt x="1" y="6272"/>
                    </a:cubicBezTo>
                    <a:lnTo>
                      <a:pt x="36694" y="3770"/>
                    </a:lnTo>
                    <a:cubicBezTo>
                      <a:pt x="36694" y="3803"/>
                      <a:pt x="36660" y="3836"/>
                      <a:pt x="36660" y="3870"/>
                    </a:cubicBezTo>
                    <a:cubicBezTo>
                      <a:pt x="36761" y="3703"/>
                      <a:pt x="36727" y="3503"/>
                      <a:pt x="36527" y="3369"/>
                    </a:cubicBezTo>
                    <a:cubicBezTo>
                      <a:pt x="35760" y="2902"/>
                      <a:pt x="35259" y="2135"/>
                      <a:pt x="35259" y="1268"/>
                    </a:cubicBezTo>
                    <a:cubicBezTo>
                      <a:pt x="35259" y="801"/>
                      <a:pt x="35426" y="367"/>
                      <a:pt x="35660" y="0"/>
                    </a:cubicBezTo>
                    <a:lnTo>
                      <a:pt x="935" y="2402"/>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1"/>
              <p:cNvSpPr/>
              <p:nvPr/>
            </p:nvSpPr>
            <p:spPr>
              <a:xfrm>
                <a:off x="4112113" y="4383850"/>
                <a:ext cx="1675" cy="1700"/>
              </a:xfrm>
              <a:custGeom>
                <a:avLst/>
                <a:gdLst/>
                <a:ahLst/>
                <a:cxnLst/>
                <a:rect l="l" t="t" r="r" b="b"/>
                <a:pathLst>
                  <a:path w="67" h="68" extrusionOk="0">
                    <a:moveTo>
                      <a:pt x="67" y="67"/>
                    </a:moveTo>
                    <a:cubicBezTo>
                      <a:pt x="33" y="34"/>
                      <a:pt x="33" y="0"/>
                      <a:pt x="0" y="0"/>
                    </a:cubicBezTo>
                    <a:cubicBezTo>
                      <a:pt x="33" y="0"/>
                      <a:pt x="33" y="34"/>
                      <a:pt x="67"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1"/>
              <p:cNvSpPr/>
              <p:nvPr/>
            </p:nvSpPr>
            <p:spPr>
              <a:xfrm>
                <a:off x="4112113" y="4383850"/>
                <a:ext cx="1675" cy="1700"/>
              </a:xfrm>
              <a:custGeom>
                <a:avLst/>
                <a:gdLst/>
                <a:ahLst/>
                <a:cxnLst/>
                <a:rect l="l" t="t" r="r" b="b"/>
                <a:pathLst>
                  <a:path w="67" h="68" extrusionOk="0">
                    <a:moveTo>
                      <a:pt x="67" y="67"/>
                    </a:moveTo>
                    <a:cubicBezTo>
                      <a:pt x="33" y="34"/>
                      <a:pt x="33" y="0"/>
                      <a:pt x="0" y="0"/>
                    </a:cubicBezTo>
                    <a:cubicBezTo>
                      <a:pt x="33" y="0"/>
                      <a:pt x="33" y="34"/>
                      <a:pt x="67"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1"/>
              <p:cNvSpPr/>
              <p:nvPr/>
            </p:nvSpPr>
            <p:spPr>
              <a:xfrm>
                <a:off x="4098763" y="4585650"/>
                <a:ext cx="947350" cy="304425"/>
              </a:xfrm>
              <a:custGeom>
                <a:avLst/>
                <a:gdLst/>
                <a:ahLst/>
                <a:cxnLst/>
                <a:rect l="l" t="t" r="r" b="b"/>
                <a:pathLst>
                  <a:path w="37894" h="12177" extrusionOk="0">
                    <a:moveTo>
                      <a:pt x="36059" y="1"/>
                    </a:moveTo>
                    <a:lnTo>
                      <a:pt x="1401" y="2369"/>
                    </a:lnTo>
                    <a:cubicBezTo>
                      <a:pt x="1702" y="2770"/>
                      <a:pt x="1902" y="3270"/>
                      <a:pt x="1902" y="3770"/>
                    </a:cubicBezTo>
                    <a:cubicBezTo>
                      <a:pt x="1902" y="4871"/>
                      <a:pt x="1101" y="5838"/>
                      <a:pt x="0" y="6205"/>
                    </a:cubicBezTo>
                    <a:lnTo>
                      <a:pt x="0" y="6706"/>
                    </a:lnTo>
                    <a:cubicBezTo>
                      <a:pt x="0" y="7268"/>
                      <a:pt x="497" y="7713"/>
                      <a:pt x="1135" y="7713"/>
                    </a:cubicBezTo>
                    <a:cubicBezTo>
                      <a:pt x="1179" y="7713"/>
                      <a:pt x="1223" y="7711"/>
                      <a:pt x="1268" y="7706"/>
                    </a:cubicBezTo>
                    <a:lnTo>
                      <a:pt x="3770" y="7506"/>
                    </a:lnTo>
                    <a:lnTo>
                      <a:pt x="35192" y="5004"/>
                    </a:lnTo>
                    <a:lnTo>
                      <a:pt x="35192" y="5038"/>
                    </a:lnTo>
                    <a:lnTo>
                      <a:pt x="36827" y="4904"/>
                    </a:lnTo>
                    <a:cubicBezTo>
                      <a:pt x="37427" y="4838"/>
                      <a:pt x="37894" y="4404"/>
                      <a:pt x="37894" y="3870"/>
                    </a:cubicBezTo>
                    <a:lnTo>
                      <a:pt x="37894" y="3704"/>
                    </a:lnTo>
                    <a:cubicBezTo>
                      <a:pt x="36626" y="3403"/>
                      <a:pt x="35726" y="2403"/>
                      <a:pt x="35726" y="1202"/>
                    </a:cubicBezTo>
                    <a:cubicBezTo>
                      <a:pt x="35726" y="768"/>
                      <a:pt x="35859" y="334"/>
                      <a:pt x="36059" y="1"/>
                    </a:cubicBezTo>
                    <a:close/>
                    <a:moveTo>
                      <a:pt x="3770" y="7506"/>
                    </a:moveTo>
                    <a:lnTo>
                      <a:pt x="4203" y="8540"/>
                    </a:lnTo>
                    <a:lnTo>
                      <a:pt x="4205" y="8540"/>
                    </a:lnTo>
                    <a:lnTo>
                      <a:pt x="4205" y="8540"/>
                    </a:lnTo>
                    <a:lnTo>
                      <a:pt x="3770" y="7506"/>
                    </a:lnTo>
                    <a:close/>
                    <a:moveTo>
                      <a:pt x="34725" y="6105"/>
                    </a:moveTo>
                    <a:lnTo>
                      <a:pt x="4205" y="8540"/>
                    </a:lnTo>
                    <a:lnTo>
                      <a:pt x="4205" y="8540"/>
                    </a:lnTo>
                    <a:lnTo>
                      <a:pt x="5738" y="12176"/>
                    </a:lnTo>
                    <a:lnTo>
                      <a:pt x="32123" y="12176"/>
                    </a:lnTo>
                    <a:lnTo>
                      <a:pt x="34725" y="610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1"/>
              <p:cNvSpPr/>
              <p:nvPr/>
            </p:nvSpPr>
            <p:spPr>
              <a:xfrm>
                <a:off x="4098763" y="4585650"/>
                <a:ext cx="947350" cy="304425"/>
              </a:xfrm>
              <a:custGeom>
                <a:avLst/>
                <a:gdLst/>
                <a:ahLst/>
                <a:cxnLst/>
                <a:rect l="l" t="t" r="r" b="b"/>
                <a:pathLst>
                  <a:path w="37894" h="12177" extrusionOk="0">
                    <a:moveTo>
                      <a:pt x="1401" y="2369"/>
                    </a:moveTo>
                    <a:cubicBezTo>
                      <a:pt x="1702" y="2770"/>
                      <a:pt x="1902" y="3270"/>
                      <a:pt x="1902" y="3770"/>
                    </a:cubicBezTo>
                    <a:cubicBezTo>
                      <a:pt x="1902" y="4871"/>
                      <a:pt x="1101" y="5838"/>
                      <a:pt x="0" y="6205"/>
                    </a:cubicBezTo>
                    <a:lnTo>
                      <a:pt x="0" y="6706"/>
                    </a:lnTo>
                    <a:cubicBezTo>
                      <a:pt x="0" y="7306"/>
                      <a:pt x="567" y="7773"/>
                      <a:pt x="1268" y="7706"/>
                    </a:cubicBezTo>
                    <a:lnTo>
                      <a:pt x="3770" y="7506"/>
                    </a:lnTo>
                    <a:lnTo>
                      <a:pt x="5738" y="12176"/>
                    </a:lnTo>
                    <a:lnTo>
                      <a:pt x="32123" y="12176"/>
                    </a:lnTo>
                    <a:lnTo>
                      <a:pt x="34725" y="6105"/>
                    </a:lnTo>
                    <a:lnTo>
                      <a:pt x="4203" y="8540"/>
                    </a:lnTo>
                    <a:lnTo>
                      <a:pt x="3770" y="7506"/>
                    </a:lnTo>
                    <a:lnTo>
                      <a:pt x="35192" y="5004"/>
                    </a:lnTo>
                    <a:lnTo>
                      <a:pt x="35192" y="5038"/>
                    </a:lnTo>
                    <a:lnTo>
                      <a:pt x="36827" y="4904"/>
                    </a:lnTo>
                    <a:cubicBezTo>
                      <a:pt x="37427" y="4838"/>
                      <a:pt x="37894" y="4404"/>
                      <a:pt x="37894" y="3870"/>
                    </a:cubicBezTo>
                    <a:lnTo>
                      <a:pt x="37894" y="3704"/>
                    </a:lnTo>
                    <a:cubicBezTo>
                      <a:pt x="36626" y="3403"/>
                      <a:pt x="35726" y="2403"/>
                      <a:pt x="35726" y="1202"/>
                    </a:cubicBezTo>
                    <a:cubicBezTo>
                      <a:pt x="35726" y="768"/>
                      <a:pt x="35859" y="334"/>
                      <a:pt x="36059" y="1"/>
                    </a:cubicBezTo>
                    <a:lnTo>
                      <a:pt x="360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1"/>
              <p:cNvSpPr/>
              <p:nvPr/>
            </p:nvSpPr>
            <p:spPr>
              <a:xfrm>
                <a:off x="4124613" y="4634850"/>
                <a:ext cx="850" cy="875"/>
              </a:xfrm>
              <a:custGeom>
                <a:avLst/>
                <a:gdLst/>
                <a:ahLst/>
                <a:cxnLst/>
                <a:rect l="l" t="t" r="r" b="b"/>
                <a:pathLst>
                  <a:path w="34" h="35" extrusionOk="0">
                    <a:moveTo>
                      <a:pt x="0" y="1"/>
                    </a:moveTo>
                    <a:cubicBezTo>
                      <a:pt x="0" y="1"/>
                      <a:pt x="34" y="1"/>
                      <a:pt x="34" y="34"/>
                    </a:cubicBezTo>
                    <a:cubicBezTo>
                      <a:pt x="34" y="1"/>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1"/>
              <p:cNvSpPr/>
              <p:nvPr/>
            </p:nvSpPr>
            <p:spPr>
              <a:xfrm>
                <a:off x="4124613" y="4634850"/>
                <a:ext cx="850" cy="875"/>
              </a:xfrm>
              <a:custGeom>
                <a:avLst/>
                <a:gdLst/>
                <a:ahLst/>
                <a:cxnLst/>
                <a:rect l="l" t="t" r="r" b="b"/>
                <a:pathLst>
                  <a:path w="34" h="35" extrusionOk="0">
                    <a:moveTo>
                      <a:pt x="0" y="1"/>
                    </a:moveTo>
                    <a:cubicBezTo>
                      <a:pt x="0" y="1"/>
                      <a:pt x="34" y="1"/>
                      <a:pt x="34" y="34"/>
                    </a:cubicBezTo>
                    <a:cubicBezTo>
                      <a:pt x="34"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1"/>
              <p:cNvSpPr/>
              <p:nvPr/>
            </p:nvSpPr>
            <p:spPr>
              <a:xfrm>
                <a:off x="5022763" y="4560650"/>
                <a:ext cx="2500" cy="2525"/>
              </a:xfrm>
              <a:custGeom>
                <a:avLst/>
                <a:gdLst/>
                <a:ahLst/>
                <a:cxnLst/>
                <a:rect l="l" t="t" r="r" b="b"/>
                <a:pathLst>
                  <a:path w="100" h="101" extrusionOk="0">
                    <a:moveTo>
                      <a:pt x="100" y="0"/>
                    </a:moveTo>
                    <a:cubicBezTo>
                      <a:pt x="67" y="33"/>
                      <a:pt x="33" y="67"/>
                      <a:pt x="0" y="100"/>
                    </a:cubicBezTo>
                    <a:cubicBezTo>
                      <a:pt x="33" y="67"/>
                      <a:pt x="67" y="33"/>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1"/>
              <p:cNvSpPr/>
              <p:nvPr/>
            </p:nvSpPr>
            <p:spPr>
              <a:xfrm>
                <a:off x="5022763" y="4560650"/>
                <a:ext cx="2500" cy="2525"/>
              </a:xfrm>
              <a:custGeom>
                <a:avLst/>
                <a:gdLst/>
                <a:ahLst/>
                <a:cxnLst/>
                <a:rect l="l" t="t" r="r" b="b"/>
                <a:pathLst>
                  <a:path w="100" h="101" extrusionOk="0">
                    <a:moveTo>
                      <a:pt x="100" y="0"/>
                    </a:moveTo>
                    <a:cubicBezTo>
                      <a:pt x="67" y="33"/>
                      <a:pt x="33" y="67"/>
                      <a:pt x="0" y="100"/>
                    </a:cubicBezTo>
                    <a:cubicBezTo>
                      <a:pt x="33" y="67"/>
                      <a:pt x="67" y="33"/>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1"/>
              <p:cNvSpPr/>
              <p:nvPr/>
            </p:nvSpPr>
            <p:spPr>
              <a:xfrm>
                <a:off x="4118763" y="4266275"/>
                <a:ext cx="1700" cy="1675"/>
              </a:xfrm>
              <a:custGeom>
                <a:avLst/>
                <a:gdLst/>
                <a:ahLst/>
                <a:cxnLst/>
                <a:rect l="l" t="t" r="r" b="b"/>
                <a:pathLst>
                  <a:path w="68" h="67" extrusionOk="0">
                    <a:moveTo>
                      <a:pt x="68" y="67"/>
                    </a:moveTo>
                    <a:cubicBezTo>
                      <a:pt x="68" y="67"/>
                      <a:pt x="34" y="33"/>
                      <a:pt x="1" y="0"/>
                    </a:cubicBezTo>
                    <a:cubicBezTo>
                      <a:pt x="34" y="33"/>
                      <a:pt x="68" y="67"/>
                      <a:pt x="68"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1"/>
              <p:cNvSpPr/>
              <p:nvPr/>
            </p:nvSpPr>
            <p:spPr>
              <a:xfrm>
                <a:off x="4118763" y="4266275"/>
                <a:ext cx="1700" cy="1675"/>
              </a:xfrm>
              <a:custGeom>
                <a:avLst/>
                <a:gdLst/>
                <a:ahLst/>
                <a:cxnLst/>
                <a:rect l="l" t="t" r="r" b="b"/>
                <a:pathLst>
                  <a:path w="68" h="67" extrusionOk="0">
                    <a:moveTo>
                      <a:pt x="68" y="67"/>
                    </a:moveTo>
                    <a:cubicBezTo>
                      <a:pt x="68" y="67"/>
                      <a:pt x="34" y="33"/>
                      <a:pt x="1" y="0"/>
                    </a:cubicBezTo>
                    <a:cubicBezTo>
                      <a:pt x="34" y="33"/>
                      <a:pt x="68" y="67"/>
                      <a:pt x="68"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5015238" y="4443050"/>
                <a:ext cx="6700" cy="4200"/>
              </a:xfrm>
              <a:custGeom>
                <a:avLst/>
                <a:gdLst/>
                <a:ahLst/>
                <a:cxnLst/>
                <a:rect l="l" t="t" r="r" b="b"/>
                <a:pathLst>
                  <a:path w="268" h="168" extrusionOk="0">
                    <a:moveTo>
                      <a:pt x="268" y="1"/>
                    </a:moveTo>
                    <a:cubicBezTo>
                      <a:pt x="168" y="34"/>
                      <a:pt x="101" y="101"/>
                      <a:pt x="1" y="168"/>
                    </a:cubicBezTo>
                    <a:cubicBezTo>
                      <a:pt x="101" y="101"/>
                      <a:pt x="168" y="34"/>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5015238" y="4443050"/>
                <a:ext cx="6700" cy="4200"/>
              </a:xfrm>
              <a:custGeom>
                <a:avLst/>
                <a:gdLst/>
                <a:ahLst/>
                <a:cxnLst/>
                <a:rect l="l" t="t" r="r" b="b"/>
                <a:pathLst>
                  <a:path w="268" h="168" extrusionOk="0">
                    <a:moveTo>
                      <a:pt x="268" y="1"/>
                    </a:moveTo>
                    <a:cubicBezTo>
                      <a:pt x="168" y="34"/>
                      <a:pt x="101" y="101"/>
                      <a:pt x="1" y="168"/>
                    </a:cubicBezTo>
                    <a:cubicBezTo>
                      <a:pt x="101" y="101"/>
                      <a:pt x="168" y="34"/>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4111263" y="4498100"/>
                <a:ext cx="25" cy="2525"/>
              </a:xfrm>
              <a:custGeom>
                <a:avLst/>
                <a:gdLst/>
                <a:ahLst/>
                <a:cxnLst/>
                <a:rect l="l" t="t" r="r" b="b"/>
                <a:pathLst>
                  <a:path w="1" h="101" extrusionOk="0">
                    <a:moveTo>
                      <a:pt x="1" y="100"/>
                    </a:moveTo>
                    <a:cubicBezTo>
                      <a:pt x="1" y="67"/>
                      <a:pt x="1" y="34"/>
                      <a:pt x="1" y="0"/>
                    </a:cubicBezTo>
                    <a:cubicBezTo>
                      <a:pt x="1" y="34"/>
                      <a:pt x="1" y="67"/>
                      <a:pt x="1" y="10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4111263" y="4498100"/>
                <a:ext cx="25" cy="2525"/>
              </a:xfrm>
              <a:custGeom>
                <a:avLst/>
                <a:gdLst/>
                <a:ahLst/>
                <a:cxnLst/>
                <a:rect l="l" t="t" r="r" b="b"/>
                <a:pathLst>
                  <a:path w="1" h="101" extrusionOk="0">
                    <a:moveTo>
                      <a:pt x="1" y="100"/>
                    </a:moveTo>
                    <a:cubicBezTo>
                      <a:pt x="1" y="67"/>
                      <a:pt x="1" y="34"/>
                      <a:pt x="1" y="0"/>
                    </a:cubicBezTo>
                    <a:cubicBezTo>
                      <a:pt x="1" y="34"/>
                      <a:pt x="1" y="67"/>
                      <a:pt x="1" y="1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5010238" y="4573150"/>
                <a:ext cx="25" cy="25"/>
              </a:xfrm>
              <a:custGeom>
                <a:avLst/>
                <a:gdLst/>
                <a:ahLst/>
                <a:cxnLst/>
                <a:rect l="l" t="t" r="r" b="b"/>
                <a:pathLst>
                  <a:path w="1" h="1" extrusionOk="0">
                    <a:moveTo>
                      <a:pt x="1" y="0"/>
                    </a:moveTo>
                    <a:lnTo>
                      <a:pt x="1" y="0"/>
                    </a:lnTo>
                    <a:cubicBezTo>
                      <a:pt x="1" y="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1"/>
              <p:cNvSpPr/>
              <p:nvPr/>
            </p:nvSpPr>
            <p:spPr>
              <a:xfrm>
                <a:off x="5010238" y="4573150"/>
                <a:ext cx="25" cy="25"/>
              </a:xfrm>
              <a:custGeom>
                <a:avLst/>
                <a:gdLst/>
                <a:ahLst/>
                <a:cxnLst/>
                <a:rect l="l" t="t" r="r" b="b"/>
                <a:pathLst>
                  <a:path w="1" h="1" extrusionOk="0">
                    <a:moveTo>
                      <a:pt x="1" y="0"/>
                    </a:moveTo>
                    <a:lnTo>
                      <a:pt x="1" y="0"/>
                    </a:lnTo>
                    <a:cubicBezTo>
                      <a:pt x="1" y="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4124613" y="4513950"/>
                <a:ext cx="1675" cy="1675"/>
              </a:xfrm>
              <a:custGeom>
                <a:avLst/>
                <a:gdLst/>
                <a:ahLst/>
                <a:cxnLst/>
                <a:rect l="l" t="t" r="r" b="b"/>
                <a:pathLst>
                  <a:path w="67" h="67" extrusionOk="0">
                    <a:moveTo>
                      <a:pt x="0" y="0"/>
                    </a:moveTo>
                    <a:cubicBezTo>
                      <a:pt x="0" y="0"/>
                      <a:pt x="34" y="33"/>
                      <a:pt x="67" y="67"/>
                    </a:cubicBezTo>
                    <a:cubicBezTo>
                      <a:pt x="34" y="33"/>
                      <a:pt x="0" y="0"/>
                      <a:pt x="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4124613" y="4513950"/>
                <a:ext cx="1675" cy="1675"/>
              </a:xfrm>
              <a:custGeom>
                <a:avLst/>
                <a:gdLst/>
                <a:ahLst/>
                <a:cxnLst/>
                <a:rect l="l" t="t" r="r" b="b"/>
                <a:pathLst>
                  <a:path w="67" h="67" extrusionOk="0">
                    <a:moveTo>
                      <a:pt x="0" y="0"/>
                    </a:moveTo>
                    <a:cubicBezTo>
                      <a:pt x="0" y="0"/>
                      <a:pt x="34" y="33"/>
                      <a:pt x="67" y="67"/>
                    </a:cubicBezTo>
                    <a:cubicBezTo>
                      <a:pt x="34" y="33"/>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4098763" y="4152025"/>
                <a:ext cx="947350" cy="105075"/>
              </a:xfrm>
              <a:custGeom>
                <a:avLst/>
                <a:gdLst/>
                <a:ahLst/>
                <a:cxnLst/>
                <a:rect l="l" t="t" r="r" b="b"/>
                <a:pathLst>
                  <a:path w="37894" h="4203" extrusionOk="0">
                    <a:moveTo>
                      <a:pt x="0" y="0"/>
                    </a:moveTo>
                    <a:lnTo>
                      <a:pt x="0" y="4103"/>
                    </a:lnTo>
                    <a:lnTo>
                      <a:pt x="0" y="4203"/>
                    </a:lnTo>
                    <a:lnTo>
                      <a:pt x="37894" y="1601"/>
                    </a:lnTo>
                    <a:lnTo>
                      <a:pt x="37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4098763" y="4152025"/>
                <a:ext cx="947350" cy="105925"/>
              </a:xfrm>
              <a:custGeom>
                <a:avLst/>
                <a:gdLst/>
                <a:ahLst/>
                <a:cxnLst/>
                <a:rect l="l" t="t" r="r" b="b"/>
                <a:pathLst>
                  <a:path w="37894" h="4237" extrusionOk="0">
                    <a:moveTo>
                      <a:pt x="0" y="4103"/>
                    </a:moveTo>
                    <a:lnTo>
                      <a:pt x="0" y="4203"/>
                    </a:lnTo>
                    <a:cubicBezTo>
                      <a:pt x="0" y="4203"/>
                      <a:pt x="0" y="4203"/>
                      <a:pt x="0" y="4236"/>
                    </a:cubicBezTo>
                    <a:cubicBezTo>
                      <a:pt x="0" y="4203"/>
                      <a:pt x="0" y="4203"/>
                      <a:pt x="0" y="4203"/>
                    </a:cubicBezTo>
                    <a:lnTo>
                      <a:pt x="37894" y="1601"/>
                    </a:lnTo>
                    <a:lnTo>
                      <a:pt x="37894" y="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5020238" y="4202875"/>
                <a:ext cx="3375" cy="2525"/>
              </a:xfrm>
              <a:custGeom>
                <a:avLst/>
                <a:gdLst/>
                <a:ahLst/>
                <a:cxnLst/>
                <a:rect l="l" t="t" r="r" b="b"/>
                <a:pathLst>
                  <a:path w="135" h="101" extrusionOk="0">
                    <a:moveTo>
                      <a:pt x="134" y="1"/>
                    </a:moveTo>
                    <a:cubicBezTo>
                      <a:pt x="68" y="34"/>
                      <a:pt x="34" y="68"/>
                      <a:pt x="1" y="101"/>
                    </a:cubicBezTo>
                    <a:cubicBezTo>
                      <a:pt x="34" y="68"/>
                      <a:pt x="68" y="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5020238" y="4202875"/>
                <a:ext cx="3375" cy="2525"/>
              </a:xfrm>
              <a:custGeom>
                <a:avLst/>
                <a:gdLst/>
                <a:ahLst/>
                <a:cxnLst/>
                <a:rect l="l" t="t" r="r" b="b"/>
                <a:pathLst>
                  <a:path w="135" h="101" extrusionOk="0">
                    <a:moveTo>
                      <a:pt x="134" y="1"/>
                    </a:moveTo>
                    <a:cubicBezTo>
                      <a:pt x="68" y="34"/>
                      <a:pt x="34" y="68"/>
                      <a:pt x="1" y="101"/>
                    </a:cubicBezTo>
                    <a:cubicBezTo>
                      <a:pt x="34" y="68"/>
                      <a:pt x="68" y="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4113763" y="4505600"/>
                <a:ext cx="1700" cy="1700"/>
              </a:xfrm>
              <a:custGeom>
                <a:avLst/>
                <a:gdLst/>
                <a:ahLst/>
                <a:cxnLst/>
                <a:rect l="l" t="t" r="r" b="b"/>
                <a:pathLst>
                  <a:path w="68" h="68" extrusionOk="0">
                    <a:moveTo>
                      <a:pt x="67" y="67"/>
                    </a:moveTo>
                    <a:cubicBezTo>
                      <a:pt x="34" y="34"/>
                      <a:pt x="1" y="34"/>
                      <a:pt x="1" y="1"/>
                    </a:cubicBezTo>
                    <a:cubicBezTo>
                      <a:pt x="1" y="34"/>
                      <a:pt x="34" y="34"/>
                      <a:pt x="67" y="67"/>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4113763" y="4505600"/>
                <a:ext cx="1700" cy="1700"/>
              </a:xfrm>
              <a:custGeom>
                <a:avLst/>
                <a:gdLst/>
                <a:ahLst/>
                <a:cxnLst/>
                <a:rect l="l" t="t" r="r" b="b"/>
                <a:pathLst>
                  <a:path w="68" h="68" extrusionOk="0">
                    <a:moveTo>
                      <a:pt x="67" y="67"/>
                    </a:moveTo>
                    <a:cubicBezTo>
                      <a:pt x="34" y="34"/>
                      <a:pt x="1" y="34"/>
                      <a:pt x="1" y="1"/>
                    </a:cubicBezTo>
                    <a:cubicBezTo>
                      <a:pt x="1" y="34"/>
                      <a:pt x="34" y="34"/>
                      <a:pt x="67"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4111263" y="4500600"/>
                <a:ext cx="850" cy="2525"/>
              </a:xfrm>
              <a:custGeom>
                <a:avLst/>
                <a:gdLst/>
                <a:ahLst/>
                <a:cxnLst/>
                <a:rect l="l" t="t" r="r" b="b"/>
                <a:pathLst>
                  <a:path w="34" h="101" extrusionOk="0">
                    <a:moveTo>
                      <a:pt x="34" y="100"/>
                    </a:moveTo>
                    <a:cubicBezTo>
                      <a:pt x="1" y="67"/>
                      <a:pt x="1" y="34"/>
                      <a:pt x="1" y="0"/>
                    </a:cubicBezTo>
                    <a:cubicBezTo>
                      <a:pt x="1" y="34"/>
                      <a:pt x="1" y="67"/>
                      <a:pt x="34" y="10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4111263" y="4500600"/>
                <a:ext cx="850" cy="2525"/>
              </a:xfrm>
              <a:custGeom>
                <a:avLst/>
                <a:gdLst/>
                <a:ahLst/>
                <a:cxnLst/>
                <a:rect l="l" t="t" r="r" b="b"/>
                <a:pathLst>
                  <a:path w="34" h="101" extrusionOk="0">
                    <a:moveTo>
                      <a:pt x="34" y="100"/>
                    </a:moveTo>
                    <a:cubicBezTo>
                      <a:pt x="1" y="67"/>
                      <a:pt x="1" y="34"/>
                      <a:pt x="1" y="0"/>
                    </a:cubicBezTo>
                    <a:cubicBezTo>
                      <a:pt x="1" y="34"/>
                      <a:pt x="1" y="67"/>
                      <a:pt x="34" y="1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4110438" y="4621525"/>
                <a:ext cx="850" cy="2525"/>
              </a:xfrm>
              <a:custGeom>
                <a:avLst/>
                <a:gdLst/>
                <a:ahLst/>
                <a:cxnLst/>
                <a:rect l="l" t="t" r="r" b="b"/>
                <a:pathLst>
                  <a:path w="34" h="101" extrusionOk="0">
                    <a:moveTo>
                      <a:pt x="34" y="100"/>
                    </a:moveTo>
                    <a:cubicBezTo>
                      <a:pt x="0" y="67"/>
                      <a:pt x="0" y="34"/>
                      <a:pt x="0" y="0"/>
                    </a:cubicBezTo>
                    <a:cubicBezTo>
                      <a:pt x="0" y="34"/>
                      <a:pt x="0" y="67"/>
                      <a:pt x="34" y="10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4110438" y="4621525"/>
                <a:ext cx="850" cy="2525"/>
              </a:xfrm>
              <a:custGeom>
                <a:avLst/>
                <a:gdLst/>
                <a:ahLst/>
                <a:cxnLst/>
                <a:rect l="l" t="t" r="r" b="b"/>
                <a:pathLst>
                  <a:path w="34" h="101" extrusionOk="0">
                    <a:moveTo>
                      <a:pt x="34" y="100"/>
                    </a:moveTo>
                    <a:cubicBezTo>
                      <a:pt x="0" y="67"/>
                      <a:pt x="0" y="34"/>
                      <a:pt x="0" y="0"/>
                    </a:cubicBezTo>
                    <a:cubicBezTo>
                      <a:pt x="0" y="34"/>
                      <a:pt x="0" y="67"/>
                      <a:pt x="34" y="1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5030263" y="4197050"/>
                <a:ext cx="3350" cy="1675"/>
              </a:xfrm>
              <a:custGeom>
                <a:avLst/>
                <a:gdLst/>
                <a:ahLst/>
                <a:cxnLst/>
                <a:rect l="l" t="t" r="r" b="b"/>
                <a:pathLst>
                  <a:path w="134" h="67" extrusionOk="0">
                    <a:moveTo>
                      <a:pt x="134" y="0"/>
                    </a:moveTo>
                    <a:cubicBezTo>
                      <a:pt x="100" y="0"/>
                      <a:pt x="67" y="34"/>
                      <a:pt x="0" y="67"/>
                    </a:cubicBezTo>
                    <a:cubicBezTo>
                      <a:pt x="67" y="34"/>
                      <a:pt x="10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5030263" y="4197050"/>
                <a:ext cx="3350" cy="1675"/>
              </a:xfrm>
              <a:custGeom>
                <a:avLst/>
                <a:gdLst/>
                <a:ahLst/>
                <a:cxnLst/>
                <a:rect l="l" t="t" r="r" b="b"/>
                <a:pathLst>
                  <a:path w="134" h="67" extrusionOk="0">
                    <a:moveTo>
                      <a:pt x="134" y="0"/>
                    </a:moveTo>
                    <a:cubicBezTo>
                      <a:pt x="100" y="0"/>
                      <a:pt x="67" y="34"/>
                      <a:pt x="0" y="67"/>
                    </a:cubicBezTo>
                    <a:cubicBezTo>
                      <a:pt x="67" y="34"/>
                      <a:pt x="100"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4109588" y="4261250"/>
                <a:ext cx="1700" cy="875"/>
              </a:xfrm>
              <a:custGeom>
                <a:avLst/>
                <a:gdLst/>
                <a:ahLst/>
                <a:cxnLst/>
                <a:rect l="l" t="t" r="r" b="b"/>
                <a:pathLst>
                  <a:path w="68" h="35" extrusionOk="0">
                    <a:moveTo>
                      <a:pt x="68" y="34"/>
                    </a:moveTo>
                    <a:cubicBezTo>
                      <a:pt x="34" y="34"/>
                      <a:pt x="1" y="1"/>
                      <a:pt x="1" y="1"/>
                    </a:cubicBezTo>
                    <a:cubicBezTo>
                      <a:pt x="1" y="1"/>
                      <a:pt x="34" y="34"/>
                      <a:pt x="68" y="34"/>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4109588" y="4261250"/>
                <a:ext cx="1700" cy="875"/>
              </a:xfrm>
              <a:custGeom>
                <a:avLst/>
                <a:gdLst/>
                <a:ahLst/>
                <a:cxnLst/>
                <a:rect l="l" t="t" r="r" b="b"/>
                <a:pathLst>
                  <a:path w="68" h="35" extrusionOk="0">
                    <a:moveTo>
                      <a:pt x="68" y="34"/>
                    </a:moveTo>
                    <a:cubicBezTo>
                      <a:pt x="34" y="34"/>
                      <a:pt x="1" y="1"/>
                      <a:pt x="1" y="1"/>
                    </a:cubicBezTo>
                    <a:cubicBezTo>
                      <a:pt x="1" y="1"/>
                      <a:pt x="34" y="34"/>
                      <a:pt x="68" y="3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4112113" y="4503125"/>
                <a:ext cx="850" cy="1675"/>
              </a:xfrm>
              <a:custGeom>
                <a:avLst/>
                <a:gdLst/>
                <a:ahLst/>
                <a:cxnLst/>
                <a:rect l="l" t="t" r="r" b="b"/>
                <a:pathLst>
                  <a:path w="34" h="67" extrusionOk="0">
                    <a:moveTo>
                      <a:pt x="0" y="1"/>
                    </a:moveTo>
                    <a:cubicBezTo>
                      <a:pt x="1" y="34"/>
                      <a:pt x="33" y="66"/>
                      <a:pt x="33" y="66"/>
                    </a:cubicBezTo>
                    <a:cubicBezTo>
                      <a:pt x="33" y="33"/>
                      <a:pt x="1" y="33"/>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4112113" y="4503100"/>
                <a:ext cx="850" cy="1700"/>
              </a:xfrm>
              <a:custGeom>
                <a:avLst/>
                <a:gdLst/>
                <a:ahLst/>
                <a:cxnLst/>
                <a:rect l="l" t="t" r="r" b="b"/>
                <a:pathLst>
                  <a:path w="34" h="68" extrusionOk="0">
                    <a:moveTo>
                      <a:pt x="33" y="67"/>
                    </a:moveTo>
                    <a:cubicBezTo>
                      <a:pt x="33" y="34"/>
                      <a:pt x="0" y="34"/>
                      <a:pt x="0" y="0"/>
                    </a:cubicBezTo>
                    <a:cubicBezTo>
                      <a:pt x="0" y="34"/>
                      <a:pt x="33" y="67"/>
                      <a:pt x="33"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4124613" y="4393850"/>
                <a:ext cx="1675" cy="1700"/>
              </a:xfrm>
              <a:custGeom>
                <a:avLst/>
                <a:gdLst/>
                <a:ahLst/>
                <a:cxnLst/>
                <a:rect l="l" t="t" r="r" b="b"/>
                <a:pathLst>
                  <a:path w="67" h="68" extrusionOk="0">
                    <a:moveTo>
                      <a:pt x="1" y="1"/>
                    </a:moveTo>
                    <a:cubicBezTo>
                      <a:pt x="34" y="34"/>
                      <a:pt x="34" y="67"/>
                      <a:pt x="67" y="67"/>
                    </a:cubicBezTo>
                    <a:cubicBezTo>
                      <a:pt x="34" y="34"/>
                      <a:pt x="34" y="34"/>
                      <a:pt x="1"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4124613" y="4393850"/>
                <a:ext cx="1675" cy="1700"/>
              </a:xfrm>
              <a:custGeom>
                <a:avLst/>
                <a:gdLst/>
                <a:ahLst/>
                <a:cxnLst/>
                <a:rect l="l" t="t" r="r" b="b"/>
                <a:pathLst>
                  <a:path w="67" h="68" extrusionOk="0">
                    <a:moveTo>
                      <a:pt x="0" y="1"/>
                    </a:moveTo>
                    <a:cubicBezTo>
                      <a:pt x="34" y="34"/>
                      <a:pt x="34" y="67"/>
                      <a:pt x="67" y="67"/>
                    </a:cubicBezTo>
                    <a:cubicBezTo>
                      <a:pt x="34" y="34"/>
                      <a:pt x="34" y="34"/>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5024413" y="4319625"/>
                <a:ext cx="2525" cy="1700"/>
              </a:xfrm>
              <a:custGeom>
                <a:avLst/>
                <a:gdLst/>
                <a:ahLst/>
                <a:cxnLst/>
                <a:rect l="l" t="t" r="r" b="b"/>
                <a:pathLst>
                  <a:path w="101" h="68" extrusionOk="0">
                    <a:moveTo>
                      <a:pt x="101" y="1"/>
                    </a:moveTo>
                    <a:cubicBezTo>
                      <a:pt x="67" y="34"/>
                      <a:pt x="34" y="68"/>
                      <a:pt x="1" y="68"/>
                    </a:cubicBezTo>
                    <a:cubicBezTo>
                      <a:pt x="34" y="68"/>
                      <a:pt x="67" y="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5024413" y="4319625"/>
                <a:ext cx="2525" cy="1700"/>
              </a:xfrm>
              <a:custGeom>
                <a:avLst/>
                <a:gdLst/>
                <a:ahLst/>
                <a:cxnLst/>
                <a:rect l="l" t="t" r="r" b="b"/>
                <a:pathLst>
                  <a:path w="101" h="68" extrusionOk="0">
                    <a:moveTo>
                      <a:pt x="101" y="1"/>
                    </a:moveTo>
                    <a:cubicBezTo>
                      <a:pt x="67" y="34"/>
                      <a:pt x="34" y="68"/>
                      <a:pt x="1" y="68"/>
                    </a:cubicBezTo>
                    <a:cubicBezTo>
                      <a:pt x="34" y="68"/>
                      <a:pt x="67" y="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5016088" y="4563150"/>
                <a:ext cx="6675" cy="5025"/>
              </a:xfrm>
              <a:custGeom>
                <a:avLst/>
                <a:gdLst/>
                <a:ahLst/>
                <a:cxnLst/>
                <a:rect l="l" t="t" r="r" b="b"/>
                <a:pathLst>
                  <a:path w="267" h="201" extrusionOk="0">
                    <a:moveTo>
                      <a:pt x="267" y="0"/>
                    </a:moveTo>
                    <a:cubicBezTo>
                      <a:pt x="167" y="67"/>
                      <a:pt x="67" y="134"/>
                      <a:pt x="0" y="200"/>
                    </a:cubicBezTo>
                    <a:cubicBezTo>
                      <a:pt x="67" y="134"/>
                      <a:pt x="167" y="67"/>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5016088" y="4563150"/>
                <a:ext cx="6675" cy="5025"/>
              </a:xfrm>
              <a:custGeom>
                <a:avLst/>
                <a:gdLst/>
                <a:ahLst/>
                <a:cxnLst/>
                <a:rect l="l" t="t" r="r" b="b"/>
                <a:pathLst>
                  <a:path w="267" h="201" extrusionOk="0">
                    <a:moveTo>
                      <a:pt x="267" y="0"/>
                    </a:moveTo>
                    <a:cubicBezTo>
                      <a:pt x="167" y="67"/>
                      <a:pt x="67" y="134"/>
                      <a:pt x="0" y="200"/>
                    </a:cubicBezTo>
                    <a:cubicBezTo>
                      <a:pt x="67" y="134"/>
                      <a:pt x="167" y="67"/>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4127938" y="4272925"/>
                <a:ext cx="1700" cy="1700"/>
              </a:xfrm>
              <a:custGeom>
                <a:avLst/>
                <a:gdLst/>
                <a:ahLst/>
                <a:cxnLst/>
                <a:rect l="l" t="t" r="r" b="b"/>
                <a:pathLst>
                  <a:path w="68" h="68" extrusionOk="0">
                    <a:moveTo>
                      <a:pt x="1" y="1"/>
                    </a:moveTo>
                    <a:lnTo>
                      <a:pt x="68" y="68"/>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4127938" y="4272925"/>
                <a:ext cx="1700" cy="1700"/>
              </a:xfrm>
              <a:custGeom>
                <a:avLst/>
                <a:gdLst/>
                <a:ahLst/>
                <a:cxnLst/>
                <a:rect l="l" t="t" r="r" b="b"/>
                <a:pathLst>
                  <a:path w="68" h="68" extrusionOk="0">
                    <a:moveTo>
                      <a:pt x="1" y="1"/>
                    </a:moveTo>
                    <a:lnTo>
                      <a:pt x="68" y="6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4111213" y="4219575"/>
                <a:ext cx="918600" cy="163450"/>
              </a:xfrm>
              <a:custGeom>
                <a:avLst/>
                <a:gdLst/>
                <a:ahLst/>
                <a:cxnLst/>
                <a:rect l="l" t="t" r="r" b="b"/>
                <a:pathLst>
                  <a:path w="36744" h="6538" extrusionOk="0">
                    <a:moveTo>
                      <a:pt x="35762" y="0"/>
                    </a:moveTo>
                    <a:lnTo>
                      <a:pt x="35762" y="0"/>
                    </a:lnTo>
                    <a:cubicBezTo>
                      <a:pt x="35747" y="22"/>
                      <a:pt x="35732" y="45"/>
                      <a:pt x="35718" y="67"/>
                    </a:cubicBezTo>
                    <a:lnTo>
                      <a:pt x="35718" y="67"/>
                    </a:lnTo>
                    <a:lnTo>
                      <a:pt x="35728" y="67"/>
                    </a:lnTo>
                    <a:cubicBezTo>
                      <a:pt x="35728" y="33"/>
                      <a:pt x="35762" y="33"/>
                      <a:pt x="35762" y="0"/>
                    </a:cubicBezTo>
                    <a:close/>
                    <a:moveTo>
                      <a:pt x="36676" y="3894"/>
                    </a:moveTo>
                    <a:lnTo>
                      <a:pt x="36676" y="3894"/>
                    </a:lnTo>
                    <a:cubicBezTo>
                      <a:pt x="36669" y="3905"/>
                      <a:pt x="36664" y="3916"/>
                      <a:pt x="36658" y="3927"/>
                    </a:cubicBezTo>
                    <a:lnTo>
                      <a:pt x="36658" y="3927"/>
                    </a:lnTo>
                    <a:cubicBezTo>
                      <a:pt x="36665" y="3916"/>
                      <a:pt x="36671" y="3905"/>
                      <a:pt x="36676" y="3894"/>
                    </a:cubicBezTo>
                    <a:close/>
                    <a:moveTo>
                      <a:pt x="36658" y="3927"/>
                    </a:moveTo>
                    <a:cubicBezTo>
                      <a:pt x="36649" y="3942"/>
                      <a:pt x="36640" y="3956"/>
                      <a:pt x="36629" y="3970"/>
                    </a:cubicBezTo>
                    <a:cubicBezTo>
                      <a:pt x="36643" y="3956"/>
                      <a:pt x="36651" y="3942"/>
                      <a:pt x="36658" y="3927"/>
                    </a:cubicBezTo>
                    <a:close/>
                    <a:moveTo>
                      <a:pt x="35718" y="67"/>
                    </a:moveTo>
                    <a:lnTo>
                      <a:pt x="970" y="2468"/>
                    </a:lnTo>
                    <a:lnTo>
                      <a:pt x="937" y="2435"/>
                    </a:lnTo>
                    <a:lnTo>
                      <a:pt x="937" y="2435"/>
                    </a:lnTo>
                    <a:cubicBezTo>
                      <a:pt x="1304" y="2869"/>
                      <a:pt x="1504" y="3402"/>
                      <a:pt x="1504" y="3936"/>
                    </a:cubicBezTo>
                    <a:cubicBezTo>
                      <a:pt x="1504" y="4837"/>
                      <a:pt x="970" y="5637"/>
                      <a:pt x="203" y="6104"/>
                    </a:cubicBezTo>
                    <a:cubicBezTo>
                      <a:pt x="77" y="6167"/>
                      <a:pt x="17" y="6270"/>
                      <a:pt x="6" y="6371"/>
                    </a:cubicBezTo>
                    <a:lnTo>
                      <a:pt x="6" y="6371"/>
                    </a:lnTo>
                    <a:lnTo>
                      <a:pt x="36686" y="3870"/>
                    </a:lnTo>
                    <a:lnTo>
                      <a:pt x="36686" y="3870"/>
                    </a:lnTo>
                    <a:cubicBezTo>
                      <a:pt x="36683" y="3878"/>
                      <a:pt x="36680" y="3886"/>
                      <a:pt x="36676" y="3894"/>
                    </a:cubicBezTo>
                    <a:lnTo>
                      <a:pt x="36676" y="3894"/>
                    </a:lnTo>
                    <a:cubicBezTo>
                      <a:pt x="36681" y="3886"/>
                      <a:pt x="36687" y="3878"/>
                      <a:pt x="36696" y="3869"/>
                    </a:cubicBezTo>
                    <a:lnTo>
                      <a:pt x="36696" y="3869"/>
                    </a:lnTo>
                    <a:lnTo>
                      <a:pt x="36686" y="3870"/>
                    </a:lnTo>
                    <a:lnTo>
                      <a:pt x="36686" y="3870"/>
                    </a:lnTo>
                    <a:cubicBezTo>
                      <a:pt x="36744" y="3720"/>
                      <a:pt x="36691" y="3551"/>
                      <a:pt x="36529" y="3469"/>
                    </a:cubicBezTo>
                    <a:cubicBezTo>
                      <a:pt x="35795" y="3002"/>
                      <a:pt x="35328" y="2235"/>
                      <a:pt x="35328" y="1368"/>
                    </a:cubicBezTo>
                    <a:cubicBezTo>
                      <a:pt x="35328" y="895"/>
                      <a:pt x="35477" y="452"/>
                      <a:pt x="35718" y="67"/>
                    </a:cubicBezTo>
                    <a:close/>
                    <a:moveTo>
                      <a:pt x="6" y="6371"/>
                    </a:moveTo>
                    <a:lnTo>
                      <a:pt x="3" y="6371"/>
                    </a:lnTo>
                    <a:cubicBezTo>
                      <a:pt x="3" y="6438"/>
                      <a:pt x="3" y="6505"/>
                      <a:pt x="36" y="6538"/>
                    </a:cubicBezTo>
                    <a:cubicBezTo>
                      <a:pt x="11" y="6489"/>
                      <a:pt x="0" y="6430"/>
                      <a:pt x="6" y="63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4110438" y="4219575"/>
                <a:ext cx="919850" cy="163450"/>
              </a:xfrm>
              <a:custGeom>
                <a:avLst/>
                <a:gdLst/>
                <a:ahLst/>
                <a:cxnLst/>
                <a:rect l="l" t="t" r="r" b="b"/>
                <a:pathLst>
                  <a:path w="36794" h="6538" extrusionOk="0">
                    <a:moveTo>
                      <a:pt x="1001" y="2468"/>
                    </a:moveTo>
                    <a:lnTo>
                      <a:pt x="968" y="2435"/>
                    </a:lnTo>
                    <a:cubicBezTo>
                      <a:pt x="1335" y="2869"/>
                      <a:pt x="1535" y="3402"/>
                      <a:pt x="1535" y="3936"/>
                    </a:cubicBezTo>
                    <a:cubicBezTo>
                      <a:pt x="1535" y="4837"/>
                      <a:pt x="1001" y="5637"/>
                      <a:pt x="234" y="6104"/>
                    </a:cubicBezTo>
                    <a:cubicBezTo>
                      <a:pt x="34" y="6204"/>
                      <a:pt x="0" y="6405"/>
                      <a:pt x="67" y="6538"/>
                    </a:cubicBezTo>
                    <a:cubicBezTo>
                      <a:pt x="34" y="6505"/>
                      <a:pt x="34" y="6438"/>
                      <a:pt x="34" y="6371"/>
                    </a:cubicBezTo>
                    <a:lnTo>
                      <a:pt x="36727" y="3869"/>
                    </a:lnTo>
                    <a:cubicBezTo>
                      <a:pt x="36693" y="3903"/>
                      <a:pt x="36693" y="3936"/>
                      <a:pt x="36660" y="3970"/>
                    </a:cubicBezTo>
                    <a:cubicBezTo>
                      <a:pt x="36793" y="3803"/>
                      <a:pt x="36760" y="3569"/>
                      <a:pt x="36560" y="3469"/>
                    </a:cubicBezTo>
                    <a:cubicBezTo>
                      <a:pt x="35826" y="3002"/>
                      <a:pt x="35359" y="2235"/>
                      <a:pt x="35359" y="1368"/>
                    </a:cubicBezTo>
                    <a:cubicBezTo>
                      <a:pt x="35359" y="867"/>
                      <a:pt x="35526" y="400"/>
                      <a:pt x="35793" y="0"/>
                    </a:cubicBezTo>
                    <a:cubicBezTo>
                      <a:pt x="35793" y="33"/>
                      <a:pt x="35759" y="33"/>
                      <a:pt x="35759" y="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5011088" y="4210400"/>
                <a:ext cx="2500" cy="2525"/>
              </a:xfrm>
              <a:custGeom>
                <a:avLst/>
                <a:gdLst/>
                <a:ahLst/>
                <a:cxnLst/>
                <a:rect l="l" t="t" r="r" b="b"/>
                <a:pathLst>
                  <a:path w="100" h="101" extrusionOk="0">
                    <a:moveTo>
                      <a:pt x="0" y="100"/>
                    </a:moveTo>
                    <a:lnTo>
                      <a:pt x="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5011088" y="4210400"/>
                <a:ext cx="2500" cy="2525"/>
              </a:xfrm>
              <a:custGeom>
                <a:avLst/>
                <a:gdLst/>
                <a:ahLst/>
                <a:cxnLst/>
                <a:rect l="l" t="t" r="r" b="b"/>
                <a:pathLst>
                  <a:path w="100" h="101" extrusionOk="0">
                    <a:moveTo>
                      <a:pt x="0" y="100"/>
                    </a:moveTo>
                    <a:lnTo>
                      <a:pt x="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4273888" y="4907550"/>
                <a:ext cx="596275" cy="96775"/>
              </a:xfrm>
              <a:custGeom>
                <a:avLst/>
                <a:gdLst/>
                <a:ahLst/>
                <a:cxnLst/>
                <a:rect l="l" t="t" r="r" b="b"/>
                <a:pathLst>
                  <a:path w="23851" h="3871" extrusionOk="0">
                    <a:moveTo>
                      <a:pt x="0" y="1"/>
                    </a:moveTo>
                    <a:cubicBezTo>
                      <a:pt x="0" y="2136"/>
                      <a:pt x="5337" y="3870"/>
                      <a:pt x="11942" y="3870"/>
                    </a:cubicBezTo>
                    <a:cubicBezTo>
                      <a:pt x="18514" y="3870"/>
                      <a:pt x="23851" y="2136"/>
                      <a:pt x="238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4231363" y="4890050"/>
                <a:ext cx="681325" cy="17525"/>
              </a:xfrm>
              <a:custGeom>
                <a:avLst/>
                <a:gdLst/>
                <a:ahLst/>
                <a:cxnLst/>
                <a:rect l="l" t="t" r="r" b="b"/>
                <a:pathLst>
                  <a:path w="27253" h="701" extrusionOk="0">
                    <a:moveTo>
                      <a:pt x="400" y="0"/>
                    </a:moveTo>
                    <a:cubicBezTo>
                      <a:pt x="200" y="0"/>
                      <a:pt x="0" y="167"/>
                      <a:pt x="0" y="367"/>
                    </a:cubicBezTo>
                    <a:cubicBezTo>
                      <a:pt x="0" y="534"/>
                      <a:pt x="200" y="701"/>
                      <a:pt x="400" y="701"/>
                    </a:cubicBezTo>
                    <a:lnTo>
                      <a:pt x="26853" y="701"/>
                    </a:lnTo>
                    <a:cubicBezTo>
                      <a:pt x="27053" y="701"/>
                      <a:pt x="27253" y="534"/>
                      <a:pt x="27253" y="367"/>
                    </a:cubicBezTo>
                    <a:cubicBezTo>
                      <a:pt x="27253" y="167"/>
                      <a:pt x="27053" y="0"/>
                      <a:pt x="268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5005238" y="4212900"/>
                <a:ext cx="5850" cy="6675"/>
              </a:xfrm>
              <a:custGeom>
                <a:avLst/>
                <a:gdLst/>
                <a:ahLst/>
                <a:cxnLst/>
                <a:rect l="l" t="t" r="r" b="b"/>
                <a:pathLst>
                  <a:path w="234" h="267" extrusionOk="0">
                    <a:moveTo>
                      <a:pt x="234" y="0"/>
                    </a:moveTo>
                    <a:cubicBezTo>
                      <a:pt x="167" y="100"/>
                      <a:pt x="67" y="200"/>
                      <a:pt x="1" y="267"/>
                    </a:cubicBezTo>
                    <a:cubicBezTo>
                      <a:pt x="67" y="200"/>
                      <a:pt x="167" y="10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1"/>
              <p:cNvSpPr/>
              <p:nvPr/>
            </p:nvSpPr>
            <p:spPr>
              <a:xfrm>
                <a:off x="4120438" y="4267925"/>
                <a:ext cx="7525" cy="5025"/>
              </a:xfrm>
              <a:custGeom>
                <a:avLst/>
                <a:gdLst/>
                <a:ahLst/>
                <a:cxnLst/>
                <a:rect l="l" t="t" r="r" b="b"/>
                <a:pathLst>
                  <a:path w="301" h="201" extrusionOk="0">
                    <a:moveTo>
                      <a:pt x="1" y="1"/>
                    </a:moveTo>
                    <a:cubicBezTo>
                      <a:pt x="101" y="67"/>
                      <a:pt x="201" y="134"/>
                      <a:pt x="301" y="201"/>
                    </a:cubicBezTo>
                    <a:cubicBezTo>
                      <a:pt x="201" y="134"/>
                      <a:pt x="101" y="67"/>
                      <a:pt x="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4129613" y="4274600"/>
                <a:ext cx="5850" cy="6700"/>
              </a:xfrm>
              <a:custGeom>
                <a:avLst/>
                <a:gdLst/>
                <a:ahLst/>
                <a:cxnLst/>
                <a:rect l="l" t="t" r="r" b="b"/>
                <a:pathLst>
                  <a:path w="234" h="268" extrusionOk="0">
                    <a:moveTo>
                      <a:pt x="234" y="267"/>
                    </a:moveTo>
                    <a:cubicBezTo>
                      <a:pt x="134" y="167"/>
                      <a:pt x="67" y="101"/>
                      <a:pt x="1" y="1"/>
                    </a:cubicBezTo>
                    <a:cubicBezTo>
                      <a:pt x="67" y="101"/>
                      <a:pt x="134" y="167"/>
                      <a:pt x="234" y="2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4098763" y="4257100"/>
                <a:ext cx="10025" cy="4175"/>
              </a:xfrm>
              <a:custGeom>
                <a:avLst/>
                <a:gdLst/>
                <a:ahLst/>
                <a:cxnLst/>
                <a:rect l="l" t="t" r="r" b="b"/>
                <a:pathLst>
                  <a:path w="401" h="167" extrusionOk="0">
                    <a:moveTo>
                      <a:pt x="401" y="167"/>
                    </a:moveTo>
                    <a:cubicBezTo>
                      <a:pt x="301" y="100"/>
                      <a:pt x="167" y="67"/>
                      <a:pt x="0" y="0"/>
                    </a:cubicBezTo>
                    <a:cubicBezTo>
                      <a:pt x="167" y="67"/>
                      <a:pt x="301" y="100"/>
                      <a:pt x="401" y="1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4111263" y="4262100"/>
                <a:ext cx="7525" cy="4175"/>
              </a:xfrm>
              <a:custGeom>
                <a:avLst/>
                <a:gdLst/>
                <a:ahLst/>
                <a:cxnLst/>
                <a:rect l="l" t="t" r="r" b="b"/>
                <a:pathLst>
                  <a:path w="301" h="167" extrusionOk="0">
                    <a:moveTo>
                      <a:pt x="301" y="167"/>
                    </a:moveTo>
                    <a:cubicBezTo>
                      <a:pt x="201" y="134"/>
                      <a:pt x="101" y="67"/>
                      <a:pt x="1" y="0"/>
                    </a:cubicBezTo>
                    <a:cubicBezTo>
                      <a:pt x="101" y="67"/>
                      <a:pt x="201" y="134"/>
                      <a:pt x="301" y="1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5013588" y="4205375"/>
                <a:ext cx="6675" cy="5025"/>
              </a:xfrm>
              <a:custGeom>
                <a:avLst/>
                <a:gdLst/>
                <a:ahLst/>
                <a:cxnLst/>
                <a:rect l="l" t="t" r="r" b="b"/>
                <a:pathLst>
                  <a:path w="267" h="201" extrusionOk="0">
                    <a:moveTo>
                      <a:pt x="0" y="201"/>
                    </a:moveTo>
                    <a:cubicBezTo>
                      <a:pt x="67" y="134"/>
                      <a:pt x="167" y="68"/>
                      <a:pt x="267" y="1"/>
                    </a:cubicBezTo>
                    <a:cubicBezTo>
                      <a:pt x="167" y="68"/>
                      <a:pt x="67" y="134"/>
                      <a:pt x="0" y="2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1"/>
              <p:cNvSpPr/>
              <p:nvPr/>
            </p:nvSpPr>
            <p:spPr>
              <a:xfrm>
                <a:off x="5033588" y="4192875"/>
                <a:ext cx="12525" cy="4200"/>
              </a:xfrm>
              <a:custGeom>
                <a:avLst/>
                <a:gdLst/>
                <a:ahLst/>
                <a:cxnLst/>
                <a:rect l="l" t="t" r="r" b="b"/>
                <a:pathLst>
                  <a:path w="501" h="168" extrusionOk="0">
                    <a:moveTo>
                      <a:pt x="501" y="1"/>
                    </a:moveTo>
                    <a:cubicBezTo>
                      <a:pt x="334" y="34"/>
                      <a:pt x="167" y="101"/>
                      <a:pt x="1" y="167"/>
                    </a:cubicBezTo>
                    <a:cubicBezTo>
                      <a:pt x="167" y="101"/>
                      <a:pt x="334" y="34"/>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1"/>
              <p:cNvSpPr/>
              <p:nvPr/>
            </p:nvSpPr>
            <p:spPr>
              <a:xfrm>
                <a:off x="5023588" y="4198725"/>
                <a:ext cx="7525" cy="4175"/>
              </a:xfrm>
              <a:custGeom>
                <a:avLst/>
                <a:gdLst/>
                <a:ahLst/>
                <a:cxnLst/>
                <a:rect l="l" t="t" r="r" b="b"/>
                <a:pathLst>
                  <a:path w="301" h="167" extrusionOk="0">
                    <a:moveTo>
                      <a:pt x="301" y="0"/>
                    </a:moveTo>
                    <a:cubicBezTo>
                      <a:pt x="167" y="33"/>
                      <a:pt x="67" y="100"/>
                      <a:pt x="0" y="167"/>
                    </a:cubicBezTo>
                    <a:cubicBezTo>
                      <a:pt x="67" y="100"/>
                      <a:pt x="167" y="33"/>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1"/>
              <p:cNvSpPr/>
              <p:nvPr/>
            </p:nvSpPr>
            <p:spPr>
              <a:xfrm>
                <a:off x="4097913" y="4192875"/>
                <a:ext cx="947375" cy="88425"/>
              </a:xfrm>
              <a:custGeom>
                <a:avLst/>
                <a:gdLst/>
                <a:ahLst/>
                <a:cxnLst/>
                <a:rect l="l" t="t" r="r" b="b"/>
                <a:pathLst>
                  <a:path w="37895" h="3537" extrusionOk="0">
                    <a:moveTo>
                      <a:pt x="37895" y="1"/>
                    </a:moveTo>
                    <a:lnTo>
                      <a:pt x="1" y="2569"/>
                    </a:lnTo>
                    <a:cubicBezTo>
                      <a:pt x="34" y="2569"/>
                      <a:pt x="34" y="2569"/>
                      <a:pt x="34" y="2602"/>
                    </a:cubicBezTo>
                    <a:cubicBezTo>
                      <a:pt x="201" y="2636"/>
                      <a:pt x="335" y="2669"/>
                      <a:pt x="435" y="2736"/>
                    </a:cubicBezTo>
                    <a:cubicBezTo>
                      <a:pt x="468" y="2736"/>
                      <a:pt x="501" y="2769"/>
                      <a:pt x="535" y="2769"/>
                    </a:cubicBezTo>
                    <a:cubicBezTo>
                      <a:pt x="635" y="2836"/>
                      <a:pt x="735" y="2903"/>
                      <a:pt x="835" y="2936"/>
                    </a:cubicBezTo>
                    <a:cubicBezTo>
                      <a:pt x="868" y="2969"/>
                      <a:pt x="902" y="3003"/>
                      <a:pt x="902" y="3003"/>
                    </a:cubicBezTo>
                    <a:cubicBezTo>
                      <a:pt x="1002" y="3069"/>
                      <a:pt x="1102" y="3136"/>
                      <a:pt x="1202" y="3203"/>
                    </a:cubicBezTo>
                    <a:lnTo>
                      <a:pt x="1235" y="3270"/>
                    </a:lnTo>
                    <a:cubicBezTo>
                      <a:pt x="1335" y="3370"/>
                      <a:pt x="1402" y="3436"/>
                      <a:pt x="1469" y="3536"/>
                    </a:cubicBezTo>
                    <a:lnTo>
                      <a:pt x="1502" y="3536"/>
                    </a:lnTo>
                    <a:lnTo>
                      <a:pt x="36260" y="1135"/>
                    </a:lnTo>
                    <a:cubicBezTo>
                      <a:pt x="36260" y="1135"/>
                      <a:pt x="36294" y="1101"/>
                      <a:pt x="36294" y="1101"/>
                    </a:cubicBezTo>
                    <a:cubicBezTo>
                      <a:pt x="36360" y="1001"/>
                      <a:pt x="36460" y="901"/>
                      <a:pt x="36527" y="801"/>
                    </a:cubicBezTo>
                    <a:lnTo>
                      <a:pt x="36627" y="701"/>
                    </a:lnTo>
                    <a:cubicBezTo>
                      <a:pt x="36694" y="634"/>
                      <a:pt x="36794" y="568"/>
                      <a:pt x="36861" y="501"/>
                    </a:cubicBezTo>
                    <a:cubicBezTo>
                      <a:pt x="36927" y="468"/>
                      <a:pt x="36961" y="434"/>
                      <a:pt x="36994" y="401"/>
                    </a:cubicBezTo>
                    <a:cubicBezTo>
                      <a:pt x="37094" y="334"/>
                      <a:pt x="37194" y="301"/>
                      <a:pt x="37294" y="234"/>
                    </a:cubicBezTo>
                    <a:cubicBezTo>
                      <a:pt x="37361" y="201"/>
                      <a:pt x="37394" y="201"/>
                      <a:pt x="37428" y="167"/>
                    </a:cubicBezTo>
                    <a:cubicBezTo>
                      <a:pt x="37594" y="101"/>
                      <a:pt x="37728" y="34"/>
                      <a:pt x="37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1"/>
              <p:cNvSpPr/>
              <p:nvPr/>
            </p:nvSpPr>
            <p:spPr>
              <a:xfrm>
                <a:off x="4097913" y="4192875"/>
                <a:ext cx="947375" cy="88425"/>
              </a:xfrm>
              <a:custGeom>
                <a:avLst/>
                <a:gdLst/>
                <a:ahLst/>
                <a:cxnLst/>
                <a:rect l="l" t="t" r="r" b="b"/>
                <a:pathLst>
                  <a:path w="37895" h="3537" extrusionOk="0">
                    <a:moveTo>
                      <a:pt x="34" y="2602"/>
                    </a:moveTo>
                    <a:cubicBezTo>
                      <a:pt x="201" y="2636"/>
                      <a:pt x="335" y="2669"/>
                      <a:pt x="435" y="2736"/>
                    </a:cubicBezTo>
                    <a:cubicBezTo>
                      <a:pt x="468" y="2736"/>
                      <a:pt x="501" y="2769"/>
                      <a:pt x="535" y="2769"/>
                    </a:cubicBezTo>
                    <a:cubicBezTo>
                      <a:pt x="635" y="2836"/>
                      <a:pt x="735" y="2903"/>
                      <a:pt x="835" y="2936"/>
                    </a:cubicBezTo>
                    <a:cubicBezTo>
                      <a:pt x="868" y="2969"/>
                      <a:pt x="902" y="3003"/>
                      <a:pt x="902" y="3003"/>
                    </a:cubicBezTo>
                    <a:cubicBezTo>
                      <a:pt x="1002" y="3069"/>
                      <a:pt x="1102" y="3136"/>
                      <a:pt x="1202" y="3203"/>
                    </a:cubicBezTo>
                    <a:lnTo>
                      <a:pt x="1235" y="3270"/>
                    </a:lnTo>
                    <a:cubicBezTo>
                      <a:pt x="1335" y="3370"/>
                      <a:pt x="1402" y="3436"/>
                      <a:pt x="1469" y="3536"/>
                    </a:cubicBezTo>
                    <a:lnTo>
                      <a:pt x="1502" y="3536"/>
                    </a:lnTo>
                    <a:lnTo>
                      <a:pt x="36260" y="1135"/>
                    </a:lnTo>
                    <a:cubicBezTo>
                      <a:pt x="36260" y="1135"/>
                      <a:pt x="36294" y="1101"/>
                      <a:pt x="36294" y="1101"/>
                    </a:cubicBezTo>
                    <a:cubicBezTo>
                      <a:pt x="36360" y="1001"/>
                      <a:pt x="36460" y="901"/>
                      <a:pt x="36527" y="801"/>
                    </a:cubicBezTo>
                    <a:lnTo>
                      <a:pt x="36627" y="701"/>
                    </a:lnTo>
                    <a:cubicBezTo>
                      <a:pt x="36694" y="634"/>
                      <a:pt x="36794" y="568"/>
                      <a:pt x="36861" y="501"/>
                    </a:cubicBezTo>
                    <a:cubicBezTo>
                      <a:pt x="36927" y="468"/>
                      <a:pt x="36961" y="434"/>
                      <a:pt x="36994" y="401"/>
                    </a:cubicBezTo>
                    <a:cubicBezTo>
                      <a:pt x="37094" y="334"/>
                      <a:pt x="37194" y="301"/>
                      <a:pt x="37294" y="234"/>
                    </a:cubicBezTo>
                    <a:cubicBezTo>
                      <a:pt x="37361" y="201"/>
                      <a:pt x="37394" y="201"/>
                      <a:pt x="37428" y="167"/>
                    </a:cubicBezTo>
                    <a:cubicBezTo>
                      <a:pt x="37594" y="101"/>
                      <a:pt x="37728" y="34"/>
                      <a:pt x="37895" y="1"/>
                    </a:cubicBezTo>
                    <a:lnTo>
                      <a:pt x="37895" y="1"/>
                    </a:lnTo>
                    <a:lnTo>
                      <a:pt x="1" y="2569"/>
                    </a:lnTo>
                    <a:cubicBezTo>
                      <a:pt x="34" y="2569"/>
                      <a:pt x="34" y="2569"/>
                      <a:pt x="34" y="26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4097913" y="4192875"/>
                <a:ext cx="947375" cy="88425"/>
              </a:xfrm>
              <a:custGeom>
                <a:avLst/>
                <a:gdLst/>
                <a:ahLst/>
                <a:cxnLst/>
                <a:rect l="l" t="t" r="r" b="b"/>
                <a:pathLst>
                  <a:path w="37895" h="3537" extrusionOk="0">
                    <a:moveTo>
                      <a:pt x="37895" y="1"/>
                    </a:moveTo>
                    <a:lnTo>
                      <a:pt x="1" y="2569"/>
                    </a:lnTo>
                    <a:cubicBezTo>
                      <a:pt x="34" y="2569"/>
                      <a:pt x="34" y="2569"/>
                      <a:pt x="34" y="2602"/>
                    </a:cubicBezTo>
                    <a:cubicBezTo>
                      <a:pt x="201" y="2636"/>
                      <a:pt x="335" y="2669"/>
                      <a:pt x="435" y="2736"/>
                    </a:cubicBezTo>
                    <a:cubicBezTo>
                      <a:pt x="468" y="2736"/>
                      <a:pt x="501" y="2769"/>
                      <a:pt x="535" y="2769"/>
                    </a:cubicBezTo>
                    <a:cubicBezTo>
                      <a:pt x="635" y="2836"/>
                      <a:pt x="735" y="2903"/>
                      <a:pt x="835" y="2936"/>
                    </a:cubicBezTo>
                    <a:cubicBezTo>
                      <a:pt x="868" y="2969"/>
                      <a:pt x="902" y="3003"/>
                      <a:pt x="902" y="3003"/>
                    </a:cubicBezTo>
                    <a:cubicBezTo>
                      <a:pt x="1002" y="3069"/>
                      <a:pt x="1102" y="3136"/>
                      <a:pt x="1202" y="3203"/>
                    </a:cubicBezTo>
                    <a:lnTo>
                      <a:pt x="1235" y="3270"/>
                    </a:lnTo>
                    <a:cubicBezTo>
                      <a:pt x="1335" y="3370"/>
                      <a:pt x="1402" y="3436"/>
                      <a:pt x="1469" y="3536"/>
                    </a:cubicBezTo>
                    <a:lnTo>
                      <a:pt x="1502" y="3536"/>
                    </a:lnTo>
                    <a:lnTo>
                      <a:pt x="36260" y="1135"/>
                    </a:lnTo>
                    <a:cubicBezTo>
                      <a:pt x="36260" y="1135"/>
                      <a:pt x="36294" y="1101"/>
                      <a:pt x="36294" y="1101"/>
                    </a:cubicBezTo>
                    <a:cubicBezTo>
                      <a:pt x="36360" y="1001"/>
                      <a:pt x="36460" y="901"/>
                      <a:pt x="36527" y="801"/>
                    </a:cubicBezTo>
                    <a:lnTo>
                      <a:pt x="36627" y="701"/>
                    </a:lnTo>
                    <a:cubicBezTo>
                      <a:pt x="36694" y="634"/>
                      <a:pt x="36794" y="568"/>
                      <a:pt x="36861" y="501"/>
                    </a:cubicBezTo>
                    <a:cubicBezTo>
                      <a:pt x="36927" y="468"/>
                      <a:pt x="36961" y="434"/>
                      <a:pt x="36994" y="401"/>
                    </a:cubicBezTo>
                    <a:cubicBezTo>
                      <a:pt x="37094" y="334"/>
                      <a:pt x="37194" y="301"/>
                      <a:pt x="37294" y="234"/>
                    </a:cubicBezTo>
                    <a:cubicBezTo>
                      <a:pt x="37361" y="201"/>
                      <a:pt x="37394" y="201"/>
                      <a:pt x="37428" y="167"/>
                    </a:cubicBezTo>
                    <a:cubicBezTo>
                      <a:pt x="37594" y="101"/>
                      <a:pt x="37728" y="34"/>
                      <a:pt x="37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4115438" y="4387175"/>
                <a:ext cx="9200" cy="6700"/>
              </a:xfrm>
              <a:custGeom>
                <a:avLst/>
                <a:gdLst/>
                <a:ahLst/>
                <a:cxnLst/>
                <a:rect l="l" t="t" r="r" b="b"/>
                <a:pathLst>
                  <a:path w="368" h="268" extrusionOk="0">
                    <a:moveTo>
                      <a:pt x="367" y="268"/>
                    </a:moveTo>
                    <a:cubicBezTo>
                      <a:pt x="267" y="168"/>
                      <a:pt x="134" y="101"/>
                      <a:pt x="0" y="1"/>
                    </a:cubicBezTo>
                    <a:cubicBezTo>
                      <a:pt x="134" y="101"/>
                      <a:pt x="267" y="168"/>
                      <a:pt x="367" y="268"/>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1"/>
              <p:cNvSpPr/>
              <p:nvPr/>
            </p:nvSpPr>
            <p:spPr>
              <a:xfrm>
                <a:off x="4112113" y="4383025"/>
                <a:ext cx="0" cy="850"/>
              </a:xfrm>
              <a:custGeom>
                <a:avLst/>
                <a:gdLst/>
                <a:ahLst/>
                <a:cxnLst/>
                <a:rect l="l" t="t" r="r" b="b"/>
                <a:pathLst>
                  <a:path h="34" extrusionOk="0">
                    <a:moveTo>
                      <a:pt x="0" y="33"/>
                    </a:moveTo>
                    <a:lnTo>
                      <a:pt x="0"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1"/>
              <p:cNvSpPr/>
              <p:nvPr/>
            </p:nvSpPr>
            <p:spPr>
              <a:xfrm>
                <a:off x="4112938" y="4385525"/>
                <a:ext cx="850" cy="25"/>
              </a:xfrm>
              <a:custGeom>
                <a:avLst/>
                <a:gdLst/>
                <a:ahLst/>
                <a:cxnLst/>
                <a:rect l="l" t="t" r="r" b="b"/>
                <a:pathLst>
                  <a:path w="34" h="1" extrusionOk="0">
                    <a:moveTo>
                      <a:pt x="34" y="0"/>
                    </a:moveTo>
                    <a:cubicBezTo>
                      <a:pt x="34" y="0"/>
                      <a:pt x="34" y="0"/>
                      <a:pt x="0" y="0"/>
                    </a:cubicBezTo>
                    <a:cubicBezTo>
                      <a:pt x="34" y="0"/>
                      <a:pt x="34" y="0"/>
                      <a:pt x="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1"/>
              <p:cNvSpPr/>
              <p:nvPr/>
            </p:nvSpPr>
            <p:spPr>
              <a:xfrm>
                <a:off x="5016913" y="4321300"/>
                <a:ext cx="7525" cy="5025"/>
              </a:xfrm>
              <a:custGeom>
                <a:avLst/>
                <a:gdLst/>
                <a:ahLst/>
                <a:cxnLst/>
                <a:rect l="l" t="t" r="r" b="b"/>
                <a:pathLst>
                  <a:path w="301" h="201" extrusionOk="0">
                    <a:moveTo>
                      <a:pt x="301" y="1"/>
                    </a:moveTo>
                    <a:cubicBezTo>
                      <a:pt x="201" y="67"/>
                      <a:pt x="101" y="134"/>
                      <a:pt x="1" y="201"/>
                    </a:cubicBezTo>
                    <a:cubicBezTo>
                      <a:pt x="101" y="134"/>
                      <a:pt x="201" y="6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1"/>
              <p:cNvSpPr/>
              <p:nvPr/>
            </p:nvSpPr>
            <p:spPr>
              <a:xfrm>
                <a:off x="5026913" y="4318800"/>
                <a:ext cx="25" cy="850"/>
              </a:xfrm>
              <a:custGeom>
                <a:avLst/>
                <a:gdLst/>
                <a:ahLst/>
                <a:cxnLst/>
                <a:rect l="l" t="t" r="r" b="b"/>
                <a:pathLst>
                  <a:path w="1" h="34" extrusionOk="0">
                    <a:moveTo>
                      <a:pt x="1" y="1"/>
                    </a:moveTo>
                    <a:cubicBezTo>
                      <a:pt x="1" y="1"/>
                      <a:pt x="1" y="1"/>
                      <a:pt x="1" y="34"/>
                    </a:cubicBezTo>
                    <a:cubicBezTo>
                      <a:pt x="1" y="34"/>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1"/>
              <p:cNvSpPr/>
              <p:nvPr/>
            </p:nvSpPr>
            <p:spPr>
              <a:xfrm>
                <a:off x="4126288" y="4395525"/>
                <a:ext cx="7525" cy="8350"/>
              </a:xfrm>
              <a:custGeom>
                <a:avLst/>
                <a:gdLst/>
                <a:ahLst/>
                <a:cxnLst/>
                <a:rect l="l" t="t" r="r" b="b"/>
                <a:pathLst>
                  <a:path w="301" h="334" extrusionOk="0">
                    <a:moveTo>
                      <a:pt x="1" y="1"/>
                    </a:moveTo>
                    <a:lnTo>
                      <a:pt x="1" y="1"/>
                    </a:lnTo>
                    <a:cubicBezTo>
                      <a:pt x="100" y="101"/>
                      <a:pt x="200" y="234"/>
                      <a:pt x="300" y="334"/>
                    </a:cubicBezTo>
                    <a:cubicBezTo>
                      <a:pt x="200" y="201"/>
                      <a:pt x="100" y="101"/>
                      <a:pt x="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1"/>
              <p:cNvSpPr/>
              <p:nvPr/>
            </p:nvSpPr>
            <p:spPr>
              <a:xfrm>
                <a:off x="5000238" y="4326300"/>
                <a:ext cx="15850" cy="18375"/>
              </a:xfrm>
              <a:custGeom>
                <a:avLst/>
                <a:gdLst/>
                <a:ahLst/>
                <a:cxnLst/>
                <a:rect l="l" t="t" r="r" b="b"/>
                <a:pathLst>
                  <a:path w="634" h="735" extrusionOk="0">
                    <a:moveTo>
                      <a:pt x="0" y="735"/>
                    </a:moveTo>
                    <a:lnTo>
                      <a:pt x="0" y="735"/>
                    </a:lnTo>
                    <a:cubicBezTo>
                      <a:pt x="167" y="468"/>
                      <a:pt x="401" y="234"/>
                      <a:pt x="634" y="1"/>
                    </a:cubicBezTo>
                    <a:cubicBezTo>
                      <a:pt x="401" y="234"/>
                      <a:pt x="167" y="468"/>
                      <a:pt x="0" y="7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1"/>
              <p:cNvSpPr/>
              <p:nvPr/>
            </p:nvSpPr>
            <p:spPr>
              <a:xfrm>
                <a:off x="4111263" y="4316300"/>
                <a:ext cx="917350" cy="87575"/>
              </a:xfrm>
              <a:custGeom>
                <a:avLst/>
                <a:gdLst/>
                <a:ahLst/>
                <a:cxnLst/>
                <a:rect l="l" t="t" r="r" b="b"/>
                <a:pathLst>
                  <a:path w="36694" h="3503" extrusionOk="0">
                    <a:moveTo>
                      <a:pt x="36694" y="0"/>
                    </a:moveTo>
                    <a:lnTo>
                      <a:pt x="1" y="2502"/>
                    </a:lnTo>
                    <a:cubicBezTo>
                      <a:pt x="1" y="2569"/>
                      <a:pt x="1" y="2636"/>
                      <a:pt x="34" y="2669"/>
                    </a:cubicBezTo>
                    <a:lnTo>
                      <a:pt x="34" y="2702"/>
                    </a:lnTo>
                    <a:cubicBezTo>
                      <a:pt x="34" y="2702"/>
                      <a:pt x="67" y="2736"/>
                      <a:pt x="67" y="2769"/>
                    </a:cubicBezTo>
                    <a:lnTo>
                      <a:pt x="101" y="2769"/>
                    </a:lnTo>
                    <a:cubicBezTo>
                      <a:pt x="101" y="2802"/>
                      <a:pt x="134" y="2802"/>
                      <a:pt x="167" y="2836"/>
                    </a:cubicBezTo>
                    <a:cubicBezTo>
                      <a:pt x="301" y="2903"/>
                      <a:pt x="434" y="3003"/>
                      <a:pt x="534" y="3103"/>
                    </a:cubicBezTo>
                    <a:cubicBezTo>
                      <a:pt x="568" y="3136"/>
                      <a:pt x="568" y="3136"/>
                      <a:pt x="601" y="3169"/>
                    </a:cubicBezTo>
                    <a:cubicBezTo>
                      <a:pt x="701" y="3269"/>
                      <a:pt x="801" y="3403"/>
                      <a:pt x="901" y="3503"/>
                    </a:cubicBezTo>
                    <a:lnTo>
                      <a:pt x="35559" y="1135"/>
                    </a:lnTo>
                    <a:cubicBezTo>
                      <a:pt x="35726" y="868"/>
                      <a:pt x="35926" y="634"/>
                      <a:pt x="36193" y="434"/>
                    </a:cubicBezTo>
                    <a:cubicBezTo>
                      <a:pt x="36227" y="401"/>
                      <a:pt x="36227" y="401"/>
                      <a:pt x="36227" y="401"/>
                    </a:cubicBezTo>
                    <a:cubicBezTo>
                      <a:pt x="36327" y="334"/>
                      <a:pt x="36427" y="267"/>
                      <a:pt x="36527" y="201"/>
                    </a:cubicBezTo>
                    <a:cubicBezTo>
                      <a:pt x="36560" y="201"/>
                      <a:pt x="36593" y="167"/>
                      <a:pt x="36627" y="134"/>
                    </a:cubicBezTo>
                    <a:cubicBezTo>
                      <a:pt x="36627" y="134"/>
                      <a:pt x="36627" y="101"/>
                      <a:pt x="36627" y="101"/>
                    </a:cubicBezTo>
                    <a:cubicBezTo>
                      <a:pt x="36660" y="67"/>
                      <a:pt x="36660" y="34"/>
                      <a:pt x="36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1"/>
              <p:cNvSpPr/>
              <p:nvPr/>
            </p:nvSpPr>
            <p:spPr>
              <a:xfrm>
                <a:off x="4111263" y="4316300"/>
                <a:ext cx="917350" cy="87575"/>
              </a:xfrm>
              <a:custGeom>
                <a:avLst/>
                <a:gdLst/>
                <a:ahLst/>
                <a:cxnLst/>
                <a:rect l="l" t="t" r="r" b="b"/>
                <a:pathLst>
                  <a:path w="36694" h="3503" extrusionOk="0">
                    <a:moveTo>
                      <a:pt x="1" y="2502"/>
                    </a:moveTo>
                    <a:cubicBezTo>
                      <a:pt x="1" y="2569"/>
                      <a:pt x="1" y="2636"/>
                      <a:pt x="34" y="2669"/>
                    </a:cubicBezTo>
                    <a:lnTo>
                      <a:pt x="34" y="2702"/>
                    </a:lnTo>
                    <a:cubicBezTo>
                      <a:pt x="34" y="2702"/>
                      <a:pt x="67" y="2736"/>
                      <a:pt x="67" y="2769"/>
                    </a:cubicBezTo>
                    <a:cubicBezTo>
                      <a:pt x="67" y="2769"/>
                      <a:pt x="67" y="2769"/>
                      <a:pt x="101" y="2769"/>
                    </a:cubicBezTo>
                    <a:cubicBezTo>
                      <a:pt x="101" y="2802"/>
                      <a:pt x="134" y="2802"/>
                      <a:pt x="167" y="2836"/>
                    </a:cubicBezTo>
                    <a:cubicBezTo>
                      <a:pt x="301" y="2903"/>
                      <a:pt x="434" y="3003"/>
                      <a:pt x="534" y="3103"/>
                    </a:cubicBezTo>
                    <a:cubicBezTo>
                      <a:pt x="568" y="3136"/>
                      <a:pt x="568" y="3136"/>
                      <a:pt x="601" y="3169"/>
                    </a:cubicBezTo>
                    <a:cubicBezTo>
                      <a:pt x="701" y="3269"/>
                      <a:pt x="801" y="3403"/>
                      <a:pt x="901" y="3503"/>
                    </a:cubicBezTo>
                    <a:lnTo>
                      <a:pt x="35559" y="1135"/>
                    </a:lnTo>
                    <a:cubicBezTo>
                      <a:pt x="35726" y="868"/>
                      <a:pt x="35926" y="634"/>
                      <a:pt x="36193" y="434"/>
                    </a:cubicBezTo>
                    <a:cubicBezTo>
                      <a:pt x="36227" y="401"/>
                      <a:pt x="36227" y="401"/>
                      <a:pt x="36227" y="401"/>
                    </a:cubicBezTo>
                    <a:cubicBezTo>
                      <a:pt x="36327" y="334"/>
                      <a:pt x="36427" y="267"/>
                      <a:pt x="36527" y="201"/>
                    </a:cubicBezTo>
                    <a:cubicBezTo>
                      <a:pt x="36560" y="201"/>
                      <a:pt x="36593" y="167"/>
                      <a:pt x="36627" y="134"/>
                    </a:cubicBezTo>
                    <a:cubicBezTo>
                      <a:pt x="36627" y="134"/>
                      <a:pt x="36627" y="101"/>
                      <a:pt x="36627" y="101"/>
                    </a:cubicBezTo>
                    <a:cubicBezTo>
                      <a:pt x="36660" y="67"/>
                      <a:pt x="36660" y="34"/>
                      <a:pt x="36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1"/>
              <p:cNvSpPr/>
              <p:nvPr/>
            </p:nvSpPr>
            <p:spPr>
              <a:xfrm>
                <a:off x="4111263" y="4316300"/>
                <a:ext cx="917350" cy="87575"/>
              </a:xfrm>
              <a:custGeom>
                <a:avLst/>
                <a:gdLst/>
                <a:ahLst/>
                <a:cxnLst/>
                <a:rect l="l" t="t" r="r" b="b"/>
                <a:pathLst>
                  <a:path w="36694" h="3503" extrusionOk="0">
                    <a:moveTo>
                      <a:pt x="36694" y="0"/>
                    </a:moveTo>
                    <a:lnTo>
                      <a:pt x="1" y="2502"/>
                    </a:lnTo>
                    <a:cubicBezTo>
                      <a:pt x="1" y="2569"/>
                      <a:pt x="1" y="2636"/>
                      <a:pt x="34" y="2669"/>
                    </a:cubicBezTo>
                    <a:lnTo>
                      <a:pt x="34" y="2702"/>
                    </a:lnTo>
                    <a:cubicBezTo>
                      <a:pt x="34" y="2702"/>
                      <a:pt x="67" y="2736"/>
                      <a:pt x="67" y="2769"/>
                    </a:cubicBezTo>
                    <a:lnTo>
                      <a:pt x="101" y="2769"/>
                    </a:lnTo>
                    <a:cubicBezTo>
                      <a:pt x="101" y="2802"/>
                      <a:pt x="134" y="2802"/>
                      <a:pt x="167" y="2836"/>
                    </a:cubicBezTo>
                    <a:cubicBezTo>
                      <a:pt x="301" y="2903"/>
                      <a:pt x="434" y="3003"/>
                      <a:pt x="534" y="3103"/>
                    </a:cubicBezTo>
                    <a:cubicBezTo>
                      <a:pt x="568" y="3136"/>
                      <a:pt x="568" y="3136"/>
                      <a:pt x="601" y="3169"/>
                    </a:cubicBezTo>
                    <a:cubicBezTo>
                      <a:pt x="701" y="3269"/>
                      <a:pt x="801" y="3403"/>
                      <a:pt x="901" y="3503"/>
                    </a:cubicBezTo>
                    <a:lnTo>
                      <a:pt x="35559" y="1135"/>
                    </a:lnTo>
                    <a:cubicBezTo>
                      <a:pt x="35726" y="868"/>
                      <a:pt x="35926" y="634"/>
                      <a:pt x="36193" y="434"/>
                    </a:cubicBezTo>
                    <a:cubicBezTo>
                      <a:pt x="36227" y="401"/>
                      <a:pt x="36227" y="401"/>
                      <a:pt x="36227" y="401"/>
                    </a:cubicBezTo>
                    <a:cubicBezTo>
                      <a:pt x="36327" y="334"/>
                      <a:pt x="36427" y="267"/>
                      <a:pt x="36527" y="201"/>
                    </a:cubicBezTo>
                    <a:cubicBezTo>
                      <a:pt x="36560" y="201"/>
                      <a:pt x="36593" y="167"/>
                      <a:pt x="36627" y="134"/>
                    </a:cubicBezTo>
                    <a:cubicBezTo>
                      <a:pt x="36627" y="134"/>
                      <a:pt x="36627" y="101"/>
                      <a:pt x="36627" y="101"/>
                    </a:cubicBezTo>
                    <a:cubicBezTo>
                      <a:pt x="36660" y="67"/>
                      <a:pt x="36660" y="34"/>
                      <a:pt x="36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1"/>
              <p:cNvSpPr/>
              <p:nvPr/>
            </p:nvSpPr>
            <p:spPr>
              <a:xfrm>
                <a:off x="5026088" y="4435550"/>
                <a:ext cx="850" cy="1700"/>
              </a:xfrm>
              <a:custGeom>
                <a:avLst/>
                <a:gdLst/>
                <a:ahLst/>
                <a:cxnLst/>
                <a:rect l="l" t="t" r="r" b="b"/>
                <a:pathLst>
                  <a:path w="34" h="68" extrusionOk="0">
                    <a:moveTo>
                      <a:pt x="34" y="1"/>
                    </a:moveTo>
                    <a:lnTo>
                      <a:pt x="34" y="1"/>
                    </a:lnTo>
                    <a:cubicBezTo>
                      <a:pt x="34" y="1"/>
                      <a:pt x="0" y="34"/>
                      <a:pt x="0" y="67"/>
                    </a:cubicBezTo>
                    <a:cubicBezTo>
                      <a:pt x="0"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1"/>
              <p:cNvSpPr/>
              <p:nvPr/>
            </p:nvSpPr>
            <p:spPr>
              <a:xfrm>
                <a:off x="4112113" y="4502275"/>
                <a:ext cx="0" cy="850"/>
              </a:xfrm>
              <a:custGeom>
                <a:avLst/>
                <a:gdLst/>
                <a:ahLst/>
                <a:cxnLst/>
                <a:rect l="l" t="t" r="r" b="b"/>
                <a:pathLst>
                  <a:path h="34" extrusionOk="0">
                    <a:moveTo>
                      <a:pt x="0" y="33"/>
                    </a:moveTo>
                    <a:cubicBezTo>
                      <a:pt x="0" y="33"/>
                      <a:pt x="0" y="33"/>
                      <a:pt x="0" y="0"/>
                    </a:cubicBezTo>
                    <a:cubicBezTo>
                      <a:pt x="0" y="33"/>
                      <a:pt x="0" y="33"/>
                      <a:pt x="0" y="33"/>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1"/>
              <p:cNvSpPr/>
              <p:nvPr/>
            </p:nvSpPr>
            <p:spPr>
              <a:xfrm>
                <a:off x="4126288" y="4515625"/>
                <a:ext cx="6675" cy="7500"/>
              </a:xfrm>
              <a:custGeom>
                <a:avLst/>
                <a:gdLst/>
                <a:ahLst/>
                <a:cxnLst/>
                <a:rect l="l" t="t" r="r" b="b"/>
                <a:pathLst>
                  <a:path w="267" h="300" extrusionOk="0">
                    <a:moveTo>
                      <a:pt x="1" y="0"/>
                    </a:moveTo>
                    <a:cubicBezTo>
                      <a:pt x="100" y="67"/>
                      <a:pt x="167" y="167"/>
                      <a:pt x="267" y="300"/>
                    </a:cubicBezTo>
                    <a:cubicBezTo>
                      <a:pt x="200" y="167"/>
                      <a:pt x="100" y="67"/>
                      <a:pt x="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1"/>
              <p:cNvSpPr/>
              <p:nvPr/>
            </p:nvSpPr>
            <p:spPr>
              <a:xfrm>
                <a:off x="4112938" y="4504775"/>
                <a:ext cx="850" cy="850"/>
              </a:xfrm>
              <a:custGeom>
                <a:avLst/>
                <a:gdLst/>
                <a:ahLst/>
                <a:cxnLst/>
                <a:rect l="l" t="t" r="r" b="b"/>
                <a:pathLst>
                  <a:path w="34" h="34" extrusionOk="0">
                    <a:moveTo>
                      <a:pt x="34" y="34"/>
                    </a:moveTo>
                    <a:cubicBezTo>
                      <a:pt x="0" y="34"/>
                      <a:pt x="0" y="0"/>
                      <a:pt x="0" y="0"/>
                    </a:cubicBezTo>
                    <a:cubicBezTo>
                      <a:pt x="0" y="0"/>
                      <a:pt x="0" y="34"/>
                      <a:pt x="34" y="34"/>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1"/>
              <p:cNvSpPr/>
              <p:nvPr/>
            </p:nvSpPr>
            <p:spPr>
              <a:xfrm>
                <a:off x="4111263" y="4498100"/>
                <a:ext cx="25" cy="25"/>
              </a:xfrm>
              <a:custGeom>
                <a:avLst/>
                <a:gdLst/>
                <a:ahLst/>
                <a:cxnLst/>
                <a:rect l="l" t="t" r="r" b="b"/>
                <a:pathLst>
                  <a:path w="1" h="1" extrusionOk="0">
                    <a:moveTo>
                      <a:pt x="1" y="0"/>
                    </a:move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1"/>
              <p:cNvSpPr/>
              <p:nvPr/>
            </p:nvSpPr>
            <p:spPr>
              <a:xfrm>
                <a:off x="4111263" y="4500600"/>
                <a:ext cx="25" cy="25"/>
              </a:xfrm>
              <a:custGeom>
                <a:avLst/>
                <a:gdLst/>
                <a:ahLst/>
                <a:cxnLst/>
                <a:rect l="l" t="t" r="r" b="b"/>
                <a:pathLst>
                  <a:path w="1" h="1" extrusionOk="0">
                    <a:moveTo>
                      <a:pt x="1" y="0"/>
                    </a:moveTo>
                    <a:lnTo>
                      <a:pt x="1"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1"/>
              <p:cNvSpPr/>
              <p:nvPr/>
            </p:nvSpPr>
            <p:spPr>
              <a:xfrm>
                <a:off x="5001063" y="4452225"/>
                <a:ext cx="9200" cy="10875"/>
              </a:xfrm>
              <a:custGeom>
                <a:avLst/>
                <a:gdLst/>
                <a:ahLst/>
                <a:cxnLst/>
                <a:rect l="l" t="t" r="r" b="b"/>
                <a:pathLst>
                  <a:path w="368" h="435" extrusionOk="0">
                    <a:moveTo>
                      <a:pt x="1" y="434"/>
                    </a:moveTo>
                    <a:lnTo>
                      <a:pt x="1" y="434"/>
                    </a:lnTo>
                    <a:cubicBezTo>
                      <a:pt x="101" y="301"/>
                      <a:pt x="234" y="134"/>
                      <a:pt x="368" y="1"/>
                    </a:cubicBezTo>
                    <a:cubicBezTo>
                      <a:pt x="234" y="134"/>
                      <a:pt x="101" y="301"/>
                      <a:pt x="1" y="4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1"/>
              <p:cNvSpPr/>
              <p:nvPr/>
            </p:nvSpPr>
            <p:spPr>
              <a:xfrm>
                <a:off x="4115438" y="4507275"/>
                <a:ext cx="9200" cy="6700"/>
              </a:xfrm>
              <a:custGeom>
                <a:avLst/>
                <a:gdLst/>
                <a:ahLst/>
                <a:cxnLst/>
                <a:rect l="l" t="t" r="r" b="b"/>
                <a:pathLst>
                  <a:path w="368" h="268" extrusionOk="0">
                    <a:moveTo>
                      <a:pt x="367" y="267"/>
                    </a:moveTo>
                    <a:cubicBezTo>
                      <a:pt x="234" y="167"/>
                      <a:pt x="134" y="67"/>
                      <a:pt x="0" y="0"/>
                    </a:cubicBezTo>
                    <a:cubicBezTo>
                      <a:pt x="134" y="67"/>
                      <a:pt x="234" y="167"/>
                      <a:pt x="367" y="267"/>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1"/>
              <p:cNvSpPr/>
              <p:nvPr/>
            </p:nvSpPr>
            <p:spPr>
              <a:xfrm>
                <a:off x="5011088" y="4447225"/>
                <a:ext cx="5000" cy="4200"/>
              </a:xfrm>
              <a:custGeom>
                <a:avLst/>
                <a:gdLst/>
                <a:ahLst/>
                <a:cxnLst/>
                <a:rect l="l" t="t" r="r" b="b"/>
                <a:pathLst>
                  <a:path w="200" h="168" extrusionOk="0">
                    <a:moveTo>
                      <a:pt x="200" y="1"/>
                    </a:moveTo>
                    <a:cubicBezTo>
                      <a:pt x="133" y="67"/>
                      <a:pt x="67" y="101"/>
                      <a:pt x="0" y="167"/>
                    </a:cubicBezTo>
                    <a:cubicBezTo>
                      <a:pt x="67" y="101"/>
                      <a:pt x="133" y="67"/>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1"/>
              <p:cNvSpPr/>
              <p:nvPr/>
            </p:nvSpPr>
            <p:spPr>
              <a:xfrm>
                <a:off x="5021913" y="4439725"/>
                <a:ext cx="3350" cy="3350"/>
              </a:xfrm>
              <a:custGeom>
                <a:avLst/>
                <a:gdLst/>
                <a:ahLst/>
                <a:cxnLst/>
                <a:rect l="l" t="t" r="r" b="b"/>
                <a:pathLst>
                  <a:path w="134" h="134" extrusionOk="0">
                    <a:moveTo>
                      <a:pt x="134" y="1"/>
                    </a:moveTo>
                    <a:lnTo>
                      <a:pt x="134" y="1"/>
                    </a:lnTo>
                    <a:cubicBezTo>
                      <a:pt x="101" y="34"/>
                      <a:pt x="67" y="67"/>
                      <a:pt x="1" y="134"/>
                    </a:cubicBezTo>
                    <a:cubicBezTo>
                      <a:pt x="67" y="100"/>
                      <a:pt x="101" y="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1"/>
              <p:cNvSpPr/>
              <p:nvPr/>
            </p:nvSpPr>
            <p:spPr>
              <a:xfrm>
                <a:off x="4111263" y="4434725"/>
                <a:ext cx="915675" cy="88400"/>
              </a:xfrm>
              <a:custGeom>
                <a:avLst/>
                <a:gdLst/>
                <a:ahLst/>
                <a:cxnLst/>
                <a:rect l="l" t="t" r="r" b="b"/>
                <a:pathLst>
                  <a:path w="36627" h="3536" extrusionOk="0">
                    <a:moveTo>
                      <a:pt x="36627" y="0"/>
                    </a:moveTo>
                    <a:lnTo>
                      <a:pt x="1" y="2535"/>
                    </a:lnTo>
                    <a:cubicBezTo>
                      <a:pt x="1" y="2569"/>
                      <a:pt x="1" y="2602"/>
                      <a:pt x="1" y="2635"/>
                    </a:cubicBezTo>
                    <a:cubicBezTo>
                      <a:pt x="1" y="2669"/>
                      <a:pt x="1" y="2702"/>
                      <a:pt x="1" y="2735"/>
                    </a:cubicBezTo>
                    <a:lnTo>
                      <a:pt x="34" y="2735"/>
                    </a:lnTo>
                    <a:cubicBezTo>
                      <a:pt x="34" y="2769"/>
                      <a:pt x="67" y="2802"/>
                      <a:pt x="67" y="2802"/>
                    </a:cubicBezTo>
                    <a:cubicBezTo>
                      <a:pt x="67" y="2802"/>
                      <a:pt x="67" y="2836"/>
                      <a:pt x="101" y="2836"/>
                    </a:cubicBezTo>
                    <a:cubicBezTo>
                      <a:pt x="101" y="2869"/>
                      <a:pt x="134" y="2869"/>
                      <a:pt x="167" y="2902"/>
                    </a:cubicBezTo>
                    <a:cubicBezTo>
                      <a:pt x="301" y="2969"/>
                      <a:pt x="401" y="3069"/>
                      <a:pt x="501" y="3169"/>
                    </a:cubicBezTo>
                    <a:cubicBezTo>
                      <a:pt x="534" y="3169"/>
                      <a:pt x="568" y="3202"/>
                      <a:pt x="568" y="3236"/>
                    </a:cubicBezTo>
                    <a:cubicBezTo>
                      <a:pt x="668" y="3336"/>
                      <a:pt x="768" y="3403"/>
                      <a:pt x="868" y="3536"/>
                    </a:cubicBezTo>
                    <a:lnTo>
                      <a:pt x="35593" y="1134"/>
                    </a:lnTo>
                    <a:cubicBezTo>
                      <a:pt x="35693" y="1001"/>
                      <a:pt x="35826" y="834"/>
                      <a:pt x="35960" y="701"/>
                    </a:cubicBezTo>
                    <a:cubicBezTo>
                      <a:pt x="35960" y="667"/>
                      <a:pt x="35993" y="667"/>
                      <a:pt x="35993" y="667"/>
                    </a:cubicBezTo>
                    <a:cubicBezTo>
                      <a:pt x="36060" y="601"/>
                      <a:pt x="36126" y="534"/>
                      <a:pt x="36160" y="501"/>
                    </a:cubicBezTo>
                    <a:cubicBezTo>
                      <a:pt x="36260" y="434"/>
                      <a:pt x="36327" y="367"/>
                      <a:pt x="36427" y="334"/>
                    </a:cubicBezTo>
                    <a:cubicBezTo>
                      <a:pt x="36493" y="267"/>
                      <a:pt x="36527" y="234"/>
                      <a:pt x="36560" y="167"/>
                    </a:cubicBezTo>
                    <a:cubicBezTo>
                      <a:pt x="36593" y="134"/>
                      <a:pt x="36593" y="100"/>
                      <a:pt x="36593" y="67"/>
                    </a:cubicBezTo>
                    <a:cubicBezTo>
                      <a:pt x="36593" y="67"/>
                      <a:pt x="36593" y="34"/>
                      <a:pt x="3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1"/>
              <p:cNvSpPr/>
              <p:nvPr/>
            </p:nvSpPr>
            <p:spPr>
              <a:xfrm>
                <a:off x="4111263" y="4434725"/>
                <a:ext cx="915675" cy="88400"/>
              </a:xfrm>
              <a:custGeom>
                <a:avLst/>
                <a:gdLst/>
                <a:ahLst/>
                <a:cxnLst/>
                <a:rect l="l" t="t" r="r" b="b"/>
                <a:pathLst>
                  <a:path w="36627" h="3536" extrusionOk="0">
                    <a:moveTo>
                      <a:pt x="1" y="2535"/>
                    </a:moveTo>
                    <a:cubicBezTo>
                      <a:pt x="1" y="2569"/>
                      <a:pt x="1" y="2602"/>
                      <a:pt x="1" y="2635"/>
                    </a:cubicBezTo>
                    <a:lnTo>
                      <a:pt x="1" y="2635"/>
                    </a:lnTo>
                    <a:cubicBezTo>
                      <a:pt x="1" y="2669"/>
                      <a:pt x="1" y="2702"/>
                      <a:pt x="1" y="2735"/>
                    </a:cubicBezTo>
                    <a:cubicBezTo>
                      <a:pt x="34" y="2735"/>
                      <a:pt x="34" y="2735"/>
                      <a:pt x="34" y="2735"/>
                    </a:cubicBezTo>
                    <a:cubicBezTo>
                      <a:pt x="34" y="2769"/>
                      <a:pt x="67" y="2802"/>
                      <a:pt x="67" y="2802"/>
                    </a:cubicBezTo>
                    <a:cubicBezTo>
                      <a:pt x="67" y="2802"/>
                      <a:pt x="67" y="2836"/>
                      <a:pt x="101" y="2836"/>
                    </a:cubicBezTo>
                    <a:cubicBezTo>
                      <a:pt x="101" y="2869"/>
                      <a:pt x="134" y="2869"/>
                      <a:pt x="167" y="2902"/>
                    </a:cubicBezTo>
                    <a:cubicBezTo>
                      <a:pt x="301" y="2969"/>
                      <a:pt x="401" y="3069"/>
                      <a:pt x="501" y="3169"/>
                    </a:cubicBezTo>
                    <a:cubicBezTo>
                      <a:pt x="534" y="3169"/>
                      <a:pt x="568" y="3202"/>
                      <a:pt x="568" y="3236"/>
                    </a:cubicBezTo>
                    <a:cubicBezTo>
                      <a:pt x="668" y="3336"/>
                      <a:pt x="768" y="3403"/>
                      <a:pt x="868" y="3536"/>
                    </a:cubicBezTo>
                    <a:lnTo>
                      <a:pt x="868" y="3536"/>
                    </a:lnTo>
                    <a:lnTo>
                      <a:pt x="35593" y="1134"/>
                    </a:lnTo>
                    <a:cubicBezTo>
                      <a:pt x="35693" y="1001"/>
                      <a:pt x="35826" y="834"/>
                      <a:pt x="35960" y="701"/>
                    </a:cubicBezTo>
                    <a:cubicBezTo>
                      <a:pt x="35960" y="667"/>
                      <a:pt x="35993" y="667"/>
                      <a:pt x="35993" y="667"/>
                    </a:cubicBezTo>
                    <a:cubicBezTo>
                      <a:pt x="36060" y="601"/>
                      <a:pt x="36126" y="534"/>
                      <a:pt x="36160" y="501"/>
                    </a:cubicBezTo>
                    <a:cubicBezTo>
                      <a:pt x="36260" y="434"/>
                      <a:pt x="36327" y="367"/>
                      <a:pt x="36427" y="334"/>
                    </a:cubicBezTo>
                    <a:cubicBezTo>
                      <a:pt x="36493" y="267"/>
                      <a:pt x="36527" y="234"/>
                      <a:pt x="36560" y="167"/>
                    </a:cubicBezTo>
                    <a:cubicBezTo>
                      <a:pt x="36593" y="134"/>
                      <a:pt x="36593" y="100"/>
                      <a:pt x="36593" y="67"/>
                    </a:cubicBezTo>
                    <a:cubicBezTo>
                      <a:pt x="36593" y="67"/>
                      <a:pt x="36593" y="34"/>
                      <a:pt x="36627" y="0"/>
                    </a:cubicBezTo>
                    <a:lnTo>
                      <a:pt x="1" y="25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1"/>
              <p:cNvSpPr/>
              <p:nvPr/>
            </p:nvSpPr>
            <p:spPr>
              <a:xfrm>
                <a:off x="4111263" y="4434725"/>
                <a:ext cx="915675" cy="88400"/>
              </a:xfrm>
              <a:custGeom>
                <a:avLst/>
                <a:gdLst/>
                <a:ahLst/>
                <a:cxnLst/>
                <a:rect l="l" t="t" r="r" b="b"/>
                <a:pathLst>
                  <a:path w="36627" h="3536" extrusionOk="0">
                    <a:moveTo>
                      <a:pt x="36627" y="0"/>
                    </a:moveTo>
                    <a:lnTo>
                      <a:pt x="1" y="2535"/>
                    </a:lnTo>
                    <a:cubicBezTo>
                      <a:pt x="1" y="2569"/>
                      <a:pt x="1" y="2602"/>
                      <a:pt x="1" y="2635"/>
                    </a:cubicBezTo>
                    <a:cubicBezTo>
                      <a:pt x="1" y="2669"/>
                      <a:pt x="1" y="2702"/>
                      <a:pt x="1" y="2735"/>
                    </a:cubicBezTo>
                    <a:lnTo>
                      <a:pt x="34" y="2735"/>
                    </a:lnTo>
                    <a:cubicBezTo>
                      <a:pt x="34" y="2769"/>
                      <a:pt x="67" y="2802"/>
                      <a:pt x="67" y="2802"/>
                    </a:cubicBezTo>
                    <a:cubicBezTo>
                      <a:pt x="67" y="2802"/>
                      <a:pt x="67" y="2836"/>
                      <a:pt x="101" y="2836"/>
                    </a:cubicBezTo>
                    <a:cubicBezTo>
                      <a:pt x="101" y="2869"/>
                      <a:pt x="134" y="2869"/>
                      <a:pt x="167" y="2902"/>
                    </a:cubicBezTo>
                    <a:cubicBezTo>
                      <a:pt x="301" y="2969"/>
                      <a:pt x="401" y="3069"/>
                      <a:pt x="501" y="3169"/>
                    </a:cubicBezTo>
                    <a:cubicBezTo>
                      <a:pt x="534" y="3169"/>
                      <a:pt x="568" y="3202"/>
                      <a:pt x="568" y="3236"/>
                    </a:cubicBezTo>
                    <a:cubicBezTo>
                      <a:pt x="668" y="3336"/>
                      <a:pt x="768" y="3403"/>
                      <a:pt x="868" y="3536"/>
                    </a:cubicBezTo>
                    <a:lnTo>
                      <a:pt x="35593" y="1134"/>
                    </a:lnTo>
                    <a:cubicBezTo>
                      <a:pt x="35693" y="1001"/>
                      <a:pt x="35826" y="834"/>
                      <a:pt x="35960" y="701"/>
                    </a:cubicBezTo>
                    <a:cubicBezTo>
                      <a:pt x="35960" y="667"/>
                      <a:pt x="35993" y="667"/>
                      <a:pt x="35993" y="667"/>
                    </a:cubicBezTo>
                    <a:cubicBezTo>
                      <a:pt x="36060" y="601"/>
                      <a:pt x="36126" y="534"/>
                      <a:pt x="36160" y="501"/>
                    </a:cubicBezTo>
                    <a:cubicBezTo>
                      <a:pt x="36260" y="434"/>
                      <a:pt x="36327" y="367"/>
                      <a:pt x="36427" y="334"/>
                    </a:cubicBezTo>
                    <a:cubicBezTo>
                      <a:pt x="36493" y="267"/>
                      <a:pt x="36527" y="234"/>
                      <a:pt x="36560" y="167"/>
                    </a:cubicBezTo>
                    <a:cubicBezTo>
                      <a:pt x="36593" y="134"/>
                      <a:pt x="36593" y="100"/>
                      <a:pt x="36593" y="67"/>
                    </a:cubicBezTo>
                    <a:cubicBezTo>
                      <a:pt x="36593" y="67"/>
                      <a:pt x="36593" y="34"/>
                      <a:pt x="3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1"/>
              <p:cNvSpPr/>
              <p:nvPr/>
            </p:nvSpPr>
            <p:spPr>
              <a:xfrm>
                <a:off x="4114613" y="4627350"/>
                <a:ext cx="10025" cy="7525"/>
              </a:xfrm>
              <a:custGeom>
                <a:avLst/>
                <a:gdLst/>
                <a:ahLst/>
                <a:cxnLst/>
                <a:rect l="l" t="t" r="r" b="b"/>
                <a:pathLst>
                  <a:path w="401" h="301" extrusionOk="0">
                    <a:moveTo>
                      <a:pt x="400" y="301"/>
                    </a:moveTo>
                    <a:cubicBezTo>
                      <a:pt x="267" y="168"/>
                      <a:pt x="134" y="67"/>
                      <a:pt x="0" y="1"/>
                    </a:cubicBezTo>
                    <a:cubicBezTo>
                      <a:pt x="134" y="67"/>
                      <a:pt x="267" y="168"/>
                      <a:pt x="400" y="30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1"/>
              <p:cNvSpPr/>
              <p:nvPr/>
            </p:nvSpPr>
            <p:spPr>
              <a:xfrm>
                <a:off x="4111263" y="4624025"/>
                <a:ext cx="3350" cy="3350"/>
              </a:xfrm>
              <a:custGeom>
                <a:avLst/>
                <a:gdLst/>
                <a:ahLst/>
                <a:cxnLst/>
                <a:rect l="l" t="t" r="r" b="b"/>
                <a:pathLst>
                  <a:path w="134" h="134" extrusionOk="0">
                    <a:moveTo>
                      <a:pt x="134" y="134"/>
                    </a:moveTo>
                    <a:cubicBezTo>
                      <a:pt x="67" y="100"/>
                      <a:pt x="34" y="34"/>
                      <a:pt x="1" y="0"/>
                    </a:cubicBezTo>
                    <a:cubicBezTo>
                      <a:pt x="34" y="34"/>
                      <a:pt x="67" y="100"/>
                      <a:pt x="134" y="134"/>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1"/>
              <p:cNvSpPr/>
              <p:nvPr/>
            </p:nvSpPr>
            <p:spPr>
              <a:xfrm>
                <a:off x="4109588" y="4619850"/>
                <a:ext cx="875" cy="1700"/>
              </a:xfrm>
              <a:custGeom>
                <a:avLst/>
                <a:gdLst/>
                <a:ahLst/>
                <a:cxnLst/>
                <a:rect l="l" t="t" r="r" b="b"/>
                <a:pathLst>
                  <a:path w="35" h="68" extrusionOk="0">
                    <a:moveTo>
                      <a:pt x="1" y="1"/>
                    </a:moveTo>
                    <a:cubicBezTo>
                      <a:pt x="1" y="34"/>
                      <a:pt x="34" y="34"/>
                      <a:pt x="34" y="67"/>
                    </a:cubicBezTo>
                    <a:cubicBezTo>
                      <a:pt x="34" y="34"/>
                      <a:pt x="1" y="34"/>
                      <a:pt x="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1"/>
              <p:cNvSpPr/>
              <p:nvPr/>
            </p:nvSpPr>
            <p:spPr>
              <a:xfrm>
                <a:off x="5010238" y="4568150"/>
                <a:ext cx="5850" cy="5025"/>
              </a:xfrm>
              <a:custGeom>
                <a:avLst/>
                <a:gdLst/>
                <a:ahLst/>
                <a:cxnLst/>
                <a:rect l="l" t="t" r="r" b="b"/>
                <a:pathLst>
                  <a:path w="234" h="201" extrusionOk="0">
                    <a:moveTo>
                      <a:pt x="234" y="0"/>
                    </a:moveTo>
                    <a:cubicBezTo>
                      <a:pt x="134" y="34"/>
                      <a:pt x="67" y="134"/>
                      <a:pt x="1" y="200"/>
                    </a:cubicBezTo>
                    <a:cubicBezTo>
                      <a:pt x="67" y="134"/>
                      <a:pt x="167" y="34"/>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1"/>
              <p:cNvSpPr/>
              <p:nvPr/>
            </p:nvSpPr>
            <p:spPr>
              <a:xfrm>
                <a:off x="5025263" y="4559800"/>
                <a:ext cx="850" cy="875"/>
              </a:xfrm>
              <a:custGeom>
                <a:avLst/>
                <a:gdLst/>
                <a:ahLst/>
                <a:cxnLst/>
                <a:rect l="l" t="t" r="r" b="b"/>
                <a:pathLst>
                  <a:path w="34" h="35" extrusionOk="0">
                    <a:moveTo>
                      <a:pt x="33" y="1"/>
                    </a:moveTo>
                    <a:cubicBezTo>
                      <a:pt x="33" y="34"/>
                      <a:pt x="0" y="34"/>
                      <a:pt x="0" y="34"/>
                    </a:cubicBezTo>
                    <a:cubicBezTo>
                      <a:pt x="0" y="34"/>
                      <a:pt x="33" y="34"/>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1"/>
              <p:cNvSpPr/>
              <p:nvPr/>
            </p:nvSpPr>
            <p:spPr>
              <a:xfrm>
                <a:off x="4125438" y="4635700"/>
                <a:ext cx="8375" cy="9200"/>
              </a:xfrm>
              <a:custGeom>
                <a:avLst/>
                <a:gdLst/>
                <a:ahLst/>
                <a:cxnLst/>
                <a:rect l="l" t="t" r="r" b="b"/>
                <a:pathLst>
                  <a:path w="335" h="368" extrusionOk="0">
                    <a:moveTo>
                      <a:pt x="1" y="0"/>
                    </a:moveTo>
                    <a:cubicBezTo>
                      <a:pt x="134" y="100"/>
                      <a:pt x="234" y="234"/>
                      <a:pt x="334" y="367"/>
                    </a:cubicBezTo>
                    <a:lnTo>
                      <a:pt x="334" y="367"/>
                    </a:lnTo>
                    <a:cubicBezTo>
                      <a:pt x="234" y="234"/>
                      <a:pt x="134" y="100"/>
                      <a:pt x="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1"/>
              <p:cNvSpPr/>
              <p:nvPr/>
            </p:nvSpPr>
            <p:spPr>
              <a:xfrm>
                <a:off x="5000238" y="4573150"/>
                <a:ext cx="10025" cy="11700"/>
              </a:xfrm>
              <a:custGeom>
                <a:avLst/>
                <a:gdLst/>
                <a:ahLst/>
                <a:cxnLst/>
                <a:rect l="l" t="t" r="r" b="b"/>
                <a:pathLst>
                  <a:path w="401" h="468" extrusionOk="0">
                    <a:moveTo>
                      <a:pt x="0" y="467"/>
                    </a:moveTo>
                    <a:cubicBezTo>
                      <a:pt x="100" y="301"/>
                      <a:pt x="234" y="134"/>
                      <a:pt x="401" y="0"/>
                    </a:cubicBezTo>
                    <a:cubicBezTo>
                      <a:pt x="234" y="134"/>
                      <a:pt x="100" y="301"/>
                      <a:pt x="0" y="4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1"/>
              <p:cNvSpPr/>
              <p:nvPr/>
            </p:nvSpPr>
            <p:spPr>
              <a:xfrm>
                <a:off x="4109588" y="4557300"/>
                <a:ext cx="917350" cy="87600"/>
              </a:xfrm>
              <a:custGeom>
                <a:avLst/>
                <a:gdLst/>
                <a:ahLst/>
                <a:cxnLst/>
                <a:rect l="l" t="t" r="r" b="b"/>
                <a:pathLst>
                  <a:path w="36694" h="3504" extrusionOk="0">
                    <a:moveTo>
                      <a:pt x="36694" y="1"/>
                    </a:moveTo>
                    <a:lnTo>
                      <a:pt x="1" y="2503"/>
                    </a:lnTo>
                    <a:cubicBezTo>
                      <a:pt x="1" y="2536"/>
                      <a:pt x="34" y="2536"/>
                      <a:pt x="34" y="2569"/>
                    </a:cubicBezTo>
                    <a:cubicBezTo>
                      <a:pt x="34" y="2603"/>
                      <a:pt x="34" y="2636"/>
                      <a:pt x="68" y="2669"/>
                    </a:cubicBezTo>
                    <a:cubicBezTo>
                      <a:pt x="101" y="2703"/>
                      <a:pt x="134" y="2769"/>
                      <a:pt x="201" y="2803"/>
                    </a:cubicBezTo>
                    <a:cubicBezTo>
                      <a:pt x="335" y="2903"/>
                      <a:pt x="468" y="3003"/>
                      <a:pt x="568" y="3103"/>
                    </a:cubicBezTo>
                    <a:cubicBezTo>
                      <a:pt x="601" y="3103"/>
                      <a:pt x="601" y="3136"/>
                      <a:pt x="635" y="3136"/>
                    </a:cubicBezTo>
                    <a:cubicBezTo>
                      <a:pt x="768" y="3236"/>
                      <a:pt x="868" y="3370"/>
                      <a:pt x="968" y="3503"/>
                    </a:cubicBezTo>
                    <a:lnTo>
                      <a:pt x="35626" y="1135"/>
                    </a:lnTo>
                    <a:cubicBezTo>
                      <a:pt x="35726" y="935"/>
                      <a:pt x="35860" y="768"/>
                      <a:pt x="35993" y="634"/>
                    </a:cubicBezTo>
                    <a:lnTo>
                      <a:pt x="36027" y="634"/>
                    </a:lnTo>
                    <a:cubicBezTo>
                      <a:pt x="36093" y="568"/>
                      <a:pt x="36160" y="501"/>
                      <a:pt x="36260" y="434"/>
                    </a:cubicBezTo>
                    <a:cubicBezTo>
                      <a:pt x="36327" y="368"/>
                      <a:pt x="36427" y="301"/>
                      <a:pt x="36527" y="234"/>
                    </a:cubicBezTo>
                    <a:cubicBezTo>
                      <a:pt x="36560" y="201"/>
                      <a:pt x="36594" y="167"/>
                      <a:pt x="36627" y="134"/>
                    </a:cubicBezTo>
                    <a:cubicBezTo>
                      <a:pt x="36627" y="134"/>
                      <a:pt x="36627" y="134"/>
                      <a:pt x="36660" y="101"/>
                    </a:cubicBezTo>
                    <a:cubicBezTo>
                      <a:pt x="36660" y="67"/>
                      <a:pt x="36694" y="34"/>
                      <a:pt x="36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1"/>
              <p:cNvSpPr/>
              <p:nvPr/>
            </p:nvSpPr>
            <p:spPr>
              <a:xfrm>
                <a:off x="4109588" y="4557300"/>
                <a:ext cx="917350" cy="87600"/>
              </a:xfrm>
              <a:custGeom>
                <a:avLst/>
                <a:gdLst/>
                <a:ahLst/>
                <a:cxnLst/>
                <a:rect l="l" t="t" r="r" b="b"/>
                <a:pathLst>
                  <a:path w="36694" h="3504" extrusionOk="0">
                    <a:moveTo>
                      <a:pt x="1" y="2503"/>
                    </a:moveTo>
                    <a:cubicBezTo>
                      <a:pt x="1" y="2536"/>
                      <a:pt x="34" y="2536"/>
                      <a:pt x="34" y="2569"/>
                    </a:cubicBezTo>
                    <a:cubicBezTo>
                      <a:pt x="34" y="2603"/>
                      <a:pt x="34" y="2636"/>
                      <a:pt x="68" y="2669"/>
                    </a:cubicBezTo>
                    <a:cubicBezTo>
                      <a:pt x="101" y="2703"/>
                      <a:pt x="134" y="2769"/>
                      <a:pt x="201" y="2803"/>
                    </a:cubicBezTo>
                    <a:cubicBezTo>
                      <a:pt x="335" y="2903"/>
                      <a:pt x="468" y="3003"/>
                      <a:pt x="568" y="3103"/>
                    </a:cubicBezTo>
                    <a:cubicBezTo>
                      <a:pt x="601" y="3103"/>
                      <a:pt x="601" y="3136"/>
                      <a:pt x="635" y="3136"/>
                    </a:cubicBezTo>
                    <a:cubicBezTo>
                      <a:pt x="768" y="3236"/>
                      <a:pt x="868" y="3370"/>
                      <a:pt x="968" y="3503"/>
                    </a:cubicBezTo>
                    <a:lnTo>
                      <a:pt x="35626" y="1135"/>
                    </a:lnTo>
                    <a:lnTo>
                      <a:pt x="35626" y="1135"/>
                    </a:lnTo>
                    <a:cubicBezTo>
                      <a:pt x="35726" y="935"/>
                      <a:pt x="35860" y="768"/>
                      <a:pt x="35993" y="634"/>
                    </a:cubicBezTo>
                    <a:lnTo>
                      <a:pt x="36027" y="634"/>
                    </a:lnTo>
                    <a:cubicBezTo>
                      <a:pt x="36093" y="568"/>
                      <a:pt x="36160" y="501"/>
                      <a:pt x="36260" y="434"/>
                    </a:cubicBezTo>
                    <a:cubicBezTo>
                      <a:pt x="36327" y="368"/>
                      <a:pt x="36427" y="301"/>
                      <a:pt x="36527" y="234"/>
                    </a:cubicBezTo>
                    <a:cubicBezTo>
                      <a:pt x="36560" y="201"/>
                      <a:pt x="36594" y="167"/>
                      <a:pt x="36627" y="134"/>
                    </a:cubicBezTo>
                    <a:cubicBezTo>
                      <a:pt x="36627" y="134"/>
                      <a:pt x="36627" y="134"/>
                      <a:pt x="36660" y="101"/>
                    </a:cubicBezTo>
                    <a:cubicBezTo>
                      <a:pt x="36660" y="67"/>
                      <a:pt x="36694" y="34"/>
                      <a:pt x="36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1"/>
              <p:cNvSpPr/>
              <p:nvPr/>
            </p:nvSpPr>
            <p:spPr>
              <a:xfrm>
                <a:off x="4109588" y="4557300"/>
                <a:ext cx="917350" cy="87600"/>
              </a:xfrm>
              <a:custGeom>
                <a:avLst/>
                <a:gdLst/>
                <a:ahLst/>
                <a:cxnLst/>
                <a:rect l="l" t="t" r="r" b="b"/>
                <a:pathLst>
                  <a:path w="36694" h="3504" extrusionOk="0">
                    <a:moveTo>
                      <a:pt x="36694" y="1"/>
                    </a:moveTo>
                    <a:lnTo>
                      <a:pt x="1" y="2503"/>
                    </a:lnTo>
                    <a:cubicBezTo>
                      <a:pt x="1" y="2536"/>
                      <a:pt x="34" y="2536"/>
                      <a:pt x="34" y="2569"/>
                    </a:cubicBezTo>
                    <a:cubicBezTo>
                      <a:pt x="34" y="2603"/>
                      <a:pt x="34" y="2636"/>
                      <a:pt x="68" y="2669"/>
                    </a:cubicBezTo>
                    <a:cubicBezTo>
                      <a:pt x="101" y="2703"/>
                      <a:pt x="134" y="2769"/>
                      <a:pt x="201" y="2803"/>
                    </a:cubicBezTo>
                    <a:cubicBezTo>
                      <a:pt x="335" y="2903"/>
                      <a:pt x="468" y="3003"/>
                      <a:pt x="568" y="3103"/>
                    </a:cubicBezTo>
                    <a:cubicBezTo>
                      <a:pt x="601" y="3103"/>
                      <a:pt x="601" y="3136"/>
                      <a:pt x="635" y="3136"/>
                    </a:cubicBezTo>
                    <a:cubicBezTo>
                      <a:pt x="768" y="3236"/>
                      <a:pt x="868" y="3370"/>
                      <a:pt x="968" y="3503"/>
                    </a:cubicBezTo>
                    <a:lnTo>
                      <a:pt x="35626" y="1135"/>
                    </a:lnTo>
                    <a:cubicBezTo>
                      <a:pt x="35726" y="935"/>
                      <a:pt x="35860" y="768"/>
                      <a:pt x="35993" y="634"/>
                    </a:cubicBezTo>
                    <a:lnTo>
                      <a:pt x="36027" y="634"/>
                    </a:lnTo>
                    <a:cubicBezTo>
                      <a:pt x="36093" y="568"/>
                      <a:pt x="36160" y="501"/>
                      <a:pt x="36260" y="434"/>
                    </a:cubicBezTo>
                    <a:cubicBezTo>
                      <a:pt x="36327" y="368"/>
                      <a:pt x="36427" y="301"/>
                      <a:pt x="36527" y="234"/>
                    </a:cubicBezTo>
                    <a:cubicBezTo>
                      <a:pt x="36560" y="201"/>
                      <a:pt x="36594" y="167"/>
                      <a:pt x="36627" y="134"/>
                    </a:cubicBezTo>
                    <a:cubicBezTo>
                      <a:pt x="36627" y="134"/>
                      <a:pt x="36627" y="134"/>
                      <a:pt x="36660" y="101"/>
                    </a:cubicBezTo>
                    <a:cubicBezTo>
                      <a:pt x="36660" y="67"/>
                      <a:pt x="36694" y="34"/>
                      <a:pt x="36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1"/>
              <p:cNvSpPr/>
              <p:nvPr/>
            </p:nvSpPr>
            <p:spPr>
              <a:xfrm>
                <a:off x="4966888" y="4711575"/>
                <a:ext cx="10850" cy="26725"/>
              </a:xfrm>
              <a:custGeom>
                <a:avLst/>
                <a:gdLst/>
                <a:ahLst/>
                <a:cxnLst/>
                <a:rect l="l" t="t" r="r" b="b"/>
                <a:pathLst>
                  <a:path w="434" h="1069" extrusionOk="0">
                    <a:moveTo>
                      <a:pt x="0" y="1068"/>
                    </a:moveTo>
                    <a:lnTo>
                      <a:pt x="0" y="1068"/>
                    </a:lnTo>
                    <a:lnTo>
                      <a:pt x="434" y="1"/>
                    </a:lnTo>
                    <a:lnTo>
                      <a:pt x="4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1"/>
              <p:cNvSpPr/>
              <p:nvPr/>
            </p:nvSpPr>
            <p:spPr>
              <a:xfrm>
                <a:off x="4192163" y="4710750"/>
                <a:ext cx="785575" cy="88425"/>
              </a:xfrm>
              <a:custGeom>
                <a:avLst/>
                <a:gdLst/>
                <a:ahLst/>
                <a:cxnLst/>
                <a:rect l="l" t="t" r="r" b="b"/>
                <a:pathLst>
                  <a:path w="31423" h="3537" extrusionOk="0">
                    <a:moveTo>
                      <a:pt x="31423" y="0"/>
                    </a:moveTo>
                    <a:lnTo>
                      <a:pt x="0" y="2502"/>
                    </a:lnTo>
                    <a:lnTo>
                      <a:pt x="467" y="3536"/>
                    </a:lnTo>
                    <a:lnTo>
                      <a:pt x="30989" y="1101"/>
                    </a:lnTo>
                    <a:lnTo>
                      <a:pt x="31423" y="34"/>
                    </a:lnTo>
                    <a:lnTo>
                      <a:pt x="31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1"/>
              <p:cNvSpPr/>
              <p:nvPr/>
            </p:nvSpPr>
            <p:spPr>
              <a:xfrm>
                <a:off x="4192163" y="4710750"/>
                <a:ext cx="785575" cy="88425"/>
              </a:xfrm>
              <a:custGeom>
                <a:avLst/>
                <a:gdLst/>
                <a:ahLst/>
                <a:cxnLst/>
                <a:rect l="l" t="t" r="r" b="b"/>
                <a:pathLst>
                  <a:path w="31423" h="3537" extrusionOk="0">
                    <a:moveTo>
                      <a:pt x="0" y="2502"/>
                    </a:moveTo>
                    <a:lnTo>
                      <a:pt x="467" y="3536"/>
                    </a:lnTo>
                    <a:lnTo>
                      <a:pt x="30989" y="1101"/>
                    </a:lnTo>
                    <a:lnTo>
                      <a:pt x="31423" y="34"/>
                    </a:lnTo>
                    <a:lnTo>
                      <a:pt x="31423" y="34"/>
                    </a:lnTo>
                    <a:lnTo>
                      <a:pt x="31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1"/>
              <p:cNvSpPr/>
              <p:nvPr/>
            </p:nvSpPr>
            <p:spPr>
              <a:xfrm>
                <a:off x="4192163" y="4710750"/>
                <a:ext cx="785575" cy="88425"/>
              </a:xfrm>
              <a:custGeom>
                <a:avLst/>
                <a:gdLst/>
                <a:ahLst/>
                <a:cxnLst/>
                <a:rect l="l" t="t" r="r" b="b"/>
                <a:pathLst>
                  <a:path w="31423" h="3537" extrusionOk="0">
                    <a:moveTo>
                      <a:pt x="31423" y="0"/>
                    </a:moveTo>
                    <a:lnTo>
                      <a:pt x="0" y="2502"/>
                    </a:lnTo>
                    <a:lnTo>
                      <a:pt x="467" y="3536"/>
                    </a:lnTo>
                    <a:lnTo>
                      <a:pt x="30989" y="1101"/>
                    </a:lnTo>
                    <a:lnTo>
                      <a:pt x="31423" y="34"/>
                    </a:lnTo>
                    <a:lnTo>
                      <a:pt x="31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1"/>
              <p:cNvSpPr/>
              <p:nvPr/>
            </p:nvSpPr>
            <p:spPr>
              <a:xfrm>
                <a:off x="4571588" y="1602700"/>
                <a:ext cx="1033275" cy="1569475"/>
              </a:xfrm>
              <a:custGeom>
                <a:avLst/>
                <a:gdLst/>
                <a:ahLst/>
                <a:cxnLst/>
                <a:rect l="l" t="t" r="r" b="b"/>
                <a:pathLst>
                  <a:path w="41331" h="62779" extrusionOk="0">
                    <a:moveTo>
                      <a:pt x="1" y="0"/>
                    </a:moveTo>
                    <a:lnTo>
                      <a:pt x="1" y="16846"/>
                    </a:lnTo>
                    <a:cubicBezTo>
                      <a:pt x="34" y="18513"/>
                      <a:pt x="1368" y="19848"/>
                      <a:pt x="3003" y="19848"/>
                    </a:cubicBezTo>
                    <a:lnTo>
                      <a:pt x="3503" y="19848"/>
                    </a:lnTo>
                    <a:cubicBezTo>
                      <a:pt x="4571" y="18814"/>
                      <a:pt x="5938" y="18146"/>
                      <a:pt x="7473" y="18146"/>
                    </a:cubicBezTo>
                    <a:cubicBezTo>
                      <a:pt x="10742" y="18146"/>
                      <a:pt x="13410" y="21082"/>
                      <a:pt x="13410" y="24684"/>
                    </a:cubicBezTo>
                    <a:cubicBezTo>
                      <a:pt x="13410" y="28320"/>
                      <a:pt x="10742" y="31222"/>
                      <a:pt x="7473" y="31222"/>
                    </a:cubicBezTo>
                    <a:cubicBezTo>
                      <a:pt x="5938" y="31222"/>
                      <a:pt x="4571" y="30589"/>
                      <a:pt x="3503" y="29555"/>
                    </a:cubicBezTo>
                    <a:lnTo>
                      <a:pt x="3003" y="29555"/>
                    </a:lnTo>
                    <a:cubicBezTo>
                      <a:pt x="1368" y="29555"/>
                      <a:pt x="1" y="30889"/>
                      <a:pt x="1" y="32523"/>
                    </a:cubicBezTo>
                    <a:lnTo>
                      <a:pt x="1" y="49402"/>
                    </a:lnTo>
                    <a:lnTo>
                      <a:pt x="16880" y="49402"/>
                    </a:lnTo>
                    <a:cubicBezTo>
                      <a:pt x="18547" y="49402"/>
                      <a:pt x="19882" y="50736"/>
                      <a:pt x="19882" y="52404"/>
                    </a:cubicBezTo>
                    <a:lnTo>
                      <a:pt x="19882" y="52871"/>
                    </a:lnTo>
                    <a:cubicBezTo>
                      <a:pt x="18814" y="53939"/>
                      <a:pt x="18180" y="55340"/>
                      <a:pt x="18180" y="56841"/>
                    </a:cubicBezTo>
                    <a:cubicBezTo>
                      <a:pt x="18180" y="60143"/>
                      <a:pt x="21116" y="62778"/>
                      <a:pt x="24718" y="62778"/>
                    </a:cubicBezTo>
                    <a:cubicBezTo>
                      <a:pt x="28321" y="62778"/>
                      <a:pt x="31256" y="60143"/>
                      <a:pt x="31256" y="56841"/>
                    </a:cubicBezTo>
                    <a:cubicBezTo>
                      <a:pt x="31256" y="55340"/>
                      <a:pt x="30623" y="53939"/>
                      <a:pt x="29589" y="52871"/>
                    </a:cubicBezTo>
                    <a:lnTo>
                      <a:pt x="29589" y="52404"/>
                    </a:lnTo>
                    <a:cubicBezTo>
                      <a:pt x="29589" y="50736"/>
                      <a:pt x="30923" y="49402"/>
                      <a:pt x="32557" y="49402"/>
                    </a:cubicBezTo>
                    <a:lnTo>
                      <a:pt x="39996" y="49402"/>
                    </a:lnTo>
                    <a:cubicBezTo>
                      <a:pt x="40863" y="46233"/>
                      <a:pt x="41330" y="42897"/>
                      <a:pt x="41330" y="39462"/>
                    </a:cubicBezTo>
                    <a:cubicBezTo>
                      <a:pt x="41330" y="17646"/>
                      <a:pt x="22817" y="0"/>
                      <a:pt x="1" y="0"/>
                    </a:cubicBezTo>
                    <a:close/>
                  </a:path>
                </a:pathLst>
              </a:custGeom>
              <a:solidFill>
                <a:srgbClr val="4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1"/>
              <p:cNvSpPr/>
              <p:nvPr/>
            </p:nvSpPr>
            <p:spPr>
              <a:xfrm>
                <a:off x="4571588" y="1602700"/>
                <a:ext cx="1033275" cy="1569475"/>
              </a:xfrm>
              <a:custGeom>
                <a:avLst/>
                <a:gdLst/>
                <a:ahLst/>
                <a:cxnLst/>
                <a:rect l="l" t="t" r="r" b="b"/>
                <a:pathLst>
                  <a:path w="41331" h="62779" extrusionOk="0">
                    <a:moveTo>
                      <a:pt x="3003" y="19848"/>
                    </a:moveTo>
                    <a:lnTo>
                      <a:pt x="3503" y="19848"/>
                    </a:lnTo>
                    <a:cubicBezTo>
                      <a:pt x="4571" y="18814"/>
                      <a:pt x="5938" y="18146"/>
                      <a:pt x="7473" y="18146"/>
                    </a:cubicBezTo>
                    <a:cubicBezTo>
                      <a:pt x="10742" y="18146"/>
                      <a:pt x="13410" y="21082"/>
                      <a:pt x="13410" y="24684"/>
                    </a:cubicBezTo>
                    <a:cubicBezTo>
                      <a:pt x="13410" y="28320"/>
                      <a:pt x="10742" y="31222"/>
                      <a:pt x="7473" y="31222"/>
                    </a:cubicBezTo>
                    <a:cubicBezTo>
                      <a:pt x="5938" y="31222"/>
                      <a:pt x="4571" y="30589"/>
                      <a:pt x="3503" y="29555"/>
                    </a:cubicBezTo>
                    <a:lnTo>
                      <a:pt x="3003" y="29555"/>
                    </a:lnTo>
                    <a:cubicBezTo>
                      <a:pt x="1368" y="29555"/>
                      <a:pt x="1" y="30889"/>
                      <a:pt x="1" y="32523"/>
                    </a:cubicBezTo>
                    <a:lnTo>
                      <a:pt x="1" y="49402"/>
                    </a:lnTo>
                    <a:lnTo>
                      <a:pt x="16880" y="49402"/>
                    </a:lnTo>
                    <a:cubicBezTo>
                      <a:pt x="18547" y="49402"/>
                      <a:pt x="19882" y="50736"/>
                      <a:pt x="19882" y="52404"/>
                    </a:cubicBezTo>
                    <a:lnTo>
                      <a:pt x="19882" y="52871"/>
                    </a:lnTo>
                    <a:cubicBezTo>
                      <a:pt x="18814" y="53939"/>
                      <a:pt x="18180" y="55340"/>
                      <a:pt x="18180" y="56841"/>
                    </a:cubicBezTo>
                    <a:cubicBezTo>
                      <a:pt x="18180" y="60143"/>
                      <a:pt x="21116" y="62778"/>
                      <a:pt x="24718" y="62778"/>
                    </a:cubicBezTo>
                    <a:cubicBezTo>
                      <a:pt x="28321" y="62778"/>
                      <a:pt x="31256" y="60143"/>
                      <a:pt x="31256" y="56841"/>
                    </a:cubicBezTo>
                    <a:cubicBezTo>
                      <a:pt x="31256" y="55340"/>
                      <a:pt x="30623" y="53939"/>
                      <a:pt x="29589" y="52871"/>
                    </a:cubicBezTo>
                    <a:lnTo>
                      <a:pt x="29589" y="52404"/>
                    </a:lnTo>
                    <a:cubicBezTo>
                      <a:pt x="29589" y="50736"/>
                      <a:pt x="30923" y="49402"/>
                      <a:pt x="32557" y="49402"/>
                    </a:cubicBezTo>
                    <a:lnTo>
                      <a:pt x="39996" y="49402"/>
                    </a:lnTo>
                    <a:cubicBezTo>
                      <a:pt x="40863" y="46233"/>
                      <a:pt x="41330" y="42897"/>
                      <a:pt x="41330" y="39462"/>
                    </a:cubicBezTo>
                    <a:cubicBezTo>
                      <a:pt x="41330" y="17646"/>
                      <a:pt x="22817" y="0"/>
                      <a:pt x="1" y="0"/>
                    </a:cubicBezTo>
                    <a:lnTo>
                      <a:pt x="1" y="16846"/>
                    </a:lnTo>
                    <a:cubicBezTo>
                      <a:pt x="34" y="18513"/>
                      <a:pt x="1368" y="19848"/>
                      <a:pt x="3003" y="19848"/>
                    </a:cubicBezTo>
                    <a:close/>
                  </a:path>
                </a:pathLst>
              </a:custGeom>
              <a:solidFill>
                <a:srgbClr val="C7E5A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6" name="Google Shape;1766;p51"/>
              <p:cNvSpPr/>
              <p:nvPr/>
            </p:nvSpPr>
            <p:spPr>
              <a:xfrm>
                <a:off x="4237188" y="2837750"/>
                <a:ext cx="1334300" cy="1235900"/>
              </a:xfrm>
              <a:custGeom>
                <a:avLst/>
                <a:gdLst/>
                <a:ahLst/>
                <a:cxnLst/>
                <a:rect l="l" t="t" r="r" b="b"/>
                <a:pathLst>
                  <a:path w="53372" h="49436" extrusionOk="0">
                    <a:moveTo>
                      <a:pt x="13410" y="0"/>
                    </a:moveTo>
                    <a:lnTo>
                      <a:pt x="13410" y="16879"/>
                    </a:lnTo>
                    <a:cubicBezTo>
                      <a:pt x="13410" y="18513"/>
                      <a:pt x="12043" y="19881"/>
                      <a:pt x="10408" y="19881"/>
                    </a:cubicBezTo>
                    <a:lnTo>
                      <a:pt x="9908" y="19881"/>
                    </a:lnTo>
                    <a:cubicBezTo>
                      <a:pt x="8874" y="18814"/>
                      <a:pt x="7473" y="18180"/>
                      <a:pt x="5938" y="18180"/>
                    </a:cubicBezTo>
                    <a:cubicBezTo>
                      <a:pt x="2669" y="18180"/>
                      <a:pt x="1" y="21115"/>
                      <a:pt x="1" y="24718"/>
                    </a:cubicBezTo>
                    <a:cubicBezTo>
                      <a:pt x="1" y="28320"/>
                      <a:pt x="2669" y="31256"/>
                      <a:pt x="5938" y="31256"/>
                    </a:cubicBezTo>
                    <a:cubicBezTo>
                      <a:pt x="7473" y="31256"/>
                      <a:pt x="8874" y="30622"/>
                      <a:pt x="9908" y="29555"/>
                    </a:cubicBezTo>
                    <a:lnTo>
                      <a:pt x="10408" y="29555"/>
                    </a:lnTo>
                    <a:cubicBezTo>
                      <a:pt x="12043" y="29555"/>
                      <a:pt x="13410" y="30889"/>
                      <a:pt x="13410" y="32557"/>
                    </a:cubicBezTo>
                    <a:lnTo>
                      <a:pt x="13410" y="49436"/>
                    </a:lnTo>
                    <a:lnTo>
                      <a:pt x="31423" y="49436"/>
                    </a:lnTo>
                    <a:cubicBezTo>
                      <a:pt x="31423" y="49436"/>
                      <a:pt x="31723" y="48335"/>
                      <a:pt x="31423" y="48335"/>
                    </a:cubicBezTo>
                    <a:lnTo>
                      <a:pt x="31390" y="48335"/>
                    </a:lnTo>
                    <a:cubicBezTo>
                      <a:pt x="31390" y="48335"/>
                      <a:pt x="41363" y="24684"/>
                      <a:pt x="42197" y="22550"/>
                    </a:cubicBezTo>
                    <a:cubicBezTo>
                      <a:pt x="42898" y="20848"/>
                      <a:pt x="47501" y="12743"/>
                      <a:pt x="49269" y="9640"/>
                    </a:cubicBezTo>
                    <a:cubicBezTo>
                      <a:pt x="49503" y="9240"/>
                      <a:pt x="49703" y="8873"/>
                      <a:pt x="49936" y="8473"/>
                    </a:cubicBezTo>
                    <a:cubicBezTo>
                      <a:pt x="49936" y="8440"/>
                      <a:pt x="49936" y="8440"/>
                      <a:pt x="49936" y="8440"/>
                    </a:cubicBezTo>
                    <a:cubicBezTo>
                      <a:pt x="51404" y="5804"/>
                      <a:pt x="52571" y="2969"/>
                      <a:pt x="53372" y="0"/>
                    </a:cubicBezTo>
                    <a:lnTo>
                      <a:pt x="45933" y="0"/>
                    </a:lnTo>
                    <a:cubicBezTo>
                      <a:pt x="44299" y="0"/>
                      <a:pt x="42965" y="1334"/>
                      <a:pt x="42965" y="3002"/>
                    </a:cubicBezTo>
                    <a:lnTo>
                      <a:pt x="42965" y="3503"/>
                    </a:lnTo>
                    <a:cubicBezTo>
                      <a:pt x="43999" y="4537"/>
                      <a:pt x="44632" y="5938"/>
                      <a:pt x="44632" y="7472"/>
                    </a:cubicBezTo>
                    <a:cubicBezTo>
                      <a:pt x="44632" y="10741"/>
                      <a:pt x="41730" y="13376"/>
                      <a:pt x="38094" y="13376"/>
                    </a:cubicBezTo>
                    <a:cubicBezTo>
                      <a:pt x="34492" y="13376"/>
                      <a:pt x="31556" y="10741"/>
                      <a:pt x="31556" y="7472"/>
                    </a:cubicBezTo>
                    <a:cubicBezTo>
                      <a:pt x="31556" y="5938"/>
                      <a:pt x="32190" y="4537"/>
                      <a:pt x="33258" y="3503"/>
                    </a:cubicBezTo>
                    <a:lnTo>
                      <a:pt x="33258" y="3002"/>
                    </a:lnTo>
                    <a:cubicBezTo>
                      <a:pt x="33258" y="1334"/>
                      <a:pt x="31923" y="0"/>
                      <a:pt x="30256" y="0"/>
                    </a:cubicBezTo>
                    <a:close/>
                  </a:path>
                </a:pathLst>
              </a:custGeom>
              <a:solidFill>
                <a:srgbClr val="CAE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1"/>
              <p:cNvSpPr/>
              <p:nvPr/>
            </p:nvSpPr>
            <p:spPr>
              <a:xfrm>
                <a:off x="4237188" y="2837750"/>
                <a:ext cx="1334300" cy="1235900"/>
              </a:xfrm>
              <a:custGeom>
                <a:avLst/>
                <a:gdLst/>
                <a:ahLst/>
                <a:cxnLst/>
                <a:rect l="l" t="t" r="r" b="b"/>
                <a:pathLst>
                  <a:path w="53372" h="49436" extrusionOk="0">
                    <a:moveTo>
                      <a:pt x="31423" y="48335"/>
                    </a:moveTo>
                    <a:lnTo>
                      <a:pt x="31390" y="48335"/>
                    </a:lnTo>
                    <a:cubicBezTo>
                      <a:pt x="31390" y="48335"/>
                      <a:pt x="41363" y="24684"/>
                      <a:pt x="42197" y="22550"/>
                    </a:cubicBezTo>
                    <a:cubicBezTo>
                      <a:pt x="42898" y="20848"/>
                      <a:pt x="47501" y="12743"/>
                      <a:pt x="49269" y="9640"/>
                    </a:cubicBezTo>
                    <a:cubicBezTo>
                      <a:pt x="49503" y="9240"/>
                      <a:pt x="49703" y="8873"/>
                      <a:pt x="49936" y="8473"/>
                    </a:cubicBezTo>
                    <a:cubicBezTo>
                      <a:pt x="49936" y="8440"/>
                      <a:pt x="49936" y="8440"/>
                      <a:pt x="49936" y="8440"/>
                    </a:cubicBezTo>
                    <a:lnTo>
                      <a:pt x="49936" y="8440"/>
                    </a:lnTo>
                    <a:cubicBezTo>
                      <a:pt x="51404" y="5804"/>
                      <a:pt x="52571" y="2969"/>
                      <a:pt x="53372" y="0"/>
                    </a:cubicBezTo>
                    <a:lnTo>
                      <a:pt x="45933" y="0"/>
                    </a:lnTo>
                    <a:cubicBezTo>
                      <a:pt x="44299" y="0"/>
                      <a:pt x="42965" y="1334"/>
                      <a:pt x="42965" y="3002"/>
                    </a:cubicBezTo>
                    <a:lnTo>
                      <a:pt x="42965" y="3503"/>
                    </a:lnTo>
                    <a:cubicBezTo>
                      <a:pt x="43999" y="4537"/>
                      <a:pt x="44632" y="5938"/>
                      <a:pt x="44632" y="7472"/>
                    </a:cubicBezTo>
                    <a:cubicBezTo>
                      <a:pt x="44632" y="10741"/>
                      <a:pt x="41730" y="13376"/>
                      <a:pt x="38094" y="13376"/>
                    </a:cubicBezTo>
                    <a:cubicBezTo>
                      <a:pt x="34492" y="13376"/>
                      <a:pt x="31556" y="10741"/>
                      <a:pt x="31556" y="7472"/>
                    </a:cubicBezTo>
                    <a:cubicBezTo>
                      <a:pt x="31556" y="5938"/>
                      <a:pt x="32190" y="4537"/>
                      <a:pt x="33258" y="3503"/>
                    </a:cubicBezTo>
                    <a:lnTo>
                      <a:pt x="33258" y="3002"/>
                    </a:lnTo>
                    <a:cubicBezTo>
                      <a:pt x="33258" y="1334"/>
                      <a:pt x="31923" y="0"/>
                      <a:pt x="30256" y="0"/>
                    </a:cubicBezTo>
                    <a:lnTo>
                      <a:pt x="13410" y="0"/>
                    </a:lnTo>
                    <a:lnTo>
                      <a:pt x="13410" y="0"/>
                    </a:lnTo>
                    <a:lnTo>
                      <a:pt x="13410" y="16879"/>
                    </a:lnTo>
                    <a:cubicBezTo>
                      <a:pt x="13410" y="18513"/>
                      <a:pt x="12043" y="19881"/>
                      <a:pt x="10408" y="19881"/>
                    </a:cubicBezTo>
                    <a:lnTo>
                      <a:pt x="9908" y="19881"/>
                    </a:lnTo>
                    <a:cubicBezTo>
                      <a:pt x="8874" y="18814"/>
                      <a:pt x="7473" y="18180"/>
                      <a:pt x="5938" y="18180"/>
                    </a:cubicBezTo>
                    <a:cubicBezTo>
                      <a:pt x="2669" y="18180"/>
                      <a:pt x="1" y="21115"/>
                      <a:pt x="1" y="24718"/>
                    </a:cubicBezTo>
                    <a:cubicBezTo>
                      <a:pt x="1" y="28320"/>
                      <a:pt x="2669" y="31256"/>
                      <a:pt x="5938" y="31256"/>
                    </a:cubicBezTo>
                    <a:cubicBezTo>
                      <a:pt x="7473" y="31256"/>
                      <a:pt x="8874" y="30622"/>
                      <a:pt x="9908" y="29555"/>
                    </a:cubicBezTo>
                    <a:lnTo>
                      <a:pt x="10408" y="29555"/>
                    </a:lnTo>
                    <a:cubicBezTo>
                      <a:pt x="12043" y="29555"/>
                      <a:pt x="13410" y="30889"/>
                      <a:pt x="13410" y="32557"/>
                    </a:cubicBezTo>
                    <a:lnTo>
                      <a:pt x="13410" y="49436"/>
                    </a:lnTo>
                    <a:lnTo>
                      <a:pt x="31423" y="49436"/>
                    </a:lnTo>
                    <a:cubicBezTo>
                      <a:pt x="31423" y="49436"/>
                      <a:pt x="31723" y="48335"/>
                      <a:pt x="31423" y="48335"/>
                    </a:cubicBezTo>
                    <a:close/>
                  </a:path>
                </a:pathLst>
              </a:custGeom>
              <a:solidFill>
                <a:srgbClr val="EFE5F7"/>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8" name="Google Shape;1768;p51"/>
              <p:cNvSpPr/>
              <p:nvPr/>
            </p:nvSpPr>
            <p:spPr>
              <a:xfrm>
                <a:off x="3572538" y="2503325"/>
                <a:ext cx="999900" cy="1569500"/>
              </a:xfrm>
              <a:custGeom>
                <a:avLst/>
                <a:gdLst/>
                <a:ahLst/>
                <a:cxnLst/>
                <a:rect l="l" t="t" r="r" b="b"/>
                <a:pathLst>
                  <a:path w="39996" h="62780" extrusionOk="0">
                    <a:moveTo>
                      <a:pt x="15279" y="1"/>
                    </a:moveTo>
                    <a:cubicBezTo>
                      <a:pt x="11643" y="1"/>
                      <a:pt x="8741" y="2636"/>
                      <a:pt x="8741" y="5938"/>
                    </a:cubicBezTo>
                    <a:cubicBezTo>
                      <a:pt x="8741" y="7440"/>
                      <a:pt x="9374" y="8841"/>
                      <a:pt x="10408" y="9908"/>
                    </a:cubicBezTo>
                    <a:lnTo>
                      <a:pt x="10408" y="10375"/>
                    </a:lnTo>
                    <a:cubicBezTo>
                      <a:pt x="10408" y="12043"/>
                      <a:pt x="9074" y="13377"/>
                      <a:pt x="7440" y="13377"/>
                    </a:cubicBezTo>
                    <a:lnTo>
                      <a:pt x="1" y="13377"/>
                    </a:lnTo>
                    <a:cubicBezTo>
                      <a:pt x="802" y="16346"/>
                      <a:pt x="1969" y="19181"/>
                      <a:pt x="3437" y="21817"/>
                    </a:cubicBezTo>
                    <a:cubicBezTo>
                      <a:pt x="3437" y="21817"/>
                      <a:pt x="3437" y="21817"/>
                      <a:pt x="3437" y="21850"/>
                    </a:cubicBezTo>
                    <a:cubicBezTo>
                      <a:pt x="3670" y="22250"/>
                      <a:pt x="3904" y="22617"/>
                      <a:pt x="4137" y="23017"/>
                    </a:cubicBezTo>
                    <a:cubicBezTo>
                      <a:pt x="5905" y="26120"/>
                      <a:pt x="10508" y="34225"/>
                      <a:pt x="11176" y="35927"/>
                    </a:cubicBezTo>
                    <a:cubicBezTo>
                      <a:pt x="12010" y="38061"/>
                      <a:pt x="21983" y="61712"/>
                      <a:pt x="21983" y="61712"/>
                    </a:cubicBezTo>
                    <a:lnTo>
                      <a:pt x="21950" y="61712"/>
                    </a:lnTo>
                    <a:cubicBezTo>
                      <a:pt x="21650" y="61712"/>
                      <a:pt x="21950" y="62779"/>
                      <a:pt x="21950" y="62779"/>
                    </a:cubicBezTo>
                    <a:lnTo>
                      <a:pt x="39996" y="62779"/>
                    </a:lnTo>
                    <a:lnTo>
                      <a:pt x="39996" y="45934"/>
                    </a:lnTo>
                    <a:cubicBezTo>
                      <a:pt x="39996" y="44266"/>
                      <a:pt x="38629" y="42932"/>
                      <a:pt x="36994" y="42932"/>
                    </a:cubicBezTo>
                    <a:lnTo>
                      <a:pt x="36494" y="42932"/>
                    </a:lnTo>
                    <a:cubicBezTo>
                      <a:pt x="35426" y="43999"/>
                      <a:pt x="34059" y="44633"/>
                      <a:pt x="32524" y="44633"/>
                    </a:cubicBezTo>
                    <a:cubicBezTo>
                      <a:pt x="29255" y="44633"/>
                      <a:pt x="26587" y="41697"/>
                      <a:pt x="26587" y="38095"/>
                    </a:cubicBezTo>
                    <a:cubicBezTo>
                      <a:pt x="26587" y="34459"/>
                      <a:pt x="29255" y="31557"/>
                      <a:pt x="32524" y="31557"/>
                    </a:cubicBezTo>
                    <a:cubicBezTo>
                      <a:pt x="34059" y="31557"/>
                      <a:pt x="35426" y="32191"/>
                      <a:pt x="36494" y="33225"/>
                    </a:cubicBezTo>
                    <a:lnTo>
                      <a:pt x="36994" y="33225"/>
                    </a:lnTo>
                    <a:cubicBezTo>
                      <a:pt x="38629" y="33225"/>
                      <a:pt x="39996" y="31890"/>
                      <a:pt x="39996" y="30256"/>
                    </a:cubicBezTo>
                    <a:lnTo>
                      <a:pt x="39996" y="13377"/>
                    </a:lnTo>
                    <a:lnTo>
                      <a:pt x="23117" y="13377"/>
                    </a:lnTo>
                    <a:cubicBezTo>
                      <a:pt x="21450" y="13377"/>
                      <a:pt x="20115" y="12043"/>
                      <a:pt x="20115" y="10375"/>
                    </a:cubicBezTo>
                    <a:lnTo>
                      <a:pt x="20115" y="9908"/>
                    </a:lnTo>
                    <a:cubicBezTo>
                      <a:pt x="21183" y="8841"/>
                      <a:pt x="21817" y="7440"/>
                      <a:pt x="21817" y="5938"/>
                    </a:cubicBezTo>
                    <a:cubicBezTo>
                      <a:pt x="21817" y="2636"/>
                      <a:pt x="18881" y="1"/>
                      <a:pt x="15279" y="1"/>
                    </a:cubicBezTo>
                    <a:close/>
                  </a:path>
                </a:pathLst>
              </a:custGeom>
              <a:solidFill>
                <a:srgbClr val="2CAC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1"/>
              <p:cNvSpPr/>
              <p:nvPr/>
            </p:nvSpPr>
            <p:spPr>
              <a:xfrm>
                <a:off x="3572538" y="2503325"/>
                <a:ext cx="999900" cy="1569500"/>
              </a:xfrm>
              <a:custGeom>
                <a:avLst/>
                <a:gdLst/>
                <a:ahLst/>
                <a:cxnLst/>
                <a:rect l="l" t="t" r="r" b="b"/>
                <a:pathLst>
                  <a:path w="39996" h="62780" extrusionOk="0">
                    <a:moveTo>
                      <a:pt x="36994" y="42932"/>
                    </a:moveTo>
                    <a:lnTo>
                      <a:pt x="36494" y="42932"/>
                    </a:lnTo>
                    <a:cubicBezTo>
                      <a:pt x="35426" y="43999"/>
                      <a:pt x="34059" y="44633"/>
                      <a:pt x="32524" y="44633"/>
                    </a:cubicBezTo>
                    <a:cubicBezTo>
                      <a:pt x="29255" y="44633"/>
                      <a:pt x="26587" y="41697"/>
                      <a:pt x="26587" y="38095"/>
                    </a:cubicBezTo>
                    <a:cubicBezTo>
                      <a:pt x="26587" y="34459"/>
                      <a:pt x="29255" y="31557"/>
                      <a:pt x="32524" y="31557"/>
                    </a:cubicBezTo>
                    <a:cubicBezTo>
                      <a:pt x="34059" y="31557"/>
                      <a:pt x="35426" y="32191"/>
                      <a:pt x="36494" y="33225"/>
                    </a:cubicBezTo>
                    <a:lnTo>
                      <a:pt x="36994" y="33225"/>
                    </a:lnTo>
                    <a:cubicBezTo>
                      <a:pt x="38629" y="33225"/>
                      <a:pt x="39996" y="31890"/>
                      <a:pt x="39996" y="30256"/>
                    </a:cubicBezTo>
                    <a:lnTo>
                      <a:pt x="39996" y="13377"/>
                    </a:lnTo>
                    <a:lnTo>
                      <a:pt x="23117" y="13377"/>
                    </a:lnTo>
                    <a:cubicBezTo>
                      <a:pt x="21450" y="13377"/>
                      <a:pt x="20115" y="12043"/>
                      <a:pt x="20115" y="10375"/>
                    </a:cubicBezTo>
                    <a:lnTo>
                      <a:pt x="20115" y="9908"/>
                    </a:lnTo>
                    <a:cubicBezTo>
                      <a:pt x="21183" y="8841"/>
                      <a:pt x="21817" y="7440"/>
                      <a:pt x="21817" y="5938"/>
                    </a:cubicBezTo>
                    <a:cubicBezTo>
                      <a:pt x="21817" y="2636"/>
                      <a:pt x="18881" y="1"/>
                      <a:pt x="15279" y="1"/>
                    </a:cubicBezTo>
                    <a:cubicBezTo>
                      <a:pt x="11643" y="1"/>
                      <a:pt x="8741" y="2636"/>
                      <a:pt x="8741" y="5938"/>
                    </a:cubicBezTo>
                    <a:cubicBezTo>
                      <a:pt x="8741" y="7440"/>
                      <a:pt x="9374" y="8841"/>
                      <a:pt x="10408" y="9908"/>
                    </a:cubicBezTo>
                    <a:lnTo>
                      <a:pt x="10408" y="10375"/>
                    </a:lnTo>
                    <a:cubicBezTo>
                      <a:pt x="10408" y="12043"/>
                      <a:pt x="9074" y="13377"/>
                      <a:pt x="7440" y="13377"/>
                    </a:cubicBezTo>
                    <a:lnTo>
                      <a:pt x="1" y="13377"/>
                    </a:lnTo>
                    <a:cubicBezTo>
                      <a:pt x="802" y="16346"/>
                      <a:pt x="1969" y="19181"/>
                      <a:pt x="3437" y="21817"/>
                    </a:cubicBezTo>
                    <a:lnTo>
                      <a:pt x="3437" y="21817"/>
                    </a:lnTo>
                    <a:cubicBezTo>
                      <a:pt x="3437" y="21817"/>
                      <a:pt x="3437" y="21817"/>
                      <a:pt x="3437" y="21850"/>
                    </a:cubicBezTo>
                    <a:cubicBezTo>
                      <a:pt x="3670" y="22250"/>
                      <a:pt x="3904" y="22617"/>
                      <a:pt x="4137" y="23017"/>
                    </a:cubicBezTo>
                    <a:cubicBezTo>
                      <a:pt x="5905" y="26120"/>
                      <a:pt x="10508" y="34225"/>
                      <a:pt x="11176" y="35927"/>
                    </a:cubicBezTo>
                    <a:cubicBezTo>
                      <a:pt x="12010" y="38061"/>
                      <a:pt x="21983" y="61712"/>
                      <a:pt x="21983" y="61712"/>
                    </a:cubicBezTo>
                    <a:lnTo>
                      <a:pt x="21950" y="61712"/>
                    </a:lnTo>
                    <a:cubicBezTo>
                      <a:pt x="21650" y="61712"/>
                      <a:pt x="21950" y="62779"/>
                      <a:pt x="21950" y="62779"/>
                    </a:cubicBezTo>
                    <a:lnTo>
                      <a:pt x="39996" y="62779"/>
                    </a:lnTo>
                    <a:lnTo>
                      <a:pt x="39996" y="45934"/>
                    </a:lnTo>
                    <a:cubicBezTo>
                      <a:pt x="39996" y="44266"/>
                      <a:pt x="38629" y="42932"/>
                      <a:pt x="36994" y="42932"/>
                    </a:cubicBezTo>
                    <a:close/>
                  </a:path>
                </a:pathLst>
              </a:custGeom>
              <a:solidFill>
                <a:srgbClr val="FFEBEB"/>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0" name="Google Shape;1770;p51"/>
              <p:cNvSpPr/>
              <p:nvPr/>
            </p:nvSpPr>
            <p:spPr>
              <a:xfrm>
                <a:off x="3539188" y="1602700"/>
                <a:ext cx="1367675" cy="1235075"/>
              </a:xfrm>
              <a:custGeom>
                <a:avLst/>
                <a:gdLst/>
                <a:ahLst/>
                <a:cxnLst/>
                <a:rect l="l" t="t" r="r" b="b"/>
                <a:pathLst>
                  <a:path w="54707" h="49403" extrusionOk="0">
                    <a:moveTo>
                      <a:pt x="41297" y="0"/>
                    </a:moveTo>
                    <a:cubicBezTo>
                      <a:pt x="18514" y="0"/>
                      <a:pt x="1" y="17646"/>
                      <a:pt x="1" y="39462"/>
                    </a:cubicBezTo>
                    <a:cubicBezTo>
                      <a:pt x="1" y="42897"/>
                      <a:pt x="468" y="46233"/>
                      <a:pt x="1335" y="49402"/>
                    </a:cubicBezTo>
                    <a:lnTo>
                      <a:pt x="8774" y="49402"/>
                    </a:lnTo>
                    <a:cubicBezTo>
                      <a:pt x="10408" y="49402"/>
                      <a:pt x="11742" y="48068"/>
                      <a:pt x="11742" y="46400"/>
                    </a:cubicBezTo>
                    <a:lnTo>
                      <a:pt x="11742" y="45933"/>
                    </a:lnTo>
                    <a:cubicBezTo>
                      <a:pt x="10708" y="44866"/>
                      <a:pt x="10075" y="43498"/>
                      <a:pt x="10075" y="41963"/>
                    </a:cubicBezTo>
                    <a:cubicBezTo>
                      <a:pt x="10075" y="38661"/>
                      <a:pt x="12977" y="36026"/>
                      <a:pt x="16613" y="36026"/>
                    </a:cubicBezTo>
                    <a:cubicBezTo>
                      <a:pt x="20215" y="36026"/>
                      <a:pt x="23151" y="38694"/>
                      <a:pt x="23151" y="41963"/>
                    </a:cubicBezTo>
                    <a:cubicBezTo>
                      <a:pt x="23151" y="43498"/>
                      <a:pt x="22517" y="44866"/>
                      <a:pt x="21449" y="45933"/>
                    </a:cubicBezTo>
                    <a:lnTo>
                      <a:pt x="21449" y="46400"/>
                    </a:lnTo>
                    <a:cubicBezTo>
                      <a:pt x="21449" y="48068"/>
                      <a:pt x="22784" y="49402"/>
                      <a:pt x="24451" y="49402"/>
                    </a:cubicBezTo>
                    <a:lnTo>
                      <a:pt x="41297" y="49402"/>
                    </a:lnTo>
                    <a:lnTo>
                      <a:pt x="41297" y="32557"/>
                    </a:lnTo>
                    <a:cubicBezTo>
                      <a:pt x="41297" y="30889"/>
                      <a:pt x="42664" y="29555"/>
                      <a:pt x="44299" y="29555"/>
                    </a:cubicBezTo>
                    <a:lnTo>
                      <a:pt x="44799" y="29555"/>
                    </a:lnTo>
                    <a:cubicBezTo>
                      <a:pt x="45867" y="30589"/>
                      <a:pt x="47234" y="31256"/>
                      <a:pt x="48769" y="31256"/>
                    </a:cubicBezTo>
                    <a:cubicBezTo>
                      <a:pt x="52038" y="31256"/>
                      <a:pt x="54706" y="28320"/>
                      <a:pt x="54706" y="24684"/>
                    </a:cubicBezTo>
                    <a:cubicBezTo>
                      <a:pt x="54706" y="21082"/>
                      <a:pt x="52038" y="18146"/>
                      <a:pt x="48769" y="18146"/>
                    </a:cubicBezTo>
                    <a:cubicBezTo>
                      <a:pt x="47234" y="18146"/>
                      <a:pt x="45867" y="18814"/>
                      <a:pt x="44799" y="19848"/>
                    </a:cubicBezTo>
                    <a:lnTo>
                      <a:pt x="44299" y="19848"/>
                    </a:lnTo>
                    <a:cubicBezTo>
                      <a:pt x="42664" y="19848"/>
                      <a:pt x="41297" y="18513"/>
                      <a:pt x="41297" y="16846"/>
                    </a:cubicBezTo>
                    <a:lnTo>
                      <a:pt x="41297" y="0"/>
                    </a:lnTo>
                    <a:close/>
                  </a:path>
                </a:pathLst>
              </a:custGeom>
              <a:solidFill>
                <a:srgbClr val="B6D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1"/>
              <p:cNvSpPr/>
              <p:nvPr/>
            </p:nvSpPr>
            <p:spPr>
              <a:xfrm>
                <a:off x="3539188" y="1602700"/>
                <a:ext cx="1367675" cy="1235075"/>
              </a:xfrm>
              <a:custGeom>
                <a:avLst/>
                <a:gdLst/>
                <a:ahLst/>
                <a:cxnLst/>
                <a:rect l="l" t="t" r="r" b="b"/>
                <a:pathLst>
                  <a:path w="54707" h="49403" extrusionOk="0">
                    <a:moveTo>
                      <a:pt x="11742" y="46400"/>
                    </a:moveTo>
                    <a:lnTo>
                      <a:pt x="11742" y="45933"/>
                    </a:lnTo>
                    <a:cubicBezTo>
                      <a:pt x="10708" y="44866"/>
                      <a:pt x="10075" y="43498"/>
                      <a:pt x="10075" y="41963"/>
                    </a:cubicBezTo>
                    <a:cubicBezTo>
                      <a:pt x="10075" y="38661"/>
                      <a:pt x="12977" y="36026"/>
                      <a:pt x="16613" y="36026"/>
                    </a:cubicBezTo>
                    <a:cubicBezTo>
                      <a:pt x="20215" y="36026"/>
                      <a:pt x="23151" y="38694"/>
                      <a:pt x="23151" y="41963"/>
                    </a:cubicBezTo>
                    <a:cubicBezTo>
                      <a:pt x="23151" y="43498"/>
                      <a:pt x="22517" y="44866"/>
                      <a:pt x="21449" y="45933"/>
                    </a:cubicBezTo>
                    <a:lnTo>
                      <a:pt x="21449" y="46400"/>
                    </a:lnTo>
                    <a:cubicBezTo>
                      <a:pt x="21449" y="48068"/>
                      <a:pt x="22784" y="49402"/>
                      <a:pt x="24451" y="49402"/>
                    </a:cubicBezTo>
                    <a:lnTo>
                      <a:pt x="41297" y="49402"/>
                    </a:lnTo>
                    <a:lnTo>
                      <a:pt x="41297" y="49402"/>
                    </a:lnTo>
                    <a:lnTo>
                      <a:pt x="41297" y="32557"/>
                    </a:lnTo>
                    <a:cubicBezTo>
                      <a:pt x="41297" y="30889"/>
                      <a:pt x="42664" y="29555"/>
                      <a:pt x="44299" y="29555"/>
                    </a:cubicBezTo>
                    <a:lnTo>
                      <a:pt x="44799" y="29555"/>
                    </a:lnTo>
                    <a:cubicBezTo>
                      <a:pt x="45867" y="30589"/>
                      <a:pt x="47234" y="31256"/>
                      <a:pt x="48769" y="31256"/>
                    </a:cubicBezTo>
                    <a:cubicBezTo>
                      <a:pt x="52038" y="31256"/>
                      <a:pt x="54706" y="28320"/>
                      <a:pt x="54706" y="24684"/>
                    </a:cubicBezTo>
                    <a:cubicBezTo>
                      <a:pt x="54706" y="21082"/>
                      <a:pt x="52038" y="18146"/>
                      <a:pt x="48769" y="18146"/>
                    </a:cubicBezTo>
                    <a:cubicBezTo>
                      <a:pt x="47234" y="18146"/>
                      <a:pt x="45867" y="18814"/>
                      <a:pt x="44799" y="19848"/>
                    </a:cubicBezTo>
                    <a:lnTo>
                      <a:pt x="44299" y="19848"/>
                    </a:lnTo>
                    <a:cubicBezTo>
                      <a:pt x="42664" y="19848"/>
                      <a:pt x="41297" y="18513"/>
                      <a:pt x="41297" y="16846"/>
                    </a:cubicBezTo>
                    <a:lnTo>
                      <a:pt x="41297" y="0"/>
                    </a:lnTo>
                    <a:lnTo>
                      <a:pt x="41297" y="0"/>
                    </a:lnTo>
                    <a:cubicBezTo>
                      <a:pt x="18514" y="0"/>
                      <a:pt x="1" y="17646"/>
                      <a:pt x="1" y="39462"/>
                    </a:cubicBezTo>
                    <a:cubicBezTo>
                      <a:pt x="1" y="42897"/>
                      <a:pt x="468" y="46233"/>
                      <a:pt x="1335" y="49402"/>
                    </a:cubicBezTo>
                    <a:lnTo>
                      <a:pt x="8774" y="49402"/>
                    </a:lnTo>
                    <a:cubicBezTo>
                      <a:pt x="10408" y="49402"/>
                      <a:pt x="11742" y="48068"/>
                      <a:pt x="11742" y="46400"/>
                    </a:cubicBezTo>
                    <a:close/>
                  </a:path>
                </a:pathLst>
              </a:custGeom>
              <a:solidFill>
                <a:srgbClr val="FFF4D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72" name="Google Shape;1772;p51"/>
            <p:cNvSpPr/>
            <p:nvPr/>
          </p:nvSpPr>
          <p:spPr>
            <a:xfrm>
              <a:off x="3496200" y="1357950"/>
              <a:ext cx="2151279" cy="2573613"/>
            </a:xfrm>
            <a:custGeom>
              <a:avLst/>
              <a:gdLst/>
              <a:ahLst/>
              <a:cxnLst/>
              <a:rect l="l" t="t" r="r" b="b"/>
              <a:pathLst>
                <a:path w="87897" h="105142" extrusionOk="0">
                  <a:moveTo>
                    <a:pt x="63112" y="104008"/>
                  </a:moveTo>
                  <a:lnTo>
                    <a:pt x="63112" y="104008"/>
                  </a:lnTo>
                  <a:cubicBezTo>
                    <a:pt x="63446" y="100672"/>
                    <a:pt x="73686" y="78823"/>
                    <a:pt x="74587" y="76555"/>
                  </a:cubicBezTo>
                  <a:cubicBezTo>
                    <a:pt x="75321" y="74754"/>
                    <a:pt x="80224" y="66114"/>
                    <a:pt x="82092" y="62845"/>
                  </a:cubicBezTo>
                  <a:cubicBezTo>
                    <a:pt x="82359" y="62412"/>
                    <a:pt x="82593" y="62011"/>
                    <a:pt x="82826" y="61578"/>
                  </a:cubicBezTo>
                  <a:cubicBezTo>
                    <a:pt x="82826" y="61544"/>
                    <a:pt x="82826" y="61544"/>
                    <a:pt x="82826" y="61544"/>
                  </a:cubicBezTo>
                  <a:lnTo>
                    <a:pt x="82826" y="61544"/>
                  </a:lnTo>
                  <a:cubicBezTo>
                    <a:pt x="86062" y="55707"/>
                    <a:pt x="87897" y="49069"/>
                    <a:pt x="87897" y="41997"/>
                  </a:cubicBezTo>
                  <a:cubicBezTo>
                    <a:pt x="87897" y="18814"/>
                    <a:pt x="68216" y="0"/>
                    <a:pt x="43932" y="0"/>
                  </a:cubicBezTo>
                  <a:cubicBezTo>
                    <a:pt x="19681" y="0"/>
                    <a:pt x="0" y="18814"/>
                    <a:pt x="0" y="41997"/>
                  </a:cubicBezTo>
                  <a:cubicBezTo>
                    <a:pt x="0" y="49069"/>
                    <a:pt x="1835" y="55707"/>
                    <a:pt x="5071" y="61544"/>
                  </a:cubicBezTo>
                  <a:lnTo>
                    <a:pt x="5071" y="61544"/>
                  </a:lnTo>
                  <a:cubicBezTo>
                    <a:pt x="5071" y="61544"/>
                    <a:pt x="5071" y="61544"/>
                    <a:pt x="5071" y="61578"/>
                  </a:cubicBezTo>
                  <a:cubicBezTo>
                    <a:pt x="5304" y="62011"/>
                    <a:pt x="5538" y="62412"/>
                    <a:pt x="5805" y="62845"/>
                  </a:cubicBezTo>
                  <a:cubicBezTo>
                    <a:pt x="7673" y="66114"/>
                    <a:pt x="12576" y="74754"/>
                    <a:pt x="13310" y="76555"/>
                  </a:cubicBezTo>
                  <a:cubicBezTo>
                    <a:pt x="14211" y="78823"/>
                    <a:pt x="24451" y="100672"/>
                    <a:pt x="24785" y="104008"/>
                  </a:cubicBezTo>
                  <a:lnTo>
                    <a:pt x="24785" y="104008"/>
                  </a:lnTo>
                  <a:cubicBezTo>
                    <a:pt x="24451" y="104008"/>
                    <a:pt x="24184" y="104275"/>
                    <a:pt x="24184" y="104575"/>
                  </a:cubicBezTo>
                  <a:cubicBezTo>
                    <a:pt x="24184" y="104909"/>
                    <a:pt x="24451" y="105142"/>
                    <a:pt x="24785" y="105142"/>
                  </a:cubicBezTo>
                  <a:lnTo>
                    <a:pt x="24985" y="105142"/>
                  </a:lnTo>
                  <a:lnTo>
                    <a:pt x="62879" y="105142"/>
                  </a:lnTo>
                  <a:lnTo>
                    <a:pt x="63112" y="105142"/>
                  </a:lnTo>
                  <a:cubicBezTo>
                    <a:pt x="63446" y="105142"/>
                    <a:pt x="63713" y="104909"/>
                    <a:pt x="63713" y="104575"/>
                  </a:cubicBezTo>
                  <a:cubicBezTo>
                    <a:pt x="63713" y="104275"/>
                    <a:pt x="63446" y="104008"/>
                    <a:pt x="63112" y="104008"/>
                  </a:cubicBezTo>
                  <a:close/>
                  <a:moveTo>
                    <a:pt x="43965" y="102007"/>
                  </a:moveTo>
                  <a:lnTo>
                    <a:pt x="25919" y="102007"/>
                  </a:lnTo>
                  <a:cubicBezTo>
                    <a:pt x="25919" y="102007"/>
                    <a:pt x="25619" y="100906"/>
                    <a:pt x="25919" y="100906"/>
                  </a:cubicBezTo>
                  <a:lnTo>
                    <a:pt x="25952" y="100906"/>
                  </a:lnTo>
                  <a:cubicBezTo>
                    <a:pt x="25952" y="100906"/>
                    <a:pt x="15979" y="77255"/>
                    <a:pt x="15145" y="75121"/>
                  </a:cubicBezTo>
                  <a:cubicBezTo>
                    <a:pt x="14444" y="73419"/>
                    <a:pt x="9841" y="65314"/>
                    <a:pt x="8073" y="62211"/>
                  </a:cubicBezTo>
                  <a:cubicBezTo>
                    <a:pt x="7839" y="61811"/>
                    <a:pt x="7639" y="61444"/>
                    <a:pt x="7406" y="61044"/>
                  </a:cubicBezTo>
                  <a:cubicBezTo>
                    <a:pt x="7406" y="61011"/>
                    <a:pt x="7406" y="61011"/>
                    <a:pt x="7406" y="61011"/>
                  </a:cubicBezTo>
                  <a:lnTo>
                    <a:pt x="7406" y="61011"/>
                  </a:lnTo>
                  <a:cubicBezTo>
                    <a:pt x="5938" y="58375"/>
                    <a:pt x="4771" y="55540"/>
                    <a:pt x="3970" y="52571"/>
                  </a:cubicBezTo>
                  <a:cubicBezTo>
                    <a:pt x="3103" y="49402"/>
                    <a:pt x="2636" y="46066"/>
                    <a:pt x="2636" y="42631"/>
                  </a:cubicBezTo>
                  <a:cubicBezTo>
                    <a:pt x="2636" y="20815"/>
                    <a:pt x="21149" y="3169"/>
                    <a:pt x="43932" y="3169"/>
                  </a:cubicBezTo>
                  <a:lnTo>
                    <a:pt x="43932" y="3169"/>
                  </a:lnTo>
                  <a:cubicBezTo>
                    <a:pt x="66748" y="3169"/>
                    <a:pt x="85261" y="20815"/>
                    <a:pt x="85261" y="42631"/>
                  </a:cubicBezTo>
                  <a:cubicBezTo>
                    <a:pt x="85261" y="46066"/>
                    <a:pt x="84794" y="49402"/>
                    <a:pt x="83927" y="52571"/>
                  </a:cubicBezTo>
                  <a:cubicBezTo>
                    <a:pt x="83126" y="55540"/>
                    <a:pt x="81959" y="58375"/>
                    <a:pt x="80491" y="61011"/>
                  </a:cubicBezTo>
                  <a:lnTo>
                    <a:pt x="80491" y="61011"/>
                  </a:lnTo>
                  <a:lnTo>
                    <a:pt x="80491" y="61011"/>
                  </a:lnTo>
                  <a:cubicBezTo>
                    <a:pt x="80258" y="61444"/>
                    <a:pt x="80058" y="61811"/>
                    <a:pt x="79824" y="62211"/>
                  </a:cubicBezTo>
                  <a:cubicBezTo>
                    <a:pt x="78056" y="65314"/>
                    <a:pt x="73453" y="73419"/>
                    <a:pt x="72752" y="75121"/>
                  </a:cubicBezTo>
                  <a:cubicBezTo>
                    <a:pt x="71918" y="77255"/>
                    <a:pt x="61945" y="100906"/>
                    <a:pt x="61945" y="100906"/>
                  </a:cubicBezTo>
                  <a:lnTo>
                    <a:pt x="61978" y="100906"/>
                  </a:lnTo>
                  <a:cubicBezTo>
                    <a:pt x="62278" y="100906"/>
                    <a:pt x="61978" y="101973"/>
                    <a:pt x="61978" y="101973"/>
                  </a:cubicBezTo>
                  <a:lnTo>
                    <a:pt x="43965" y="1019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1"/>
            <p:cNvSpPr/>
            <p:nvPr/>
          </p:nvSpPr>
          <p:spPr>
            <a:xfrm>
              <a:off x="4068438" y="3886239"/>
              <a:ext cx="1006726" cy="62375"/>
            </a:xfrm>
            <a:custGeom>
              <a:avLst/>
              <a:gdLst/>
              <a:ahLst/>
              <a:cxnLst/>
              <a:rect l="l" t="t" r="r" b="b"/>
              <a:pathLst>
                <a:path w="27253" h="701" extrusionOk="0">
                  <a:moveTo>
                    <a:pt x="400" y="0"/>
                  </a:moveTo>
                  <a:cubicBezTo>
                    <a:pt x="200" y="0"/>
                    <a:pt x="0" y="167"/>
                    <a:pt x="0" y="367"/>
                  </a:cubicBezTo>
                  <a:cubicBezTo>
                    <a:pt x="0" y="534"/>
                    <a:pt x="200" y="701"/>
                    <a:pt x="400" y="701"/>
                  </a:cubicBezTo>
                  <a:lnTo>
                    <a:pt x="26853" y="701"/>
                  </a:lnTo>
                  <a:cubicBezTo>
                    <a:pt x="27053" y="701"/>
                    <a:pt x="27253" y="534"/>
                    <a:pt x="27253" y="367"/>
                  </a:cubicBezTo>
                  <a:cubicBezTo>
                    <a:pt x="27253" y="167"/>
                    <a:pt x="27053" y="0"/>
                    <a:pt x="268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646;p51">
            <a:extLst>
              <a:ext uri="{FF2B5EF4-FFF2-40B4-BE49-F238E27FC236}">
                <a16:creationId xmlns:a16="http://schemas.microsoft.com/office/drawing/2014/main" id="{7600F040-4918-4AFC-A55C-FE5C868E09C3}"/>
              </a:ext>
            </a:extLst>
          </p:cNvPr>
          <p:cNvSpPr txBox="1"/>
          <p:nvPr/>
        </p:nvSpPr>
        <p:spPr>
          <a:xfrm>
            <a:off x="5557448" y="620430"/>
            <a:ext cx="3250110" cy="717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Thời gian: </a:t>
            </a:r>
            <a:r>
              <a:rPr lang="vi-VN" sz="1600" dirty="0">
                <a:solidFill>
                  <a:srgbClr val="000000"/>
                </a:solidFill>
                <a:latin typeface="#9Slide03 AmpleSoft" panose="02000000000000000000" pitchFamily="2" charset="0"/>
                <a:ea typeface="Roboto"/>
                <a:cs typeface="Times New Roman" panose="02020603050405020304" pitchFamily="18" charset="0"/>
                <a:sym typeface="Roboto"/>
              </a:rPr>
              <a:t>ở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quá</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khứ</a:t>
            </a:r>
            <a:endParaRPr lang="vi-VN" sz="1600" dirty="0">
              <a:solidFill>
                <a:srgbClr val="000000"/>
              </a:solidFill>
              <a:latin typeface="#9Slide03 AmpleSoft" panose="02000000000000000000" pitchFamily="2" charset="0"/>
              <a:ea typeface="Roboto"/>
              <a:cs typeface="Times New Roman" panose="02020603050405020304" pitchFamily="18" charset="0"/>
              <a:sym typeface="Roboto"/>
            </a:endParaRPr>
          </a:p>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Không gian: </a:t>
            </a:r>
            <a:r>
              <a:rPr lang="vi-VN" sz="1600" dirty="0">
                <a:solidFill>
                  <a:srgbClr val="000000"/>
                </a:solidFill>
                <a:latin typeface="#9Slide03 AmpleSoft" panose="02000000000000000000" pitchFamily="2" charset="0"/>
                <a:ea typeface="Roboto"/>
                <a:cs typeface="Times New Roman" panose="02020603050405020304" pitchFamily="18" charset="0"/>
                <a:sym typeface="Roboto"/>
              </a:rPr>
              <a:t>ở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Bắc</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Cực</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xa</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xôi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lạnh</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giá</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hùng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vĩ</a:t>
            </a:r>
            <a:endParaRPr lang="vi-VN" sz="1600" dirty="0">
              <a:solidFill>
                <a:srgbClr val="000000"/>
              </a:solidFill>
              <a:latin typeface="#9Slide03 AmpleSoft" panose="02000000000000000000" pitchFamily="2" charset="0"/>
              <a:ea typeface="Roboto"/>
              <a:cs typeface="Times New Roman" panose="02020603050405020304" pitchFamily="18" charset="0"/>
              <a:sym typeface="Roboto"/>
            </a:endParaRPr>
          </a:p>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Nội dung câu chuyện: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Sự</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hồi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tưởng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của</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Sói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Lam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về</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cuộc</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sống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khắc</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nghiệt</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khó</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khăn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của</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gia</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đình</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sói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khi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chống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lại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những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tên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thợ</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săn</a:t>
            </a:r>
            <a:endParaRPr lang="vi-VN" sz="1600" dirty="0">
              <a:solidFill>
                <a:srgbClr val="000000"/>
              </a:solidFill>
              <a:latin typeface="#9Slide03 AmpleSoft" panose="02000000000000000000" pitchFamily="2" charset="0"/>
              <a:ea typeface="Roboto"/>
              <a:cs typeface="Times New Roman" panose="02020603050405020304" pitchFamily="18" charset="0"/>
              <a:sym typeface="Roboto"/>
            </a:endParaRPr>
          </a:p>
        </p:txBody>
      </p:sp>
      <p:sp>
        <p:nvSpPr>
          <p:cNvPr id="137" name="Google Shape;1646;p51">
            <a:extLst>
              <a:ext uri="{FF2B5EF4-FFF2-40B4-BE49-F238E27FC236}">
                <a16:creationId xmlns:a16="http://schemas.microsoft.com/office/drawing/2014/main" id="{27FA1955-99B7-4BE6-AAE5-7C05B3044397}"/>
              </a:ext>
            </a:extLst>
          </p:cNvPr>
          <p:cNvSpPr txBox="1"/>
          <p:nvPr/>
        </p:nvSpPr>
        <p:spPr>
          <a:xfrm>
            <a:off x="453951" y="3157572"/>
            <a:ext cx="3539551" cy="717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Thời gian: </a:t>
            </a:r>
            <a:r>
              <a:rPr lang="vi-VN" sz="1600" dirty="0">
                <a:solidFill>
                  <a:srgbClr val="000000"/>
                </a:solidFill>
                <a:latin typeface="#9Slide03 AmpleSoft" panose="02000000000000000000" pitchFamily="2" charset="0"/>
                <a:ea typeface="Roboto"/>
                <a:cs typeface="Times New Roman" panose="02020603050405020304" pitchFamily="18" charset="0"/>
                <a:sym typeface="Roboto"/>
              </a:rPr>
              <a:t>ở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quá</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khứ</a:t>
            </a:r>
            <a:endParaRPr lang="vi-VN" sz="1600" dirty="0">
              <a:solidFill>
                <a:srgbClr val="000000"/>
              </a:solidFill>
              <a:latin typeface="#9Slide03 AmpleSoft" panose="02000000000000000000" pitchFamily="2" charset="0"/>
              <a:ea typeface="Roboto"/>
              <a:cs typeface="Times New Roman" panose="02020603050405020304" pitchFamily="18" charset="0"/>
              <a:sym typeface="Roboto"/>
            </a:endParaRPr>
          </a:p>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Không gian: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ba</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miền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châu</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Phi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rộng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lớn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hoang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dã</a:t>
            </a:r>
            <a:endParaRPr lang="vi-VN" sz="1600" dirty="0">
              <a:solidFill>
                <a:srgbClr val="000000"/>
              </a:solidFill>
              <a:latin typeface="#9Slide03 AmpleSoft" panose="02000000000000000000" pitchFamily="2" charset="0"/>
              <a:ea typeface="Roboto"/>
              <a:cs typeface="Times New Roman" panose="02020603050405020304" pitchFamily="18" charset="0"/>
              <a:sym typeface="Roboto"/>
            </a:endParaRPr>
          </a:p>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Nội dung câu chuyện: </a:t>
            </a:r>
            <a:r>
              <a:rPr lang="en-US" sz="1600" dirty="0" err="1">
                <a:latin typeface="#9Slide03 AmpleSoft" panose="02000000000000000000" pitchFamily="2" charset="0"/>
                <a:ea typeface="Roboto"/>
                <a:cs typeface="Times New Roman" panose="02020603050405020304" pitchFamily="18" charset="0"/>
                <a:sym typeface="Roboto"/>
              </a:rPr>
              <a:t>Hành</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trình</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mưu</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sinh</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nhọc</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nhằn</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khắp</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châu</a:t>
            </a:r>
            <a:r>
              <a:rPr lang="en-US" sz="1600" dirty="0">
                <a:latin typeface="#9Slide03 AmpleSoft" panose="02000000000000000000" pitchFamily="2" charset="0"/>
                <a:ea typeface="Roboto"/>
                <a:cs typeface="Times New Roman" panose="02020603050405020304" pitchFamily="18" charset="0"/>
                <a:sym typeface="Roboto"/>
              </a:rPr>
              <a:t> Phi </a:t>
            </a:r>
            <a:r>
              <a:rPr lang="en-US" sz="1600" dirty="0" err="1">
                <a:latin typeface="#9Slide03 AmpleSoft" panose="02000000000000000000" pitchFamily="2" charset="0"/>
                <a:ea typeface="Roboto"/>
                <a:cs typeface="Times New Roman" panose="02020603050405020304" pitchFamily="18" charset="0"/>
                <a:sym typeface="Roboto"/>
              </a:rPr>
              <a:t>của</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cậu</a:t>
            </a:r>
            <a:r>
              <a:rPr lang="en-US" sz="1600" dirty="0">
                <a:latin typeface="#9Slide03 AmpleSoft" panose="02000000000000000000" pitchFamily="2" charset="0"/>
                <a:ea typeface="Roboto"/>
                <a:cs typeface="Times New Roman" panose="02020603050405020304" pitchFamily="18" charset="0"/>
                <a:sym typeface="Roboto"/>
              </a:rPr>
              <a:t> </a:t>
            </a:r>
            <a:r>
              <a:rPr lang="en-US" sz="1600" dirty="0" err="1">
                <a:latin typeface="#9Slide03 AmpleSoft" panose="02000000000000000000" pitchFamily="2" charset="0"/>
                <a:ea typeface="Roboto"/>
                <a:cs typeface="Times New Roman" panose="02020603050405020304" pitchFamily="18" charset="0"/>
                <a:sym typeface="Roboto"/>
              </a:rPr>
              <a:t>bé</a:t>
            </a:r>
            <a:r>
              <a:rPr lang="en-US" sz="1600" dirty="0">
                <a:latin typeface="#9Slide03 AmpleSoft" panose="02000000000000000000" pitchFamily="2" charset="0"/>
                <a:ea typeface="Roboto"/>
                <a:cs typeface="Times New Roman" panose="02020603050405020304" pitchFamily="18" charset="0"/>
                <a:sym typeface="Roboto"/>
              </a:rPr>
              <a:t> Phi </a:t>
            </a:r>
            <a:r>
              <a:rPr lang="en-US" sz="1600" dirty="0" err="1">
                <a:latin typeface="#9Slide03 AmpleSoft" panose="02000000000000000000" pitchFamily="2" charset="0"/>
                <a:ea typeface="Roboto"/>
                <a:cs typeface="Times New Roman" panose="02020603050405020304" pitchFamily="18" charset="0"/>
                <a:sym typeface="Roboto"/>
              </a:rPr>
              <a:t>Châu</a:t>
            </a:r>
            <a:endParaRPr lang="vi-VN" sz="1600" dirty="0">
              <a:solidFill>
                <a:srgbClr val="000000"/>
              </a:solidFill>
              <a:latin typeface="#9Slide03 AmpleSoft" panose="02000000000000000000" pitchFamily="2" charset="0"/>
              <a:ea typeface="Roboto"/>
              <a:cs typeface="Times New Roman" panose="02020603050405020304" pitchFamily="18" charset="0"/>
              <a:sym typeface="Roboto"/>
            </a:endParaRPr>
          </a:p>
        </p:txBody>
      </p:sp>
      <p:sp>
        <p:nvSpPr>
          <p:cNvPr id="138" name="Google Shape;1646;p51">
            <a:extLst>
              <a:ext uri="{FF2B5EF4-FFF2-40B4-BE49-F238E27FC236}">
                <a16:creationId xmlns:a16="http://schemas.microsoft.com/office/drawing/2014/main" id="{564599D5-AB7E-40D7-9215-F3EFC8120FDF}"/>
              </a:ext>
            </a:extLst>
          </p:cNvPr>
          <p:cNvSpPr txBox="1"/>
          <p:nvPr/>
        </p:nvSpPr>
        <p:spPr>
          <a:xfrm>
            <a:off x="5258340" y="3305567"/>
            <a:ext cx="3624787" cy="717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Thời gian: </a:t>
            </a:r>
            <a:r>
              <a:rPr lang="vi-VN" sz="1600" dirty="0">
                <a:solidFill>
                  <a:srgbClr val="000000"/>
                </a:solidFill>
                <a:latin typeface="#9Slide03 AmpleSoft" panose="02000000000000000000" pitchFamily="2" charset="0"/>
                <a:ea typeface="Roboto"/>
                <a:cs typeface="Times New Roman" panose="02020603050405020304" pitchFamily="18" charset="0"/>
                <a:sym typeface="Roboto"/>
              </a:rPr>
              <a:t>ở hiện tại</a:t>
            </a:r>
          </a:p>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Không gian: </a:t>
            </a:r>
            <a:r>
              <a:rPr lang="vi-VN" sz="1600" dirty="0">
                <a:solidFill>
                  <a:srgbClr val="000000"/>
                </a:solidFill>
                <a:latin typeface="#9Slide03 AmpleSoft" panose="02000000000000000000" pitchFamily="2" charset="0"/>
                <a:ea typeface="Roboto"/>
                <a:cs typeface="Times New Roman" panose="02020603050405020304" pitchFamily="18" charset="0"/>
                <a:sym typeface="Roboto"/>
              </a:rPr>
              <a:t>ở vườn bách thú</a:t>
            </a:r>
          </a:p>
          <a:p>
            <a:pPr marL="0" lvl="0" indent="0" algn="just" rtl="0">
              <a:spcBef>
                <a:spcPts val="0"/>
              </a:spcBef>
              <a:spcAft>
                <a:spcPts val="0"/>
              </a:spcAft>
              <a:buNone/>
            </a:pPr>
            <a:r>
              <a:rPr lang="vi-VN" sz="1600" dirty="0">
                <a:solidFill>
                  <a:srgbClr val="000000"/>
                </a:solidFill>
                <a:latin typeface="#9Slide03 Ample" panose="02000000000000000000" pitchFamily="2" charset="0"/>
                <a:ea typeface="Roboto"/>
                <a:cs typeface="Times New Roman" panose="02020603050405020304" pitchFamily="18" charset="0"/>
                <a:sym typeface="Roboto"/>
              </a:rPr>
              <a:t>- Nội dung câu chuyện: </a:t>
            </a:r>
            <a:r>
              <a:rPr lang="vi-VN" sz="1600" dirty="0">
                <a:solidFill>
                  <a:srgbClr val="000000"/>
                </a:solidFill>
                <a:latin typeface="#9Slide03 AmpleSoft" panose="02000000000000000000" pitchFamily="2" charset="0"/>
                <a:ea typeface="Roboto"/>
                <a:cs typeface="Times New Roman" panose="02020603050405020304" pitchFamily="18" charset="0"/>
                <a:sym typeface="Roboto"/>
              </a:rPr>
              <a:t>Phi Châu và Sói Lam</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làm</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bạn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họ</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cùng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gặp</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lại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những</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người</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bạn</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của</a:t>
            </a:r>
            <a:r>
              <a:rPr lang="en-US" sz="1600" dirty="0">
                <a:solidFill>
                  <a:srgbClr val="000000"/>
                </a:solidFill>
                <a:latin typeface="#9Slide03 AmpleSoft" panose="02000000000000000000" pitchFamily="2" charset="0"/>
                <a:ea typeface="Roboto"/>
                <a:cs typeface="Times New Roman" panose="02020603050405020304" pitchFamily="18" charset="0"/>
                <a:sym typeface="Roboto"/>
              </a:rPr>
              <a:t> </a:t>
            </a:r>
            <a:r>
              <a:rPr lang="en-US" sz="1600" dirty="0" err="1">
                <a:solidFill>
                  <a:srgbClr val="000000"/>
                </a:solidFill>
                <a:latin typeface="#9Slide03 AmpleSoft" panose="02000000000000000000" pitchFamily="2" charset="0"/>
                <a:ea typeface="Roboto"/>
                <a:cs typeface="Times New Roman" panose="02020603050405020304" pitchFamily="18" charset="0"/>
                <a:sym typeface="Roboto"/>
              </a:rPr>
              <a:t>mình</a:t>
            </a:r>
            <a:endParaRPr lang="vi-VN" sz="1600" dirty="0">
              <a:solidFill>
                <a:srgbClr val="000000"/>
              </a:solidFill>
              <a:latin typeface="#9Slide03 AmpleSoft" panose="02000000000000000000" pitchFamily="2" charset="0"/>
              <a:ea typeface="Roboto"/>
              <a:cs typeface="Times New Roman" panose="02020603050405020304" pitchFamily="18" charset="0"/>
              <a:sym typeface="Roboto"/>
            </a:endParaRPr>
          </a:p>
        </p:txBody>
      </p:sp>
    </p:spTree>
    <p:extLst>
      <p:ext uri="{BB962C8B-B14F-4D97-AF65-F5344CB8AC3E}">
        <p14:creationId xmlns:p14="http://schemas.microsoft.com/office/powerpoint/2010/main" val="23652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51"/>
                                        </p:tgtEl>
                                        <p:attrNameLst>
                                          <p:attrName>style.visibility</p:attrName>
                                        </p:attrNameLst>
                                      </p:cBhvr>
                                      <p:to>
                                        <p:strVal val="visible"/>
                                      </p:to>
                                    </p:set>
                                    <p:animEffect transition="in" filter="barn(inVertical)">
                                      <p:cBhvr>
                                        <p:cTn id="7" dur="500"/>
                                        <p:tgtEl>
                                          <p:spTgt spid="16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42"/>
                                        </p:tgtEl>
                                        <p:attrNameLst>
                                          <p:attrName>style.visibility</p:attrName>
                                        </p:attrNameLst>
                                      </p:cBhvr>
                                      <p:to>
                                        <p:strVal val="visible"/>
                                      </p:to>
                                    </p:set>
                                    <p:animEffect transition="in" filter="barn(inVertical)">
                                      <p:cBhvr>
                                        <p:cTn id="10" dur="500"/>
                                        <p:tgtEl>
                                          <p:spTgt spid="16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46">
                                            <p:txEl>
                                              <p:pRg st="0" end="0"/>
                                            </p:txEl>
                                          </p:spTgt>
                                        </p:tgtEl>
                                        <p:attrNameLst>
                                          <p:attrName>style.visibility</p:attrName>
                                        </p:attrNameLst>
                                      </p:cBhvr>
                                      <p:to>
                                        <p:strVal val="visible"/>
                                      </p:to>
                                    </p:set>
                                    <p:animEffect transition="in" filter="barn(inVertical)">
                                      <p:cBhvr>
                                        <p:cTn id="15" dur="500"/>
                                        <p:tgtEl>
                                          <p:spTgt spid="164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46">
                                            <p:txEl>
                                              <p:pRg st="1" end="1"/>
                                            </p:txEl>
                                          </p:spTgt>
                                        </p:tgtEl>
                                        <p:attrNameLst>
                                          <p:attrName>style.visibility</p:attrName>
                                        </p:attrNameLst>
                                      </p:cBhvr>
                                      <p:to>
                                        <p:strVal val="visible"/>
                                      </p:to>
                                    </p:set>
                                    <p:animEffect transition="in" filter="barn(inVertical)">
                                      <p:cBhvr>
                                        <p:cTn id="20" dur="500"/>
                                        <p:tgtEl>
                                          <p:spTgt spid="164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46">
                                            <p:txEl>
                                              <p:pRg st="2" end="2"/>
                                            </p:txEl>
                                          </p:spTgt>
                                        </p:tgtEl>
                                        <p:attrNameLst>
                                          <p:attrName>style.visibility</p:attrName>
                                        </p:attrNameLst>
                                      </p:cBhvr>
                                      <p:to>
                                        <p:strVal val="visible"/>
                                      </p:to>
                                    </p:set>
                                    <p:animEffect transition="in" filter="barn(inVertical)">
                                      <p:cBhvr>
                                        <p:cTn id="25" dur="500"/>
                                        <p:tgtEl>
                                          <p:spTgt spid="164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44"/>
                                        </p:tgtEl>
                                        <p:attrNameLst>
                                          <p:attrName>style.visibility</p:attrName>
                                        </p:attrNameLst>
                                      </p:cBhvr>
                                      <p:to>
                                        <p:strVal val="visible"/>
                                      </p:to>
                                    </p:set>
                                    <p:animEffect transition="in" filter="barn(inVertical)">
                                      <p:cBhvr>
                                        <p:cTn id="30" dur="500"/>
                                        <p:tgtEl>
                                          <p:spTgt spid="164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50"/>
                                        </p:tgtEl>
                                        <p:attrNameLst>
                                          <p:attrName>style.visibility</p:attrName>
                                        </p:attrNameLst>
                                      </p:cBhvr>
                                      <p:to>
                                        <p:strVal val="visible"/>
                                      </p:to>
                                    </p:set>
                                    <p:animEffect transition="in" filter="barn(inVertical)">
                                      <p:cBhvr>
                                        <p:cTn id="33" dur="500"/>
                                        <p:tgtEl>
                                          <p:spTgt spid="165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6">
                                            <p:txEl>
                                              <p:pRg st="0" end="0"/>
                                            </p:txEl>
                                          </p:spTgt>
                                        </p:tgtEl>
                                        <p:attrNameLst>
                                          <p:attrName>style.visibility</p:attrName>
                                        </p:attrNameLst>
                                      </p:cBhvr>
                                      <p:to>
                                        <p:strVal val="visible"/>
                                      </p:to>
                                    </p:set>
                                    <p:animEffect transition="in" filter="barn(inVertical)">
                                      <p:cBhvr>
                                        <p:cTn id="38" dur="500"/>
                                        <p:tgtEl>
                                          <p:spTgt spid="13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6">
                                            <p:txEl>
                                              <p:pRg st="1" end="1"/>
                                            </p:txEl>
                                          </p:spTgt>
                                        </p:tgtEl>
                                        <p:attrNameLst>
                                          <p:attrName>style.visibility</p:attrName>
                                        </p:attrNameLst>
                                      </p:cBhvr>
                                      <p:to>
                                        <p:strVal val="visible"/>
                                      </p:to>
                                    </p:set>
                                    <p:animEffect transition="in" filter="barn(inVertical)">
                                      <p:cBhvr>
                                        <p:cTn id="43" dur="500"/>
                                        <p:tgtEl>
                                          <p:spTgt spid="13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36">
                                            <p:txEl>
                                              <p:pRg st="2" end="2"/>
                                            </p:txEl>
                                          </p:spTgt>
                                        </p:tgtEl>
                                        <p:attrNameLst>
                                          <p:attrName>style.visibility</p:attrName>
                                        </p:attrNameLst>
                                      </p:cBhvr>
                                      <p:to>
                                        <p:strVal val="visible"/>
                                      </p:to>
                                    </p:set>
                                    <p:animEffect transition="in" filter="barn(inVertical)">
                                      <p:cBhvr>
                                        <p:cTn id="48" dur="500"/>
                                        <p:tgtEl>
                                          <p:spTgt spid="13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43"/>
                                        </p:tgtEl>
                                        <p:attrNameLst>
                                          <p:attrName>style.visibility</p:attrName>
                                        </p:attrNameLst>
                                      </p:cBhvr>
                                      <p:to>
                                        <p:strVal val="visible"/>
                                      </p:to>
                                    </p:set>
                                    <p:animEffect transition="in" filter="barn(inVertical)">
                                      <p:cBhvr>
                                        <p:cTn id="53" dur="500"/>
                                        <p:tgtEl>
                                          <p:spTgt spid="164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53"/>
                                        </p:tgtEl>
                                        <p:attrNameLst>
                                          <p:attrName>style.visibility</p:attrName>
                                        </p:attrNameLst>
                                      </p:cBhvr>
                                      <p:to>
                                        <p:strVal val="visible"/>
                                      </p:to>
                                    </p:set>
                                    <p:animEffect transition="in" filter="barn(inVertical)">
                                      <p:cBhvr>
                                        <p:cTn id="56" dur="500"/>
                                        <p:tgtEl>
                                          <p:spTgt spid="165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37">
                                            <p:txEl>
                                              <p:pRg st="0" end="0"/>
                                            </p:txEl>
                                          </p:spTgt>
                                        </p:tgtEl>
                                        <p:attrNameLst>
                                          <p:attrName>style.visibility</p:attrName>
                                        </p:attrNameLst>
                                      </p:cBhvr>
                                      <p:to>
                                        <p:strVal val="visible"/>
                                      </p:to>
                                    </p:set>
                                    <p:animEffect transition="in" filter="barn(inVertical)">
                                      <p:cBhvr>
                                        <p:cTn id="61" dur="500"/>
                                        <p:tgtEl>
                                          <p:spTgt spid="13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37">
                                            <p:txEl>
                                              <p:pRg st="1" end="1"/>
                                            </p:txEl>
                                          </p:spTgt>
                                        </p:tgtEl>
                                        <p:attrNameLst>
                                          <p:attrName>style.visibility</p:attrName>
                                        </p:attrNameLst>
                                      </p:cBhvr>
                                      <p:to>
                                        <p:strVal val="visible"/>
                                      </p:to>
                                    </p:set>
                                    <p:animEffect transition="in" filter="barn(inVertical)">
                                      <p:cBhvr>
                                        <p:cTn id="66" dur="500"/>
                                        <p:tgtEl>
                                          <p:spTgt spid="137">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37">
                                            <p:txEl>
                                              <p:pRg st="2" end="2"/>
                                            </p:txEl>
                                          </p:spTgt>
                                        </p:tgtEl>
                                        <p:attrNameLst>
                                          <p:attrName>style.visibility</p:attrName>
                                        </p:attrNameLst>
                                      </p:cBhvr>
                                      <p:to>
                                        <p:strVal val="visible"/>
                                      </p:to>
                                    </p:set>
                                    <p:animEffect transition="in" filter="barn(inVertical)">
                                      <p:cBhvr>
                                        <p:cTn id="71" dur="500"/>
                                        <p:tgtEl>
                                          <p:spTgt spid="137">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645"/>
                                        </p:tgtEl>
                                        <p:attrNameLst>
                                          <p:attrName>style.visibility</p:attrName>
                                        </p:attrNameLst>
                                      </p:cBhvr>
                                      <p:to>
                                        <p:strVal val="visible"/>
                                      </p:to>
                                    </p:set>
                                    <p:animEffect transition="in" filter="barn(inVertical)">
                                      <p:cBhvr>
                                        <p:cTn id="76" dur="500"/>
                                        <p:tgtEl>
                                          <p:spTgt spid="1645"/>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652"/>
                                        </p:tgtEl>
                                        <p:attrNameLst>
                                          <p:attrName>style.visibility</p:attrName>
                                        </p:attrNameLst>
                                      </p:cBhvr>
                                      <p:to>
                                        <p:strVal val="visible"/>
                                      </p:to>
                                    </p:set>
                                    <p:animEffect transition="in" filter="barn(inVertical)">
                                      <p:cBhvr>
                                        <p:cTn id="79" dur="500"/>
                                        <p:tgtEl>
                                          <p:spTgt spid="165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38">
                                            <p:txEl>
                                              <p:pRg st="0" end="0"/>
                                            </p:txEl>
                                          </p:spTgt>
                                        </p:tgtEl>
                                        <p:attrNameLst>
                                          <p:attrName>style.visibility</p:attrName>
                                        </p:attrNameLst>
                                      </p:cBhvr>
                                      <p:to>
                                        <p:strVal val="visible"/>
                                      </p:to>
                                    </p:set>
                                    <p:animEffect transition="in" filter="barn(inVertical)">
                                      <p:cBhvr>
                                        <p:cTn id="84" dur="500"/>
                                        <p:tgtEl>
                                          <p:spTgt spid="138">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38">
                                            <p:txEl>
                                              <p:pRg st="1" end="1"/>
                                            </p:txEl>
                                          </p:spTgt>
                                        </p:tgtEl>
                                        <p:attrNameLst>
                                          <p:attrName>style.visibility</p:attrName>
                                        </p:attrNameLst>
                                      </p:cBhvr>
                                      <p:to>
                                        <p:strVal val="visible"/>
                                      </p:to>
                                    </p:set>
                                    <p:animEffect transition="in" filter="barn(inVertical)">
                                      <p:cBhvr>
                                        <p:cTn id="89" dur="500"/>
                                        <p:tgtEl>
                                          <p:spTgt spid="138">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138">
                                            <p:txEl>
                                              <p:pRg st="2" end="2"/>
                                            </p:txEl>
                                          </p:spTgt>
                                        </p:tgtEl>
                                        <p:attrNameLst>
                                          <p:attrName>style.visibility</p:attrName>
                                        </p:attrNameLst>
                                      </p:cBhvr>
                                      <p:to>
                                        <p:strVal val="visible"/>
                                      </p:to>
                                    </p:set>
                                    <p:animEffect transition="in" filter="barn(inVertical)">
                                      <p:cBhvr>
                                        <p:cTn id="94" dur="500"/>
                                        <p:tgtEl>
                                          <p:spTgt spid="1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 grpId="0" animBg="1"/>
      <p:bldP spid="1643" grpId="0" animBg="1"/>
      <p:bldP spid="1644" grpId="0" animBg="1"/>
      <p:bldP spid="1645" grpId="0" animBg="1"/>
      <p:bldP spid="1650" grpId="0"/>
      <p:bldP spid="1651" grpId="0"/>
      <p:bldP spid="1652" grpId="0"/>
      <p:bldP spid="16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9;p65">
            <a:extLst>
              <a:ext uri="{FF2B5EF4-FFF2-40B4-BE49-F238E27FC236}">
                <a16:creationId xmlns:a16="http://schemas.microsoft.com/office/drawing/2014/main" id="{CF32B13E-D413-4A06-A5BF-1786633C6F3F}"/>
              </a:ext>
            </a:extLst>
          </p:cNvPr>
          <p:cNvSpPr txBox="1">
            <a:spLocks/>
          </p:cNvSpPr>
          <p:nvPr/>
        </p:nvSpPr>
        <p:spPr>
          <a:xfrm>
            <a:off x="1982400" y="394036"/>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1. </a:t>
            </a:r>
            <a:r>
              <a:rPr lang="en-US" sz="2400" dirty="0" err="1">
                <a:solidFill>
                  <a:srgbClr val="FF0000"/>
                </a:solidFill>
                <a:latin typeface="#9Slide03 AllRoundGothic" panose="020B0703020202020104" pitchFamily="34" charset="0"/>
              </a:rPr>
              <a:t>Cốt</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truyện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đa</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tuyến</a:t>
            </a:r>
            <a:endParaRPr lang="en-US" sz="2400" dirty="0">
              <a:solidFill>
                <a:srgbClr val="FF0000"/>
              </a:solidFill>
              <a:latin typeface="#9Slide03 AllRoundGothic" panose="020B0703020202020104" pitchFamily="34" charset="0"/>
            </a:endParaRPr>
          </a:p>
        </p:txBody>
      </p:sp>
      <p:pic>
        <p:nvPicPr>
          <p:cNvPr id="6" name="Picture 5">
            <a:extLst>
              <a:ext uri="{FF2B5EF4-FFF2-40B4-BE49-F238E27FC236}">
                <a16:creationId xmlns:a16="http://schemas.microsoft.com/office/drawing/2014/main" id="{9BACBBA9-CE0A-4CAD-83A1-1225EE658808}"/>
              </a:ext>
            </a:extLst>
          </p:cNvPr>
          <p:cNvPicPr>
            <a:picLocks noChangeAspect="1"/>
          </p:cNvPicPr>
          <p:nvPr/>
        </p:nvPicPr>
        <p:blipFill>
          <a:blip r:embed="rId3"/>
          <a:stretch>
            <a:fillRect/>
          </a:stretch>
        </p:blipFill>
        <p:spPr>
          <a:xfrm>
            <a:off x="853286" y="1420279"/>
            <a:ext cx="1767993" cy="3182201"/>
          </a:xfrm>
          <a:prstGeom prst="rect">
            <a:avLst/>
          </a:prstGeom>
        </p:spPr>
      </p:pic>
      <p:sp>
        <p:nvSpPr>
          <p:cNvPr id="7" name="Rectangle 6">
            <a:extLst>
              <a:ext uri="{FF2B5EF4-FFF2-40B4-BE49-F238E27FC236}">
                <a16:creationId xmlns:a16="http://schemas.microsoft.com/office/drawing/2014/main" id="{10BF791E-B5E4-411C-8D01-B93D3240B062}"/>
              </a:ext>
            </a:extLst>
          </p:cNvPr>
          <p:cNvSpPr/>
          <p:nvPr/>
        </p:nvSpPr>
        <p:spPr>
          <a:xfrm>
            <a:off x="3185160" y="1420279"/>
            <a:ext cx="5265420" cy="629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70C0"/>
                </a:solidFill>
                <a:latin typeface="#9Slide03 Ample" panose="02000000000000000000" pitchFamily="2" charset="0"/>
                <a:ea typeface="Roboto"/>
                <a:cs typeface="Roboto"/>
                <a:sym typeface="Roboto"/>
              </a:rPr>
              <a:t>Chương 1: Mạch truyện về Sói Lam – Phi Châu</a:t>
            </a:r>
          </a:p>
        </p:txBody>
      </p:sp>
      <p:sp>
        <p:nvSpPr>
          <p:cNvPr id="8" name="Rectangle 7">
            <a:extLst>
              <a:ext uri="{FF2B5EF4-FFF2-40B4-BE49-F238E27FC236}">
                <a16:creationId xmlns:a16="http://schemas.microsoft.com/office/drawing/2014/main" id="{DEB6EE0A-3B0C-4623-A75A-559CB7B42F34}"/>
              </a:ext>
            </a:extLst>
          </p:cNvPr>
          <p:cNvSpPr/>
          <p:nvPr/>
        </p:nvSpPr>
        <p:spPr>
          <a:xfrm>
            <a:off x="3185160" y="2273719"/>
            <a:ext cx="5265420" cy="629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rtl="0">
              <a:spcBef>
                <a:spcPts val="0"/>
              </a:spcBef>
              <a:spcAft>
                <a:spcPts val="0"/>
              </a:spcAft>
              <a:buNone/>
            </a:pPr>
            <a:r>
              <a:rPr lang="vi-VN" sz="2000" b="1" dirty="0">
                <a:solidFill>
                  <a:srgbClr val="0070C0"/>
                </a:solidFill>
                <a:latin typeface="#9Slide03 Ample" panose="02000000000000000000" pitchFamily="2" charset="0"/>
                <a:ea typeface="Roboto"/>
                <a:cs typeface="Roboto"/>
                <a:sym typeface="Roboto"/>
              </a:rPr>
              <a:t>Chương 2: Mạch truyện về Sói Lam</a:t>
            </a:r>
          </a:p>
        </p:txBody>
      </p:sp>
      <p:sp>
        <p:nvSpPr>
          <p:cNvPr id="9" name="Rectangle 8">
            <a:extLst>
              <a:ext uri="{FF2B5EF4-FFF2-40B4-BE49-F238E27FC236}">
                <a16:creationId xmlns:a16="http://schemas.microsoft.com/office/drawing/2014/main" id="{2AC9AA37-8614-40C2-B27F-F2E2A8CF6DA8}"/>
              </a:ext>
            </a:extLst>
          </p:cNvPr>
          <p:cNvSpPr/>
          <p:nvPr/>
        </p:nvSpPr>
        <p:spPr>
          <a:xfrm>
            <a:off x="3185160" y="3123349"/>
            <a:ext cx="5265420" cy="629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rtl="0">
              <a:spcBef>
                <a:spcPts val="0"/>
              </a:spcBef>
              <a:spcAft>
                <a:spcPts val="0"/>
              </a:spcAft>
              <a:buNone/>
            </a:pPr>
            <a:r>
              <a:rPr lang="vi-VN" sz="2000" b="1" dirty="0">
                <a:solidFill>
                  <a:srgbClr val="0070C0"/>
                </a:solidFill>
                <a:latin typeface="#9Slide03 Ample" panose="02000000000000000000" pitchFamily="2" charset="0"/>
                <a:ea typeface="Roboto"/>
                <a:cs typeface="Roboto"/>
                <a:sym typeface="Roboto"/>
              </a:rPr>
              <a:t>Chương </a:t>
            </a:r>
            <a:r>
              <a:rPr lang="en-US" sz="2000" b="1" dirty="0">
                <a:solidFill>
                  <a:srgbClr val="0070C0"/>
                </a:solidFill>
                <a:latin typeface="#9Slide03 Ample" panose="02000000000000000000" pitchFamily="2" charset="0"/>
                <a:ea typeface="Roboto"/>
                <a:cs typeface="Roboto"/>
                <a:sym typeface="Roboto"/>
              </a:rPr>
              <a:t>3</a:t>
            </a:r>
            <a:r>
              <a:rPr lang="vi-VN" sz="2000" b="1" dirty="0">
                <a:solidFill>
                  <a:srgbClr val="0070C0"/>
                </a:solidFill>
                <a:latin typeface="#9Slide03 Ample" panose="02000000000000000000" pitchFamily="2" charset="0"/>
                <a:ea typeface="Roboto"/>
                <a:cs typeface="Roboto"/>
                <a:sym typeface="Roboto"/>
              </a:rPr>
              <a:t>: Mạch truyện về </a:t>
            </a:r>
            <a:r>
              <a:rPr lang="en" sz="2000" b="1" dirty="0">
                <a:solidFill>
                  <a:srgbClr val="0070C0"/>
                </a:solidFill>
                <a:latin typeface="#9Slide03 Ample" panose="02000000000000000000" pitchFamily="2" charset="0"/>
                <a:ea typeface="Roboto"/>
                <a:cs typeface="Roboto"/>
                <a:sym typeface="Roboto"/>
              </a:rPr>
              <a:t>Phi Châu</a:t>
            </a:r>
            <a:endParaRPr lang="vi-VN" sz="2000" b="1" dirty="0">
              <a:solidFill>
                <a:srgbClr val="0070C0"/>
              </a:solidFill>
              <a:latin typeface="#9Slide03 Ample" panose="02000000000000000000" pitchFamily="2" charset="0"/>
              <a:ea typeface="Roboto"/>
              <a:cs typeface="Roboto"/>
              <a:sym typeface="Roboto"/>
            </a:endParaRPr>
          </a:p>
        </p:txBody>
      </p:sp>
      <p:sp>
        <p:nvSpPr>
          <p:cNvPr id="10" name="Rectangle 9">
            <a:extLst>
              <a:ext uri="{FF2B5EF4-FFF2-40B4-BE49-F238E27FC236}">
                <a16:creationId xmlns:a16="http://schemas.microsoft.com/office/drawing/2014/main" id="{F4DDFCFB-E8B1-49AF-B03C-E8A80964D7BC}"/>
              </a:ext>
            </a:extLst>
          </p:cNvPr>
          <p:cNvSpPr/>
          <p:nvPr/>
        </p:nvSpPr>
        <p:spPr>
          <a:xfrm>
            <a:off x="3185160" y="3972979"/>
            <a:ext cx="5265420" cy="629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rtl="0">
              <a:spcBef>
                <a:spcPts val="0"/>
              </a:spcBef>
              <a:spcAft>
                <a:spcPts val="0"/>
              </a:spcAft>
              <a:buNone/>
            </a:pPr>
            <a:r>
              <a:rPr lang="vi-VN" sz="2000" b="1" dirty="0">
                <a:solidFill>
                  <a:srgbClr val="0070C0"/>
                </a:solidFill>
                <a:latin typeface="#9Slide03 Ample" panose="02000000000000000000" pitchFamily="2" charset="0"/>
                <a:ea typeface="Roboto"/>
                <a:cs typeface="Roboto"/>
                <a:sym typeface="Roboto"/>
              </a:rPr>
              <a:t>Chương </a:t>
            </a:r>
            <a:r>
              <a:rPr lang="en-US" sz="2000" b="1" dirty="0">
                <a:solidFill>
                  <a:srgbClr val="0070C0"/>
                </a:solidFill>
                <a:latin typeface="#9Slide03 Ample" panose="02000000000000000000" pitchFamily="2" charset="0"/>
                <a:ea typeface="Roboto"/>
                <a:cs typeface="Roboto"/>
                <a:sym typeface="Roboto"/>
              </a:rPr>
              <a:t>4</a:t>
            </a:r>
            <a:r>
              <a:rPr lang="vi-VN" sz="2000" b="1" dirty="0">
                <a:solidFill>
                  <a:srgbClr val="0070C0"/>
                </a:solidFill>
                <a:latin typeface="#9Slide03 Ample" panose="02000000000000000000" pitchFamily="2" charset="0"/>
                <a:ea typeface="Roboto"/>
                <a:cs typeface="Roboto"/>
                <a:sym typeface="Roboto"/>
              </a:rPr>
              <a:t>: </a:t>
            </a:r>
            <a:r>
              <a:rPr lang="en" sz="2000" b="1" dirty="0">
                <a:solidFill>
                  <a:srgbClr val="0070C0"/>
                </a:solidFill>
                <a:latin typeface="#9Slide03 Ample" panose="02000000000000000000" pitchFamily="2" charset="0"/>
                <a:ea typeface="Roboto"/>
                <a:cs typeface="Roboto"/>
                <a:sym typeface="Roboto"/>
              </a:rPr>
              <a:t>Mạch truyện về Sói Lam – Phi Châu</a:t>
            </a:r>
            <a:endParaRPr lang="vi-VN" sz="2000" b="1" dirty="0">
              <a:solidFill>
                <a:srgbClr val="0070C0"/>
              </a:solidFill>
              <a:latin typeface="#9Slide03 Ample" panose="02000000000000000000" pitchFamily="2" charset="0"/>
              <a:ea typeface="Roboto"/>
              <a:cs typeface="Roboto"/>
              <a:sym typeface="Roboto"/>
            </a:endParaRPr>
          </a:p>
        </p:txBody>
      </p:sp>
    </p:spTree>
    <p:extLst>
      <p:ext uri="{BB962C8B-B14F-4D97-AF65-F5344CB8AC3E}">
        <p14:creationId xmlns:p14="http://schemas.microsoft.com/office/powerpoint/2010/main" val="1121043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9;p65">
            <a:extLst>
              <a:ext uri="{FF2B5EF4-FFF2-40B4-BE49-F238E27FC236}">
                <a16:creationId xmlns:a16="http://schemas.microsoft.com/office/drawing/2014/main" id="{FAE5EADD-32A0-491C-8946-91A52A9C5460}"/>
              </a:ext>
            </a:extLst>
          </p:cNvPr>
          <p:cNvSpPr txBox="1">
            <a:spLocks/>
          </p:cNvSpPr>
          <p:nvPr/>
        </p:nvSpPr>
        <p:spPr>
          <a:xfrm>
            <a:off x="1982400" y="226396"/>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1. </a:t>
            </a:r>
            <a:r>
              <a:rPr lang="en-US" sz="2400" dirty="0" err="1">
                <a:solidFill>
                  <a:srgbClr val="FF0000"/>
                </a:solidFill>
                <a:latin typeface="#9Slide03 AllRoundGothic" panose="020B0703020202020104" pitchFamily="34" charset="0"/>
              </a:rPr>
              <a:t>Cốt</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truyện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đa</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tuyến</a:t>
            </a:r>
            <a:endParaRPr lang="en-US" sz="2400" dirty="0">
              <a:solidFill>
                <a:srgbClr val="FF0000"/>
              </a:solidFill>
              <a:latin typeface="#9Slide03 AllRoundGothic" panose="020B0703020202020104" pitchFamily="34" charset="0"/>
            </a:endParaRPr>
          </a:p>
        </p:txBody>
      </p:sp>
      <p:sp>
        <p:nvSpPr>
          <p:cNvPr id="4" name="TextBox 3">
            <a:extLst>
              <a:ext uri="{FF2B5EF4-FFF2-40B4-BE49-F238E27FC236}">
                <a16:creationId xmlns:a16="http://schemas.microsoft.com/office/drawing/2014/main" id="{4A73BEE3-6FD2-4ED0-A965-12B79FE06DA7}"/>
              </a:ext>
            </a:extLst>
          </p:cNvPr>
          <p:cNvSpPr txBox="1"/>
          <p:nvPr/>
        </p:nvSpPr>
        <p:spPr>
          <a:xfrm>
            <a:off x="3710499" y="3359787"/>
            <a:ext cx="5697997" cy="400110"/>
          </a:xfrm>
          <a:prstGeom prst="rect">
            <a:avLst/>
          </a:prstGeom>
          <a:noFill/>
        </p:spPr>
        <p:txBody>
          <a:bodyPr wrap="square">
            <a:spAutoFit/>
          </a:bodyPr>
          <a:lstStyle/>
          <a:p>
            <a:pPr marL="285750" indent="-285750" algn="just">
              <a:buFont typeface="Wingdings" panose="05000000000000000000" pitchFamily="2" charset="2"/>
              <a:buChar char="§"/>
            </a:pPr>
            <a:endParaRPr lang="en-US" sz="2000" dirty="0">
              <a:latin typeface="#9Slide03 AmpleSoft" panose="02000000000000000000" pitchFamily="2" charset="0"/>
            </a:endParaRPr>
          </a:p>
        </p:txBody>
      </p:sp>
      <p:sp>
        <p:nvSpPr>
          <p:cNvPr id="5" name="Google Shape;1461;p47">
            <a:extLst>
              <a:ext uri="{FF2B5EF4-FFF2-40B4-BE49-F238E27FC236}">
                <a16:creationId xmlns:a16="http://schemas.microsoft.com/office/drawing/2014/main" id="{7C99A701-1610-45D5-923B-DE877D4FF29B}"/>
              </a:ext>
            </a:extLst>
          </p:cNvPr>
          <p:cNvSpPr/>
          <p:nvPr/>
        </p:nvSpPr>
        <p:spPr>
          <a:xfrm>
            <a:off x="318834" y="1006970"/>
            <a:ext cx="5477403" cy="1112835"/>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000" dirty="0" err="1">
                <a:latin typeface="#9Slide03 AmpleSoft" panose="02000000000000000000" pitchFamily="2" charset="0"/>
              </a:rPr>
              <a:t>Giúp</a:t>
            </a:r>
            <a:r>
              <a:rPr lang="en-US" sz="2000" dirty="0">
                <a:latin typeface="#9Slide03 AmpleSoft" panose="02000000000000000000" pitchFamily="2" charset="0"/>
              </a:rPr>
              <a:t> </a:t>
            </a:r>
            <a:r>
              <a:rPr lang="en-US" sz="2000" dirty="0" err="1">
                <a:latin typeface="#9Slide03 AmpleSoft" panose="02000000000000000000" pitchFamily="2" charset="0"/>
              </a:rPr>
              <a:t>thể</a:t>
            </a:r>
            <a:r>
              <a:rPr lang="en-US" sz="2000" dirty="0">
                <a:latin typeface="#9Slide03 AmpleSoft" panose="02000000000000000000" pitchFamily="2" charset="0"/>
              </a:rPr>
              <a:t> </a:t>
            </a:r>
            <a:r>
              <a:rPr lang="en-US" sz="2000" dirty="0" err="1">
                <a:latin typeface="#9Slide03 AmpleSoft" panose="02000000000000000000" pitchFamily="2" charset="0"/>
              </a:rPr>
              <a:t>hiện</a:t>
            </a:r>
            <a:r>
              <a:rPr lang="en-US" sz="2000" dirty="0">
                <a:latin typeface="#9Slide03 AmpleSoft" panose="02000000000000000000" pitchFamily="2" charset="0"/>
              </a:rPr>
              <a:t> </a:t>
            </a:r>
            <a:r>
              <a:rPr lang="en-US" sz="2000" dirty="0" err="1">
                <a:latin typeface="#9Slide03 AmpleSoft" panose="02000000000000000000" pitchFamily="2" charset="0"/>
              </a:rPr>
              <a:t>hoàn</a:t>
            </a:r>
            <a:r>
              <a:rPr lang="en-US" sz="2000" dirty="0">
                <a:latin typeface="#9Slide03 AmpleSoft" panose="02000000000000000000" pitchFamily="2" charset="0"/>
              </a:rPr>
              <a:t> </a:t>
            </a:r>
            <a:r>
              <a:rPr lang="en-US" sz="2000" dirty="0" err="1">
                <a:latin typeface="#9Slide03 AmpleSoft" panose="02000000000000000000" pitchFamily="2" charset="0"/>
              </a:rPr>
              <a:t>cảnh</a:t>
            </a:r>
            <a:r>
              <a:rPr lang="en-US" sz="2000" dirty="0">
                <a:latin typeface="#9Slide03 AmpleSoft" panose="02000000000000000000" pitchFamily="2" charset="0"/>
              </a:rPr>
              <a:t>, </a:t>
            </a:r>
            <a:r>
              <a:rPr lang="en-US" sz="2000" dirty="0" err="1">
                <a:latin typeface="#9Slide03 AmpleSoft" panose="02000000000000000000" pitchFamily="2" charset="0"/>
              </a:rPr>
              <a:t>số</a:t>
            </a:r>
            <a:r>
              <a:rPr lang="en-US" sz="2000" dirty="0">
                <a:latin typeface="#9Slide03 AmpleSoft" panose="02000000000000000000" pitchFamily="2" charset="0"/>
              </a:rPr>
              <a:t> </a:t>
            </a:r>
            <a:r>
              <a:rPr lang="en-US" sz="2000" dirty="0" err="1">
                <a:latin typeface="#9Slide03 AmpleSoft" panose="02000000000000000000" pitchFamily="2" charset="0"/>
              </a:rPr>
              <a:t>phận</a:t>
            </a:r>
            <a:r>
              <a:rPr lang="en-US" sz="2000" dirty="0">
                <a:latin typeface="#9Slide03 AmpleSoft" panose="02000000000000000000" pitchFamily="2" charset="0"/>
              </a:rPr>
              <a:t>, </a:t>
            </a:r>
            <a:r>
              <a:rPr lang="en-US" sz="2000" dirty="0" err="1">
                <a:latin typeface="#9Slide03 AmpleSoft" panose="02000000000000000000" pitchFamily="2" charset="0"/>
              </a:rPr>
              <a:t>tính</a:t>
            </a:r>
            <a:r>
              <a:rPr lang="en-US" sz="2000" dirty="0">
                <a:latin typeface="#9Slide03 AmpleSoft" panose="02000000000000000000" pitchFamily="2" charset="0"/>
              </a:rPr>
              <a:t> </a:t>
            </a:r>
            <a:r>
              <a:rPr lang="en-US" sz="2000" dirty="0" err="1">
                <a:latin typeface="#9Slide03 AmpleSoft" panose="02000000000000000000" pitchFamily="2" charset="0"/>
              </a:rPr>
              <a:t>cách</a:t>
            </a:r>
            <a:r>
              <a:rPr lang="en-US" sz="2000" dirty="0">
                <a:latin typeface="#9Slide03 AmpleSoft" panose="02000000000000000000" pitchFamily="2" charset="0"/>
              </a:rPr>
              <a:t> </a:t>
            </a:r>
            <a:r>
              <a:rPr lang="en-US" sz="2000" dirty="0" err="1">
                <a:latin typeface="#9Slide03 AmpleSoft" panose="02000000000000000000" pitchFamily="2" charset="0"/>
              </a:rPr>
              <a:t>của</a:t>
            </a:r>
            <a:r>
              <a:rPr lang="en-US" sz="2000" dirty="0">
                <a:latin typeface="#9Slide03 AmpleSoft" panose="02000000000000000000" pitchFamily="2" charset="0"/>
              </a:rPr>
              <a:t> </a:t>
            </a:r>
            <a:r>
              <a:rPr lang="en-US" sz="2000" dirty="0" err="1">
                <a:latin typeface="#9Slide03 AmpleSoft" panose="02000000000000000000" pitchFamily="2" charset="0"/>
              </a:rPr>
              <a:t>các</a:t>
            </a:r>
            <a:r>
              <a:rPr lang="en-US" sz="2000" dirty="0">
                <a:latin typeface="#9Slide03 AmpleSoft" panose="02000000000000000000" pitchFamily="2" charset="0"/>
              </a:rPr>
              <a:t> </a:t>
            </a:r>
            <a:r>
              <a:rPr lang="en-US" sz="2000" dirty="0" err="1">
                <a:latin typeface="#9Slide03 AmpleSoft" panose="02000000000000000000" pitchFamily="2" charset="0"/>
              </a:rPr>
              <a:t>nhân</a:t>
            </a:r>
            <a:r>
              <a:rPr lang="en-US" sz="2000" dirty="0">
                <a:latin typeface="#9Slide03 AmpleSoft" panose="02000000000000000000" pitchFamily="2" charset="0"/>
              </a:rPr>
              <a:t> </a:t>
            </a:r>
            <a:r>
              <a:rPr lang="en-US" sz="2000" dirty="0" err="1">
                <a:latin typeface="#9Slide03 AmpleSoft" panose="02000000000000000000" pitchFamily="2" charset="0"/>
              </a:rPr>
              <a:t>vật</a:t>
            </a:r>
            <a:r>
              <a:rPr lang="en-US" sz="2000" dirty="0">
                <a:latin typeface="#9Slide03 AmpleSoft" panose="02000000000000000000" pitchFamily="2" charset="0"/>
              </a:rPr>
              <a:t> </a:t>
            </a:r>
            <a:r>
              <a:rPr lang="en-US" sz="2000" dirty="0" err="1">
                <a:latin typeface="#9Slide03 AmpleSoft" panose="02000000000000000000" pitchFamily="2" charset="0"/>
              </a:rPr>
              <a:t>một</a:t>
            </a:r>
            <a:r>
              <a:rPr lang="en-US" sz="2000" dirty="0">
                <a:latin typeface="#9Slide03 AmpleSoft" panose="02000000000000000000" pitchFamily="2" charset="0"/>
              </a:rPr>
              <a:t> </a:t>
            </a:r>
            <a:r>
              <a:rPr lang="en-US" sz="2000" dirty="0" err="1">
                <a:latin typeface="#9Slide03 AmpleSoft" panose="02000000000000000000" pitchFamily="2" charset="0"/>
              </a:rPr>
              <a:t>cách</a:t>
            </a:r>
            <a:r>
              <a:rPr lang="en-US" sz="2000" dirty="0">
                <a:latin typeface="#9Slide03 AmpleSoft" panose="02000000000000000000" pitchFamily="2" charset="0"/>
              </a:rPr>
              <a:t> </a:t>
            </a:r>
            <a:r>
              <a:rPr lang="en-US" sz="2000" dirty="0" err="1">
                <a:latin typeface="#9Slide03 AmpleSoft" panose="02000000000000000000" pitchFamily="2" charset="0"/>
              </a:rPr>
              <a:t>mạch</a:t>
            </a:r>
            <a:r>
              <a:rPr lang="en-US" sz="2000" dirty="0">
                <a:latin typeface="#9Slide03 AmpleSoft" panose="02000000000000000000" pitchFamily="2" charset="0"/>
              </a:rPr>
              <a:t> </a:t>
            </a:r>
            <a:r>
              <a:rPr lang="en-US" sz="2000" dirty="0" err="1">
                <a:latin typeface="#9Slide03 AmpleSoft" panose="02000000000000000000" pitchFamily="2" charset="0"/>
              </a:rPr>
              <a:t>lạc</a:t>
            </a:r>
            <a:r>
              <a:rPr lang="en-US" sz="2000" dirty="0">
                <a:latin typeface="#9Slide03 AmpleSoft" panose="02000000000000000000" pitchFamily="2" charset="0"/>
              </a:rPr>
              <a:t>, </a:t>
            </a:r>
            <a:r>
              <a:rPr lang="en-US" sz="2000" dirty="0" err="1">
                <a:latin typeface="#9Slide03 AmpleSoft" panose="02000000000000000000" pitchFamily="2" charset="0"/>
              </a:rPr>
              <a:t>sống</a:t>
            </a:r>
            <a:r>
              <a:rPr lang="en-US" sz="2000" dirty="0">
                <a:latin typeface="#9Slide03 AmpleSoft" panose="02000000000000000000" pitchFamily="2" charset="0"/>
              </a:rPr>
              <a:t> </a:t>
            </a:r>
            <a:r>
              <a:rPr lang="en-US" sz="2000" dirty="0" err="1">
                <a:latin typeface="#9Slide03 AmpleSoft" panose="02000000000000000000" pitchFamily="2" charset="0"/>
              </a:rPr>
              <a:t>động</a:t>
            </a:r>
            <a:r>
              <a:rPr lang="en-US" sz="2000" dirty="0">
                <a:latin typeface="#9Slide03 AmpleSoft" panose="02000000000000000000" pitchFamily="2" charset="0"/>
              </a:rPr>
              <a:t>, </a:t>
            </a:r>
            <a:r>
              <a:rPr lang="en-US" sz="2000" dirty="0" err="1">
                <a:latin typeface="#9Slide03 AmpleSoft" panose="02000000000000000000" pitchFamily="2" charset="0"/>
              </a:rPr>
              <a:t>có</a:t>
            </a:r>
            <a:r>
              <a:rPr lang="en-US" sz="2000" dirty="0">
                <a:latin typeface="#9Slide03 AmpleSoft" panose="02000000000000000000" pitchFamily="2" charset="0"/>
              </a:rPr>
              <a:t> </a:t>
            </a:r>
            <a:r>
              <a:rPr lang="en-US" sz="2000" dirty="0" err="1">
                <a:latin typeface="#9Slide03 AmpleSoft" panose="02000000000000000000" pitchFamily="2" charset="0"/>
              </a:rPr>
              <a:t>sự</a:t>
            </a:r>
            <a:r>
              <a:rPr lang="en-US" sz="2000" dirty="0">
                <a:latin typeface="#9Slide03 AmpleSoft" panose="02000000000000000000" pitchFamily="2" charset="0"/>
              </a:rPr>
              <a:t> so </a:t>
            </a:r>
            <a:r>
              <a:rPr lang="en-US" sz="2000" dirty="0" err="1">
                <a:latin typeface="#9Slide03 AmpleSoft" panose="02000000000000000000" pitchFamily="2" charset="0"/>
              </a:rPr>
              <a:t>sánh</a:t>
            </a:r>
            <a:r>
              <a:rPr lang="en-US" sz="2000" dirty="0">
                <a:latin typeface="#9Slide03 AmpleSoft" panose="02000000000000000000" pitchFamily="2" charset="0"/>
              </a:rPr>
              <a:t>, </a:t>
            </a:r>
            <a:r>
              <a:rPr lang="en-US" sz="2000" dirty="0" err="1">
                <a:latin typeface="#9Slide03 AmpleSoft" panose="02000000000000000000" pitchFamily="2" charset="0"/>
              </a:rPr>
              <a:t>đối</a:t>
            </a:r>
            <a:r>
              <a:rPr lang="en-US" sz="2000" dirty="0">
                <a:latin typeface="#9Slide03 AmpleSoft" panose="02000000000000000000" pitchFamily="2" charset="0"/>
              </a:rPr>
              <a:t> </a:t>
            </a:r>
            <a:r>
              <a:rPr lang="en-US" sz="2000" dirty="0" err="1">
                <a:latin typeface="#9Slide03 AmpleSoft" panose="02000000000000000000" pitchFamily="2" charset="0"/>
              </a:rPr>
              <a:t>chiếu</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en-US" sz="2000" dirty="0" err="1">
                <a:latin typeface="#9Slide03 AmpleSoft" panose="02000000000000000000" pitchFamily="2" charset="0"/>
              </a:rPr>
              <a:t>nhau</a:t>
            </a:r>
            <a:r>
              <a:rPr lang="en-US" sz="2000" dirty="0">
                <a:latin typeface="#9Slide03 AmpleSoft" panose="02000000000000000000" pitchFamily="2" charset="0"/>
              </a:rPr>
              <a:t>.</a:t>
            </a:r>
          </a:p>
        </p:txBody>
      </p:sp>
      <p:sp>
        <p:nvSpPr>
          <p:cNvPr id="6" name="Google Shape;1461;p47">
            <a:extLst>
              <a:ext uri="{FF2B5EF4-FFF2-40B4-BE49-F238E27FC236}">
                <a16:creationId xmlns:a16="http://schemas.microsoft.com/office/drawing/2014/main" id="{D9AB1E42-CA88-4DB0-BD64-43758CB5DAF2}"/>
              </a:ext>
            </a:extLst>
          </p:cNvPr>
          <p:cNvSpPr/>
          <p:nvPr/>
        </p:nvSpPr>
        <p:spPr>
          <a:xfrm>
            <a:off x="318833" y="2352597"/>
            <a:ext cx="5477403" cy="1112835"/>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000" dirty="0" err="1">
                <a:latin typeface="#9Slide03 AmpleSoft" panose="02000000000000000000" pitchFamily="2" charset="0"/>
              </a:rPr>
              <a:t>Tăng</a:t>
            </a:r>
            <a:r>
              <a:rPr lang="en-US" sz="2000" dirty="0">
                <a:latin typeface="#9Slide03 AmpleSoft" panose="02000000000000000000" pitchFamily="2" charset="0"/>
              </a:rPr>
              <a:t> </a:t>
            </a:r>
            <a:r>
              <a:rPr lang="en-US" sz="2000" dirty="0" err="1">
                <a:latin typeface="#9Slide03 AmpleSoft" panose="02000000000000000000" pitchFamily="2" charset="0"/>
              </a:rPr>
              <a:t>thêm</a:t>
            </a:r>
            <a:r>
              <a:rPr lang="en-US" sz="2000" dirty="0">
                <a:latin typeface="#9Slide03 AmpleSoft" panose="02000000000000000000" pitchFamily="2" charset="0"/>
              </a:rPr>
              <a:t> </a:t>
            </a:r>
            <a:r>
              <a:rPr lang="en-US" sz="2000" dirty="0" err="1">
                <a:latin typeface="#9Slide03 AmpleSoft" panose="02000000000000000000" pitchFamily="2" charset="0"/>
              </a:rPr>
              <a:t>sức</a:t>
            </a:r>
            <a:r>
              <a:rPr lang="en-US" sz="2000" dirty="0">
                <a:latin typeface="#9Slide03 AmpleSoft" panose="02000000000000000000" pitchFamily="2" charset="0"/>
              </a:rPr>
              <a:t> </a:t>
            </a:r>
            <a:r>
              <a:rPr lang="en-US" sz="2000" dirty="0" err="1">
                <a:latin typeface="#9Slide03 AmpleSoft" panose="02000000000000000000" pitchFamily="2" charset="0"/>
              </a:rPr>
              <a:t>hấp</a:t>
            </a:r>
            <a:r>
              <a:rPr lang="en-US" sz="2000" dirty="0">
                <a:latin typeface="#9Slide03 AmpleSoft" panose="02000000000000000000" pitchFamily="2" charset="0"/>
              </a:rPr>
              <a:t> </a:t>
            </a:r>
            <a:r>
              <a:rPr lang="en-US" sz="2000" dirty="0" err="1">
                <a:latin typeface="#9Slide03 AmpleSoft" panose="02000000000000000000" pitchFamily="2" charset="0"/>
              </a:rPr>
              <a:t>dẫn</a:t>
            </a:r>
            <a:r>
              <a:rPr lang="en-US" sz="2000" dirty="0">
                <a:latin typeface="#9Slide03 AmpleSoft" panose="02000000000000000000" pitchFamily="2" charset="0"/>
              </a:rPr>
              <a:t>, </a:t>
            </a:r>
            <a:r>
              <a:rPr lang="en-US" sz="2000" dirty="0" err="1">
                <a:latin typeface="#9Slide03 AmpleSoft" panose="02000000000000000000" pitchFamily="2" charset="0"/>
              </a:rPr>
              <a:t>lôi</a:t>
            </a:r>
            <a:r>
              <a:rPr lang="en-US" sz="2000" dirty="0">
                <a:latin typeface="#9Slide03 AmpleSoft" panose="02000000000000000000" pitchFamily="2" charset="0"/>
              </a:rPr>
              <a:t> </a:t>
            </a:r>
            <a:r>
              <a:rPr lang="en-US" sz="2000" dirty="0" err="1">
                <a:latin typeface="#9Slide03 AmpleSoft" panose="02000000000000000000" pitchFamily="2" charset="0"/>
              </a:rPr>
              <a:t>cuốn</a:t>
            </a:r>
            <a:r>
              <a:rPr lang="en-US" sz="2000" dirty="0">
                <a:latin typeface="#9Slide03 AmpleSoft" panose="02000000000000000000" pitchFamily="2" charset="0"/>
              </a:rPr>
              <a:t> </a:t>
            </a:r>
            <a:r>
              <a:rPr lang="en-US" sz="2000" dirty="0" err="1">
                <a:latin typeface="#9Slide03 AmpleSoft" panose="02000000000000000000" pitchFamily="2" charset="0"/>
              </a:rPr>
              <a:t>của</a:t>
            </a:r>
            <a:r>
              <a:rPr lang="en-US" sz="2000" dirty="0">
                <a:latin typeface="#9Slide03 AmpleSoft" panose="02000000000000000000" pitchFamily="2" charset="0"/>
              </a:rPr>
              <a:t> </a:t>
            </a:r>
            <a:r>
              <a:rPr lang="en-US" sz="2000" dirty="0" err="1">
                <a:latin typeface="#9Slide03 AmpleSoft" panose="02000000000000000000" pitchFamily="2" charset="0"/>
              </a:rPr>
              <a:t>câu</a:t>
            </a:r>
            <a:r>
              <a:rPr lang="en-US" sz="2000" dirty="0">
                <a:latin typeface="#9Slide03 AmpleSoft" panose="02000000000000000000" pitchFamily="2" charset="0"/>
              </a:rPr>
              <a:t> </a:t>
            </a:r>
            <a:r>
              <a:rPr lang="en-US" sz="2000" dirty="0" err="1">
                <a:latin typeface="#9Slide03 AmpleSoft" panose="02000000000000000000" pitchFamily="2" charset="0"/>
              </a:rPr>
              <a:t>chuyện</a:t>
            </a:r>
            <a:r>
              <a:rPr lang="en-US" sz="2000" dirty="0">
                <a:latin typeface="#9Slide03 AmpleSoft" panose="02000000000000000000" pitchFamily="2" charset="0"/>
              </a:rPr>
              <a:t> </a:t>
            </a:r>
            <a:r>
              <a:rPr lang="en-US" sz="2000" dirty="0" err="1">
                <a:latin typeface="#9Slide03 AmpleSoft" panose="02000000000000000000" pitchFamily="2" charset="0"/>
              </a:rPr>
              <a:t>vì</a:t>
            </a:r>
            <a:r>
              <a:rPr lang="en-US" sz="2000" dirty="0">
                <a:latin typeface="#9Slide03 AmpleSoft" panose="02000000000000000000" pitchFamily="2" charset="0"/>
              </a:rPr>
              <a:t> </a:t>
            </a:r>
            <a:r>
              <a:rPr lang="en-US" sz="2000" dirty="0" err="1">
                <a:latin typeface="#9Slide03 AmpleSoft" panose="02000000000000000000" pitchFamily="2" charset="0"/>
              </a:rPr>
              <a:t>người</a:t>
            </a:r>
            <a:r>
              <a:rPr lang="en-US" sz="2000" dirty="0">
                <a:latin typeface="#9Slide03 AmpleSoft" panose="02000000000000000000" pitchFamily="2" charset="0"/>
              </a:rPr>
              <a:t> </a:t>
            </a:r>
            <a:r>
              <a:rPr lang="en-US" sz="2000" dirty="0" err="1">
                <a:latin typeface="#9Slide03 AmpleSoft" panose="02000000000000000000" pitchFamily="2" charset="0"/>
              </a:rPr>
              <a:t>đọc</a:t>
            </a:r>
            <a:r>
              <a:rPr lang="en-US" sz="2000" dirty="0">
                <a:latin typeface="#9Slide03 AmpleSoft" panose="02000000000000000000" pitchFamily="2" charset="0"/>
              </a:rPr>
              <a:t> </a:t>
            </a:r>
            <a:r>
              <a:rPr lang="en-US" sz="2000" dirty="0" err="1">
                <a:latin typeface="#9Slide03 AmpleSoft" panose="02000000000000000000" pitchFamily="2" charset="0"/>
              </a:rPr>
              <a:t>được</a:t>
            </a:r>
            <a:r>
              <a:rPr lang="en-US" sz="2000" dirty="0">
                <a:latin typeface="#9Slide03 AmpleSoft" panose="02000000000000000000" pitchFamily="2" charset="0"/>
              </a:rPr>
              <a:t> </a:t>
            </a:r>
            <a:r>
              <a:rPr lang="en-US" sz="2000" dirty="0" err="1">
                <a:latin typeface="#9Slide03 AmpleSoft" panose="02000000000000000000" pitchFamily="2" charset="0"/>
              </a:rPr>
              <a:t>đồng</a:t>
            </a:r>
            <a:r>
              <a:rPr lang="en-US" sz="2000" dirty="0">
                <a:latin typeface="#9Slide03 AmpleSoft" panose="02000000000000000000" pitchFamily="2" charset="0"/>
              </a:rPr>
              <a:t> </a:t>
            </a:r>
            <a:r>
              <a:rPr lang="en-US" sz="2000" dirty="0" err="1">
                <a:latin typeface="#9Slide03 AmpleSoft" panose="02000000000000000000" pitchFamily="2" charset="0"/>
              </a:rPr>
              <a:t>hành</a:t>
            </a:r>
            <a:r>
              <a:rPr lang="en-US" sz="2000" dirty="0">
                <a:latin typeface="#9Slide03 AmpleSoft" panose="02000000000000000000" pitchFamily="2" charset="0"/>
              </a:rPr>
              <a:t>, </a:t>
            </a:r>
            <a:r>
              <a:rPr lang="en-US" sz="2000" dirty="0" err="1">
                <a:latin typeface="#9Slide03 AmpleSoft" panose="02000000000000000000" pitchFamily="2" charset="0"/>
              </a:rPr>
              <a:t>trải</a:t>
            </a:r>
            <a:r>
              <a:rPr lang="en-US" sz="2000" dirty="0">
                <a:latin typeface="#9Slide03 AmpleSoft" panose="02000000000000000000" pitchFamily="2" charset="0"/>
              </a:rPr>
              <a:t> </a:t>
            </a:r>
            <a:r>
              <a:rPr lang="en-US" sz="2000" dirty="0" err="1">
                <a:latin typeface="#9Slide03 AmpleSoft" panose="02000000000000000000" pitchFamily="2" charset="0"/>
              </a:rPr>
              <a:t>nghiệm</a:t>
            </a:r>
            <a:r>
              <a:rPr lang="en-US" sz="2000" dirty="0">
                <a:latin typeface="#9Slide03 AmpleSoft" panose="02000000000000000000" pitchFamily="2" charset="0"/>
              </a:rPr>
              <a:t>, </a:t>
            </a:r>
            <a:r>
              <a:rPr lang="en-US" sz="2000" dirty="0" err="1">
                <a:latin typeface="#9Slide03 AmpleSoft" panose="02000000000000000000" pitchFamily="2" charset="0"/>
              </a:rPr>
              <a:t>đồng</a:t>
            </a:r>
            <a:r>
              <a:rPr lang="en-US" sz="2000" dirty="0">
                <a:latin typeface="#9Slide03 AmpleSoft" panose="02000000000000000000" pitchFamily="2" charset="0"/>
              </a:rPr>
              <a:t> </a:t>
            </a:r>
            <a:r>
              <a:rPr lang="en-US" sz="2000" dirty="0" err="1">
                <a:latin typeface="#9Slide03 AmpleSoft" panose="02000000000000000000" pitchFamily="2" charset="0"/>
              </a:rPr>
              <a:t>cảm</a:t>
            </a:r>
            <a:r>
              <a:rPr lang="en-US" sz="2000" dirty="0">
                <a:latin typeface="#9Slide03 AmpleSoft" panose="02000000000000000000" pitchFamily="2" charset="0"/>
              </a:rPr>
              <a:t> </a:t>
            </a:r>
            <a:r>
              <a:rPr lang="en-US" sz="2000" dirty="0" err="1">
                <a:latin typeface="#9Slide03 AmpleSoft" panose="02000000000000000000" pitchFamily="2" charset="0"/>
              </a:rPr>
              <a:t>cùng</a:t>
            </a:r>
            <a:r>
              <a:rPr lang="en-US" sz="2000" dirty="0">
                <a:latin typeface="#9Slide03 AmpleSoft" panose="02000000000000000000" pitchFamily="2" charset="0"/>
              </a:rPr>
              <a:t> </a:t>
            </a:r>
            <a:r>
              <a:rPr lang="en-US" sz="2000" dirty="0" err="1">
                <a:latin typeface="#9Slide03 AmpleSoft" panose="02000000000000000000" pitchFamily="2" charset="0"/>
              </a:rPr>
              <a:t>các</a:t>
            </a:r>
            <a:r>
              <a:rPr lang="en-US" sz="2000" dirty="0">
                <a:latin typeface="#9Slide03 AmpleSoft" panose="02000000000000000000" pitchFamily="2" charset="0"/>
              </a:rPr>
              <a:t> </a:t>
            </a:r>
            <a:r>
              <a:rPr lang="en-US" sz="2000" dirty="0" err="1">
                <a:latin typeface="#9Slide03 AmpleSoft" panose="02000000000000000000" pitchFamily="2" charset="0"/>
              </a:rPr>
              <a:t>nhân</a:t>
            </a:r>
            <a:r>
              <a:rPr lang="en-US" sz="2000" dirty="0">
                <a:latin typeface="#9Slide03 AmpleSoft" panose="02000000000000000000" pitchFamily="2" charset="0"/>
              </a:rPr>
              <a:t> </a:t>
            </a:r>
            <a:r>
              <a:rPr lang="en-US" sz="2000" dirty="0" err="1">
                <a:latin typeface="#9Slide03 AmpleSoft" panose="02000000000000000000" pitchFamily="2" charset="0"/>
              </a:rPr>
              <a:t>vật</a:t>
            </a:r>
            <a:r>
              <a:rPr lang="en-US" sz="2000" dirty="0">
                <a:latin typeface="#9Slide03 AmpleSoft" panose="02000000000000000000" pitchFamily="2" charset="0"/>
              </a:rPr>
              <a:t>.</a:t>
            </a:r>
          </a:p>
        </p:txBody>
      </p:sp>
      <p:sp>
        <p:nvSpPr>
          <p:cNvPr id="7" name="Google Shape;1461;p47">
            <a:extLst>
              <a:ext uri="{FF2B5EF4-FFF2-40B4-BE49-F238E27FC236}">
                <a16:creationId xmlns:a16="http://schemas.microsoft.com/office/drawing/2014/main" id="{B4A2B683-3BD5-4774-AAD0-0B8456796522}"/>
              </a:ext>
            </a:extLst>
          </p:cNvPr>
          <p:cNvSpPr/>
          <p:nvPr/>
        </p:nvSpPr>
        <p:spPr>
          <a:xfrm>
            <a:off x="318833" y="3698224"/>
            <a:ext cx="5477403" cy="1112835"/>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000" dirty="0" err="1">
                <a:latin typeface="#9Slide03 AmpleSoft" panose="02000000000000000000" pitchFamily="2" charset="0"/>
              </a:rPr>
              <a:t>Góp</a:t>
            </a:r>
            <a:r>
              <a:rPr lang="en-US" sz="2000" dirty="0">
                <a:latin typeface="#9Slide03 AmpleSoft" panose="02000000000000000000" pitchFamily="2" charset="0"/>
              </a:rPr>
              <a:t> </a:t>
            </a:r>
            <a:r>
              <a:rPr lang="en-US" sz="2000" dirty="0" err="1">
                <a:latin typeface="#9Slide03 AmpleSoft" panose="02000000000000000000" pitchFamily="2" charset="0"/>
              </a:rPr>
              <a:t>phần</a:t>
            </a:r>
            <a:r>
              <a:rPr lang="en-US" sz="2000" dirty="0">
                <a:latin typeface="#9Slide03 AmpleSoft" panose="02000000000000000000" pitchFamily="2" charset="0"/>
              </a:rPr>
              <a:t> </a:t>
            </a:r>
            <a:r>
              <a:rPr lang="en-US" sz="2000" dirty="0" err="1">
                <a:latin typeface="#9Slide03 AmpleSoft" panose="02000000000000000000" pitchFamily="2" charset="0"/>
              </a:rPr>
              <a:t>bộc</a:t>
            </a:r>
            <a:r>
              <a:rPr lang="en-US" sz="2000" dirty="0">
                <a:latin typeface="#9Slide03 AmpleSoft" panose="02000000000000000000" pitchFamily="2" charset="0"/>
              </a:rPr>
              <a:t> </a:t>
            </a:r>
            <a:r>
              <a:rPr lang="en-US" sz="2000" dirty="0" err="1">
                <a:latin typeface="#9Slide03 AmpleSoft" panose="02000000000000000000" pitchFamily="2" charset="0"/>
              </a:rPr>
              <a:t>lộ</a:t>
            </a:r>
            <a:r>
              <a:rPr lang="en-US" sz="2000" dirty="0">
                <a:latin typeface="#9Slide03 AmpleSoft" panose="02000000000000000000" pitchFamily="2" charset="0"/>
              </a:rPr>
              <a:t> </a:t>
            </a:r>
            <a:r>
              <a:rPr lang="en-US" sz="2000" dirty="0" err="1">
                <a:latin typeface="#9Slide03 AmpleSoft" panose="02000000000000000000" pitchFamily="2" charset="0"/>
              </a:rPr>
              <a:t>chủ</a:t>
            </a:r>
            <a:r>
              <a:rPr lang="en-US" sz="2000" dirty="0">
                <a:latin typeface="#9Slide03 AmpleSoft" panose="02000000000000000000" pitchFamily="2" charset="0"/>
              </a:rPr>
              <a:t> </a:t>
            </a:r>
            <a:r>
              <a:rPr lang="en-US" sz="2000" dirty="0" err="1">
                <a:latin typeface="#9Slide03 AmpleSoft" panose="02000000000000000000" pitchFamily="2" charset="0"/>
              </a:rPr>
              <a:t>đề</a:t>
            </a:r>
            <a:r>
              <a:rPr lang="en-US" sz="2000" dirty="0">
                <a:latin typeface="#9Slide03 AmpleSoft" panose="02000000000000000000" pitchFamily="2" charset="0"/>
              </a:rPr>
              <a:t>, </a:t>
            </a:r>
            <a:r>
              <a:rPr lang="en-US" sz="2000" dirty="0" err="1">
                <a:latin typeface="#9Slide03 AmpleSoft" panose="02000000000000000000" pitchFamily="2" charset="0"/>
              </a:rPr>
              <a:t>tư</a:t>
            </a:r>
            <a:r>
              <a:rPr lang="en-US" sz="2000" dirty="0">
                <a:latin typeface="#9Slide03 AmpleSoft" panose="02000000000000000000" pitchFamily="2" charset="0"/>
              </a:rPr>
              <a:t> </a:t>
            </a:r>
            <a:r>
              <a:rPr lang="en-US" sz="2000" dirty="0" err="1">
                <a:latin typeface="#9Slide03 AmpleSoft" panose="02000000000000000000" pitchFamily="2" charset="0"/>
              </a:rPr>
              <a:t>tưởng</a:t>
            </a:r>
            <a:r>
              <a:rPr lang="en-US" sz="2000" dirty="0">
                <a:latin typeface="#9Slide03 AmpleSoft" panose="02000000000000000000" pitchFamily="2" charset="0"/>
              </a:rPr>
              <a:t> </a:t>
            </a:r>
            <a:r>
              <a:rPr lang="en-US" sz="2000" dirty="0" err="1">
                <a:latin typeface="#9Slide03 AmpleSoft" panose="02000000000000000000" pitchFamily="2" charset="0"/>
              </a:rPr>
              <a:t>tác</a:t>
            </a:r>
            <a:r>
              <a:rPr lang="en-US" sz="2000" dirty="0">
                <a:latin typeface="#9Slide03 AmpleSoft" panose="02000000000000000000" pitchFamily="2" charset="0"/>
              </a:rPr>
              <a:t> </a:t>
            </a:r>
            <a:r>
              <a:rPr lang="en-US" sz="2000" dirty="0" err="1">
                <a:latin typeface="#9Slide03 AmpleSoft" panose="02000000000000000000" pitchFamily="2" charset="0"/>
              </a:rPr>
              <a:t>phẩm</a:t>
            </a:r>
            <a:r>
              <a:rPr lang="en-US" sz="2000" dirty="0">
                <a:latin typeface="#9Slide03 AmpleSoft" panose="02000000000000000000" pitchFamily="2" charset="0"/>
              </a:rPr>
              <a:t> </a:t>
            </a:r>
            <a:r>
              <a:rPr lang="en-US" sz="2000" dirty="0" err="1">
                <a:latin typeface="#9Slide03 AmpleSoft" panose="02000000000000000000" pitchFamily="2" charset="0"/>
              </a:rPr>
              <a:t>về</a:t>
            </a:r>
            <a:r>
              <a:rPr lang="en-US" sz="2000" dirty="0">
                <a:latin typeface="#9Slide03 AmpleSoft" panose="02000000000000000000" pitchFamily="2" charset="0"/>
              </a:rPr>
              <a:t> </a:t>
            </a:r>
            <a:r>
              <a:rPr lang="en-US" sz="2000" dirty="0" err="1">
                <a:latin typeface="#9Slide03 AmpleSoft" panose="02000000000000000000" pitchFamily="2" charset="0"/>
              </a:rPr>
              <a:t>mối</a:t>
            </a:r>
            <a:r>
              <a:rPr lang="en-US" sz="2000" dirty="0">
                <a:latin typeface="#9Slide03 AmpleSoft" panose="02000000000000000000" pitchFamily="2" charset="0"/>
              </a:rPr>
              <a:t> </a:t>
            </a:r>
            <a:r>
              <a:rPr lang="en-US" sz="2000" dirty="0" err="1">
                <a:latin typeface="#9Slide03 AmpleSoft" panose="02000000000000000000" pitchFamily="2" charset="0"/>
              </a:rPr>
              <a:t>quan</a:t>
            </a:r>
            <a:r>
              <a:rPr lang="en-US" sz="2000" dirty="0">
                <a:latin typeface="#9Slide03 AmpleSoft" panose="02000000000000000000" pitchFamily="2" charset="0"/>
              </a:rPr>
              <a:t> </a:t>
            </a:r>
            <a:r>
              <a:rPr lang="en-US" sz="2000" dirty="0" err="1">
                <a:latin typeface="#9Slide03 AmpleSoft" panose="02000000000000000000" pitchFamily="2" charset="0"/>
              </a:rPr>
              <a:t>hệ</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cách</a:t>
            </a:r>
            <a:r>
              <a:rPr lang="en-US" sz="2000" dirty="0">
                <a:latin typeface="#9Slide03 AmpleSoft" panose="02000000000000000000" pitchFamily="2" charset="0"/>
              </a:rPr>
              <a:t> </a:t>
            </a:r>
            <a:r>
              <a:rPr lang="en-US" sz="2000" dirty="0" err="1">
                <a:latin typeface="#9Slide03 AmpleSoft" panose="02000000000000000000" pitchFamily="2" charset="0"/>
              </a:rPr>
              <a:t>ứng</a:t>
            </a:r>
            <a:r>
              <a:rPr lang="en-US" sz="2000" dirty="0">
                <a:latin typeface="#9Slide03 AmpleSoft" panose="02000000000000000000" pitchFamily="2" charset="0"/>
              </a:rPr>
              <a:t> </a:t>
            </a:r>
            <a:r>
              <a:rPr lang="en-US" sz="2000" dirty="0" err="1">
                <a:latin typeface="#9Slide03 AmpleSoft" panose="02000000000000000000" pitchFamily="2" charset="0"/>
              </a:rPr>
              <a:t>xử</a:t>
            </a:r>
            <a:r>
              <a:rPr lang="en-US" sz="2000" dirty="0">
                <a:latin typeface="#9Slide03 AmpleSoft" panose="02000000000000000000" pitchFamily="2" charset="0"/>
              </a:rPr>
              <a:t> </a:t>
            </a:r>
            <a:r>
              <a:rPr lang="en-US" sz="2000" dirty="0" err="1">
                <a:latin typeface="#9Slide03 AmpleSoft" panose="02000000000000000000" pitchFamily="2" charset="0"/>
              </a:rPr>
              <a:t>của</a:t>
            </a:r>
            <a:r>
              <a:rPr lang="en-US" sz="2000" dirty="0">
                <a:latin typeface="#9Slide03 AmpleSoft" panose="02000000000000000000" pitchFamily="2" charset="0"/>
              </a:rPr>
              <a:t> con </a:t>
            </a:r>
            <a:r>
              <a:rPr lang="en-US" sz="2000" dirty="0" err="1">
                <a:latin typeface="#9Slide03 AmpleSoft" panose="02000000000000000000" pitchFamily="2" charset="0"/>
              </a:rPr>
              <a:t>người</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en-US" sz="2000" dirty="0" err="1">
                <a:latin typeface="#9Slide03 AmpleSoft" panose="02000000000000000000" pitchFamily="2" charset="0"/>
              </a:rPr>
              <a:t>thiên</a:t>
            </a:r>
            <a:r>
              <a:rPr lang="en-US" sz="2000" dirty="0">
                <a:latin typeface="#9Slide03 AmpleSoft" panose="02000000000000000000" pitchFamily="2" charset="0"/>
              </a:rPr>
              <a:t> </a:t>
            </a:r>
            <a:r>
              <a:rPr lang="en-US" sz="2000" dirty="0" err="1">
                <a:latin typeface="#9Slide03 AmpleSoft" panose="02000000000000000000" pitchFamily="2" charset="0"/>
              </a:rPr>
              <a:t>nhiên</a:t>
            </a:r>
            <a:endParaRPr lang="en-US" sz="2000" dirty="0">
              <a:latin typeface="#9Slide03 AmpleSoft" panose="02000000000000000000" pitchFamily="2" charset="0"/>
            </a:endParaRPr>
          </a:p>
        </p:txBody>
      </p:sp>
      <p:grpSp>
        <p:nvGrpSpPr>
          <p:cNvPr id="11" name="Group 10">
            <a:extLst>
              <a:ext uri="{FF2B5EF4-FFF2-40B4-BE49-F238E27FC236}">
                <a16:creationId xmlns:a16="http://schemas.microsoft.com/office/drawing/2014/main" id="{6A9C1636-8CEF-4750-B264-A5F993196DC7}"/>
              </a:ext>
            </a:extLst>
          </p:cNvPr>
          <p:cNvGrpSpPr/>
          <p:nvPr/>
        </p:nvGrpSpPr>
        <p:grpSpPr>
          <a:xfrm>
            <a:off x="6264773" y="1319726"/>
            <a:ext cx="2560392" cy="3316728"/>
            <a:chOff x="6264774" y="1327346"/>
            <a:chExt cx="2560392" cy="3316728"/>
          </a:xfrm>
        </p:grpSpPr>
        <p:pic>
          <p:nvPicPr>
            <p:cNvPr id="8" name="Picture 7">
              <a:extLst>
                <a:ext uri="{FF2B5EF4-FFF2-40B4-BE49-F238E27FC236}">
                  <a16:creationId xmlns:a16="http://schemas.microsoft.com/office/drawing/2014/main" id="{03ED3F4D-80C4-4E8D-BB9C-AB9FE2B01369}"/>
                </a:ext>
              </a:extLst>
            </p:cNvPr>
            <p:cNvPicPr>
              <a:picLocks noChangeAspect="1"/>
            </p:cNvPicPr>
            <p:nvPr/>
          </p:nvPicPr>
          <p:blipFill>
            <a:blip r:embed="rId3"/>
            <a:stretch>
              <a:fillRect/>
            </a:stretch>
          </p:blipFill>
          <p:spPr>
            <a:xfrm>
              <a:off x="6264774" y="2184884"/>
              <a:ext cx="2560392" cy="2459190"/>
            </a:xfrm>
            <a:prstGeom prst="rect">
              <a:avLst/>
            </a:prstGeom>
          </p:spPr>
        </p:pic>
        <p:sp>
          <p:nvSpPr>
            <p:cNvPr id="10" name="TextBox 9">
              <a:extLst>
                <a:ext uri="{FF2B5EF4-FFF2-40B4-BE49-F238E27FC236}">
                  <a16:creationId xmlns:a16="http://schemas.microsoft.com/office/drawing/2014/main" id="{9C8BE00C-548E-4A2F-B4A4-19A05CA170C6}"/>
                </a:ext>
              </a:extLst>
            </p:cNvPr>
            <p:cNvSpPr txBox="1"/>
            <p:nvPr/>
          </p:nvSpPr>
          <p:spPr>
            <a:xfrm>
              <a:off x="6264774" y="1327346"/>
              <a:ext cx="2560391" cy="707886"/>
            </a:xfrm>
            <a:prstGeom prst="rect">
              <a:avLst/>
            </a:prstGeom>
            <a:noFill/>
          </p:spPr>
          <p:txBody>
            <a:bodyPr wrap="square">
              <a:spAutoFit/>
            </a:bodyPr>
            <a:lstStyle/>
            <a:p>
              <a:pPr algn="ctr"/>
              <a:r>
                <a:rPr lang="en-US" sz="2000" b="1" dirty="0">
                  <a:solidFill>
                    <a:srgbClr val="0070C0"/>
                  </a:solidFill>
                  <a:latin typeface="#9Slide03 Ample" panose="02000000000000000000" pitchFamily="2" charset="0"/>
                  <a:ea typeface="Roboto"/>
                  <a:cs typeface="Roboto"/>
                  <a:sym typeface="Roboto"/>
                </a:rPr>
                <a:t>Ý </a:t>
              </a:r>
              <a:r>
                <a:rPr lang="en-US" sz="2000" b="1" dirty="0" err="1">
                  <a:solidFill>
                    <a:srgbClr val="0070C0"/>
                  </a:solidFill>
                  <a:latin typeface="#9Slide03 Ample" panose="02000000000000000000" pitchFamily="2" charset="0"/>
                  <a:ea typeface="Roboto"/>
                  <a:cs typeface="Roboto"/>
                  <a:sym typeface="Roboto"/>
                </a:rPr>
                <a:t>nghĩa</a:t>
              </a:r>
              <a:r>
                <a:rPr lang="en-US" sz="2000" b="1" dirty="0">
                  <a:solidFill>
                    <a:srgbClr val="0070C0"/>
                  </a:solidFill>
                  <a:latin typeface="#9Slide03 Ample" panose="02000000000000000000" pitchFamily="2" charset="0"/>
                  <a:ea typeface="Roboto"/>
                  <a:cs typeface="Roboto"/>
                  <a:sym typeface="Roboto"/>
                </a:rPr>
                <a:t> </a:t>
              </a:r>
              <a:r>
                <a:rPr lang="en-US" sz="2000" b="1" dirty="0" err="1">
                  <a:solidFill>
                    <a:srgbClr val="0070C0"/>
                  </a:solidFill>
                  <a:latin typeface="#9Slide03 Ample" panose="02000000000000000000" pitchFamily="2" charset="0"/>
                  <a:ea typeface="Roboto"/>
                  <a:cs typeface="Roboto"/>
                  <a:sym typeface="Roboto"/>
                </a:rPr>
                <a:t>của</a:t>
              </a:r>
              <a:r>
                <a:rPr lang="en-US" sz="2000" b="1" dirty="0">
                  <a:solidFill>
                    <a:srgbClr val="0070C0"/>
                  </a:solidFill>
                  <a:latin typeface="#9Slide03 Ample" panose="02000000000000000000" pitchFamily="2" charset="0"/>
                  <a:ea typeface="Roboto"/>
                  <a:cs typeface="Roboto"/>
                  <a:sym typeface="Roboto"/>
                </a:rPr>
                <a:t> </a:t>
              </a:r>
              <a:r>
                <a:rPr lang="en-US" sz="2000" b="1" dirty="0" err="1">
                  <a:solidFill>
                    <a:srgbClr val="0070C0"/>
                  </a:solidFill>
                  <a:latin typeface="#9Slide03 Ample" panose="02000000000000000000" pitchFamily="2" charset="0"/>
                  <a:ea typeface="Roboto"/>
                  <a:cs typeface="Roboto"/>
                  <a:sym typeface="Roboto"/>
                </a:rPr>
                <a:t>cốt</a:t>
              </a:r>
              <a:r>
                <a:rPr lang="en-US" sz="2000" b="1" dirty="0">
                  <a:solidFill>
                    <a:srgbClr val="0070C0"/>
                  </a:solidFill>
                  <a:latin typeface="#9Slide03 Ample" panose="02000000000000000000" pitchFamily="2" charset="0"/>
                  <a:ea typeface="Roboto"/>
                  <a:cs typeface="Roboto"/>
                  <a:sym typeface="Roboto"/>
                </a:rPr>
                <a:t> </a:t>
              </a:r>
              <a:r>
                <a:rPr lang="en-US" sz="2000" b="1" dirty="0" err="1">
                  <a:solidFill>
                    <a:srgbClr val="0070C0"/>
                  </a:solidFill>
                  <a:latin typeface="#9Slide03 Ample" panose="02000000000000000000" pitchFamily="2" charset="0"/>
                  <a:ea typeface="Roboto"/>
                  <a:cs typeface="Roboto"/>
                  <a:sym typeface="Roboto"/>
                </a:rPr>
                <a:t>truyện</a:t>
              </a:r>
              <a:r>
                <a:rPr lang="en-US" sz="2000" b="1" dirty="0">
                  <a:solidFill>
                    <a:srgbClr val="0070C0"/>
                  </a:solidFill>
                  <a:latin typeface="#9Slide03 Ample" panose="02000000000000000000" pitchFamily="2" charset="0"/>
                  <a:ea typeface="Roboto"/>
                  <a:cs typeface="Roboto"/>
                  <a:sym typeface="Roboto"/>
                </a:rPr>
                <a:t> </a:t>
              </a:r>
              <a:r>
                <a:rPr lang="en-US" sz="2000" b="1" dirty="0" err="1">
                  <a:solidFill>
                    <a:srgbClr val="0070C0"/>
                  </a:solidFill>
                  <a:latin typeface="#9Slide03 Ample" panose="02000000000000000000" pitchFamily="2" charset="0"/>
                  <a:ea typeface="Roboto"/>
                  <a:cs typeface="Roboto"/>
                  <a:sym typeface="Roboto"/>
                </a:rPr>
                <a:t>đa</a:t>
              </a:r>
              <a:r>
                <a:rPr lang="en-US" sz="2000" b="1" dirty="0">
                  <a:solidFill>
                    <a:srgbClr val="0070C0"/>
                  </a:solidFill>
                  <a:latin typeface="#9Slide03 Ample" panose="02000000000000000000" pitchFamily="2" charset="0"/>
                  <a:ea typeface="Roboto"/>
                  <a:cs typeface="Roboto"/>
                  <a:sym typeface="Roboto"/>
                </a:rPr>
                <a:t> </a:t>
              </a:r>
              <a:r>
                <a:rPr lang="en-US" sz="2000" b="1" dirty="0" err="1">
                  <a:solidFill>
                    <a:srgbClr val="0070C0"/>
                  </a:solidFill>
                  <a:latin typeface="#9Slide03 Ample" panose="02000000000000000000" pitchFamily="2" charset="0"/>
                  <a:ea typeface="Roboto"/>
                  <a:cs typeface="Roboto"/>
                  <a:sym typeface="Roboto"/>
                </a:rPr>
                <a:t>tuyến</a:t>
              </a:r>
              <a:endParaRPr lang="vi-VN" sz="2000" b="1" dirty="0">
                <a:solidFill>
                  <a:srgbClr val="0070C0"/>
                </a:solidFill>
                <a:latin typeface="#9Slide03 Ample" panose="02000000000000000000" pitchFamily="2" charset="0"/>
                <a:ea typeface="Roboto"/>
                <a:cs typeface="Roboto"/>
                <a:sym typeface="Roboto"/>
              </a:endParaRPr>
            </a:p>
          </p:txBody>
        </p:sp>
      </p:grpSp>
    </p:spTree>
    <p:extLst>
      <p:ext uri="{BB962C8B-B14F-4D97-AF65-F5344CB8AC3E}">
        <p14:creationId xmlns:p14="http://schemas.microsoft.com/office/powerpoint/2010/main" val="4227720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F76C-C883-42AE-A5B5-C85323039272}"/>
              </a:ext>
            </a:extLst>
          </p:cNvPr>
          <p:cNvPicPr>
            <a:picLocks noChangeAspect="1"/>
          </p:cNvPicPr>
          <p:nvPr/>
        </p:nvPicPr>
        <p:blipFill>
          <a:blip r:embed="rId3"/>
          <a:stretch>
            <a:fillRect/>
          </a:stretch>
        </p:blipFill>
        <p:spPr>
          <a:xfrm>
            <a:off x="351042" y="336287"/>
            <a:ext cx="3158626" cy="447092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44D5EE9-FD47-4FC4-8A41-076F1E377833}"/>
              </a:ext>
            </a:extLst>
          </p:cNvPr>
          <p:cNvSpPr/>
          <p:nvPr/>
        </p:nvSpPr>
        <p:spPr>
          <a:xfrm>
            <a:off x="4247048" y="709918"/>
            <a:ext cx="4263988" cy="753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70C0"/>
                </a:solidFill>
                <a:latin typeface="#9Slide03 Ample" panose="02000000000000000000" pitchFamily="2" charset="0"/>
                <a:ea typeface="Roboto"/>
                <a:cs typeface="Roboto"/>
                <a:sym typeface="Roboto"/>
              </a:rPr>
              <a:t>Đọc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thầm</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văn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bản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làm</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việc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nhóm</a:t>
            </a:r>
            <a:endParaRPr lang="vi-VN" sz="2200" b="1" dirty="0">
              <a:solidFill>
                <a:srgbClr val="0070C0"/>
              </a:solidFill>
              <a:latin typeface="#9Slide03 Ample" panose="02000000000000000000" pitchFamily="2" charset="0"/>
              <a:ea typeface="Roboto"/>
              <a:cs typeface="Roboto"/>
              <a:sym typeface="Roboto"/>
            </a:endParaRPr>
          </a:p>
        </p:txBody>
      </p:sp>
      <p:sp>
        <p:nvSpPr>
          <p:cNvPr id="7" name="Rectangle 6">
            <a:extLst>
              <a:ext uri="{FF2B5EF4-FFF2-40B4-BE49-F238E27FC236}">
                <a16:creationId xmlns:a16="http://schemas.microsoft.com/office/drawing/2014/main" id="{F80FAFC3-30CB-4184-A99A-D8F8166BD1D2}"/>
              </a:ext>
            </a:extLst>
          </p:cNvPr>
          <p:cNvSpPr/>
          <p:nvPr/>
        </p:nvSpPr>
        <p:spPr>
          <a:xfrm>
            <a:off x="4247048" y="2256998"/>
            <a:ext cx="4263988" cy="753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US" sz="2200" b="1" dirty="0" err="1">
                <a:solidFill>
                  <a:srgbClr val="0070C0"/>
                </a:solidFill>
                <a:latin typeface="#9Slide03 Ample" panose="02000000000000000000" pitchFamily="2" charset="0"/>
                <a:ea typeface="Roboto"/>
                <a:cs typeface="Roboto"/>
                <a:sym typeface="Roboto"/>
              </a:rPr>
              <a:t>Hoàn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thiện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Phiếu</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học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tập</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số</a:t>
            </a:r>
            <a:r>
              <a:rPr lang="en-US" sz="2200" b="1" dirty="0">
                <a:solidFill>
                  <a:srgbClr val="0070C0"/>
                </a:solidFill>
                <a:latin typeface="#9Slide03 Ample" panose="02000000000000000000" pitchFamily="2" charset="0"/>
                <a:ea typeface="Roboto"/>
                <a:cs typeface="Roboto"/>
                <a:sym typeface="Roboto"/>
              </a:rPr>
              <a:t> 1</a:t>
            </a:r>
            <a:endParaRPr lang="vi-VN" sz="2200" b="1" dirty="0">
              <a:solidFill>
                <a:srgbClr val="0070C0"/>
              </a:solidFill>
              <a:latin typeface="#9Slide03 Ample" panose="02000000000000000000" pitchFamily="2" charset="0"/>
              <a:ea typeface="Roboto"/>
              <a:cs typeface="Roboto"/>
              <a:sym typeface="Roboto"/>
            </a:endParaRPr>
          </a:p>
        </p:txBody>
      </p:sp>
      <p:sp>
        <p:nvSpPr>
          <p:cNvPr id="8" name="Rectangle 7">
            <a:extLst>
              <a:ext uri="{FF2B5EF4-FFF2-40B4-BE49-F238E27FC236}">
                <a16:creationId xmlns:a16="http://schemas.microsoft.com/office/drawing/2014/main" id="{5E8A3959-0C95-458E-AB45-3277BF67C2EF}"/>
              </a:ext>
            </a:extLst>
          </p:cNvPr>
          <p:cNvSpPr/>
          <p:nvPr/>
        </p:nvSpPr>
        <p:spPr>
          <a:xfrm>
            <a:off x="4247048" y="3680177"/>
            <a:ext cx="4263988" cy="753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US" sz="2200" b="1" dirty="0">
                <a:solidFill>
                  <a:srgbClr val="0070C0"/>
                </a:solidFill>
                <a:latin typeface="#9Slide03 Ample" panose="02000000000000000000" pitchFamily="2" charset="0"/>
                <a:ea typeface="Roboto"/>
                <a:cs typeface="Roboto"/>
                <a:sym typeface="Roboto"/>
              </a:rPr>
              <a:t>Chia </a:t>
            </a:r>
            <a:r>
              <a:rPr lang="en-US" sz="2200" b="1" dirty="0" err="1">
                <a:solidFill>
                  <a:srgbClr val="0070C0"/>
                </a:solidFill>
                <a:latin typeface="#9Slide03 Ample" panose="02000000000000000000" pitchFamily="2" charset="0"/>
                <a:ea typeface="Roboto"/>
                <a:cs typeface="Roboto"/>
                <a:sym typeface="Roboto"/>
              </a:rPr>
              <a:t>sẻ</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đáp</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án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với</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cả</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lớp</a:t>
            </a:r>
            <a:endParaRPr lang="vi-VN" sz="2200" b="1" dirty="0">
              <a:solidFill>
                <a:srgbClr val="0070C0"/>
              </a:solidFill>
              <a:latin typeface="#9Slide03 Ample" panose="02000000000000000000" pitchFamily="2" charset="0"/>
              <a:ea typeface="Roboto"/>
              <a:cs typeface="Roboto"/>
              <a:sym typeface="Roboto"/>
            </a:endParaRPr>
          </a:p>
        </p:txBody>
      </p:sp>
    </p:spTree>
    <p:extLst>
      <p:ext uri="{BB962C8B-B14F-4D97-AF65-F5344CB8AC3E}">
        <p14:creationId xmlns:p14="http://schemas.microsoft.com/office/powerpoint/2010/main" val="23001350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9;p65">
            <a:extLst>
              <a:ext uri="{FF2B5EF4-FFF2-40B4-BE49-F238E27FC236}">
                <a16:creationId xmlns:a16="http://schemas.microsoft.com/office/drawing/2014/main" id="{51EA6191-DBA7-4247-A1D3-506FC42C83B2}"/>
              </a:ext>
            </a:extLst>
          </p:cNvPr>
          <p:cNvSpPr txBox="1">
            <a:spLocks/>
          </p:cNvSpPr>
          <p:nvPr/>
        </p:nvSpPr>
        <p:spPr>
          <a:xfrm>
            <a:off x="1982400" y="343362"/>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2. </a:t>
            </a:r>
            <a:r>
              <a:rPr lang="en-US" sz="2400" dirty="0" err="1">
                <a:solidFill>
                  <a:srgbClr val="FF0000"/>
                </a:solidFill>
                <a:latin typeface="#9Slide03 AllRoundGothic" panose="020B0703020202020104" pitchFamily="34" charset="0"/>
              </a:rPr>
              <a:t>Nhân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vật</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Sói</a:t>
            </a:r>
            <a:r>
              <a:rPr lang="en-US" sz="2400" dirty="0">
                <a:solidFill>
                  <a:srgbClr val="FF0000"/>
                </a:solidFill>
                <a:latin typeface="#9Slide03 AllRoundGothic" panose="020B0703020202020104" pitchFamily="34" charset="0"/>
              </a:rPr>
              <a:t> Lam</a:t>
            </a:r>
          </a:p>
        </p:txBody>
      </p:sp>
      <p:grpSp>
        <p:nvGrpSpPr>
          <p:cNvPr id="6" name="Group 5">
            <a:extLst>
              <a:ext uri="{FF2B5EF4-FFF2-40B4-BE49-F238E27FC236}">
                <a16:creationId xmlns:a16="http://schemas.microsoft.com/office/drawing/2014/main" id="{8554563E-C758-4852-B4E2-0852BF4E62F7}"/>
              </a:ext>
            </a:extLst>
          </p:cNvPr>
          <p:cNvGrpSpPr/>
          <p:nvPr/>
        </p:nvGrpSpPr>
        <p:grpSpPr>
          <a:xfrm>
            <a:off x="336185" y="1368853"/>
            <a:ext cx="2005405" cy="2990571"/>
            <a:chOff x="332523" y="1300839"/>
            <a:chExt cx="2005405" cy="2990571"/>
          </a:xfrm>
        </p:grpSpPr>
        <p:pic>
          <p:nvPicPr>
            <p:cNvPr id="3" name="Picture 2" descr="TOP 15 bài Phân tích Mắt sói (HAY NHẤT 2024)">
              <a:extLst>
                <a:ext uri="{FF2B5EF4-FFF2-40B4-BE49-F238E27FC236}">
                  <a16:creationId xmlns:a16="http://schemas.microsoft.com/office/drawing/2014/main" id="{0A7B0A1F-1432-463E-884B-4C5E9BFE9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479"/>
            <a:stretch/>
          </p:blipFill>
          <p:spPr bwMode="auto">
            <a:xfrm>
              <a:off x="512826" y="2178125"/>
              <a:ext cx="1775864" cy="2113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7403BB-9E47-423F-B104-A8F7FCC6DEF7}"/>
                </a:ext>
              </a:extLst>
            </p:cNvPr>
            <p:cNvSpPr txBox="1"/>
            <p:nvPr/>
          </p:nvSpPr>
          <p:spPr>
            <a:xfrm>
              <a:off x="332523" y="1300839"/>
              <a:ext cx="2005405" cy="707886"/>
            </a:xfrm>
            <a:prstGeom prst="rect">
              <a:avLst/>
            </a:prstGeom>
            <a:noFill/>
          </p:spPr>
          <p:txBody>
            <a:bodyPr wrap="square">
              <a:spAutoFit/>
            </a:bodyPr>
            <a:lstStyle/>
            <a:p>
              <a:pPr algn="ctr"/>
              <a:r>
                <a:rPr lang="en-US" sz="2000" dirty="0">
                  <a:solidFill>
                    <a:srgbClr val="0070C0"/>
                  </a:solidFill>
                  <a:latin typeface="#9Slide03 Ample" panose="02000000000000000000" pitchFamily="2" charset="0"/>
                </a:rPr>
                <a:t>a/ Con </a:t>
              </a:r>
              <a:r>
                <a:rPr lang="en-US" sz="2000" dirty="0" err="1">
                  <a:solidFill>
                    <a:srgbClr val="0070C0"/>
                  </a:solidFill>
                  <a:latin typeface="#9Slide03 Ample" panose="02000000000000000000" pitchFamily="2" charset="0"/>
                </a:rPr>
                <a:t>mắt</a:t>
              </a:r>
              <a:r>
                <a:rPr lang="en-US" sz="2000" dirty="0">
                  <a:solidFill>
                    <a:srgbClr val="0070C0"/>
                  </a:solidFill>
                  <a:latin typeface="#9Slide03 Ample" panose="02000000000000000000" pitchFamily="2" charset="0"/>
                </a:rPr>
                <a:t> </a:t>
              </a:r>
              <a:r>
                <a:rPr lang="en-US" sz="2000" dirty="0" err="1">
                  <a:solidFill>
                    <a:srgbClr val="0070C0"/>
                  </a:solidFill>
                  <a:latin typeface="#9Slide03 Ample" panose="02000000000000000000" pitchFamily="2" charset="0"/>
                </a:rPr>
                <a:t>của</a:t>
              </a:r>
              <a:r>
                <a:rPr lang="en-US" sz="2000" dirty="0">
                  <a:solidFill>
                    <a:srgbClr val="0070C0"/>
                  </a:solidFill>
                  <a:latin typeface="#9Slide03 Ample" panose="02000000000000000000" pitchFamily="2" charset="0"/>
                </a:rPr>
                <a:t> </a:t>
              </a:r>
              <a:r>
                <a:rPr lang="en-US" sz="2000" dirty="0" err="1">
                  <a:solidFill>
                    <a:srgbClr val="0070C0"/>
                  </a:solidFill>
                  <a:latin typeface="#9Slide03 Ample" panose="02000000000000000000" pitchFamily="2" charset="0"/>
                </a:rPr>
                <a:t>Sói</a:t>
              </a:r>
              <a:r>
                <a:rPr lang="en-US" sz="2000" dirty="0">
                  <a:solidFill>
                    <a:srgbClr val="0070C0"/>
                  </a:solidFill>
                  <a:latin typeface="#9Slide03 Ample" panose="02000000000000000000" pitchFamily="2" charset="0"/>
                </a:rPr>
                <a:t> Lam</a:t>
              </a:r>
            </a:p>
          </p:txBody>
        </p:sp>
      </p:grpSp>
      <p:sp>
        <p:nvSpPr>
          <p:cNvPr id="8" name="TextBox 7">
            <a:extLst>
              <a:ext uri="{FF2B5EF4-FFF2-40B4-BE49-F238E27FC236}">
                <a16:creationId xmlns:a16="http://schemas.microsoft.com/office/drawing/2014/main" id="{FE302AC3-3856-49C9-A209-870DA6773A81}"/>
              </a:ext>
            </a:extLst>
          </p:cNvPr>
          <p:cNvSpPr txBox="1"/>
          <p:nvPr/>
        </p:nvSpPr>
        <p:spPr>
          <a:xfrm>
            <a:off x="2771334" y="1189325"/>
            <a:ext cx="6036481" cy="3477875"/>
          </a:xfrm>
          <a:prstGeom prst="rect">
            <a:avLst/>
          </a:prstGeom>
          <a:noFill/>
        </p:spPr>
        <p:txBody>
          <a:bodyPr wrap="square">
            <a:spAutoFit/>
          </a:bodyPr>
          <a:lstStyle/>
          <a:p>
            <a:pPr marL="231775" indent="-231775" algn="just">
              <a:buFont typeface="Wingdings" panose="05000000000000000000" pitchFamily="2" charset="2"/>
              <a:buChar char="§"/>
            </a:pPr>
            <a:r>
              <a:rPr lang="en-US" sz="2000" dirty="0" err="1">
                <a:latin typeface="#9Slide03 Ample" panose="02000000000000000000" pitchFamily="2" charset="0"/>
              </a:rPr>
              <a:t>Đặc</a:t>
            </a:r>
            <a:r>
              <a:rPr lang="en-US" sz="2000" dirty="0">
                <a:latin typeface="#9Slide03 Ample" panose="02000000000000000000" pitchFamily="2" charset="0"/>
              </a:rPr>
              <a:t> </a:t>
            </a:r>
            <a:r>
              <a:rPr lang="en-US" sz="2000" dirty="0" err="1">
                <a:latin typeface="#9Slide03 Ample" panose="02000000000000000000" pitchFamily="2" charset="0"/>
              </a:rPr>
              <a:t>điểm</a:t>
            </a:r>
            <a:r>
              <a:rPr lang="en-US" sz="2000" dirty="0">
                <a:latin typeface="#9Slide03 Ample" panose="02000000000000000000" pitchFamily="2" charset="0"/>
              </a:rPr>
              <a:t>: </a:t>
            </a:r>
            <a:r>
              <a:rPr lang="vi-VN" sz="2000" dirty="0">
                <a:latin typeface="#9Slide03 AmpleSoft" panose="02000000000000000000" pitchFamily="2" charset="0"/>
              </a:rPr>
              <a:t>Con mắt màu vàng</a:t>
            </a:r>
            <a:r>
              <a:rPr lang="en-US" sz="2000" dirty="0">
                <a:latin typeface="#9Slide03 AmpleSoft" panose="02000000000000000000" pitchFamily="2" charset="0"/>
              </a:rPr>
              <a:t>,</a:t>
            </a:r>
            <a:r>
              <a:rPr lang="vi-VN" sz="2000" dirty="0">
                <a:latin typeface="#9Slide03 AmpleSoft" panose="02000000000000000000" pitchFamily="2" charset="0"/>
              </a:rPr>
              <a:t> tròn xoe</a:t>
            </a:r>
            <a:r>
              <a:rPr lang="en-US" sz="2000" dirty="0">
                <a:latin typeface="#9Slide03 AmpleSoft" panose="02000000000000000000" pitchFamily="2" charset="0"/>
              </a:rPr>
              <a:t>,</a:t>
            </a:r>
            <a:r>
              <a:rPr lang="vi-VN" sz="2000" dirty="0">
                <a:latin typeface="#9Slide03 AmpleSoft" panose="02000000000000000000" pitchFamily="2" charset="0"/>
              </a:rPr>
              <a:t> chính giữa có con ngươi màu đen</a:t>
            </a:r>
            <a:r>
              <a:rPr lang="en-US" sz="2000" dirty="0">
                <a:latin typeface="#9Slide03 AmpleSoft" panose="02000000000000000000" pitchFamily="2" charset="0"/>
              </a:rPr>
              <a:t>; con </a:t>
            </a:r>
            <a:r>
              <a:rPr lang="en-US" sz="2000" dirty="0" err="1">
                <a:latin typeface="#9Slide03 AmpleSoft" panose="02000000000000000000" pitchFamily="2" charset="0"/>
              </a:rPr>
              <a:t>mắt</a:t>
            </a:r>
            <a:r>
              <a:rPr lang="en-US" sz="2000" dirty="0">
                <a:latin typeface="#9Slide03 AmpleSoft" panose="02000000000000000000" pitchFamily="2" charset="0"/>
              </a:rPr>
              <a:t> </a:t>
            </a:r>
            <a:r>
              <a:rPr lang="vi-VN" sz="2000" dirty="0">
                <a:latin typeface="#9Slide03 AmpleSoft" panose="02000000000000000000" pitchFamily="2" charset="0"/>
              </a:rPr>
              <a:t>không chớp bao giờ</a:t>
            </a:r>
            <a:r>
              <a:rPr lang="en-US" sz="2000" dirty="0">
                <a:latin typeface="#9Slide03 AmpleSoft" panose="02000000000000000000" pitchFamily="2" charset="0"/>
              </a:rPr>
              <a:t>;</a:t>
            </a:r>
            <a:r>
              <a:rPr lang="vi-VN" sz="2000" dirty="0">
                <a:latin typeface="#9Slide03 AmpleSoft" panose="02000000000000000000" pitchFamily="2" charset="0"/>
              </a:rPr>
              <a:t> càng lúc như càng to hơn</a:t>
            </a:r>
            <a:r>
              <a:rPr lang="en-US" sz="2000" dirty="0">
                <a:latin typeface="#9Slide03 AmpleSoft" panose="02000000000000000000" pitchFamily="2" charset="0"/>
              </a:rPr>
              <a:t>,</a:t>
            </a:r>
            <a:r>
              <a:rPr lang="vi-VN" sz="2000" dirty="0">
                <a:latin typeface="#9Slide03 AmpleSoft" panose="02000000000000000000" pitchFamily="2" charset="0"/>
              </a:rPr>
              <a:t> tròn hơn</a:t>
            </a:r>
            <a:r>
              <a:rPr lang="en-US" sz="2000" dirty="0">
                <a:latin typeface="#9Slide03 AmpleSoft" panose="02000000000000000000" pitchFamily="2" charset="0"/>
              </a:rPr>
              <a:t>,</a:t>
            </a:r>
            <a:r>
              <a:rPr lang="vi-VN" sz="2000" dirty="0">
                <a:latin typeface="#9Slide03 AmpleSoft" panose="02000000000000000000" pitchFamily="2" charset="0"/>
              </a:rPr>
              <a:t> dần xuất hiện những điểm màu khác</a:t>
            </a:r>
            <a:r>
              <a:rPr lang="en-US" sz="2000" dirty="0">
                <a:latin typeface="#9Slide03 AmpleSoft" panose="02000000000000000000" pitchFamily="2" charset="0"/>
              </a:rPr>
              <a:t>; </a:t>
            </a:r>
            <a:r>
              <a:rPr lang="en-US" sz="2000" u="sng" dirty="0">
                <a:latin typeface="#9Slide03 AmpleSoft" panose="02000000000000000000" pitchFamily="2" charset="0"/>
              </a:rPr>
              <a:t>con </a:t>
            </a:r>
            <a:r>
              <a:rPr lang="en-US" sz="2000" u="sng" dirty="0" err="1">
                <a:latin typeface="#9Slide03 AmpleSoft" panose="02000000000000000000" pitchFamily="2" charset="0"/>
              </a:rPr>
              <a:t>ngươi</a:t>
            </a:r>
            <a:r>
              <a:rPr lang="en-US" sz="2000" u="sng" dirty="0">
                <a:latin typeface="#9Slide03 AmpleSoft" panose="02000000000000000000" pitchFamily="2" charset="0"/>
              </a:rPr>
              <a:t> </a:t>
            </a:r>
            <a:r>
              <a:rPr lang="en-US" sz="2000" u="sng" dirty="0" err="1">
                <a:latin typeface="#9Slide03 AmpleSoft" panose="02000000000000000000" pitchFamily="2" charset="0"/>
              </a:rPr>
              <a:t>có</a:t>
            </a:r>
            <a:r>
              <a:rPr lang="en-US" sz="2000" u="sng" dirty="0">
                <a:latin typeface="#9Slide03 AmpleSoft" panose="02000000000000000000" pitchFamily="2" charset="0"/>
              </a:rPr>
              <a:t> </a:t>
            </a:r>
            <a:r>
              <a:rPr lang="en-US" sz="2000" u="sng" dirty="0" err="1">
                <a:latin typeface="#9Slide03 AmpleSoft" panose="02000000000000000000" pitchFamily="2" charset="0"/>
              </a:rPr>
              <a:t>sự</a:t>
            </a:r>
            <a:r>
              <a:rPr lang="en-US" sz="2000" u="sng" dirty="0">
                <a:latin typeface="#9Slide03 AmpleSoft" panose="02000000000000000000" pitchFamily="2" charset="0"/>
              </a:rPr>
              <a:t> </a:t>
            </a:r>
            <a:r>
              <a:rPr lang="en-US" sz="2000" u="sng" dirty="0" err="1">
                <a:latin typeface="#9Slide03 AmpleSoft" panose="02000000000000000000" pitchFamily="2" charset="0"/>
              </a:rPr>
              <a:t>sống</a:t>
            </a:r>
            <a:endParaRPr lang="en-US" sz="2000" u="sng" dirty="0">
              <a:latin typeface="#9Slide03 AmpleSoft" panose="02000000000000000000" pitchFamily="2" charset="0"/>
            </a:endParaRPr>
          </a:p>
          <a:p>
            <a:pPr marL="231775" indent="-231775" algn="just">
              <a:buFont typeface="Wingdings" panose="05000000000000000000" pitchFamily="2" charset="2"/>
              <a:buChar char="§"/>
            </a:pPr>
            <a:endParaRPr lang="en-US" sz="2000" dirty="0">
              <a:latin typeface="#9Slide03 Ample" panose="02000000000000000000" pitchFamily="2" charset="0"/>
            </a:endParaRPr>
          </a:p>
          <a:p>
            <a:pPr marL="231775" indent="-231775" algn="just">
              <a:buFont typeface="Wingdings" panose="05000000000000000000" pitchFamily="2" charset="2"/>
              <a:buChar char="§"/>
            </a:pPr>
            <a:r>
              <a:rPr lang="en-US" sz="2000" dirty="0" err="1">
                <a:latin typeface="#9Slide03 Ample" panose="02000000000000000000" pitchFamily="2" charset="0"/>
              </a:rPr>
              <a:t>Nghệ</a:t>
            </a:r>
            <a:r>
              <a:rPr lang="en-US" sz="2000" dirty="0">
                <a:latin typeface="#9Slide03 Ample" panose="02000000000000000000" pitchFamily="2" charset="0"/>
              </a:rPr>
              <a:t> </a:t>
            </a:r>
            <a:r>
              <a:rPr lang="en-US" sz="2000" dirty="0" err="1">
                <a:latin typeface="#9Slide03 Ample" panose="02000000000000000000" pitchFamily="2" charset="0"/>
              </a:rPr>
              <a:t>thuật</a:t>
            </a:r>
            <a:r>
              <a:rPr lang="en-US" sz="2000" dirty="0">
                <a:latin typeface="#9Slide03 Ample" panose="02000000000000000000" pitchFamily="2" charset="0"/>
              </a:rPr>
              <a:t>: </a:t>
            </a:r>
            <a:r>
              <a:rPr lang="en-US" sz="2000" dirty="0">
                <a:latin typeface="#9Slide03 AmpleSoft" panose="02000000000000000000" pitchFamily="2" charset="0"/>
              </a:rPr>
              <a:t>S</a:t>
            </a:r>
            <a:r>
              <a:rPr lang="vi-VN" sz="2000" dirty="0">
                <a:latin typeface="#9Slide03 AmpleSoft" panose="02000000000000000000" pitchFamily="2" charset="0"/>
              </a:rPr>
              <a:t>o sánh</a:t>
            </a:r>
            <a:r>
              <a:rPr lang="en-US" sz="2000" dirty="0">
                <a:latin typeface="#9Slide03 AmpleSoft" panose="02000000000000000000" pitchFamily="2" charset="0"/>
              </a:rPr>
              <a:t>:</a:t>
            </a:r>
            <a:r>
              <a:rPr lang="vi-VN" sz="2000" dirty="0">
                <a:latin typeface="#9Slide03 AmpleSoft" panose="02000000000000000000" pitchFamily="2" charset="0"/>
              </a:rPr>
              <a:t> con mắt như </a:t>
            </a:r>
            <a:r>
              <a:rPr lang="en-US" sz="2000" dirty="0">
                <a:latin typeface="#9Slide03 AmpleSoft" panose="02000000000000000000" pitchFamily="2" charset="0"/>
              </a:rPr>
              <a:t>“</a:t>
            </a:r>
            <a:r>
              <a:rPr lang="vi-VN" sz="2000" dirty="0">
                <a:latin typeface="#9Slide03 AmpleSoft" panose="02000000000000000000" pitchFamily="2" charset="0"/>
              </a:rPr>
              <a:t>ngọn đèn trong đêm</a:t>
            </a:r>
            <a:r>
              <a:rPr lang="en-US" sz="2000" dirty="0">
                <a:latin typeface="#9Slide03 AmpleSoft" panose="02000000000000000000" pitchFamily="2" charset="0"/>
              </a:rPr>
              <a:t>”,</a:t>
            </a:r>
            <a:r>
              <a:rPr lang="vi-VN" sz="2000" dirty="0">
                <a:latin typeface="#9Slide03 AmpleSoft" panose="02000000000000000000" pitchFamily="2" charset="0"/>
              </a:rPr>
              <a:t> như </a:t>
            </a:r>
            <a:r>
              <a:rPr lang="en-US" sz="2000" dirty="0">
                <a:latin typeface="#9Slide03 AmpleSoft" panose="02000000000000000000" pitchFamily="2" charset="0"/>
              </a:rPr>
              <a:t>“</a:t>
            </a:r>
            <a:r>
              <a:rPr lang="vi-VN" sz="2000" dirty="0">
                <a:latin typeface="#9Slide03 AmpleSoft" panose="02000000000000000000" pitchFamily="2" charset="0"/>
              </a:rPr>
              <a:t>tuần trăng úa trên bầu trời trống trải</a:t>
            </a:r>
            <a:r>
              <a:rPr lang="en-US" sz="2000" dirty="0">
                <a:latin typeface="#9Slide03 AmpleSoft" panose="02000000000000000000" pitchFamily="2" charset="0"/>
              </a:rPr>
              <a:t>”, …</a:t>
            </a:r>
          </a:p>
          <a:p>
            <a:pPr marL="231775" indent="-231775" algn="just">
              <a:buFont typeface="Wingdings" panose="05000000000000000000" pitchFamily="2" charset="2"/>
              <a:buChar char="§"/>
            </a:pPr>
            <a:endParaRPr lang="en-US" sz="2000" dirty="0">
              <a:latin typeface="#9Slide03 AmpleSoft" panose="02000000000000000000" pitchFamily="2" charset="0"/>
              <a:sym typeface="Wingdings" panose="05000000000000000000" pitchFamily="2" charset="2"/>
            </a:endParaRPr>
          </a:p>
          <a:p>
            <a:pPr marL="231775" indent="-231775" algn="just">
              <a:buFont typeface="Wingdings" panose="05000000000000000000" pitchFamily="2" charset="2"/>
              <a:buChar char="§"/>
            </a:pPr>
            <a:r>
              <a:rPr lang="en-US" sz="2000" dirty="0">
                <a:latin typeface="#9Slide03 Ample" panose="02000000000000000000" pitchFamily="2" charset="0"/>
                <a:sym typeface="Wingdings" panose="05000000000000000000" pitchFamily="2" charset="2"/>
              </a:rPr>
              <a:t>Ý </a:t>
            </a:r>
            <a:r>
              <a:rPr lang="en-US" sz="2000" dirty="0" err="1">
                <a:latin typeface="#9Slide03 Ample" panose="02000000000000000000" pitchFamily="2" charset="0"/>
                <a:sym typeface="Wingdings" panose="05000000000000000000" pitchFamily="2" charset="2"/>
              </a:rPr>
              <a:t>nghĩa</a:t>
            </a:r>
            <a:r>
              <a:rPr lang="en-US" sz="2000" dirty="0">
                <a:latin typeface="#9Slide03 Ample" panose="02000000000000000000" pitchFamily="2" charset="0"/>
                <a:sym typeface="Wingdings" panose="05000000000000000000" pitchFamily="2" charset="2"/>
              </a:rPr>
              <a:t>: </a:t>
            </a:r>
            <a:r>
              <a:rPr lang="en-US" sz="2000" dirty="0">
                <a:latin typeface="#9Slide03 AmpleSoft" panose="02000000000000000000" pitchFamily="2" charset="0"/>
                <a:sym typeface="Wingdings" panose="05000000000000000000" pitchFamily="2" charset="2"/>
              </a:rPr>
              <a:t>M</a:t>
            </a:r>
            <a:r>
              <a:rPr lang="vi-VN" sz="2000" dirty="0">
                <a:latin typeface="#9Slide03 AmpleSoft" panose="02000000000000000000" pitchFamily="2" charset="0"/>
              </a:rPr>
              <a:t>ắt</a:t>
            </a:r>
            <a:r>
              <a:rPr lang="en-US" sz="2000" dirty="0">
                <a:latin typeface="#9Slide03 AmpleSoft" panose="02000000000000000000" pitchFamily="2" charset="0"/>
              </a:rPr>
              <a:t> </a:t>
            </a:r>
            <a:r>
              <a:rPr lang="en-US" sz="2000" dirty="0" err="1">
                <a:latin typeface="#9Slide03 AmpleSoft" panose="02000000000000000000" pitchFamily="2" charset="0"/>
              </a:rPr>
              <a:t>sói</a:t>
            </a:r>
            <a:r>
              <a:rPr lang="vi-VN" sz="2000" dirty="0">
                <a:latin typeface="#9Slide03 AmpleSoft" panose="02000000000000000000" pitchFamily="2" charset="0"/>
              </a:rPr>
              <a:t> được miêu tả sống động</a:t>
            </a:r>
            <a:r>
              <a:rPr lang="en-US" sz="2000" dirty="0">
                <a:latin typeface="#9Slide03 AmpleSoft" panose="02000000000000000000" pitchFamily="2" charset="0"/>
              </a:rPr>
              <a:t>,</a:t>
            </a:r>
            <a:r>
              <a:rPr lang="vi-VN" sz="2000" dirty="0">
                <a:latin typeface="#9Slide03 AmpleSoft" panose="02000000000000000000" pitchFamily="2" charset="0"/>
              </a:rPr>
              <a:t> ẩn chứa </a:t>
            </a:r>
            <a:r>
              <a:rPr lang="en-US" sz="2000" dirty="0" err="1">
                <a:latin typeface="#9Slide03 AmpleSoft" panose="02000000000000000000" pitchFamily="2" charset="0"/>
              </a:rPr>
              <a:t>điều</a:t>
            </a:r>
            <a:r>
              <a:rPr lang="en-US" sz="2000" dirty="0">
                <a:latin typeface="#9Slide03 AmpleSoft" panose="02000000000000000000" pitchFamily="2" charset="0"/>
              </a:rPr>
              <a:t> </a:t>
            </a:r>
            <a:r>
              <a:rPr lang="vi-VN" sz="2000" dirty="0">
                <a:latin typeface="#9Slide03 AmpleSoft" panose="02000000000000000000" pitchFamily="2" charset="0"/>
              </a:rPr>
              <a:t>bí ẩn</a:t>
            </a:r>
            <a:r>
              <a:rPr lang="en-US" sz="2000" dirty="0">
                <a:latin typeface="#9Slide03 AmpleSoft" panose="02000000000000000000" pitchFamily="2" charset="0"/>
              </a:rPr>
              <a:t>,</a:t>
            </a:r>
            <a:r>
              <a:rPr lang="vi-VN" sz="2000" dirty="0">
                <a:latin typeface="#9Slide03 AmpleSoft" panose="02000000000000000000" pitchFamily="2" charset="0"/>
              </a:rPr>
              <a:t> mạnh mẽ</a:t>
            </a:r>
            <a:r>
              <a:rPr lang="en-US" sz="2000" dirty="0">
                <a:latin typeface="#9Slide03 AmpleSoft" panose="02000000000000000000" pitchFamily="2" charset="0"/>
              </a:rPr>
              <a:t>,</a:t>
            </a:r>
            <a:r>
              <a:rPr lang="vi-VN" sz="2000" dirty="0">
                <a:latin typeface="#9Slide03 AmpleSoft" panose="02000000000000000000" pitchFamily="2" charset="0"/>
              </a:rPr>
              <a:t> u uất và cô đơn</a:t>
            </a:r>
            <a:r>
              <a:rPr lang="en-US" sz="2000" dirty="0">
                <a:latin typeface="#9Slide03 AmpleSoft" panose="02000000000000000000" pitchFamily="2" charset="0"/>
              </a:rPr>
              <a:t>. </a:t>
            </a:r>
            <a:r>
              <a:rPr lang="en-US" sz="2000" dirty="0" err="1">
                <a:latin typeface="#9Slide03 AmpleSoft" panose="02000000000000000000" pitchFamily="2" charset="0"/>
              </a:rPr>
              <a:t>Sói</a:t>
            </a:r>
            <a:r>
              <a:rPr lang="en-US" sz="2000" dirty="0">
                <a:latin typeface="#9Slide03 AmpleSoft" panose="02000000000000000000" pitchFamily="2" charset="0"/>
              </a:rPr>
              <a:t> tin </a:t>
            </a:r>
            <a:r>
              <a:rPr lang="en-US" sz="2000" dirty="0" err="1">
                <a:latin typeface="#9Slide03 AmpleSoft" panose="02000000000000000000" pitchFamily="2" charset="0"/>
              </a:rPr>
              <a:t>tưởng</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chia </a:t>
            </a:r>
            <a:r>
              <a:rPr lang="en-US" sz="2000" dirty="0" err="1">
                <a:latin typeface="#9Slide03 AmpleSoft" panose="02000000000000000000" pitchFamily="2" charset="0"/>
              </a:rPr>
              <a:t>sẻ</a:t>
            </a:r>
            <a:r>
              <a:rPr lang="en-US" sz="2000" dirty="0">
                <a:latin typeface="#9Slide03 AmpleSoft" panose="02000000000000000000" pitchFamily="2" charset="0"/>
              </a:rPr>
              <a:t> </a:t>
            </a:r>
            <a:r>
              <a:rPr lang="en-US" sz="2000" dirty="0" err="1">
                <a:latin typeface="#9Slide03 AmpleSoft" panose="02000000000000000000" pitchFamily="2" charset="0"/>
              </a:rPr>
              <a:t>cuộc</a:t>
            </a:r>
            <a:r>
              <a:rPr lang="en-US" sz="2000" dirty="0">
                <a:latin typeface="#9Slide03 AmpleSoft" panose="02000000000000000000" pitchFamily="2" charset="0"/>
              </a:rPr>
              <a:t> </a:t>
            </a:r>
            <a:r>
              <a:rPr lang="en-US" sz="2000" dirty="0" err="1">
                <a:latin typeface="#9Slide03 AmpleSoft" panose="02000000000000000000" pitchFamily="2" charset="0"/>
              </a:rPr>
              <a:t>đời</a:t>
            </a:r>
            <a:r>
              <a:rPr lang="en-US" sz="2000" dirty="0">
                <a:latin typeface="#9Slide03 AmpleSoft" panose="02000000000000000000" pitchFamily="2" charset="0"/>
              </a:rPr>
              <a:t> </a:t>
            </a:r>
            <a:r>
              <a:rPr lang="en-US" sz="2000" dirty="0" err="1">
                <a:latin typeface="#9Slide03 AmpleSoft" panose="02000000000000000000" pitchFamily="2" charset="0"/>
              </a:rPr>
              <a:t>mình</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Phi </a:t>
            </a:r>
            <a:r>
              <a:rPr lang="en-US" sz="2000" dirty="0" err="1">
                <a:latin typeface="#9Slide03 AmpleSoft" panose="02000000000000000000" pitchFamily="2" charset="0"/>
              </a:rPr>
              <a:t>Châu</a:t>
            </a:r>
            <a:r>
              <a:rPr lang="en-US" sz="2000" dirty="0">
                <a:latin typeface="#9Slide03 AmpleSoft" panose="02000000000000000000" pitchFamily="2" charset="0"/>
              </a:rPr>
              <a:t> qua “</a:t>
            </a:r>
            <a:r>
              <a:rPr lang="en-US" sz="2000" dirty="0" err="1">
                <a:latin typeface="#9Slide03 AmpleSoft" panose="02000000000000000000" pitchFamily="2" charset="0"/>
              </a:rPr>
              <a:t>mắt</a:t>
            </a:r>
            <a:r>
              <a:rPr lang="en-US" sz="2000" dirty="0">
                <a:latin typeface="#9Slide03 AmpleSoft" panose="02000000000000000000" pitchFamily="2" charset="0"/>
              </a:rPr>
              <a:t> </a:t>
            </a:r>
            <a:r>
              <a:rPr lang="en-US" sz="2000" dirty="0" err="1">
                <a:latin typeface="#9Slide03 AmpleSoft" panose="02000000000000000000" pitchFamily="2" charset="0"/>
              </a:rPr>
              <a:t>sói</a:t>
            </a:r>
            <a:r>
              <a:rPr lang="en-US" sz="2000" dirty="0">
                <a:latin typeface="#9Slide03 AmpleSoft" panose="02000000000000000000" pitchFamily="2" charset="0"/>
              </a:rPr>
              <a:t>” </a:t>
            </a:r>
          </a:p>
        </p:txBody>
      </p:sp>
    </p:spTree>
    <p:extLst>
      <p:ext uri="{BB962C8B-B14F-4D97-AF65-F5344CB8AC3E}">
        <p14:creationId xmlns:p14="http://schemas.microsoft.com/office/powerpoint/2010/main" val="26643311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9;p65">
            <a:extLst>
              <a:ext uri="{FF2B5EF4-FFF2-40B4-BE49-F238E27FC236}">
                <a16:creationId xmlns:a16="http://schemas.microsoft.com/office/drawing/2014/main" id="{51EA6191-DBA7-4247-A1D3-506FC42C83B2}"/>
              </a:ext>
            </a:extLst>
          </p:cNvPr>
          <p:cNvSpPr txBox="1">
            <a:spLocks/>
          </p:cNvSpPr>
          <p:nvPr/>
        </p:nvSpPr>
        <p:spPr>
          <a:xfrm>
            <a:off x="1982400" y="343362"/>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2. </a:t>
            </a:r>
            <a:r>
              <a:rPr lang="en-US" sz="2400" dirty="0" err="1">
                <a:solidFill>
                  <a:srgbClr val="FF0000"/>
                </a:solidFill>
                <a:latin typeface="#9Slide03 AllRoundGothic" panose="020B0703020202020104" pitchFamily="34" charset="0"/>
              </a:rPr>
              <a:t>Nhân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vật</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Sói</a:t>
            </a:r>
            <a:r>
              <a:rPr lang="en-US" sz="2400" dirty="0">
                <a:solidFill>
                  <a:srgbClr val="FF0000"/>
                </a:solidFill>
                <a:latin typeface="#9Slide03 AllRoundGothic" panose="020B0703020202020104" pitchFamily="34" charset="0"/>
              </a:rPr>
              <a:t> Lam</a:t>
            </a:r>
          </a:p>
        </p:txBody>
      </p:sp>
      <p:grpSp>
        <p:nvGrpSpPr>
          <p:cNvPr id="6" name="Group 5">
            <a:extLst>
              <a:ext uri="{FF2B5EF4-FFF2-40B4-BE49-F238E27FC236}">
                <a16:creationId xmlns:a16="http://schemas.microsoft.com/office/drawing/2014/main" id="{8554563E-C758-4852-B4E2-0852BF4E62F7}"/>
              </a:ext>
            </a:extLst>
          </p:cNvPr>
          <p:cNvGrpSpPr/>
          <p:nvPr/>
        </p:nvGrpSpPr>
        <p:grpSpPr>
          <a:xfrm>
            <a:off x="6553612" y="1467246"/>
            <a:ext cx="2233101" cy="2659980"/>
            <a:chOff x="262183" y="1631430"/>
            <a:chExt cx="2233101" cy="2659980"/>
          </a:xfrm>
        </p:grpSpPr>
        <p:pic>
          <p:nvPicPr>
            <p:cNvPr id="3" name="Picture 2" descr="TOP 15 bài Phân tích Mắt sói (HAY NHẤT 2024)">
              <a:extLst>
                <a:ext uri="{FF2B5EF4-FFF2-40B4-BE49-F238E27FC236}">
                  <a16:creationId xmlns:a16="http://schemas.microsoft.com/office/drawing/2014/main" id="{0A7B0A1F-1432-463E-884B-4C5E9BFE9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23" t="-995" r="542" b="995"/>
            <a:stretch/>
          </p:blipFill>
          <p:spPr bwMode="auto">
            <a:xfrm>
              <a:off x="637468" y="2178125"/>
              <a:ext cx="1651221" cy="2113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7403BB-9E47-423F-B104-A8F7FCC6DEF7}"/>
                </a:ext>
              </a:extLst>
            </p:cNvPr>
            <p:cNvSpPr txBox="1"/>
            <p:nvPr/>
          </p:nvSpPr>
          <p:spPr>
            <a:xfrm>
              <a:off x="262183" y="1631430"/>
              <a:ext cx="2233101" cy="400110"/>
            </a:xfrm>
            <a:prstGeom prst="rect">
              <a:avLst/>
            </a:prstGeom>
            <a:noFill/>
          </p:spPr>
          <p:txBody>
            <a:bodyPr wrap="square">
              <a:spAutoFit/>
            </a:bodyPr>
            <a:lstStyle/>
            <a:p>
              <a:pPr algn="ctr"/>
              <a:r>
                <a:rPr lang="en-US" sz="2000" dirty="0">
                  <a:solidFill>
                    <a:srgbClr val="0070C0"/>
                  </a:solidFill>
                  <a:latin typeface="#9Slide03 Ample" panose="02000000000000000000" pitchFamily="2" charset="0"/>
                </a:rPr>
                <a:t>b/ </a:t>
              </a:r>
              <a:r>
                <a:rPr lang="en-US" sz="2000" dirty="0" err="1">
                  <a:solidFill>
                    <a:srgbClr val="0070C0"/>
                  </a:solidFill>
                  <a:latin typeface="#9Slide03 Ample" panose="02000000000000000000" pitchFamily="2" charset="0"/>
                </a:rPr>
                <a:t>Sói</a:t>
              </a:r>
              <a:r>
                <a:rPr lang="en-US" sz="2000" dirty="0">
                  <a:solidFill>
                    <a:srgbClr val="0070C0"/>
                  </a:solidFill>
                  <a:latin typeface="#9Slide03 Ample" panose="02000000000000000000" pitchFamily="2" charset="0"/>
                </a:rPr>
                <a:t> Lam </a:t>
              </a:r>
              <a:r>
                <a:rPr lang="en-US" sz="2000" dirty="0" err="1">
                  <a:solidFill>
                    <a:srgbClr val="0070C0"/>
                  </a:solidFill>
                  <a:latin typeface="#9Slide03 Ample" panose="02000000000000000000" pitchFamily="2" charset="0"/>
                </a:rPr>
                <a:t>cứu</a:t>
              </a:r>
              <a:r>
                <a:rPr lang="en-US" sz="2000" dirty="0">
                  <a:solidFill>
                    <a:srgbClr val="0070C0"/>
                  </a:solidFill>
                  <a:latin typeface="#9Slide03 Ample" panose="02000000000000000000" pitchFamily="2" charset="0"/>
                </a:rPr>
                <a:t> </a:t>
              </a:r>
              <a:r>
                <a:rPr lang="en-US" sz="2000" dirty="0" err="1">
                  <a:solidFill>
                    <a:srgbClr val="0070C0"/>
                  </a:solidFill>
                  <a:latin typeface="#9Slide03 Ample" panose="02000000000000000000" pitchFamily="2" charset="0"/>
                </a:rPr>
                <a:t>em</a:t>
              </a:r>
              <a:endParaRPr lang="en-US" sz="2000" dirty="0">
                <a:solidFill>
                  <a:srgbClr val="0070C0"/>
                </a:solidFill>
                <a:latin typeface="#9Slide03 Ample" panose="02000000000000000000" pitchFamily="2" charset="0"/>
              </a:endParaRPr>
            </a:p>
          </p:txBody>
        </p:sp>
      </p:grpSp>
      <p:sp>
        <p:nvSpPr>
          <p:cNvPr id="8" name="TextBox 7">
            <a:extLst>
              <a:ext uri="{FF2B5EF4-FFF2-40B4-BE49-F238E27FC236}">
                <a16:creationId xmlns:a16="http://schemas.microsoft.com/office/drawing/2014/main" id="{FE302AC3-3856-49C9-A209-870DA6773A81}"/>
              </a:ext>
            </a:extLst>
          </p:cNvPr>
          <p:cNvSpPr txBox="1"/>
          <p:nvPr/>
        </p:nvSpPr>
        <p:spPr>
          <a:xfrm>
            <a:off x="340374" y="1120412"/>
            <a:ext cx="5947887" cy="3631763"/>
          </a:xfrm>
          <a:prstGeom prst="rect">
            <a:avLst/>
          </a:prstGeom>
          <a:noFill/>
        </p:spPr>
        <p:txBody>
          <a:bodyPr wrap="square">
            <a:spAutoFit/>
          </a:bodyPr>
          <a:lstStyle/>
          <a:p>
            <a:pPr marL="231775" lvl="0" indent="-231775" algn="just">
              <a:buSzPts val="1100"/>
              <a:buFont typeface="Arial"/>
              <a:buChar char="●"/>
              <a:defRPr/>
            </a:pPr>
            <a:r>
              <a:rPr lang="en-US" sz="2000" dirty="0">
                <a:latin typeface="#9Slide03 Ample" panose="02000000000000000000" pitchFamily="2" charset="0"/>
              </a:rPr>
              <a:t>Quan </a:t>
            </a:r>
            <a:r>
              <a:rPr lang="vi-VN" sz="2000" dirty="0">
                <a:latin typeface="#9Slide03 Ample" panose="02000000000000000000" pitchFamily="2" charset="0"/>
              </a:rPr>
              <a:t>sát</a:t>
            </a:r>
            <a:r>
              <a:rPr lang="en-US" sz="2000" dirty="0">
                <a:latin typeface="#9Slide03 Ample" panose="02000000000000000000" pitchFamily="2" charset="0"/>
              </a:rPr>
              <a:t>:</a:t>
            </a:r>
            <a:r>
              <a:rPr lang="vi-VN" sz="2000" dirty="0">
                <a:latin typeface="#9Slide03 Ample" panose="02000000000000000000" pitchFamily="2" charset="0"/>
              </a:rPr>
              <a:t> </a:t>
            </a:r>
            <a:r>
              <a:rPr lang="en-US" sz="2000" dirty="0" err="1">
                <a:latin typeface="#9Slide03 AmpleSoft" panose="02000000000000000000" pitchFamily="2" charset="0"/>
              </a:rPr>
              <a:t>Thấy</a:t>
            </a:r>
            <a:r>
              <a:rPr lang="vi-VN" sz="2000" dirty="0">
                <a:latin typeface="#9Slide03 AmpleSoft" panose="02000000000000000000" pitchFamily="2" charset="0"/>
              </a:rPr>
              <a:t> em không có trong hang</a:t>
            </a:r>
            <a:r>
              <a:rPr lang="en-US" sz="2000" dirty="0">
                <a:latin typeface="#9Slide03 AmpleSoft" panose="02000000000000000000" pitchFamily="2" charset="0"/>
              </a:rPr>
              <a:t>,</a:t>
            </a:r>
            <a:r>
              <a:rPr lang="vi-VN" sz="2000" dirty="0">
                <a:latin typeface="#9Slide03 AmpleSoft" panose="02000000000000000000" pitchFamily="2" charset="0"/>
              </a:rPr>
              <a:t> </a:t>
            </a:r>
            <a:r>
              <a:rPr lang="en-US" sz="2000" dirty="0">
                <a:latin typeface="#9Slide03 AmpleSoft" panose="02000000000000000000" pitchFamily="2" charset="0"/>
              </a:rPr>
              <a:t>S</a:t>
            </a:r>
            <a:r>
              <a:rPr lang="vi-VN" sz="2000" dirty="0">
                <a:latin typeface="#9Slide03 AmpleSoft" panose="02000000000000000000" pitchFamily="2" charset="0"/>
              </a:rPr>
              <a:t>ói Lam tìm đến</a:t>
            </a:r>
            <a:r>
              <a:rPr lang="en-US" sz="2000" dirty="0">
                <a:latin typeface="#9Slide03 AmpleSoft" panose="02000000000000000000" pitchFamily="2" charset="0"/>
              </a:rPr>
              <a:t> </a:t>
            </a:r>
            <a:r>
              <a:rPr lang="vi-VN" sz="2000" dirty="0">
                <a:latin typeface="#9Slide03 AmpleSoft" panose="02000000000000000000" pitchFamily="2" charset="0"/>
              </a:rPr>
              <a:t>lều trại thợ săn và </a:t>
            </a:r>
            <a:r>
              <a:rPr lang="en-US" sz="2000" dirty="0" err="1">
                <a:latin typeface="#9Slide03 AmpleSoft" panose="02000000000000000000" pitchFamily="2" charset="0"/>
              </a:rPr>
              <a:t>thấy</a:t>
            </a:r>
            <a:r>
              <a:rPr lang="en-US" sz="2000" dirty="0">
                <a:latin typeface="#9Slide03 AmpleSoft" panose="02000000000000000000" pitchFamily="2" charset="0"/>
              </a:rPr>
              <a:t> </a:t>
            </a:r>
            <a:r>
              <a:rPr lang="en-US" sz="2000" dirty="0" err="1">
                <a:latin typeface="#9Slide03 AmpleSoft" panose="02000000000000000000" pitchFamily="2" charset="0"/>
              </a:rPr>
              <a:t>em</a:t>
            </a:r>
            <a:r>
              <a:rPr lang="en-US" sz="2000" dirty="0">
                <a:latin typeface="#9Slide03 AmpleSoft" panose="02000000000000000000" pitchFamily="2" charset="0"/>
              </a:rPr>
              <a:t> </a:t>
            </a:r>
            <a:r>
              <a:rPr lang="vi-VN" sz="2000" dirty="0">
                <a:latin typeface="#9Slide03 AmpleSoft" panose="02000000000000000000" pitchFamily="2" charset="0"/>
              </a:rPr>
              <a:t>bị bắt</a:t>
            </a:r>
            <a:r>
              <a:rPr lang="en-US" sz="2000" dirty="0">
                <a:latin typeface="#9Slide03 AmpleSoft" panose="02000000000000000000" pitchFamily="2" charset="0"/>
              </a:rPr>
              <a:t> </a:t>
            </a:r>
            <a:r>
              <a:rPr lang="en-US" sz="2000" dirty="0" err="1">
                <a:latin typeface="#9Slide03 AmpleSoft" panose="02000000000000000000" pitchFamily="2" charset="0"/>
              </a:rPr>
              <a:t>trói</a:t>
            </a:r>
            <a:endParaRPr lang="en-US" sz="2000" dirty="0">
              <a:latin typeface="#9Slide03 AmpleSoft" panose="02000000000000000000" pitchFamily="2" charset="0"/>
            </a:endParaRPr>
          </a:p>
          <a:p>
            <a:pPr marL="231775" lvl="0" indent="-231775" algn="just">
              <a:buSzPts val="1100"/>
              <a:buFont typeface="Arial"/>
              <a:buChar char="●"/>
              <a:defRPr/>
            </a:pPr>
            <a:endParaRPr lang="en-US" sz="1000" dirty="0">
              <a:latin typeface="#9Slide03 Ample" panose="02000000000000000000" pitchFamily="2" charset="0"/>
            </a:endParaRPr>
          </a:p>
          <a:p>
            <a:pPr marL="231775" lvl="0" indent="-231775" algn="just">
              <a:buSzPts val="1100"/>
              <a:buFont typeface="Arial"/>
              <a:buChar char="●"/>
              <a:defRPr/>
            </a:pPr>
            <a:r>
              <a:rPr lang="en-US" sz="2000" dirty="0">
                <a:latin typeface="#9Slide03 Ample" panose="02000000000000000000" pitchFamily="2" charset="0"/>
              </a:rPr>
              <a:t>S</a:t>
            </a:r>
            <a:r>
              <a:rPr lang="vi-VN" sz="2000" dirty="0">
                <a:latin typeface="#9Slide03 Ample" panose="02000000000000000000" pitchFamily="2" charset="0"/>
              </a:rPr>
              <a:t>uy nghĩ</a:t>
            </a:r>
            <a:r>
              <a:rPr lang="en-US" sz="2000" dirty="0">
                <a:latin typeface="#9Slide03 Ample" panose="02000000000000000000" pitchFamily="2" charset="0"/>
              </a:rPr>
              <a:t>: </a:t>
            </a:r>
            <a:r>
              <a:rPr lang="en-US" sz="2000" dirty="0">
                <a:latin typeface="#9Slide03 AmpleSoft" panose="02000000000000000000" pitchFamily="2" charset="0"/>
              </a:rPr>
              <a:t>P</a:t>
            </a:r>
            <a:r>
              <a:rPr lang="vi-VN" sz="2000" dirty="0">
                <a:latin typeface="#9Slide03 AmpleSoft" panose="02000000000000000000" pitchFamily="2" charset="0"/>
              </a:rPr>
              <a:t>hải cắn đứt dây cứu em</a:t>
            </a:r>
            <a:r>
              <a:rPr lang="en-US" sz="2000" dirty="0">
                <a:latin typeface="#9Slide03 AmpleSoft" panose="02000000000000000000" pitchFamily="2" charset="0"/>
              </a:rPr>
              <a:t>,</a:t>
            </a:r>
            <a:r>
              <a:rPr lang="vi-VN" sz="2000" dirty="0">
                <a:latin typeface="#9Slide03 AmpleSoft" panose="02000000000000000000" pitchFamily="2" charset="0"/>
              </a:rPr>
              <a:t> đối đầu với đám thợ săn cùng đàn chó </a:t>
            </a:r>
            <a:r>
              <a:rPr lang="en-US" sz="2000" dirty="0">
                <a:latin typeface="#9Slide03 AmpleSoft" panose="02000000000000000000" pitchFamily="2" charset="0"/>
              </a:rPr>
              <a:t>d</a:t>
            </a:r>
            <a:r>
              <a:rPr lang="vi-VN" sz="2000" dirty="0">
                <a:latin typeface="#9Slide03 AmpleSoft" panose="02000000000000000000" pitchFamily="2" charset="0"/>
              </a:rPr>
              <a:t>ữ</a:t>
            </a:r>
            <a:r>
              <a:rPr lang="en-US" sz="2000" dirty="0">
                <a:latin typeface="#9Slide03 AmpleSoft" panose="02000000000000000000" pitchFamily="2" charset="0"/>
              </a:rPr>
              <a:t>,</a:t>
            </a:r>
            <a:r>
              <a:rPr lang="vi-VN" sz="2000" dirty="0">
                <a:latin typeface="#9Slide03 AmpleSoft" panose="02000000000000000000" pitchFamily="2" charset="0"/>
              </a:rPr>
              <a:t> phải nhảy qua ngọn lửa</a:t>
            </a:r>
            <a:endParaRPr lang="en-US" sz="2000" dirty="0">
              <a:latin typeface="#9Slide03 AmpleSoft" panose="02000000000000000000" pitchFamily="2" charset="0"/>
            </a:endParaRPr>
          </a:p>
          <a:p>
            <a:pPr lvl="0" algn="just">
              <a:buSzPts val="1100"/>
              <a:defRPr/>
            </a:pPr>
            <a:endParaRPr lang="en-US" sz="1000" dirty="0">
              <a:latin typeface="#9Slide03 Ample" panose="02000000000000000000" pitchFamily="2" charset="0"/>
            </a:endParaRPr>
          </a:p>
          <a:p>
            <a:pPr marL="231775" lvl="0" indent="-231775" algn="just">
              <a:buSzPts val="1100"/>
              <a:buFont typeface="Arial"/>
              <a:buChar char="●"/>
              <a:defRPr/>
            </a:pPr>
            <a:r>
              <a:rPr lang="en-US" sz="2000" dirty="0">
                <a:latin typeface="#9Slide03 Ample" panose="02000000000000000000" pitchFamily="2" charset="0"/>
              </a:rPr>
              <a:t>H</a:t>
            </a:r>
            <a:r>
              <a:rPr lang="vi-VN" sz="2000" dirty="0">
                <a:latin typeface="#9Slide03 Ample" panose="02000000000000000000" pitchFamily="2" charset="0"/>
              </a:rPr>
              <a:t>ành động</a:t>
            </a:r>
            <a:r>
              <a:rPr lang="en-US" sz="2000" dirty="0">
                <a:latin typeface="#9Slide03 Ample" panose="02000000000000000000" pitchFamily="2" charset="0"/>
              </a:rPr>
              <a:t>:</a:t>
            </a:r>
            <a:r>
              <a:rPr lang="vi-VN" sz="2000" dirty="0">
                <a:latin typeface="#9Slide03 Ample" panose="02000000000000000000" pitchFamily="2" charset="0"/>
              </a:rPr>
              <a:t> </a:t>
            </a:r>
            <a:r>
              <a:rPr lang="en-US" sz="2000" dirty="0">
                <a:latin typeface="#9Slide03 AmpleSoft" panose="02000000000000000000" pitchFamily="2" charset="0"/>
              </a:rPr>
              <a:t>T</a:t>
            </a:r>
            <a:r>
              <a:rPr lang="vi-VN" sz="2000" dirty="0">
                <a:latin typeface="#9Slide03 AmpleSoft" panose="02000000000000000000" pitchFamily="2" charset="0"/>
              </a:rPr>
              <a:t>ung người bay trên làn lửa để cắn đứt dây trói cứu em</a:t>
            </a:r>
            <a:r>
              <a:rPr lang="en-US" sz="2000" dirty="0">
                <a:latin typeface="#9Slide03 AmpleSoft" panose="02000000000000000000" pitchFamily="2" charset="0"/>
              </a:rPr>
              <a:t>,</a:t>
            </a:r>
            <a:r>
              <a:rPr lang="vi-VN" sz="2000" dirty="0">
                <a:latin typeface="#9Slide03 AmpleSoft" panose="02000000000000000000" pitchFamily="2" charset="0"/>
              </a:rPr>
              <a:t> hất tung 2 con chó và</a:t>
            </a:r>
            <a:r>
              <a:rPr lang="en-US" sz="2000" dirty="0">
                <a:latin typeface="#9Slide03 AmpleSoft" panose="02000000000000000000" pitchFamily="2" charset="0"/>
              </a:rPr>
              <a:t>o</a:t>
            </a:r>
            <a:r>
              <a:rPr lang="vi-VN" sz="2000" dirty="0">
                <a:latin typeface="#9Slide03 AmpleSoft" panose="02000000000000000000" pitchFamily="2" charset="0"/>
              </a:rPr>
              <a:t> lửa</a:t>
            </a:r>
            <a:r>
              <a:rPr lang="en-US" sz="2000" dirty="0">
                <a:latin typeface="#9Slide03 AmpleSoft" panose="02000000000000000000" pitchFamily="2" charset="0"/>
              </a:rPr>
              <a:t>, </a:t>
            </a:r>
            <a:r>
              <a:rPr lang="vi-VN" sz="2000" dirty="0">
                <a:latin typeface="#9Slide03 AmpleSoft" panose="02000000000000000000" pitchFamily="2" charset="0"/>
              </a:rPr>
              <a:t>nhắc em mau trốn chạy</a:t>
            </a:r>
            <a:r>
              <a:rPr lang="en-US" sz="2000" dirty="0">
                <a:latin typeface="#9Slide03 AmpleSoft" panose="02000000000000000000" pitchFamily="2" charset="0"/>
              </a:rPr>
              <a:t>.</a:t>
            </a:r>
          </a:p>
          <a:p>
            <a:pPr lvl="0" algn="just">
              <a:buSzPts val="1100"/>
              <a:defRPr/>
            </a:pPr>
            <a:endParaRPr lang="en-US" sz="1000" dirty="0">
              <a:latin typeface="#9Slide03 Ample" panose="02000000000000000000" pitchFamily="2" charset="0"/>
            </a:endParaRPr>
          </a:p>
          <a:p>
            <a:pPr marL="231775" lvl="0" indent="-231775" algn="just">
              <a:buSzPts val="1100"/>
              <a:buFont typeface="Arial"/>
              <a:buChar char="●"/>
              <a:defRPr/>
            </a:pPr>
            <a:r>
              <a:rPr lang="en-US" sz="2000" dirty="0">
                <a:latin typeface="#9Slide03 Ample" panose="02000000000000000000" pitchFamily="2" charset="0"/>
              </a:rPr>
              <a:t>K</a:t>
            </a:r>
            <a:r>
              <a:rPr lang="vi-VN" sz="2000" dirty="0">
                <a:latin typeface="#9Slide03 Ample" panose="02000000000000000000" pitchFamily="2" charset="0"/>
              </a:rPr>
              <a:t>ết quả</a:t>
            </a:r>
            <a:r>
              <a:rPr lang="en-US" sz="2000" dirty="0">
                <a:latin typeface="#9Slide03 Ample" panose="02000000000000000000" pitchFamily="2" charset="0"/>
              </a:rPr>
              <a:t>:</a:t>
            </a:r>
            <a:r>
              <a:rPr lang="vi-VN" sz="2000" dirty="0">
                <a:latin typeface="#9Slide03 Ample" panose="02000000000000000000" pitchFamily="2" charset="0"/>
              </a:rPr>
              <a:t> </a:t>
            </a:r>
            <a:r>
              <a:rPr lang="en-US" sz="2000" dirty="0">
                <a:latin typeface="#9Slide03 AmpleSoft" panose="02000000000000000000" pitchFamily="2" charset="0"/>
              </a:rPr>
              <a:t>Á</a:t>
            </a:r>
            <a:r>
              <a:rPr lang="vi-VN" sz="2000" dirty="0">
                <a:latin typeface="#9Slide03 AmpleSoft" panose="02000000000000000000" pitchFamily="2" charset="0"/>
              </a:rPr>
              <a:t>nh </a:t>
            </a:r>
            <a:r>
              <a:rPr lang="en-US" sz="2000" dirty="0">
                <a:latin typeface="#9Slide03 AmpleSoft" panose="02000000000000000000" pitchFamily="2" charset="0"/>
              </a:rPr>
              <a:t>V</a:t>
            </a:r>
            <a:r>
              <a:rPr lang="vi-VN" sz="2000" dirty="0">
                <a:latin typeface="#9Slide03 AmpleSoft" panose="02000000000000000000" pitchFamily="2" charset="0"/>
              </a:rPr>
              <a:t>àng trốn thoát nhưng </a:t>
            </a:r>
            <a:r>
              <a:rPr lang="en-US" sz="2000" dirty="0">
                <a:latin typeface="#9Slide03 AmpleSoft" panose="02000000000000000000" pitchFamily="2" charset="0"/>
              </a:rPr>
              <a:t>S</a:t>
            </a:r>
            <a:r>
              <a:rPr lang="vi-VN" sz="2000" dirty="0">
                <a:latin typeface="#9Slide03 AmpleSoft" panose="02000000000000000000" pitchFamily="2" charset="0"/>
              </a:rPr>
              <a:t>ói </a:t>
            </a:r>
            <a:r>
              <a:rPr lang="en-US" sz="2000" dirty="0">
                <a:latin typeface="#9Slide03 AmpleSoft" panose="02000000000000000000" pitchFamily="2" charset="0"/>
              </a:rPr>
              <a:t>L</a:t>
            </a:r>
            <a:r>
              <a:rPr lang="vi-VN" sz="2000" dirty="0">
                <a:latin typeface="#9Slide03 AmpleSoft" panose="02000000000000000000" pitchFamily="2" charset="0"/>
              </a:rPr>
              <a:t>am bị đánh mạnh vào đầu</a:t>
            </a:r>
            <a:r>
              <a:rPr lang="en-US" sz="2000" dirty="0">
                <a:latin typeface="#9Slide03 AmpleSoft" panose="02000000000000000000" pitchFamily="2" charset="0"/>
              </a:rPr>
              <a:t>,</a:t>
            </a:r>
            <a:r>
              <a:rPr lang="vi-VN" sz="2000" dirty="0">
                <a:latin typeface="#9Slide03 AmpleSoft" panose="02000000000000000000" pitchFamily="2" charset="0"/>
              </a:rPr>
              <a:t> ngất đi</a:t>
            </a:r>
            <a:r>
              <a:rPr lang="en-US" sz="2000" dirty="0">
                <a:latin typeface="#9Slide03 AmpleSoft" panose="02000000000000000000" pitchFamily="2" charset="0"/>
              </a:rPr>
              <a:t>.</a:t>
            </a:r>
            <a:r>
              <a:rPr lang="vi-VN" sz="2000" dirty="0">
                <a:latin typeface="#9Slide03 AmpleSoft" panose="02000000000000000000" pitchFamily="2" charset="0"/>
              </a:rPr>
              <a:t> </a:t>
            </a:r>
            <a:r>
              <a:rPr lang="en-US" sz="2000" dirty="0">
                <a:latin typeface="#9Slide03 AmpleSoft" panose="02000000000000000000" pitchFamily="2" charset="0"/>
              </a:rPr>
              <a:t>K</a:t>
            </a:r>
            <a:r>
              <a:rPr lang="vi-VN" sz="2000" dirty="0">
                <a:latin typeface="#9Slide03 AmpleSoft" panose="02000000000000000000" pitchFamily="2" charset="0"/>
              </a:rPr>
              <a:t>hi tỉnh dậy thì chỉ còn mở được 1 mắt</a:t>
            </a:r>
            <a:r>
              <a:rPr lang="en-US" sz="2000" dirty="0">
                <a:latin typeface="#9Slide03 AmpleSoft" panose="02000000000000000000" pitchFamily="2" charset="0"/>
              </a:rPr>
              <a:t>,</a:t>
            </a:r>
            <a:r>
              <a:rPr lang="vi-VN" sz="2000" dirty="0">
                <a:latin typeface="#9Slide03 AmpleSoft" panose="02000000000000000000" pitchFamily="2" charset="0"/>
              </a:rPr>
              <a:t> bị đẩy vào </a:t>
            </a:r>
            <a:r>
              <a:rPr lang="en-US" sz="2000" dirty="0">
                <a:latin typeface="#9Slide03 AmpleSoft" panose="02000000000000000000" pitchFamily="2" charset="0"/>
              </a:rPr>
              <a:t>5-6</a:t>
            </a:r>
            <a:r>
              <a:rPr lang="vi-VN" sz="2000" dirty="0">
                <a:latin typeface="#9Slide03 AmpleSoft" panose="02000000000000000000" pitchFamily="2" charset="0"/>
              </a:rPr>
              <a:t> vườn thú</a:t>
            </a:r>
            <a:endParaRPr lang="en-SG" sz="2000" dirty="0">
              <a:latin typeface="#9Slide03 AmpleSoft" panose="02000000000000000000" pitchFamily="2" charset="0"/>
            </a:endParaRPr>
          </a:p>
        </p:txBody>
      </p:sp>
    </p:spTree>
    <p:extLst>
      <p:ext uri="{BB962C8B-B14F-4D97-AF65-F5344CB8AC3E}">
        <p14:creationId xmlns:p14="http://schemas.microsoft.com/office/powerpoint/2010/main" val="26013874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arn(inVertic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barn(inVertical)">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61;p47">
            <a:extLst>
              <a:ext uri="{FF2B5EF4-FFF2-40B4-BE49-F238E27FC236}">
                <a16:creationId xmlns:a16="http://schemas.microsoft.com/office/drawing/2014/main" id="{D123BD84-F225-4F70-AB73-69CCEC748AFC}"/>
              </a:ext>
            </a:extLst>
          </p:cNvPr>
          <p:cNvSpPr/>
          <p:nvPr/>
        </p:nvSpPr>
        <p:spPr>
          <a:xfrm>
            <a:off x="3423920" y="1741611"/>
            <a:ext cx="5255043" cy="1112835"/>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200" dirty="0" err="1">
                <a:latin typeface="#9Slide03 AmpleSoft" panose="02000000000000000000" pitchFamily="2" charset="0"/>
              </a:rPr>
              <a:t>Được</a:t>
            </a:r>
            <a:r>
              <a:rPr lang="en-US" sz="2200" dirty="0">
                <a:latin typeface="#9Slide03 AmpleSoft" panose="02000000000000000000" pitchFamily="2" charset="0"/>
              </a:rPr>
              <a:t> </a:t>
            </a:r>
            <a:r>
              <a:rPr lang="vi-VN" sz="2200" dirty="0">
                <a:latin typeface="#9Slide03 AmpleSoft" panose="02000000000000000000" pitchFamily="2" charset="0"/>
              </a:rPr>
              <a:t>miêu tả hành động</a:t>
            </a:r>
            <a:r>
              <a:rPr lang="en-US" sz="2200" dirty="0">
                <a:latin typeface="#9Slide03 AmpleSoft" panose="02000000000000000000" pitchFamily="2" charset="0"/>
              </a:rPr>
              <a:t>,</a:t>
            </a:r>
            <a:r>
              <a:rPr lang="vi-VN" sz="2200" dirty="0">
                <a:latin typeface="#9Slide03 AmpleSoft" panose="02000000000000000000" pitchFamily="2" charset="0"/>
              </a:rPr>
              <a:t> lời nói</a:t>
            </a:r>
            <a:r>
              <a:rPr lang="en-US" sz="2200" dirty="0">
                <a:latin typeface="#9Slide03 AmpleSoft" panose="02000000000000000000" pitchFamily="2" charset="0"/>
              </a:rPr>
              <a:t>,</a:t>
            </a:r>
            <a:r>
              <a:rPr lang="vi-VN" sz="2200" dirty="0">
                <a:latin typeface="#9Slide03 AmpleSoft" panose="02000000000000000000" pitchFamily="2" charset="0"/>
              </a:rPr>
              <a:t> suy nghĩ 1 cách sống động</a:t>
            </a:r>
            <a:r>
              <a:rPr lang="en-US" sz="2200" dirty="0">
                <a:latin typeface="#9Slide03 AmpleSoft" panose="02000000000000000000" pitchFamily="2" charset="0"/>
              </a:rPr>
              <a:t>,</a:t>
            </a:r>
            <a:r>
              <a:rPr lang="vi-VN" sz="2200" dirty="0">
                <a:latin typeface="#9Slide03 AmpleSoft" panose="02000000000000000000" pitchFamily="2" charset="0"/>
              </a:rPr>
              <a:t> mang những tình cảm</a:t>
            </a:r>
            <a:r>
              <a:rPr lang="en-US" sz="2200" dirty="0">
                <a:latin typeface="#9Slide03 AmpleSoft" panose="02000000000000000000" pitchFamily="2" charset="0"/>
              </a:rPr>
              <a:t>,</a:t>
            </a:r>
            <a:r>
              <a:rPr lang="vi-VN" sz="2200" dirty="0">
                <a:latin typeface="#9Slide03 AmpleSoft" panose="02000000000000000000" pitchFamily="2" charset="0"/>
              </a:rPr>
              <a:t> phẩm chất đẹp đẽ như con người</a:t>
            </a:r>
            <a:r>
              <a:rPr lang="en-US" sz="2200" dirty="0">
                <a:latin typeface="#9Slide03 AmpleSoft" panose="02000000000000000000" pitchFamily="2" charset="0"/>
              </a:rPr>
              <a:t>.</a:t>
            </a:r>
            <a:r>
              <a:rPr lang="vi-VN" sz="2200" dirty="0">
                <a:latin typeface="#9Slide03 AmpleSoft" panose="02000000000000000000" pitchFamily="2" charset="0"/>
              </a:rPr>
              <a:t> </a:t>
            </a:r>
            <a:endParaRPr lang="en-US" sz="2200" dirty="0">
              <a:latin typeface="#9Slide03 AmpleSoft" panose="02000000000000000000" pitchFamily="2" charset="0"/>
            </a:endParaRPr>
          </a:p>
        </p:txBody>
      </p:sp>
      <p:sp>
        <p:nvSpPr>
          <p:cNvPr id="9" name="Google Shape;1461;p47">
            <a:extLst>
              <a:ext uri="{FF2B5EF4-FFF2-40B4-BE49-F238E27FC236}">
                <a16:creationId xmlns:a16="http://schemas.microsoft.com/office/drawing/2014/main" id="{701E3CB2-A7A1-48B9-9A4C-2CB8F13A5ABD}"/>
              </a:ext>
            </a:extLst>
          </p:cNvPr>
          <p:cNvSpPr/>
          <p:nvPr/>
        </p:nvSpPr>
        <p:spPr>
          <a:xfrm>
            <a:off x="3423920" y="3388497"/>
            <a:ext cx="5255043" cy="1112835"/>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200" dirty="0" err="1">
                <a:latin typeface="#9Slide03 AmpleSoft" panose="02000000000000000000" pitchFamily="2" charset="0"/>
              </a:rPr>
              <a:t>Phẩm</a:t>
            </a:r>
            <a:r>
              <a:rPr lang="en-US" sz="2200" dirty="0">
                <a:latin typeface="#9Slide03 AmpleSoft" panose="02000000000000000000" pitchFamily="2" charset="0"/>
              </a:rPr>
              <a:t> </a:t>
            </a:r>
            <a:r>
              <a:rPr lang="en-US" sz="2200" dirty="0" err="1">
                <a:latin typeface="#9Slide03 AmpleSoft" panose="02000000000000000000" pitchFamily="2" charset="0"/>
              </a:rPr>
              <a:t>chất</a:t>
            </a:r>
            <a:r>
              <a:rPr lang="en-US" sz="2200" dirty="0">
                <a:latin typeface="#9Slide03 AmpleSoft" panose="02000000000000000000" pitchFamily="2" charset="0"/>
              </a:rPr>
              <a:t>: C</a:t>
            </a:r>
            <a:r>
              <a:rPr lang="vi-VN" sz="2200" dirty="0">
                <a:latin typeface="#9Slide03 AmpleSoft" panose="02000000000000000000" pitchFamily="2" charset="0"/>
              </a:rPr>
              <a:t>on sói dũng cảm mạnh mẽ</a:t>
            </a:r>
            <a:r>
              <a:rPr lang="en-US" sz="2200" dirty="0">
                <a:latin typeface="#9Slide03 AmpleSoft" panose="02000000000000000000" pitchFamily="2" charset="0"/>
              </a:rPr>
              <a:t>,</a:t>
            </a:r>
            <a:r>
              <a:rPr lang="vi-VN" sz="2200" dirty="0">
                <a:latin typeface="#9Slide03 AmpleSoft" panose="02000000000000000000" pitchFamily="2" charset="0"/>
              </a:rPr>
              <a:t> thông minh</a:t>
            </a:r>
            <a:r>
              <a:rPr lang="en-US" sz="2200" dirty="0">
                <a:latin typeface="#9Slide03 AmpleSoft" panose="02000000000000000000" pitchFamily="2" charset="0"/>
              </a:rPr>
              <a:t>,</a:t>
            </a:r>
            <a:r>
              <a:rPr lang="vi-VN" sz="2200" dirty="0">
                <a:latin typeface="#9Slide03 AmpleSoft" panose="02000000000000000000" pitchFamily="2" charset="0"/>
              </a:rPr>
              <a:t> sẵn sàng hy sinh vì em </a:t>
            </a:r>
            <a:endParaRPr lang="en-US" sz="2200" dirty="0">
              <a:latin typeface="#9Slide03 AmpleSoft" panose="02000000000000000000" pitchFamily="2" charset="0"/>
            </a:endParaRPr>
          </a:p>
        </p:txBody>
      </p:sp>
      <p:pic>
        <p:nvPicPr>
          <p:cNvPr id="3" name="Picture 2">
            <a:extLst>
              <a:ext uri="{FF2B5EF4-FFF2-40B4-BE49-F238E27FC236}">
                <a16:creationId xmlns:a16="http://schemas.microsoft.com/office/drawing/2014/main" id="{FA15DE19-3D7A-48C7-9952-B5CB4A900B42}"/>
              </a:ext>
            </a:extLst>
          </p:cNvPr>
          <p:cNvPicPr>
            <a:picLocks noChangeAspect="1"/>
          </p:cNvPicPr>
          <p:nvPr/>
        </p:nvPicPr>
        <p:blipFill>
          <a:blip r:embed="rId3"/>
          <a:stretch>
            <a:fillRect/>
          </a:stretch>
        </p:blipFill>
        <p:spPr>
          <a:xfrm>
            <a:off x="102032" y="1384369"/>
            <a:ext cx="3216226" cy="3216226"/>
          </a:xfrm>
          <a:prstGeom prst="rect">
            <a:avLst/>
          </a:prstGeom>
        </p:spPr>
      </p:pic>
      <p:sp>
        <p:nvSpPr>
          <p:cNvPr id="4" name="Google Shape;469;p65">
            <a:extLst>
              <a:ext uri="{FF2B5EF4-FFF2-40B4-BE49-F238E27FC236}">
                <a16:creationId xmlns:a16="http://schemas.microsoft.com/office/drawing/2014/main" id="{7FDD5405-A72C-41FC-8607-61FD6BCB8DCF}"/>
              </a:ext>
            </a:extLst>
          </p:cNvPr>
          <p:cNvSpPr txBox="1">
            <a:spLocks/>
          </p:cNvSpPr>
          <p:nvPr/>
        </p:nvSpPr>
        <p:spPr>
          <a:xfrm>
            <a:off x="1982400" y="542905"/>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2. </a:t>
            </a:r>
            <a:r>
              <a:rPr lang="en-US" sz="2400" dirty="0" err="1">
                <a:solidFill>
                  <a:srgbClr val="FF0000"/>
                </a:solidFill>
                <a:latin typeface="#9Slide03 AllRoundGothic" panose="020B0703020202020104" pitchFamily="34" charset="0"/>
              </a:rPr>
              <a:t>Nhân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vật</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Sói</a:t>
            </a:r>
            <a:r>
              <a:rPr lang="en-US" sz="2400" dirty="0">
                <a:solidFill>
                  <a:srgbClr val="FF0000"/>
                </a:solidFill>
                <a:latin typeface="#9Slide03 AllRoundGothic" panose="020B0703020202020104" pitchFamily="34" charset="0"/>
              </a:rPr>
              <a:t> Lam</a:t>
            </a:r>
          </a:p>
        </p:txBody>
      </p:sp>
    </p:spTree>
    <p:extLst>
      <p:ext uri="{BB962C8B-B14F-4D97-AF65-F5344CB8AC3E}">
        <p14:creationId xmlns:p14="http://schemas.microsoft.com/office/powerpoint/2010/main" val="3790445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F46FE4-FCC7-4DD0-B462-CD6A6BD64B4E}"/>
              </a:ext>
            </a:extLst>
          </p:cNvPr>
          <p:cNvPicPr>
            <a:picLocks noChangeAspect="1"/>
          </p:cNvPicPr>
          <p:nvPr/>
        </p:nvPicPr>
        <p:blipFill>
          <a:blip r:embed="rId3"/>
          <a:stretch>
            <a:fillRect/>
          </a:stretch>
        </p:blipFill>
        <p:spPr>
          <a:xfrm>
            <a:off x="351042" y="336287"/>
            <a:ext cx="3158626" cy="447264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59F4D1D9-8AAC-44A1-9217-BE11497E931E}"/>
              </a:ext>
            </a:extLst>
          </p:cNvPr>
          <p:cNvSpPr/>
          <p:nvPr/>
        </p:nvSpPr>
        <p:spPr>
          <a:xfrm>
            <a:off x="4247048" y="709918"/>
            <a:ext cx="4263988" cy="753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70C0"/>
                </a:solidFill>
                <a:latin typeface="#9Slide03 Ample" panose="02000000000000000000" pitchFamily="2" charset="0"/>
                <a:ea typeface="Roboto"/>
                <a:cs typeface="Roboto"/>
                <a:sym typeface="Roboto"/>
              </a:rPr>
              <a:t>Đọc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thầm</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văn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bản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làm</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việc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nhóm</a:t>
            </a:r>
            <a:endParaRPr lang="vi-VN" sz="2200" b="1" dirty="0">
              <a:solidFill>
                <a:srgbClr val="0070C0"/>
              </a:solidFill>
              <a:latin typeface="#9Slide03 Ample" panose="02000000000000000000" pitchFamily="2" charset="0"/>
              <a:ea typeface="Roboto"/>
              <a:cs typeface="Roboto"/>
              <a:sym typeface="Roboto"/>
            </a:endParaRPr>
          </a:p>
        </p:txBody>
      </p:sp>
      <p:sp>
        <p:nvSpPr>
          <p:cNvPr id="10" name="Rectangle 9">
            <a:extLst>
              <a:ext uri="{FF2B5EF4-FFF2-40B4-BE49-F238E27FC236}">
                <a16:creationId xmlns:a16="http://schemas.microsoft.com/office/drawing/2014/main" id="{A71524C8-4E7E-443B-85AF-70CFDAFC85AB}"/>
              </a:ext>
            </a:extLst>
          </p:cNvPr>
          <p:cNvSpPr/>
          <p:nvPr/>
        </p:nvSpPr>
        <p:spPr>
          <a:xfrm>
            <a:off x="4247048" y="2256998"/>
            <a:ext cx="4263988" cy="753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US" sz="2200" b="1" dirty="0" err="1">
                <a:solidFill>
                  <a:srgbClr val="0070C0"/>
                </a:solidFill>
                <a:latin typeface="#9Slide03 Ample" panose="02000000000000000000" pitchFamily="2" charset="0"/>
                <a:ea typeface="Roboto"/>
                <a:cs typeface="Roboto"/>
                <a:sym typeface="Roboto"/>
              </a:rPr>
              <a:t>Hoàn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thiện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Phiếu</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học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tập</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số</a:t>
            </a:r>
            <a:r>
              <a:rPr lang="en-US" sz="2200" b="1" dirty="0">
                <a:solidFill>
                  <a:srgbClr val="0070C0"/>
                </a:solidFill>
                <a:latin typeface="#9Slide03 Ample" panose="02000000000000000000" pitchFamily="2" charset="0"/>
                <a:ea typeface="Roboto"/>
                <a:cs typeface="Roboto"/>
                <a:sym typeface="Roboto"/>
              </a:rPr>
              <a:t> 2</a:t>
            </a:r>
            <a:endParaRPr lang="vi-VN" sz="2200" b="1" dirty="0">
              <a:solidFill>
                <a:srgbClr val="0070C0"/>
              </a:solidFill>
              <a:latin typeface="#9Slide03 Ample" panose="02000000000000000000" pitchFamily="2" charset="0"/>
              <a:ea typeface="Roboto"/>
              <a:cs typeface="Roboto"/>
              <a:sym typeface="Roboto"/>
            </a:endParaRPr>
          </a:p>
        </p:txBody>
      </p:sp>
      <p:sp>
        <p:nvSpPr>
          <p:cNvPr id="11" name="Rectangle 10">
            <a:extLst>
              <a:ext uri="{FF2B5EF4-FFF2-40B4-BE49-F238E27FC236}">
                <a16:creationId xmlns:a16="http://schemas.microsoft.com/office/drawing/2014/main" id="{2281D3C9-1C5E-4F74-8FE2-5D15E97F8234}"/>
              </a:ext>
            </a:extLst>
          </p:cNvPr>
          <p:cNvSpPr/>
          <p:nvPr/>
        </p:nvSpPr>
        <p:spPr>
          <a:xfrm>
            <a:off x="4247048" y="3680177"/>
            <a:ext cx="4263988" cy="753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US" sz="2200" b="1" dirty="0">
                <a:solidFill>
                  <a:srgbClr val="0070C0"/>
                </a:solidFill>
                <a:latin typeface="#9Slide03 Ample" panose="02000000000000000000" pitchFamily="2" charset="0"/>
                <a:ea typeface="Roboto"/>
                <a:cs typeface="Roboto"/>
                <a:sym typeface="Roboto"/>
              </a:rPr>
              <a:t>Chia </a:t>
            </a:r>
            <a:r>
              <a:rPr lang="en-US" sz="2200" b="1" dirty="0" err="1">
                <a:solidFill>
                  <a:srgbClr val="0070C0"/>
                </a:solidFill>
                <a:latin typeface="#9Slide03 Ample" panose="02000000000000000000" pitchFamily="2" charset="0"/>
                <a:ea typeface="Roboto"/>
                <a:cs typeface="Roboto"/>
                <a:sym typeface="Roboto"/>
              </a:rPr>
              <a:t>sẻ</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đáp</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án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với</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cả</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lớp</a:t>
            </a:r>
            <a:endParaRPr lang="vi-VN" sz="2200" b="1" dirty="0">
              <a:solidFill>
                <a:srgbClr val="0070C0"/>
              </a:solidFill>
              <a:latin typeface="#9Slide03 Ample" panose="02000000000000000000" pitchFamily="2" charset="0"/>
              <a:ea typeface="Roboto"/>
              <a:cs typeface="Roboto"/>
              <a:sym typeface="Roboto"/>
            </a:endParaRPr>
          </a:p>
        </p:txBody>
      </p:sp>
    </p:spTree>
    <p:extLst>
      <p:ext uri="{BB962C8B-B14F-4D97-AF65-F5344CB8AC3E}">
        <p14:creationId xmlns:p14="http://schemas.microsoft.com/office/powerpoint/2010/main" val="2174459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nyPPT_34">
            <a:hlinkClick r:id="" action="ppaction://media"/>
            <a:extLst>
              <a:ext uri="{FF2B5EF4-FFF2-40B4-BE49-F238E27FC236}">
                <a16:creationId xmlns:a16="http://schemas.microsoft.com/office/drawing/2014/main" id="{147EB1D6-A746-1843-9650-9543D0B8CD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1389809" y="1613797"/>
            <a:ext cx="6364383" cy="1915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lvl1pPr algn="ctr">
              <a:defRPr sz="1500">
                <a:solidFill>
                  <a:srgbClr val="535353"/>
                </a:solidFill>
                <a:latin typeface="Avenir Next"/>
                <a:ea typeface="Avenir Next"/>
                <a:cs typeface="Avenir Next"/>
                <a:sym typeface="Avenir Next"/>
              </a:defRPr>
            </a:lvl1pPr>
          </a:lstStyle>
          <a:p>
            <a:r>
              <a:rPr lang="en-US" sz="6000" b="1" dirty="0" err="1">
                <a:solidFill>
                  <a:srgbClr val="00B0F0"/>
                </a:solidFill>
                <a:latin typeface="#9Slide03 SVNServetica Medium" panose="020B0604020202020204" pitchFamily="34" charset="0"/>
              </a:rPr>
              <a:t>Bài</a:t>
            </a:r>
            <a:r>
              <a:rPr lang="en-US" sz="6000" b="1" dirty="0">
                <a:solidFill>
                  <a:srgbClr val="00B0F0"/>
                </a:solidFill>
                <a:latin typeface="#9Slide03 SVNServetica Medium" panose="020B0604020202020204" pitchFamily="34" charset="0"/>
              </a:rPr>
              <a:t> 6: </a:t>
            </a:r>
            <a:r>
              <a:rPr lang="en-US" sz="6000" b="1" dirty="0" err="1">
                <a:solidFill>
                  <a:srgbClr val="00B0F0"/>
                </a:solidFill>
                <a:latin typeface="#9Slide03 SVNServetica Medium" panose="020B0604020202020204" pitchFamily="34" charset="0"/>
              </a:rPr>
              <a:t>Chân</a:t>
            </a:r>
            <a:r>
              <a:rPr lang="en-US" sz="6000" b="1" dirty="0">
                <a:solidFill>
                  <a:srgbClr val="00B0F0"/>
                </a:solidFill>
                <a:latin typeface="#9Slide03 SVNServetica Medium" panose="020B0604020202020204" pitchFamily="34" charset="0"/>
              </a:rPr>
              <a:t> dung </a:t>
            </a:r>
            <a:r>
              <a:rPr lang="en-US" sz="6000" b="1" dirty="0" err="1">
                <a:solidFill>
                  <a:srgbClr val="00B0F0"/>
                </a:solidFill>
                <a:latin typeface="#9Slide03 SVNServetica Medium" panose="020B0604020202020204" pitchFamily="34" charset="0"/>
              </a:rPr>
              <a:t>cuộc</a:t>
            </a:r>
            <a:r>
              <a:rPr lang="en-US" sz="6000" b="1" dirty="0">
                <a:solidFill>
                  <a:srgbClr val="00B0F0"/>
                </a:solidFill>
                <a:latin typeface="#9Slide03 SVNServetica Medium" panose="020B0604020202020204" pitchFamily="34" charset="0"/>
              </a:rPr>
              <a:t> </a:t>
            </a:r>
            <a:r>
              <a:rPr lang="en-US" sz="6000" b="1" dirty="0" err="1">
                <a:solidFill>
                  <a:srgbClr val="00B0F0"/>
                </a:solidFill>
                <a:latin typeface="#9Slide03 SVNServetica Medium" panose="020B0604020202020204" pitchFamily="34" charset="0"/>
              </a:rPr>
              <a:t>sống</a:t>
            </a:r>
            <a:endParaRPr sz="6000" b="1" dirty="0">
              <a:solidFill>
                <a:srgbClr val="00B0F0"/>
              </a:solidFill>
              <a:latin typeface="#9Slide03 SVNServetica Medium" panose="020B0604020202020204" pitchFamily="34" charset="0"/>
            </a:endParaRPr>
          </a:p>
        </p:txBody>
      </p:sp>
    </p:spTree>
    <p:extLst>
      <p:ext uri="{BB962C8B-B14F-4D97-AF65-F5344CB8AC3E}">
        <p14:creationId xmlns:p14="http://schemas.microsoft.com/office/powerpoint/2010/main" val="42271895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6" fill="hold"/>
                                        <p:tgtEl>
                                          <p:spTgt spid="2"/>
                                        </p:tgtEl>
                                      </p:cBhvr>
                                    </p:cmd>
                                  </p:childTnLst>
                                </p:cTn>
                              </p:par>
                              <p:par>
                                <p:cTn id="7" presetID="12" presetClass="entr" presetSubtype="4" fill="hold" grpId="0" nodeType="withEffect">
                                  <p:stCondLst>
                                    <p:cond delay="45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250"/>
                                        <p:tgtEl>
                                          <p:spTgt spid="3"/>
                                        </p:tgtEl>
                                        <p:attrNameLst>
                                          <p:attrName>ppt_y</p:attrName>
                                        </p:attrNameLst>
                                      </p:cBhvr>
                                      <p:tavLst>
                                        <p:tav tm="0">
                                          <p:val>
                                            <p:strVal val="#ppt_y+#ppt_h*1.125000"/>
                                          </p:val>
                                        </p:tav>
                                        <p:tav tm="100000">
                                          <p:val>
                                            <p:strVal val="#ppt_y"/>
                                          </p:val>
                                        </p:tav>
                                      </p:tavLst>
                                    </p:anim>
                                    <p:animEffect transition="in" filter="wipe(up)">
                                      <p:cBhvr>
                                        <p:cTn id="1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9;p65">
            <a:extLst>
              <a:ext uri="{FF2B5EF4-FFF2-40B4-BE49-F238E27FC236}">
                <a16:creationId xmlns:a16="http://schemas.microsoft.com/office/drawing/2014/main" id="{51EA6191-DBA7-4247-A1D3-506FC42C83B2}"/>
              </a:ext>
            </a:extLst>
          </p:cNvPr>
          <p:cNvSpPr txBox="1">
            <a:spLocks/>
          </p:cNvSpPr>
          <p:nvPr/>
        </p:nvSpPr>
        <p:spPr>
          <a:xfrm>
            <a:off x="1982400" y="322260"/>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3. </a:t>
            </a:r>
            <a:r>
              <a:rPr lang="en-US" sz="2400" dirty="0" err="1">
                <a:solidFill>
                  <a:srgbClr val="FF0000"/>
                </a:solidFill>
                <a:latin typeface="#9Slide03 AllRoundGothic" panose="020B0703020202020104" pitchFamily="34" charset="0"/>
              </a:rPr>
              <a:t>Nhân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vật</a:t>
            </a:r>
            <a:r>
              <a:rPr lang="en-US" sz="2400" dirty="0">
                <a:solidFill>
                  <a:srgbClr val="FF0000"/>
                </a:solidFill>
                <a:latin typeface="#9Slide03 AllRoundGothic" panose="020B0703020202020104" pitchFamily="34" charset="0"/>
              </a:rPr>
              <a:t> Phi </a:t>
            </a:r>
            <a:r>
              <a:rPr lang="en-US" sz="2400" dirty="0" err="1">
                <a:solidFill>
                  <a:srgbClr val="FF0000"/>
                </a:solidFill>
                <a:latin typeface="#9Slide03 AllRoundGothic" panose="020B0703020202020104" pitchFamily="34" charset="0"/>
              </a:rPr>
              <a:t>Châu</a:t>
            </a:r>
            <a:endParaRPr lang="en-US" sz="2400" dirty="0">
              <a:solidFill>
                <a:srgbClr val="FF0000"/>
              </a:solidFill>
              <a:latin typeface="#9Slide03 AllRoundGothic" panose="020B0703020202020104" pitchFamily="34" charset="0"/>
            </a:endParaRPr>
          </a:p>
        </p:txBody>
      </p:sp>
      <p:sp>
        <p:nvSpPr>
          <p:cNvPr id="8" name="TextBox 7">
            <a:extLst>
              <a:ext uri="{FF2B5EF4-FFF2-40B4-BE49-F238E27FC236}">
                <a16:creationId xmlns:a16="http://schemas.microsoft.com/office/drawing/2014/main" id="{FE302AC3-3856-49C9-A209-870DA6773A81}"/>
              </a:ext>
            </a:extLst>
          </p:cNvPr>
          <p:cNvSpPr txBox="1"/>
          <p:nvPr/>
        </p:nvSpPr>
        <p:spPr>
          <a:xfrm>
            <a:off x="3101926" y="1344070"/>
            <a:ext cx="5558178" cy="3108543"/>
          </a:xfrm>
          <a:prstGeom prst="rect">
            <a:avLst/>
          </a:prstGeom>
          <a:noFill/>
        </p:spPr>
        <p:txBody>
          <a:bodyPr wrap="square">
            <a:spAutoFit/>
          </a:bodyPr>
          <a:lstStyle/>
          <a:p>
            <a:pPr marL="231775" indent="-231775" algn="just">
              <a:buFont typeface="Wingdings" panose="05000000000000000000" pitchFamily="2" charset="2"/>
              <a:buChar char="§"/>
            </a:pPr>
            <a:r>
              <a:rPr lang="en-US" sz="2200" dirty="0" err="1">
                <a:latin typeface="#9Slide03 Ample" panose="02000000000000000000" pitchFamily="2" charset="0"/>
              </a:rPr>
              <a:t>Đặc</a:t>
            </a:r>
            <a:r>
              <a:rPr lang="en-US" sz="2200" dirty="0">
                <a:latin typeface="#9Slide03 Ample" panose="02000000000000000000" pitchFamily="2" charset="0"/>
              </a:rPr>
              <a:t> </a:t>
            </a:r>
            <a:r>
              <a:rPr lang="en-US" sz="2200" dirty="0" err="1">
                <a:latin typeface="#9Slide03 Ample" panose="02000000000000000000" pitchFamily="2" charset="0"/>
              </a:rPr>
              <a:t>điểm</a:t>
            </a:r>
            <a:r>
              <a:rPr lang="en-US" sz="2200" dirty="0">
                <a:latin typeface="#9Slide03 Ample" panose="02000000000000000000" pitchFamily="2" charset="0"/>
              </a:rPr>
              <a:t>: </a:t>
            </a:r>
            <a:r>
              <a:rPr lang="vi-VN" sz="2200" dirty="0">
                <a:latin typeface="#9Slide03 AmpleSoft" panose="02000000000000000000" pitchFamily="2" charset="0"/>
              </a:rPr>
              <a:t>Con mắt chuyển động như 1 ánh sáng vụt tắt</a:t>
            </a:r>
            <a:r>
              <a:rPr lang="en-US" sz="2200" dirty="0">
                <a:latin typeface="#9Slide03 AmpleSoft" panose="02000000000000000000" pitchFamily="2" charset="0"/>
              </a:rPr>
              <a:t>, </a:t>
            </a:r>
            <a:r>
              <a:rPr lang="vi-VN" sz="2200" dirty="0">
                <a:latin typeface="#9Slide03 AmpleSoft" panose="02000000000000000000" pitchFamily="2" charset="0"/>
              </a:rPr>
              <a:t>như bị lọt vào 1 đường hầm bị sập vào lòng đất như 1 cái hang cáo</a:t>
            </a:r>
            <a:r>
              <a:rPr lang="en-US" sz="2200" dirty="0">
                <a:latin typeface="#9Slide03 AmpleSoft" panose="02000000000000000000" pitchFamily="2" charset="0"/>
              </a:rPr>
              <a:t>,</a:t>
            </a:r>
            <a:r>
              <a:rPr lang="vi-VN" sz="2200" dirty="0">
                <a:latin typeface="#9Slide03 AmpleSoft" panose="02000000000000000000" pitchFamily="2" charset="0"/>
              </a:rPr>
              <a:t> mờ mịt</a:t>
            </a:r>
            <a:r>
              <a:rPr lang="en-US" sz="2200" dirty="0">
                <a:latin typeface="#9Slide03 AmpleSoft" panose="02000000000000000000" pitchFamily="2" charset="0"/>
              </a:rPr>
              <a:t>,</a:t>
            </a:r>
            <a:r>
              <a:rPr lang="vi-VN" sz="2200" dirty="0">
                <a:latin typeface="#9Slide03 AmpleSoft" panose="02000000000000000000" pitchFamily="2" charset="0"/>
              </a:rPr>
              <a:t> tối om</a:t>
            </a:r>
            <a:r>
              <a:rPr lang="en-US" sz="2200" dirty="0">
                <a:latin typeface="#9Slide03 AmpleSoft" panose="02000000000000000000" pitchFamily="2" charset="0"/>
              </a:rPr>
              <a:t>.</a:t>
            </a:r>
            <a:r>
              <a:rPr lang="vi-VN" sz="2200" dirty="0">
                <a:latin typeface="#9Slide03 AmpleSoft" panose="02000000000000000000" pitchFamily="2" charset="0"/>
              </a:rPr>
              <a:t> </a:t>
            </a:r>
            <a:endParaRPr lang="en-US" sz="2200" dirty="0">
              <a:latin typeface="#9Slide03 AmpleSoft" panose="02000000000000000000" pitchFamily="2" charset="0"/>
            </a:endParaRPr>
          </a:p>
          <a:p>
            <a:pPr algn="just"/>
            <a:endParaRPr lang="en-US" sz="2000" dirty="0">
              <a:latin typeface="#9Slide03 AmpleSoft" panose="02000000000000000000" pitchFamily="2" charset="0"/>
              <a:sym typeface="Wingdings" panose="05000000000000000000" pitchFamily="2" charset="2"/>
            </a:endParaRPr>
          </a:p>
          <a:p>
            <a:pPr marL="231775" indent="-231775" algn="just">
              <a:buFont typeface="Wingdings" panose="05000000000000000000" pitchFamily="2" charset="2"/>
              <a:buChar char="§"/>
            </a:pPr>
            <a:r>
              <a:rPr lang="en-US" sz="2200" dirty="0">
                <a:latin typeface="#9Slide03 Ample" panose="02000000000000000000" pitchFamily="2" charset="0"/>
                <a:sym typeface="Wingdings" panose="05000000000000000000" pitchFamily="2" charset="2"/>
              </a:rPr>
              <a:t>Ý </a:t>
            </a:r>
            <a:r>
              <a:rPr lang="en-US" sz="2200" dirty="0" err="1">
                <a:latin typeface="#9Slide03 Ample" panose="02000000000000000000" pitchFamily="2" charset="0"/>
                <a:sym typeface="Wingdings" panose="05000000000000000000" pitchFamily="2" charset="2"/>
              </a:rPr>
              <a:t>nghĩa</a:t>
            </a:r>
            <a:r>
              <a:rPr lang="en-US" sz="2200" dirty="0">
                <a:latin typeface="#9Slide03 Ample" panose="02000000000000000000" pitchFamily="2" charset="0"/>
                <a:sym typeface="Wingdings" panose="05000000000000000000" pitchFamily="2" charset="2"/>
              </a:rPr>
              <a:t>: </a:t>
            </a:r>
            <a:r>
              <a:rPr lang="en-US" sz="2200" dirty="0">
                <a:latin typeface="#9Slide03 AmpleSoft" panose="02000000000000000000" pitchFamily="2" charset="0"/>
              </a:rPr>
              <a:t>C</a:t>
            </a:r>
            <a:r>
              <a:rPr lang="vi-VN" sz="2200" dirty="0">
                <a:latin typeface="#9Slide03 AmpleSoft" panose="02000000000000000000" pitchFamily="2" charset="0"/>
              </a:rPr>
              <a:t>on mắt đã mở ra lối đi vào thế giới sâu thẳm</a:t>
            </a:r>
            <a:r>
              <a:rPr lang="en-US" sz="2200" dirty="0">
                <a:latin typeface="#9Slide03 AmpleSoft" panose="02000000000000000000" pitchFamily="2" charset="0"/>
              </a:rPr>
              <a:t>,</a:t>
            </a:r>
            <a:r>
              <a:rPr lang="vi-VN" sz="2200" dirty="0">
                <a:latin typeface="#9Slide03 AmpleSoft" panose="02000000000000000000" pitchFamily="2" charset="0"/>
              </a:rPr>
              <a:t> nơi cất chứa bao bí mật về quá khứ của </a:t>
            </a:r>
            <a:r>
              <a:rPr lang="en-US" sz="2200" dirty="0">
                <a:latin typeface="#9Slide03 AmpleSoft" panose="02000000000000000000" pitchFamily="2" charset="0"/>
              </a:rPr>
              <a:t>P</a:t>
            </a:r>
            <a:r>
              <a:rPr lang="vi-VN" sz="2200" dirty="0">
                <a:latin typeface="#9Slide03 AmpleSoft" panose="02000000000000000000" pitchFamily="2" charset="0"/>
              </a:rPr>
              <a:t>hi </a:t>
            </a:r>
            <a:r>
              <a:rPr lang="en-US" sz="2200" dirty="0">
                <a:latin typeface="#9Slide03 AmpleSoft" panose="02000000000000000000" pitchFamily="2" charset="0"/>
              </a:rPr>
              <a:t>C</a:t>
            </a:r>
            <a:r>
              <a:rPr lang="vi-VN" sz="2200" dirty="0">
                <a:latin typeface="#9Slide03 AmpleSoft" panose="02000000000000000000" pitchFamily="2" charset="0"/>
              </a:rPr>
              <a:t>hâu </a:t>
            </a:r>
            <a:r>
              <a:rPr lang="en-US" sz="2200" dirty="0">
                <a:latin typeface="#9Slide03 AmpleSoft" panose="02000000000000000000" pitchFamily="2" charset="0"/>
              </a:rPr>
              <a:t>(</a:t>
            </a:r>
            <a:r>
              <a:rPr lang="en-US" sz="2200" dirty="0" err="1">
                <a:latin typeface="#9Slide03 AmpleSoft" panose="02000000000000000000" pitchFamily="2" charset="0"/>
              </a:rPr>
              <a:t>được</a:t>
            </a:r>
            <a:r>
              <a:rPr lang="en-US" sz="2200" dirty="0">
                <a:latin typeface="#9Slide03 AmpleSoft" panose="02000000000000000000" pitchFamily="2" charset="0"/>
              </a:rPr>
              <a:t> </a:t>
            </a:r>
            <a:r>
              <a:rPr lang="en-US" sz="2200" dirty="0" err="1">
                <a:latin typeface="#9Slide03 AmpleSoft" panose="02000000000000000000" pitchFamily="2" charset="0"/>
              </a:rPr>
              <a:t>cảm</a:t>
            </a:r>
            <a:r>
              <a:rPr lang="en-US" sz="2200" dirty="0">
                <a:latin typeface="#9Slide03 AmpleSoft" panose="02000000000000000000" pitchFamily="2" charset="0"/>
              </a:rPr>
              <a:t> </a:t>
            </a:r>
            <a:r>
              <a:rPr lang="en-US" sz="2200" dirty="0" err="1">
                <a:latin typeface="#9Slide03 AmpleSoft" panose="02000000000000000000" pitchFamily="2" charset="0"/>
              </a:rPr>
              <a:t>nhận</a:t>
            </a:r>
            <a:r>
              <a:rPr lang="en-US" sz="2200" dirty="0">
                <a:latin typeface="#9Slide03 AmpleSoft" panose="02000000000000000000" pitchFamily="2" charset="0"/>
              </a:rPr>
              <a:t> </a:t>
            </a:r>
            <a:r>
              <a:rPr lang="en-US" sz="2200" dirty="0" err="1">
                <a:latin typeface="#9Slide03 AmpleSoft" panose="02000000000000000000" pitchFamily="2" charset="0"/>
              </a:rPr>
              <a:t>dưới</a:t>
            </a:r>
            <a:r>
              <a:rPr lang="en-US" sz="2200" dirty="0">
                <a:latin typeface="#9Slide03 AmpleSoft" panose="02000000000000000000" pitchFamily="2" charset="0"/>
              </a:rPr>
              <a:t> </a:t>
            </a:r>
            <a:r>
              <a:rPr lang="en-US" sz="2200" dirty="0" err="1">
                <a:latin typeface="#9Slide03 AmpleSoft" panose="02000000000000000000" pitchFamily="2" charset="0"/>
              </a:rPr>
              <a:t>góc</a:t>
            </a:r>
            <a:r>
              <a:rPr lang="en-US" sz="2200" dirty="0">
                <a:latin typeface="#9Slide03 AmpleSoft" panose="02000000000000000000" pitchFamily="2" charset="0"/>
              </a:rPr>
              <a:t> </a:t>
            </a:r>
            <a:r>
              <a:rPr lang="en-US" sz="2200" dirty="0" err="1">
                <a:latin typeface="#9Slide03 AmpleSoft" panose="02000000000000000000" pitchFamily="2" charset="0"/>
              </a:rPr>
              <a:t>nhìn</a:t>
            </a:r>
            <a:r>
              <a:rPr lang="en-US" sz="2200" dirty="0">
                <a:latin typeface="#9Slide03 AmpleSoft" panose="02000000000000000000" pitchFamily="2" charset="0"/>
              </a:rPr>
              <a:t> </a:t>
            </a:r>
            <a:r>
              <a:rPr lang="en-US" sz="2200" dirty="0" err="1">
                <a:latin typeface="#9Slide03 AmpleSoft" panose="02000000000000000000" pitchFamily="2" charset="0"/>
              </a:rPr>
              <a:t>của</a:t>
            </a:r>
            <a:r>
              <a:rPr lang="en-US" sz="2200" dirty="0">
                <a:latin typeface="#9Slide03 AmpleSoft" panose="02000000000000000000" pitchFamily="2" charset="0"/>
              </a:rPr>
              <a:t> 1 con </a:t>
            </a:r>
            <a:r>
              <a:rPr lang="en-US" sz="2200" dirty="0" err="1">
                <a:latin typeface="#9Slide03 AmpleSoft" panose="02000000000000000000" pitchFamily="2" charset="0"/>
              </a:rPr>
              <a:t>sói</a:t>
            </a:r>
            <a:r>
              <a:rPr lang="en-US" sz="2200" dirty="0">
                <a:latin typeface="#9Slide03 AmpleSoft" panose="02000000000000000000" pitchFamily="2" charset="0"/>
              </a:rPr>
              <a:t>)</a:t>
            </a:r>
          </a:p>
        </p:txBody>
      </p:sp>
      <p:grpSp>
        <p:nvGrpSpPr>
          <p:cNvPr id="2" name="Group 1">
            <a:extLst>
              <a:ext uri="{FF2B5EF4-FFF2-40B4-BE49-F238E27FC236}">
                <a16:creationId xmlns:a16="http://schemas.microsoft.com/office/drawing/2014/main" id="{F750C1E7-237D-4619-A0F6-03CD17258A72}"/>
              </a:ext>
            </a:extLst>
          </p:cNvPr>
          <p:cNvGrpSpPr/>
          <p:nvPr/>
        </p:nvGrpSpPr>
        <p:grpSpPr>
          <a:xfrm>
            <a:off x="413557" y="1453064"/>
            <a:ext cx="2259305" cy="2795379"/>
            <a:chOff x="286947" y="1368853"/>
            <a:chExt cx="2005405" cy="2477233"/>
          </a:xfrm>
        </p:grpSpPr>
        <p:sp>
          <p:nvSpPr>
            <p:cNvPr id="5" name="TextBox 4">
              <a:extLst>
                <a:ext uri="{FF2B5EF4-FFF2-40B4-BE49-F238E27FC236}">
                  <a16:creationId xmlns:a16="http://schemas.microsoft.com/office/drawing/2014/main" id="{267403BB-9E47-423F-B104-A8F7FCC6DEF7}"/>
                </a:ext>
              </a:extLst>
            </p:cNvPr>
            <p:cNvSpPr txBox="1"/>
            <p:nvPr/>
          </p:nvSpPr>
          <p:spPr>
            <a:xfrm>
              <a:off x="286947" y="1368853"/>
              <a:ext cx="2005405" cy="736420"/>
            </a:xfrm>
            <a:prstGeom prst="rect">
              <a:avLst/>
            </a:prstGeom>
            <a:noFill/>
          </p:spPr>
          <p:txBody>
            <a:bodyPr wrap="square">
              <a:spAutoFit/>
            </a:bodyPr>
            <a:lstStyle/>
            <a:p>
              <a:pPr algn="ctr"/>
              <a:r>
                <a:rPr lang="en-US" sz="2400" dirty="0">
                  <a:solidFill>
                    <a:srgbClr val="0070C0"/>
                  </a:solidFill>
                  <a:latin typeface="#9Slide03 Ample" panose="02000000000000000000" pitchFamily="2" charset="0"/>
                </a:rPr>
                <a:t>a/ Con </a:t>
              </a:r>
              <a:r>
                <a:rPr lang="en-US" sz="2400" dirty="0" err="1">
                  <a:solidFill>
                    <a:srgbClr val="0070C0"/>
                  </a:solidFill>
                  <a:latin typeface="#9Slide03 Ample" panose="02000000000000000000" pitchFamily="2" charset="0"/>
                </a:rPr>
                <a:t>mắt</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của</a:t>
              </a:r>
              <a:r>
                <a:rPr lang="en-US" sz="2400" dirty="0">
                  <a:solidFill>
                    <a:srgbClr val="0070C0"/>
                  </a:solidFill>
                  <a:latin typeface="#9Slide03 Ample" panose="02000000000000000000" pitchFamily="2" charset="0"/>
                </a:rPr>
                <a:t> Phi </a:t>
              </a:r>
              <a:r>
                <a:rPr lang="en-US" sz="2400" dirty="0" err="1">
                  <a:solidFill>
                    <a:srgbClr val="0070C0"/>
                  </a:solidFill>
                  <a:latin typeface="#9Slide03 Ample" panose="02000000000000000000" pitchFamily="2" charset="0"/>
                </a:rPr>
                <a:t>Châu</a:t>
              </a:r>
              <a:endParaRPr lang="en-US" sz="2400" dirty="0">
                <a:solidFill>
                  <a:srgbClr val="0070C0"/>
                </a:solidFill>
                <a:latin typeface="#9Slide03 Ample" panose="02000000000000000000" pitchFamily="2" charset="0"/>
              </a:endParaRPr>
            </a:p>
          </p:txBody>
        </p:sp>
        <p:pic>
          <p:nvPicPr>
            <p:cNvPr id="10" name="Picture 9">
              <a:extLst>
                <a:ext uri="{FF2B5EF4-FFF2-40B4-BE49-F238E27FC236}">
                  <a16:creationId xmlns:a16="http://schemas.microsoft.com/office/drawing/2014/main" id="{2A22AD3B-1F7F-4CC3-A978-F82A93A0251B}"/>
                </a:ext>
              </a:extLst>
            </p:cNvPr>
            <p:cNvPicPr>
              <a:picLocks noChangeAspect="1"/>
            </p:cNvPicPr>
            <p:nvPr/>
          </p:nvPicPr>
          <p:blipFill>
            <a:blip r:embed="rId3"/>
            <a:stretch>
              <a:fillRect/>
            </a:stretch>
          </p:blipFill>
          <p:spPr>
            <a:xfrm>
              <a:off x="494444" y="2281760"/>
              <a:ext cx="1629778" cy="1564326"/>
            </a:xfrm>
            <a:prstGeom prst="rect">
              <a:avLst/>
            </a:prstGeom>
          </p:spPr>
        </p:pic>
      </p:grpSp>
    </p:spTree>
    <p:extLst>
      <p:ext uri="{BB962C8B-B14F-4D97-AF65-F5344CB8AC3E}">
        <p14:creationId xmlns:p14="http://schemas.microsoft.com/office/powerpoint/2010/main" val="7524026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9;p65">
            <a:extLst>
              <a:ext uri="{FF2B5EF4-FFF2-40B4-BE49-F238E27FC236}">
                <a16:creationId xmlns:a16="http://schemas.microsoft.com/office/drawing/2014/main" id="{51EA6191-DBA7-4247-A1D3-506FC42C83B2}"/>
              </a:ext>
            </a:extLst>
          </p:cNvPr>
          <p:cNvSpPr txBox="1">
            <a:spLocks/>
          </p:cNvSpPr>
          <p:nvPr/>
        </p:nvSpPr>
        <p:spPr>
          <a:xfrm>
            <a:off x="1982400" y="343362"/>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3. </a:t>
            </a:r>
            <a:r>
              <a:rPr lang="en-US" sz="2400" dirty="0" err="1">
                <a:solidFill>
                  <a:srgbClr val="FF0000"/>
                </a:solidFill>
                <a:latin typeface="#9Slide03 AllRoundGothic" panose="020B0703020202020104" pitchFamily="34" charset="0"/>
              </a:rPr>
              <a:t>Nhân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vật</a:t>
            </a:r>
            <a:r>
              <a:rPr lang="en-US" sz="2400" dirty="0">
                <a:solidFill>
                  <a:srgbClr val="FF0000"/>
                </a:solidFill>
                <a:latin typeface="#9Slide03 AllRoundGothic" panose="020B0703020202020104" pitchFamily="34" charset="0"/>
              </a:rPr>
              <a:t> Phi </a:t>
            </a:r>
            <a:r>
              <a:rPr lang="en-US" sz="2400" dirty="0" err="1">
                <a:solidFill>
                  <a:srgbClr val="FF0000"/>
                </a:solidFill>
                <a:latin typeface="#9Slide03 AllRoundGothic" panose="020B0703020202020104" pitchFamily="34" charset="0"/>
              </a:rPr>
              <a:t>Châu</a:t>
            </a:r>
            <a:endParaRPr lang="en-US" sz="2400" dirty="0">
              <a:solidFill>
                <a:srgbClr val="FF0000"/>
              </a:solidFill>
              <a:latin typeface="#9Slide03 AllRoundGothic" panose="020B0703020202020104" pitchFamily="34" charset="0"/>
            </a:endParaRPr>
          </a:p>
        </p:txBody>
      </p:sp>
      <p:sp>
        <p:nvSpPr>
          <p:cNvPr id="8" name="TextBox 7">
            <a:extLst>
              <a:ext uri="{FF2B5EF4-FFF2-40B4-BE49-F238E27FC236}">
                <a16:creationId xmlns:a16="http://schemas.microsoft.com/office/drawing/2014/main" id="{FE302AC3-3856-49C9-A209-870DA6773A81}"/>
              </a:ext>
            </a:extLst>
          </p:cNvPr>
          <p:cNvSpPr txBox="1"/>
          <p:nvPr/>
        </p:nvSpPr>
        <p:spPr>
          <a:xfrm>
            <a:off x="515936" y="1293958"/>
            <a:ext cx="5505038" cy="3424014"/>
          </a:xfrm>
          <a:prstGeom prst="rect">
            <a:avLst/>
          </a:prstGeom>
          <a:noFill/>
        </p:spPr>
        <p:txBody>
          <a:bodyPr wrap="square">
            <a:spAutoFit/>
          </a:bodyPr>
          <a:lstStyle/>
          <a:p>
            <a:pPr marL="231775" lvl="0" indent="-231775" algn="just">
              <a:buSzPts val="1100"/>
              <a:buFont typeface="Arial"/>
              <a:buChar char="●"/>
              <a:defRPr/>
            </a:pPr>
            <a:r>
              <a:rPr lang="en-US" sz="2200" dirty="0" err="1">
                <a:latin typeface="#9Slide03 AmpleSoft" panose="02000000000000000000" pitchFamily="2" charset="0"/>
              </a:rPr>
              <a:t>Tìm</a:t>
            </a:r>
            <a:r>
              <a:rPr lang="en-US" sz="2200" dirty="0">
                <a:latin typeface="#9Slide03 AmpleSoft" panose="02000000000000000000" pitchFamily="2" charset="0"/>
              </a:rPr>
              <a:t> </a:t>
            </a:r>
            <a:r>
              <a:rPr lang="en-US" sz="2200" dirty="0" err="1">
                <a:latin typeface="#9Slide03 AmpleSoft" panose="02000000000000000000" pitchFamily="2" charset="0"/>
              </a:rPr>
              <a:t>kiếm</a:t>
            </a:r>
            <a:r>
              <a:rPr lang="en-US" sz="2200" dirty="0">
                <a:latin typeface="#9Slide03 AmpleSoft" panose="02000000000000000000" pitchFamily="2" charset="0"/>
              </a:rPr>
              <a:t> </a:t>
            </a:r>
            <a:r>
              <a:rPr lang="en-US" sz="2200" dirty="0" err="1">
                <a:latin typeface="#9Slide03 AmpleSoft" panose="02000000000000000000" pitchFamily="2" charset="0"/>
              </a:rPr>
              <a:t>lạc</a:t>
            </a:r>
            <a:r>
              <a:rPr lang="en-US" sz="2200" dirty="0">
                <a:latin typeface="#9Slide03 AmpleSoft" panose="02000000000000000000" pitchFamily="2" charset="0"/>
              </a:rPr>
              <a:t> </a:t>
            </a:r>
            <a:r>
              <a:rPr lang="en-US" sz="2200" dirty="0" err="1">
                <a:latin typeface="#9Slide03 AmpleSoft" panose="02000000000000000000" pitchFamily="2" charset="0"/>
              </a:rPr>
              <a:t>đà</a:t>
            </a:r>
            <a:r>
              <a:rPr lang="en-US" sz="2200" dirty="0">
                <a:latin typeface="#9Slide03 AmpleSoft" panose="02000000000000000000" pitchFamily="2" charset="0"/>
              </a:rPr>
              <a:t> </a:t>
            </a:r>
            <a:r>
              <a:rPr lang="en-US" sz="2200" dirty="0" err="1">
                <a:latin typeface="#9Slide03 AmpleSoft" panose="02000000000000000000" pitchFamily="2" charset="0"/>
              </a:rPr>
              <a:t>Hàng</a:t>
            </a:r>
            <a:r>
              <a:rPr lang="en-US" sz="2200" dirty="0">
                <a:latin typeface="#9Slide03 AmpleSoft" panose="02000000000000000000" pitchFamily="2" charset="0"/>
              </a:rPr>
              <a:t> </a:t>
            </a:r>
            <a:r>
              <a:rPr lang="en-US" sz="2200" dirty="0" err="1">
                <a:latin typeface="#9Slide03 AmpleSoft" panose="02000000000000000000" pitchFamily="2" charset="0"/>
              </a:rPr>
              <a:t>Xén</a:t>
            </a:r>
            <a:r>
              <a:rPr lang="en-US" sz="2200" dirty="0">
                <a:latin typeface="#9Slide03 AmpleSoft" panose="02000000000000000000" pitchFamily="2" charset="0"/>
              </a:rPr>
              <a:t> </a:t>
            </a:r>
            <a:r>
              <a:rPr lang="en-US" sz="2200" dirty="0" err="1">
                <a:latin typeface="#9Slide03 AmpleSoft" panose="02000000000000000000" pitchFamily="2" charset="0"/>
              </a:rPr>
              <a:t>bằng</a:t>
            </a:r>
            <a:r>
              <a:rPr lang="en-US" sz="2200" dirty="0">
                <a:latin typeface="#9Slide03 AmpleSoft" panose="02000000000000000000" pitchFamily="2" charset="0"/>
              </a:rPr>
              <a:t> </a:t>
            </a:r>
            <a:r>
              <a:rPr lang="en-US" sz="2200" dirty="0" err="1">
                <a:latin typeface="#9Slide03 AmpleSoft" panose="02000000000000000000" pitchFamily="2" charset="0"/>
              </a:rPr>
              <a:t>sự</a:t>
            </a:r>
            <a:r>
              <a:rPr lang="en-US" sz="2200" dirty="0">
                <a:latin typeface="#9Slide03 AmpleSoft" panose="02000000000000000000" pitchFamily="2" charset="0"/>
              </a:rPr>
              <a:t> </a:t>
            </a:r>
            <a:r>
              <a:rPr lang="en-US" sz="2200" dirty="0" err="1">
                <a:latin typeface="#9Slide03 AmpleSoft" panose="02000000000000000000" pitchFamily="2" charset="0"/>
              </a:rPr>
              <a:t>tận</a:t>
            </a:r>
            <a:r>
              <a:rPr lang="en-US" sz="2200" dirty="0">
                <a:latin typeface="#9Slide03 AmpleSoft" panose="02000000000000000000" pitchFamily="2" charset="0"/>
              </a:rPr>
              <a:t> </a:t>
            </a:r>
            <a:r>
              <a:rPr lang="en-US" sz="2200" dirty="0" err="1">
                <a:latin typeface="#9Slide03 AmpleSoft" panose="02000000000000000000" pitchFamily="2" charset="0"/>
              </a:rPr>
              <a:t>tâm</a:t>
            </a:r>
            <a:r>
              <a:rPr lang="en-US" sz="2200" dirty="0">
                <a:latin typeface="#9Slide03 AmpleSoft" panose="02000000000000000000" pitchFamily="2" charset="0"/>
              </a:rPr>
              <a:t> (</a:t>
            </a:r>
            <a:r>
              <a:rPr lang="en-US" sz="2200" dirty="0" err="1">
                <a:latin typeface="#9Slide03 AmpleSoft" panose="02000000000000000000" pitchFamily="2" charset="0"/>
              </a:rPr>
              <a:t>hỏi</a:t>
            </a:r>
            <a:r>
              <a:rPr lang="en-US" sz="2200" dirty="0">
                <a:latin typeface="#9Slide03 AmpleSoft" panose="02000000000000000000" pitchFamily="2" charset="0"/>
              </a:rPr>
              <a:t> </a:t>
            </a:r>
            <a:r>
              <a:rPr lang="en-US" sz="2200" dirty="0" err="1">
                <a:latin typeface="#9Slide03 AmpleSoft" panose="02000000000000000000" pitchFamily="2" charset="0"/>
              </a:rPr>
              <a:t>tất</a:t>
            </a:r>
            <a:r>
              <a:rPr lang="en-US" sz="2200" dirty="0">
                <a:latin typeface="#9Slide03 AmpleSoft" panose="02000000000000000000" pitchFamily="2" charset="0"/>
              </a:rPr>
              <a:t> </a:t>
            </a:r>
            <a:r>
              <a:rPr lang="en-US" sz="2200" dirty="0" err="1">
                <a:latin typeface="#9Slide03 AmpleSoft" panose="02000000000000000000" pitchFamily="2" charset="0"/>
              </a:rPr>
              <a:t>cả</a:t>
            </a:r>
            <a:r>
              <a:rPr lang="en-US" sz="2200" dirty="0">
                <a:latin typeface="#9Slide03 AmpleSoft" panose="02000000000000000000" pitchFamily="2" charset="0"/>
              </a:rPr>
              <a:t> </a:t>
            </a:r>
            <a:r>
              <a:rPr lang="en-US" sz="2200" dirty="0" err="1">
                <a:latin typeface="#9Slide03 AmpleSoft" panose="02000000000000000000" pitchFamily="2" charset="0"/>
              </a:rPr>
              <a:t>mọi</a:t>
            </a:r>
            <a:r>
              <a:rPr lang="en-US" sz="2200" dirty="0">
                <a:latin typeface="#9Slide03 AmpleSoft" panose="02000000000000000000" pitchFamily="2" charset="0"/>
              </a:rPr>
              <a:t> </a:t>
            </a:r>
            <a:r>
              <a:rPr lang="en-US" sz="2200" dirty="0" err="1">
                <a:latin typeface="#9Slide03 AmpleSoft" panose="02000000000000000000" pitchFamily="2" charset="0"/>
              </a:rPr>
              <a:t>người</a:t>
            </a:r>
            <a:r>
              <a:rPr lang="en-US" sz="2200" dirty="0">
                <a:latin typeface="#9Slide03 AmpleSoft" panose="02000000000000000000" pitchFamily="2" charset="0"/>
              </a:rPr>
              <a:t> </a:t>
            </a:r>
            <a:r>
              <a:rPr lang="en-US" sz="2200" dirty="0" err="1">
                <a:latin typeface="#9Slide03 AmpleSoft" panose="02000000000000000000" pitchFamily="2" charset="0"/>
              </a:rPr>
              <a:t>dù</a:t>
            </a:r>
            <a:r>
              <a:rPr lang="en-US" sz="2200" dirty="0">
                <a:latin typeface="#9Slide03 AmpleSoft" panose="02000000000000000000" pitchFamily="2" charset="0"/>
              </a:rPr>
              <a:t> </a:t>
            </a:r>
            <a:r>
              <a:rPr lang="en-US" sz="2200" dirty="0" err="1">
                <a:latin typeface="#9Slide03 AmpleSoft" panose="02000000000000000000" pitchFamily="2" charset="0"/>
              </a:rPr>
              <a:t>bị</a:t>
            </a:r>
            <a:r>
              <a:rPr lang="en-US" sz="2200" dirty="0">
                <a:latin typeface="#9Slide03 AmpleSoft" panose="02000000000000000000" pitchFamily="2" charset="0"/>
              </a:rPr>
              <a:t> </a:t>
            </a:r>
            <a:r>
              <a:rPr lang="en-US" sz="2200" dirty="0" err="1">
                <a:latin typeface="#9Slide03 AmpleSoft" panose="02000000000000000000" pitchFamily="2" charset="0"/>
              </a:rPr>
              <a:t>thờ</a:t>
            </a:r>
            <a:r>
              <a:rPr lang="en-US" sz="2200" dirty="0">
                <a:latin typeface="#9Slide03 AmpleSoft" panose="02000000000000000000" pitchFamily="2" charset="0"/>
              </a:rPr>
              <a:t> ơ, </a:t>
            </a:r>
            <a:r>
              <a:rPr lang="en-US" sz="2200" dirty="0" err="1">
                <a:latin typeface="#9Slide03 AmpleSoft" panose="02000000000000000000" pitchFamily="2" charset="0"/>
              </a:rPr>
              <a:t>chế</a:t>
            </a:r>
            <a:r>
              <a:rPr lang="en-US" sz="2200" dirty="0">
                <a:latin typeface="#9Slide03 AmpleSoft" panose="02000000000000000000" pitchFamily="2" charset="0"/>
              </a:rPr>
              <a:t> </a:t>
            </a:r>
            <a:r>
              <a:rPr lang="en-US" sz="2200" dirty="0" err="1">
                <a:latin typeface="#9Slide03 AmpleSoft" panose="02000000000000000000" pitchFamily="2" charset="0"/>
              </a:rPr>
              <a:t>giễu</a:t>
            </a:r>
            <a:r>
              <a:rPr lang="en-US" sz="2200" dirty="0">
                <a:latin typeface="#9Slide03 AmpleSoft" panose="02000000000000000000" pitchFamily="2" charset="0"/>
              </a:rPr>
              <a:t>)</a:t>
            </a:r>
          </a:p>
          <a:p>
            <a:pPr marL="231775" lvl="0" indent="-231775" algn="just">
              <a:buSzPts val="1100"/>
              <a:buFont typeface="Arial"/>
              <a:buChar char="●"/>
              <a:defRPr/>
            </a:pPr>
            <a:endParaRPr lang="en-US" sz="1500" dirty="0">
              <a:latin typeface="#9Slide03 Ample" panose="02000000000000000000" pitchFamily="2" charset="0"/>
            </a:endParaRPr>
          </a:p>
          <a:p>
            <a:pPr marL="231775" lvl="0" indent="-231775" algn="just">
              <a:buSzPts val="1100"/>
              <a:buFont typeface="Arial"/>
              <a:buChar char="●"/>
              <a:defRPr/>
            </a:pPr>
            <a:r>
              <a:rPr lang="en-US" sz="2200" dirty="0" err="1">
                <a:latin typeface="#9Slide03 AmpleSoft" panose="02000000000000000000" pitchFamily="2" charset="0"/>
              </a:rPr>
              <a:t>Hiểu</a:t>
            </a:r>
            <a:r>
              <a:rPr lang="en-US" sz="2200" dirty="0">
                <a:latin typeface="#9Slide03 AmpleSoft" panose="02000000000000000000" pitchFamily="2" charset="0"/>
              </a:rPr>
              <a:t> </a:t>
            </a:r>
            <a:r>
              <a:rPr lang="en-US" sz="2200" dirty="0" err="1">
                <a:latin typeface="#9Slide03 AmpleSoft" panose="02000000000000000000" pitchFamily="2" charset="0"/>
              </a:rPr>
              <a:t>và</a:t>
            </a:r>
            <a:r>
              <a:rPr lang="en-US" sz="2200" dirty="0">
                <a:latin typeface="#9Slide03 AmpleSoft" panose="02000000000000000000" pitchFamily="2" charset="0"/>
              </a:rPr>
              <a:t> </a:t>
            </a:r>
            <a:r>
              <a:rPr lang="en-US" sz="2200" dirty="0" err="1">
                <a:latin typeface="#9Slide03 AmpleSoft" panose="02000000000000000000" pitchFamily="2" charset="0"/>
              </a:rPr>
              <a:t>tôn</a:t>
            </a:r>
            <a:r>
              <a:rPr lang="en-US" sz="2200" dirty="0">
                <a:latin typeface="#9Slide03 AmpleSoft" panose="02000000000000000000" pitchFamily="2" charset="0"/>
              </a:rPr>
              <a:t> </a:t>
            </a:r>
            <a:r>
              <a:rPr lang="en-US" sz="2200" dirty="0" err="1">
                <a:latin typeface="#9Slide03 AmpleSoft" panose="02000000000000000000" pitchFamily="2" charset="0"/>
              </a:rPr>
              <a:t>trọng</a:t>
            </a:r>
            <a:r>
              <a:rPr lang="en-US" sz="2200" dirty="0">
                <a:latin typeface="#9Slide03 AmpleSoft" panose="02000000000000000000" pitchFamily="2" charset="0"/>
              </a:rPr>
              <a:t> </a:t>
            </a:r>
            <a:r>
              <a:rPr lang="en-US" sz="2200" dirty="0" err="1">
                <a:latin typeface="#9Slide03 AmpleSoft" panose="02000000000000000000" pitchFamily="2" charset="0"/>
              </a:rPr>
              <a:t>việc</a:t>
            </a:r>
            <a:r>
              <a:rPr lang="en-US" sz="2200" dirty="0">
                <a:latin typeface="#9Slide03 AmpleSoft" panose="02000000000000000000" pitchFamily="2" charset="0"/>
              </a:rPr>
              <a:t> </a:t>
            </a:r>
            <a:r>
              <a:rPr lang="en-US" sz="2200" dirty="0" err="1">
                <a:latin typeface="#9Slide03 AmpleSoft" panose="02000000000000000000" pitchFamily="2" charset="0"/>
              </a:rPr>
              <a:t>sư</a:t>
            </a:r>
            <a:r>
              <a:rPr lang="en-US" sz="2200" dirty="0">
                <a:latin typeface="#9Slide03 AmpleSoft" panose="02000000000000000000" pitchFamily="2" charset="0"/>
              </a:rPr>
              <a:t> </a:t>
            </a:r>
            <a:r>
              <a:rPr lang="en-US" sz="2200" dirty="0" err="1">
                <a:latin typeface="#9Slide03 AmpleSoft" panose="02000000000000000000" pitchFamily="2" charset="0"/>
              </a:rPr>
              <a:t>tử</a:t>
            </a:r>
            <a:r>
              <a:rPr lang="en-US" sz="2200" dirty="0">
                <a:latin typeface="#9Slide03 AmpleSoft" panose="02000000000000000000" pitchFamily="2" charset="0"/>
              </a:rPr>
              <a:t>, </a:t>
            </a:r>
            <a:r>
              <a:rPr lang="en-US" sz="2200" dirty="0" err="1">
                <a:latin typeface="#9Slide03 AmpleSoft" panose="02000000000000000000" pitchFamily="2" charset="0"/>
              </a:rPr>
              <a:t>báo</a:t>
            </a:r>
            <a:r>
              <a:rPr lang="en-US" sz="2200" dirty="0">
                <a:latin typeface="#9Slide03 AmpleSoft" panose="02000000000000000000" pitchFamily="2" charset="0"/>
              </a:rPr>
              <a:t> </a:t>
            </a:r>
            <a:r>
              <a:rPr lang="en-US" sz="2200" dirty="0" err="1">
                <a:latin typeface="#9Slide03 AmpleSoft" panose="02000000000000000000" pitchFamily="2" charset="0"/>
              </a:rPr>
              <a:t>săn</a:t>
            </a:r>
            <a:r>
              <a:rPr lang="en-US" sz="2200" dirty="0">
                <a:latin typeface="#9Slide03 AmpleSoft" panose="02000000000000000000" pitchFamily="2" charset="0"/>
              </a:rPr>
              <a:t> </a:t>
            </a:r>
            <a:r>
              <a:rPr lang="en-US" sz="2200" dirty="0" err="1">
                <a:latin typeface="#9Slide03 AmpleSoft" panose="02000000000000000000" pitchFamily="2" charset="0"/>
              </a:rPr>
              <a:t>mồi</a:t>
            </a:r>
            <a:r>
              <a:rPr lang="en-US" sz="2200" dirty="0">
                <a:latin typeface="#9Slide03 AmpleSoft" panose="02000000000000000000" pitchFamily="2" charset="0"/>
              </a:rPr>
              <a:t> </a:t>
            </a:r>
            <a:r>
              <a:rPr lang="en-US" sz="2200" dirty="0" err="1">
                <a:latin typeface="#9Slide03 AmpleSoft" panose="02000000000000000000" pitchFamily="2" charset="0"/>
              </a:rPr>
              <a:t>vì</a:t>
            </a:r>
            <a:r>
              <a:rPr lang="en-US" sz="2200" dirty="0">
                <a:latin typeface="#9Slide03 AmpleSoft" panose="02000000000000000000" pitchFamily="2" charset="0"/>
              </a:rPr>
              <a:t> </a:t>
            </a:r>
            <a:r>
              <a:rPr lang="en-US" sz="2200" dirty="0" err="1">
                <a:latin typeface="#9Slide03 AmpleSoft" panose="02000000000000000000" pitchFamily="2" charset="0"/>
              </a:rPr>
              <a:t>đói</a:t>
            </a:r>
            <a:r>
              <a:rPr lang="en-US" sz="2200" dirty="0">
                <a:latin typeface="#9Slide03 AmpleSoft" panose="02000000000000000000" pitchFamily="2" charset="0"/>
              </a:rPr>
              <a:t>, </a:t>
            </a:r>
            <a:r>
              <a:rPr lang="en-US" sz="2200" dirty="0" err="1">
                <a:latin typeface="#9Slide03 AmpleSoft" panose="02000000000000000000" pitchFamily="2" charset="0"/>
              </a:rPr>
              <a:t>đề</a:t>
            </a:r>
            <a:r>
              <a:rPr lang="en-US" sz="2200" dirty="0">
                <a:latin typeface="#9Slide03 AmpleSoft" panose="02000000000000000000" pitchFamily="2" charset="0"/>
              </a:rPr>
              <a:t> </a:t>
            </a:r>
            <a:r>
              <a:rPr lang="en-US" sz="2200" dirty="0" err="1">
                <a:latin typeface="#9Slide03 AmpleSoft" panose="02000000000000000000" pitchFamily="2" charset="0"/>
              </a:rPr>
              <a:t>nghị</a:t>
            </a:r>
            <a:r>
              <a:rPr lang="en-US" sz="2200" dirty="0">
                <a:latin typeface="#9Slide03 AmpleSoft" panose="02000000000000000000" pitchFamily="2" charset="0"/>
              </a:rPr>
              <a:t> </a:t>
            </a:r>
            <a:r>
              <a:rPr lang="en-US" sz="2200" dirty="0" err="1">
                <a:latin typeface="#9Slide03 AmpleSoft" panose="02000000000000000000" pitchFamily="2" charset="0"/>
              </a:rPr>
              <a:t>ông</a:t>
            </a:r>
            <a:r>
              <a:rPr lang="en-US" sz="2200" dirty="0">
                <a:latin typeface="#9Slide03 AmpleSoft" panose="02000000000000000000" pitchFamily="2" charset="0"/>
              </a:rPr>
              <a:t> </a:t>
            </a:r>
            <a:r>
              <a:rPr lang="en-US" sz="2200" dirty="0" err="1">
                <a:latin typeface="#9Slide03 AmpleSoft" panose="02000000000000000000" pitchFamily="2" charset="0"/>
              </a:rPr>
              <a:t>chủ</a:t>
            </a:r>
            <a:r>
              <a:rPr lang="en-US" sz="2200" dirty="0">
                <a:latin typeface="#9Slide03 AmpleSoft" panose="02000000000000000000" pitchFamily="2" charset="0"/>
              </a:rPr>
              <a:t> </a:t>
            </a:r>
            <a:r>
              <a:rPr lang="en-US" sz="2200" dirty="0" err="1">
                <a:latin typeface="#9Slide03 AmpleSoft" panose="02000000000000000000" pitchFamily="2" charset="0"/>
              </a:rPr>
              <a:t>cho</a:t>
            </a:r>
            <a:r>
              <a:rPr lang="en-US" sz="2200" dirty="0">
                <a:latin typeface="#9Slide03 AmpleSoft" panose="02000000000000000000" pitchFamily="2" charset="0"/>
              </a:rPr>
              <a:t> </a:t>
            </a:r>
            <a:r>
              <a:rPr lang="en-US" sz="2200" dirty="0" err="1">
                <a:latin typeface="#9Slide03 AmpleSoft" panose="02000000000000000000" pitchFamily="2" charset="0"/>
              </a:rPr>
              <a:t>chúng</a:t>
            </a:r>
            <a:r>
              <a:rPr lang="en-US" sz="2200" dirty="0">
                <a:latin typeface="#9Slide03 AmpleSoft" panose="02000000000000000000" pitchFamily="2" charset="0"/>
              </a:rPr>
              <a:t> </a:t>
            </a:r>
            <a:r>
              <a:rPr lang="en-US" sz="2200" dirty="0" err="1">
                <a:latin typeface="#9Slide03 AmpleSoft" panose="02000000000000000000" pitchFamily="2" charset="0"/>
              </a:rPr>
              <a:t>ăn</a:t>
            </a:r>
            <a:r>
              <a:rPr lang="en-US" sz="2200" dirty="0">
                <a:latin typeface="#9Slide03 AmpleSoft" panose="02000000000000000000" pitchFamily="2" charset="0"/>
              </a:rPr>
              <a:t> </a:t>
            </a:r>
            <a:r>
              <a:rPr lang="en-US" sz="2200" dirty="0" err="1">
                <a:latin typeface="#9Slide03 AmpleSoft" panose="02000000000000000000" pitchFamily="2" charset="0"/>
              </a:rPr>
              <a:t>để</a:t>
            </a:r>
            <a:r>
              <a:rPr lang="en-US" sz="2200" dirty="0">
                <a:latin typeface="#9Slide03 AmpleSoft" panose="02000000000000000000" pitchFamily="2" charset="0"/>
              </a:rPr>
              <a:t> </a:t>
            </a:r>
            <a:r>
              <a:rPr lang="en-US" sz="2200" dirty="0" err="1">
                <a:latin typeface="#9Slide03 AmpleSoft" panose="02000000000000000000" pitchFamily="2" charset="0"/>
              </a:rPr>
              <a:t>bảo</a:t>
            </a:r>
            <a:r>
              <a:rPr lang="en-US" sz="2200" dirty="0">
                <a:latin typeface="#9Slide03 AmpleSoft" panose="02000000000000000000" pitchFamily="2" charset="0"/>
              </a:rPr>
              <a:t> </a:t>
            </a:r>
            <a:r>
              <a:rPr lang="en-US" sz="2200" dirty="0" err="1">
                <a:latin typeface="#9Slide03 AmpleSoft" panose="02000000000000000000" pitchFamily="2" charset="0"/>
              </a:rPr>
              <a:t>vệ</a:t>
            </a:r>
            <a:r>
              <a:rPr lang="en-US" sz="2200" dirty="0">
                <a:latin typeface="#9Slide03 AmpleSoft" panose="02000000000000000000" pitchFamily="2" charset="0"/>
              </a:rPr>
              <a:t> </a:t>
            </a:r>
            <a:r>
              <a:rPr lang="en-US" sz="2200" dirty="0" err="1">
                <a:latin typeface="#9Slide03 AmpleSoft" panose="02000000000000000000" pitchFamily="2" charset="0"/>
              </a:rPr>
              <a:t>đàn</a:t>
            </a:r>
            <a:r>
              <a:rPr lang="en-US" sz="2200" dirty="0">
                <a:latin typeface="#9Slide03 AmpleSoft" panose="02000000000000000000" pitchFamily="2" charset="0"/>
              </a:rPr>
              <a:t> </a:t>
            </a:r>
            <a:r>
              <a:rPr lang="en-US" sz="2200" dirty="0" err="1">
                <a:latin typeface="#9Slide03 AmpleSoft" panose="02000000000000000000" pitchFamily="2" charset="0"/>
              </a:rPr>
              <a:t>dê</a:t>
            </a:r>
            <a:r>
              <a:rPr lang="en-US" sz="2200" dirty="0">
                <a:latin typeface="#9Slide03 AmpleSoft" panose="02000000000000000000" pitchFamily="2" charset="0"/>
              </a:rPr>
              <a:t>, </a:t>
            </a:r>
            <a:r>
              <a:rPr lang="en-US" sz="2200" dirty="0" err="1">
                <a:latin typeface="#9Slide03 AmpleSoft" panose="02000000000000000000" pitchFamily="2" charset="0"/>
              </a:rPr>
              <a:t>cừu</a:t>
            </a:r>
            <a:endParaRPr lang="en-US" sz="2200" dirty="0">
              <a:latin typeface="#9Slide03 AmpleSoft" panose="02000000000000000000" pitchFamily="2" charset="0"/>
            </a:endParaRPr>
          </a:p>
          <a:p>
            <a:pPr lvl="0" algn="just">
              <a:buSzPts val="1100"/>
              <a:defRPr/>
            </a:pPr>
            <a:endParaRPr lang="en-US" sz="1500" dirty="0">
              <a:latin typeface="#9Slide03 Ample" panose="02000000000000000000" pitchFamily="2" charset="0"/>
            </a:endParaRPr>
          </a:p>
          <a:p>
            <a:pPr marL="231775" lvl="0" indent="-231775" algn="just">
              <a:buSzPts val="1100"/>
              <a:buFont typeface="Arial"/>
              <a:buChar char="●"/>
              <a:defRPr/>
            </a:pPr>
            <a:r>
              <a:rPr lang="en-US" sz="2200" dirty="0" err="1">
                <a:latin typeface="#9Slide03 AmpleSoft" panose="02000000000000000000" pitchFamily="2" charset="0"/>
              </a:rPr>
              <a:t>Gặp</a:t>
            </a:r>
            <a:r>
              <a:rPr lang="en-US" sz="2200" dirty="0">
                <a:latin typeface="#9Slide03 AmpleSoft" panose="02000000000000000000" pitchFamily="2" charset="0"/>
              </a:rPr>
              <a:t> </a:t>
            </a:r>
            <a:r>
              <a:rPr lang="en-US" sz="2200" dirty="0" err="1">
                <a:latin typeface="#9Slide03 AmpleSoft" panose="02000000000000000000" pitchFamily="2" charset="0"/>
              </a:rPr>
              <a:t>gỡ</a:t>
            </a:r>
            <a:r>
              <a:rPr lang="en-US" sz="2200" dirty="0">
                <a:latin typeface="#9Slide03 AmpleSoft" panose="02000000000000000000" pitchFamily="2" charset="0"/>
              </a:rPr>
              <a:t> </a:t>
            </a:r>
            <a:r>
              <a:rPr lang="en-US" sz="2200" dirty="0" err="1">
                <a:latin typeface="#9Slide03 AmpleSoft" panose="02000000000000000000" pitchFamily="2" charset="0"/>
              </a:rPr>
              <a:t>và</a:t>
            </a:r>
            <a:r>
              <a:rPr lang="en-US" sz="2200" dirty="0">
                <a:latin typeface="#9Slide03 AmpleSoft" panose="02000000000000000000" pitchFamily="2" charset="0"/>
              </a:rPr>
              <a:t> </a:t>
            </a:r>
            <a:r>
              <a:rPr lang="en-US" sz="2200" dirty="0" err="1">
                <a:latin typeface="#9Slide03 AmpleSoft" panose="02000000000000000000" pitchFamily="2" charset="0"/>
              </a:rPr>
              <a:t>kết</a:t>
            </a:r>
            <a:r>
              <a:rPr lang="en-US" sz="2200" dirty="0">
                <a:latin typeface="#9Slide03 AmpleSoft" panose="02000000000000000000" pitchFamily="2" charset="0"/>
              </a:rPr>
              <a:t> </a:t>
            </a:r>
            <a:r>
              <a:rPr lang="en-US" sz="2200" dirty="0" err="1">
                <a:latin typeface="#9Slide03 AmpleSoft" panose="02000000000000000000" pitchFamily="2" charset="0"/>
              </a:rPr>
              <a:t>bạn</a:t>
            </a:r>
            <a:r>
              <a:rPr lang="en-US" sz="2200" dirty="0">
                <a:latin typeface="#9Slide03 AmpleSoft" panose="02000000000000000000" pitchFamily="2" charset="0"/>
              </a:rPr>
              <a:t> </a:t>
            </a:r>
            <a:r>
              <a:rPr lang="en-US" sz="2200" dirty="0" err="1">
                <a:latin typeface="#9Slide03 AmpleSoft" panose="02000000000000000000" pitchFamily="2" charset="0"/>
              </a:rPr>
              <a:t>với</a:t>
            </a:r>
            <a:r>
              <a:rPr lang="en-US" sz="2200" dirty="0">
                <a:latin typeface="#9Slide03 AmpleSoft" panose="02000000000000000000" pitchFamily="2" charset="0"/>
              </a:rPr>
              <a:t> </a:t>
            </a:r>
            <a:r>
              <a:rPr lang="en-US" sz="2200" dirty="0" err="1">
                <a:latin typeface="#9Slide03 AmpleSoft" panose="02000000000000000000" pitchFamily="2" charset="0"/>
              </a:rPr>
              <a:t>báo</a:t>
            </a:r>
            <a:r>
              <a:rPr lang="en-US" sz="2200" dirty="0">
                <a:latin typeface="#9Slide03 AmpleSoft" panose="02000000000000000000" pitchFamily="2" charset="0"/>
              </a:rPr>
              <a:t>, </a:t>
            </a:r>
            <a:r>
              <a:rPr lang="en-US" sz="2200" dirty="0" err="1">
                <a:latin typeface="#9Slide03 AmpleSoft" panose="02000000000000000000" pitchFamily="2" charset="0"/>
              </a:rPr>
              <a:t>khen</a:t>
            </a:r>
            <a:r>
              <a:rPr lang="en-US" sz="2200" dirty="0">
                <a:latin typeface="#9Slide03 AmpleSoft" panose="02000000000000000000" pitchFamily="2" charset="0"/>
              </a:rPr>
              <a:t> </a:t>
            </a:r>
            <a:r>
              <a:rPr lang="en-US" sz="2200" dirty="0" err="1">
                <a:latin typeface="#9Slide03 AmpleSoft" panose="02000000000000000000" pitchFamily="2" charset="0"/>
              </a:rPr>
              <a:t>ngợi</a:t>
            </a:r>
            <a:r>
              <a:rPr lang="en-US" sz="2200" dirty="0">
                <a:latin typeface="#9Slide03 AmpleSoft" panose="02000000000000000000" pitchFamily="2" charset="0"/>
              </a:rPr>
              <a:t> </a:t>
            </a:r>
            <a:r>
              <a:rPr lang="en-US" sz="2200" dirty="0" err="1">
                <a:latin typeface="#9Slide03 AmpleSoft" panose="02000000000000000000" pitchFamily="2" charset="0"/>
              </a:rPr>
              <a:t>tài</a:t>
            </a:r>
            <a:r>
              <a:rPr lang="en-US" sz="2200" dirty="0">
                <a:latin typeface="#9Slide03 AmpleSoft" panose="02000000000000000000" pitchFamily="2" charset="0"/>
              </a:rPr>
              <a:t> </a:t>
            </a:r>
            <a:r>
              <a:rPr lang="en-US" sz="2200" dirty="0" err="1">
                <a:latin typeface="#9Slide03 AmpleSoft" panose="02000000000000000000" pitchFamily="2" charset="0"/>
              </a:rPr>
              <a:t>năng</a:t>
            </a:r>
            <a:r>
              <a:rPr lang="en-US" sz="2200" dirty="0">
                <a:latin typeface="#9Slide03 AmpleSoft" panose="02000000000000000000" pitchFamily="2" charset="0"/>
              </a:rPr>
              <a:t> </a:t>
            </a:r>
            <a:r>
              <a:rPr lang="en-US" sz="2200" dirty="0" err="1">
                <a:latin typeface="#9Slide03 AmpleSoft" panose="02000000000000000000" pitchFamily="2" charset="0"/>
              </a:rPr>
              <a:t>của</a:t>
            </a:r>
            <a:r>
              <a:rPr lang="en-US" sz="2200" dirty="0">
                <a:latin typeface="#9Slide03 AmpleSoft" panose="02000000000000000000" pitchFamily="2" charset="0"/>
              </a:rPr>
              <a:t> </a:t>
            </a:r>
            <a:r>
              <a:rPr lang="en-US" sz="2200" dirty="0" err="1">
                <a:latin typeface="#9Slide03 AmpleSoft" panose="02000000000000000000" pitchFamily="2" charset="0"/>
              </a:rPr>
              <a:t>báo</a:t>
            </a:r>
            <a:r>
              <a:rPr lang="en-US" sz="2200" dirty="0">
                <a:latin typeface="#9Slide03 AmpleSoft" panose="02000000000000000000" pitchFamily="2" charset="0"/>
              </a:rPr>
              <a:t>, </a:t>
            </a:r>
            <a:r>
              <a:rPr lang="en-US" sz="2200" dirty="0" err="1">
                <a:latin typeface="#9Slide03 AmpleSoft" panose="02000000000000000000" pitchFamily="2" charset="0"/>
              </a:rPr>
              <a:t>đồng</a:t>
            </a:r>
            <a:r>
              <a:rPr lang="en-US" sz="2200" dirty="0">
                <a:latin typeface="#9Slide03 AmpleSoft" panose="02000000000000000000" pitchFamily="2" charset="0"/>
              </a:rPr>
              <a:t> </a:t>
            </a:r>
            <a:r>
              <a:rPr lang="en-US" sz="2200" dirty="0" err="1">
                <a:latin typeface="#9Slide03 AmpleSoft" panose="02000000000000000000" pitchFamily="2" charset="0"/>
              </a:rPr>
              <a:t>cảm</a:t>
            </a:r>
            <a:r>
              <a:rPr lang="en-US" sz="2200" dirty="0">
                <a:latin typeface="#9Slide03 AmpleSoft" panose="02000000000000000000" pitchFamily="2" charset="0"/>
              </a:rPr>
              <a:t> </a:t>
            </a:r>
            <a:r>
              <a:rPr lang="en-US" sz="2200" dirty="0" err="1">
                <a:latin typeface="#9Slide03 AmpleSoft" panose="02000000000000000000" pitchFamily="2" charset="0"/>
              </a:rPr>
              <a:t>với</a:t>
            </a:r>
            <a:r>
              <a:rPr lang="en-US" sz="2200" dirty="0">
                <a:latin typeface="#9Slide03 AmpleSoft" panose="02000000000000000000" pitchFamily="2" charset="0"/>
              </a:rPr>
              <a:t> </a:t>
            </a:r>
            <a:r>
              <a:rPr lang="en-US" sz="2200" dirty="0" err="1">
                <a:latin typeface="#9Slide03 AmpleSoft" panose="02000000000000000000" pitchFamily="2" charset="0"/>
              </a:rPr>
              <a:t>sự</a:t>
            </a:r>
            <a:r>
              <a:rPr lang="en-US" sz="2200" dirty="0">
                <a:latin typeface="#9Slide03 AmpleSoft" panose="02000000000000000000" pitchFamily="2" charset="0"/>
              </a:rPr>
              <a:t> </a:t>
            </a:r>
            <a:r>
              <a:rPr lang="en-US" sz="2200" dirty="0" err="1">
                <a:latin typeface="#9Slide03 AmpleSoft" panose="02000000000000000000" pitchFamily="2" charset="0"/>
              </a:rPr>
              <a:t>đau</a:t>
            </a:r>
            <a:r>
              <a:rPr lang="en-US" sz="2200" dirty="0">
                <a:latin typeface="#9Slide03 AmpleSoft" panose="02000000000000000000" pitchFamily="2" charset="0"/>
              </a:rPr>
              <a:t> </a:t>
            </a:r>
            <a:r>
              <a:rPr lang="en-US" sz="2200" dirty="0" err="1">
                <a:latin typeface="#9Slide03 AmpleSoft" panose="02000000000000000000" pitchFamily="2" charset="0"/>
              </a:rPr>
              <a:t>buồn</a:t>
            </a:r>
            <a:r>
              <a:rPr lang="en-US" sz="2200" dirty="0">
                <a:latin typeface="#9Slide03 AmpleSoft" panose="02000000000000000000" pitchFamily="2" charset="0"/>
              </a:rPr>
              <a:t>, </a:t>
            </a:r>
            <a:r>
              <a:rPr lang="en-US" sz="2200" dirty="0" err="1">
                <a:latin typeface="#9Slide03 AmpleSoft" panose="02000000000000000000" pitchFamily="2" charset="0"/>
              </a:rPr>
              <a:t>cô</a:t>
            </a:r>
            <a:r>
              <a:rPr lang="en-US" sz="2200" dirty="0">
                <a:latin typeface="#9Slide03 AmpleSoft" panose="02000000000000000000" pitchFamily="2" charset="0"/>
              </a:rPr>
              <a:t> </a:t>
            </a:r>
            <a:r>
              <a:rPr lang="en-US" sz="2200" dirty="0" err="1">
                <a:latin typeface="#9Slide03 AmpleSoft" panose="02000000000000000000" pitchFamily="2" charset="0"/>
              </a:rPr>
              <a:t>đơn</a:t>
            </a:r>
            <a:r>
              <a:rPr lang="en-US" sz="2200" dirty="0">
                <a:latin typeface="#9Slide03 AmpleSoft" panose="02000000000000000000" pitchFamily="2" charset="0"/>
              </a:rPr>
              <a:t> </a:t>
            </a:r>
            <a:r>
              <a:rPr lang="en-US" sz="2200" dirty="0" err="1">
                <a:latin typeface="#9Slide03 AmpleSoft" panose="02000000000000000000" pitchFamily="2" charset="0"/>
              </a:rPr>
              <a:t>của</a:t>
            </a:r>
            <a:r>
              <a:rPr lang="en-US" sz="2200" dirty="0">
                <a:latin typeface="#9Slide03 AmpleSoft" panose="02000000000000000000" pitchFamily="2" charset="0"/>
              </a:rPr>
              <a:t> </a:t>
            </a:r>
            <a:r>
              <a:rPr lang="en-US" sz="2200" dirty="0" err="1">
                <a:latin typeface="#9Slide03 AmpleSoft" panose="02000000000000000000" pitchFamily="2" charset="0"/>
              </a:rPr>
              <a:t>báo</a:t>
            </a:r>
            <a:endParaRPr lang="en-US" sz="2200" dirty="0">
              <a:latin typeface="#9Slide03 AmpleSoft" panose="02000000000000000000" pitchFamily="2" charset="0"/>
            </a:endParaRPr>
          </a:p>
          <a:p>
            <a:pPr lvl="0" algn="just">
              <a:buSzPts val="1100"/>
              <a:defRPr/>
            </a:pPr>
            <a:endParaRPr lang="en-US" sz="1050" dirty="0">
              <a:latin typeface="#9Slide03 Ample" panose="02000000000000000000" pitchFamily="2" charset="0"/>
            </a:endParaRPr>
          </a:p>
        </p:txBody>
      </p:sp>
      <p:grpSp>
        <p:nvGrpSpPr>
          <p:cNvPr id="2" name="Group 1">
            <a:extLst>
              <a:ext uri="{FF2B5EF4-FFF2-40B4-BE49-F238E27FC236}">
                <a16:creationId xmlns:a16="http://schemas.microsoft.com/office/drawing/2014/main" id="{85C0D273-0118-44B7-B02E-9DBB5C89FB27}"/>
              </a:ext>
            </a:extLst>
          </p:cNvPr>
          <p:cNvGrpSpPr/>
          <p:nvPr/>
        </p:nvGrpSpPr>
        <p:grpSpPr>
          <a:xfrm>
            <a:off x="6521288" y="1300992"/>
            <a:ext cx="2355426" cy="3172534"/>
            <a:chOff x="6553612" y="1467246"/>
            <a:chExt cx="2233101" cy="2993918"/>
          </a:xfrm>
        </p:grpSpPr>
        <p:sp>
          <p:nvSpPr>
            <p:cNvPr id="5" name="TextBox 4">
              <a:extLst>
                <a:ext uri="{FF2B5EF4-FFF2-40B4-BE49-F238E27FC236}">
                  <a16:creationId xmlns:a16="http://schemas.microsoft.com/office/drawing/2014/main" id="{267403BB-9E47-423F-B104-A8F7FCC6DEF7}"/>
                </a:ext>
              </a:extLst>
            </p:cNvPr>
            <p:cNvSpPr txBox="1"/>
            <p:nvPr/>
          </p:nvSpPr>
          <p:spPr>
            <a:xfrm>
              <a:off x="6553612" y="1467246"/>
              <a:ext cx="2233101" cy="707886"/>
            </a:xfrm>
            <a:prstGeom prst="rect">
              <a:avLst/>
            </a:prstGeom>
            <a:noFill/>
          </p:spPr>
          <p:txBody>
            <a:bodyPr wrap="square">
              <a:spAutoFit/>
            </a:bodyPr>
            <a:lstStyle/>
            <a:p>
              <a:pPr algn="ctr"/>
              <a:r>
                <a:rPr lang="en-US" sz="2000" dirty="0">
                  <a:solidFill>
                    <a:srgbClr val="0070C0"/>
                  </a:solidFill>
                  <a:latin typeface="#9Slide03 Ample" panose="02000000000000000000" pitchFamily="2" charset="0"/>
                </a:rPr>
                <a:t>b/ </a:t>
              </a:r>
              <a:r>
                <a:rPr lang="en-US" sz="2000" dirty="0" err="1">
                  <a:solidFill>
                    <a:srgbClr val="0070C0"/>
                  </a:solidFill>
                  <a:latin typeface="#9Slide03 Ample" panose="02000000000000000000" pitchFamily="2" charset="0"/>
                </a:rPr>
                <a:t>Câu</a:t>
              </a:r>
              <a:r>
                <a:rPr lang="en-US" sz="2000" dirty="0">
                  <a:solidFill>
                    <a:srgbClr val="0070C0"/>
                  </a:solidFill>
                  <a:latin typeface="#9Slide03 Ample" panose="02000000000000000000" pitchFamily="2" charset="0"/>
                </a:rPr>
                <a:t> </a:t>
              </a:r>
              <a:r>
                <a:rPr lang="en-US" sz="2000" dirty="0" err="1">
                  <a:solidFill>
                    <a:srgbClr val="0070C0"/>
                  </a:solidFill>
                  <a:latin typeface="#9Slide03 Ample" panose="02000000000000000000" pitchFamily="2" charset="0"/>
                </a:rPr>
                <a:t>chuyện</a:t>
              </a:r>
              <a:r>
                <a:rPr lang="en-US" sz="2000" dirty="0">
                  <a:solidFill>
                    <a:srgbClr val="0070C0"/>
                  </a:solidFill>
                  <a:latin typeface="#9Slide03 Ample" panose="02000000000000000000" pitchFamily="2" charset="0"/>
                </a:rPr>
                <a:t> </a:t>
              </a:r>
              <a:r>
                <a:rPr lang="en-US" sz="2000" dirty="0" err="1">
                  <a:solidFill>
                    <a:srgbClr val="0070C0"/>
                  </a:solidFill>
                  <a:latin typeface="#9Slide03 Ample" panose="02000000000000000000" pitchFamily="2" charset="0"/>
                </a:rPr>
                <a:t>cuộc</a:t>
              </a:r>
              <a:r>
                <a:rPr lang="en-US" sz="2000" dirty="0">
                  <a:solidFill>
                    <a:srgbClr val="0070C0"/>
                  </a:solidFill>
                  <a:latin typeface="#9Slide03 Ample" panose="02000000000000000000" pitchFamily="2" charset="0"/>
                </a:rPr>
                <a:t> </a:t>
              </a:r>
              <a:r>
                <a:rPr lang="en-US" sz="2000" dirty="0" err="1">
                  <a:solidFill>
                    <a:srgbClr val="0070C0"/>
                  </a:solidFill>
                  <a:latin typeface="#9Slide03 Ample" panose="02000000000000000000" pitchFamily="2" charset="0"/>
                </a:rPr>
                <a:t>đời</a:t>
              </a:r>
              <a:r>
                <a:rPr lang="en-US" sz="2000" dirty="0">
                  <a:solidFill>
                    <a:srgbClr val="0070C0"/>
                  </a:solidFill>
                  <a:latin typeface="#9Slide03 Ample" panose="02000000000000000000" pitchFamily="2" charset="0"/>
                </a:rPr>
                <a:t> Phi </a:t>
              </a:r>
              <a:r>
                <a:rPr lang="en-US" sz="2000" dirty="0" err="1">
                  <a:solidFill>
                    <a:srgbClr val="0070C0"/>
                  </a:solidFill>
                  <a:latin typeface="#9Slide03 Ample" panose="02000000000000000000" pitchFamily="2" charset="0"/>
                </a:rPr>
                <a:t>Châu</a:t>
              </a:r>
              <a:endParaRPr lang="en-US" sz="2000" dirty="0">
                <a:solidFill>
                  <a:srgbClr val="0070C0"/>
                </a:solidFill>
                <a:latin typeface="#9Slide03 Ample" panose="02000000000000000000" pitchFamily="2" charset="0"/>
              </a:endParaRPr>
            </a:p>
          </p:txBody>
        </p:sp>
        <p:pic>
          <p:nvPicPr>
            <p:cNvPr id="7" name="Picture 6">
              <a:extLst>
                <a:ext uri="{FF2B5EF4-FFF2-40B4-BE49-F238E27FC236}">
                  <a16:creationId xmlns:a16="http://schemas.microsoft.com/office/drawing/2014/main" id="{5185D18F-3E44-4ED0-94C1-523324837F3B}"/>
                </a:ext>
              </a:extLst>
            </p:cNvPr>
            <p:cNvPicPr>
              <a:picLocks noChangeAspect="1"/>
            </p:cNvPicPr>
            <p:nvPr/>
          </p:nvPicPr>
          <p:blipFill rotWithShape="1">
            <a:blip r:embed="rId3"/>
            <a:srcRect l="3922" t="26839"/>
            <a:stretch/>
          </p:blipFill>
          <p:spPr>
            <a:xfrm>
              <a:off x="6855385" y="2372772"/>
              <a:ext cx="1833141" cy="2088392"/>
            </a:xfrm>
            <a:prstGeom prst="rect">
              <a:avLst/>
            </a:prstGeom>
          </p:spPr>
        </p:pic>
      </p:grpSp>
    </p:spTree>
    <p:extLst>
      <p:ext uri="{BB962C8B-B14F-4D97-AF65-F5344CB8AC3E}">
        <p14:creationId xmlns:p14="http://schemas.microsoft.com/office/powerpoint/2010/main" val="37265132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arn(inVertic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arn(inVertical)">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61;p47">
            <a:extLst>
              <a:ext uri="{FF2B5EF4-FFF2-40B4-BE49-F238E27FC236}">
                <a16:creationId xmlns:a16="http://schemas.microsoft.com/office/drawing/2014/main" id="{701E3CB2-A7A1-48B9-9A4C-2CB8F13A5ABD}"/>
              </a:ext>
            </a:extLst>
          </p:cNvPr>
          <p:cNvSpPr/>
          <p:nvPr/>
        </p:nvSpPr>
        <p:spPr>
          <a:xfrm>
            <a:off x="3499763" y="1919465"/>
            <a:ext cx="5179200" cy="2364083"/>
          </a:xfrm>
          <a:prstGeom prst="roundRect">
            <a:avLst>
              <a:gd name="adj" fmla="val 13357"/>
            </a:avLst>
          </a:prstGeom>
          <a:solidFill>
            <a:schemeClr val="bg1"/>
          </a:solidFill>
          <a:ln>
            <a:solidFill>
              <a:schemeClr val="accent1"/>
            </a:solidFill>
          </a:ln>
        </p:spPr>
        <p:txBody>
          <a:bodyPr spcFirstLastPara="1" wrap="square" lIns="91425" tIns="91425" rIns="91425" bIns="91425" anchor="ctr" anchorCtr="0">
            <a:noAutofit/>
          </a:bodyPr>
          <a:lstStyle/>
          <a:p>
            <a:pPr algn="just">
              <a:lnSpc>
                <a:spcPct val="130000"/>
              </a:lnSpc>
            </a:pPr>
            <a:r>
              <a:rPr lang="en-US" sz="2200" dirty="0" err="1">
                <a:latin typeface="#9Slide03 AmpleSoft" panose="02000000000000000000" pitchFamily="2" charset="0"/>
              </a:rPr>
              <a:t>Phẩm</a:t>
            </a:r>
            <a:r>
              <a:rPr lang="en-US" sz="2200" dirty="0">
                <a:latin typeface="#9Slide03 AmpleSoft" panose="02000000000000000000" pitchFamily="2" charset="0"/>
              </a:rPr>
              <a:t> </a:t>
            </a:r>
            <a:r>
              <a:rPr lang="en-US" sz="2200" dirty="0" err="1">
                <a:latin typeface="#9Slide03 AmpleSoft" panose="02000000000000000000" pitchFamily="2" charset="0"/>
              </a:rPr>
              <a:t>chất</a:t>
            </a:r>
            <a:r>
              <a:rPr lang="en-US" sz="2200" dirty="0">
                <a:latin typeface="#9Slide03 AmpleSoft" panose="02000000000000000000" pitchFamily="2" charset="0"/>
              </a:rPr>
              <a:t>: </a:t>
            </a:r>
            <a:r>
              <a:rPr lang="en-US" sz="2200" dirty="0" err="1">
                <a:latin typeface="#9Slide03 AmpleSoft" panose="02000000000000000000" pitchFamily="2" charset="0"/>
              </a:rPr>
              <a:t>Là</a:t>
            </a:r>
            <a:r>
              <a:rPr lang="en-US" sz="2200" dirty="0">
                <a:latin typeface="#9Slide03 AmpleSoft" panose="02000000000000000000" pitchFamily="2" charset="0"/>
              </a:rPr>
              <a:t> </a:t>
            </a:r>
            <a:r>
              <a:rPr lang="en-US" sz="2200" dirty="0" err="1">
                <a:latin typeface="#9Slide03 AmpleSoft" panose="02000000000000000000" pitchFamily="2" charset="0"/>
              </a:rPr>
              <a:t>cậu</a:t>
            </a:r>
            <a:r>
              <a:rPr lang="en-US" sz="2200" dirty="0">
                <a:latin typeface="#9Slide03 AmpleSoft" panose="02000000000000000000" pitchFamily="2" charset="0"/>
              </a:rPr>
              <a:t> </a:t>
            </a:r>
            <a:r>
              <a:rPr lang="en-US" sz="2200" dirty="0" err="1">
                <a:latin typeface="#9Slide03 AmpleSoft" panose="02000000000000000000" pitchFamily="2" charset="0"/>
              </a:rPr>
              <a:t>bé</a:t>
            </a:r>
            <a:r>
              <a:rPr lang="en-US" sz="2200" dirty="0">
                <a:latin typeface="#9Slide03 AmpleSoft" panose="02000000000000000000" pitchFamily="2" charset="0"/>
              </a:rPr>
              <a:t> </a:t>
            </a:r>
            <a:r>
              <a:rPr lang="en-US" sz="2200" dirty="0" err="1">
                <a:latin typeface="#9Slide03 AmpleSoft" panose="02000000000000000000" pitchFamily="2" charset="0"/>
              </a:rPr>
              <a:t>chăm</a:t>
            </a:r>
            <a:r>
              <a:rPr lang="en-US" sz="2200" dirty="0">
                <a:latin typeface="#9Slide03 AmpleSoft" panose="02000000000000000000" pitchFamily="2" charset="0"/>
              </a:rPr>
              <a:t> </a:t>
            </a:r>
            <a:r>
              <a:rPr lang="en-US" sz="2200" dirty="0" err="1">
                <a:latin typeface="#9Slide03 AmpleSoft" panose="02000000000000000000" pitchFamily="2" charset="0"/>
              </a:rPr>
              <a:t>chỉ</a:t>
            </a:r>
            <a:r>
              <a:rPr lang="en-US" sz="2200" dirty="0">
                <a:latin typeface="#9Slide03 AmpleSoft" panose="02000000000000000000" pitchFamily="2" charset="0"/>
              </a:rPr>
              <a:t>, </a:t>
            </a:r>
            <a:r>
              <a:rPr lang="en-US" sz="2200" dirty="0" err="1">
                <a:latin typeface="#9Slide03 AmpleSoft" panose="02000000000000000000" pitchFamily="2" charset="0"/>
              </a:rPr>
              <a:t>có</a:t>
            </a:r>
            <a:r>
              <a:rPr lang="en-US" sz="2200" dirty="0">
                <a:latin typeface="#9Slide03 AmpleSoft" panose="02000000000000000000" pitchFamily="2" charset="0"/>
              </a:rPr>
              <a:t> </a:t>
            </a:r>
            <a:r>
              <a:rPr lang="en-US" sz="2200" dirty="0" err="1">
                <a:latin typeface="#9Slide03 AmpleSoft" panose="02000000000000000000" pitchFamily="2" charset="0"/>
              </a:rPr>
              <a:t>tâm</a:t>
            </a:r>
            <a:r>
              <a:rPr lang="en-US" sz="2200" dirty="0">
                <a:latin typeface="#9Slide03 AmpleSoft" panose="02000000000000000000" pitchFamily="2" charset="0"/>
              </a:rPr>
              <a:t> </a:t>
            </a:r>
            <a:r>
              <a:rPr lang="en-US" sz="2200" dirty="0" err="1">
                <a:latin typeface="#9Slide03 AmpleSoft" panose="02000000000000000000" pitchFamily="2" charset="0"/>
              </a:rPr>
              <a:t>hồn</a:t>
            </a:r>
            <a:r>
              <a:rPr lang="en-US" sz="2200" dirty="0">
                <a:latin typeface="#9Slide03 AmpleSoft" panose="02000000000000000000" pitchFamily="2" charset="0"/>
              </a:rPr>
              <a:t> </a:t>
            </a:r>
            <a:r>
              <a:rPr lang="en-US" sz="2200" dirty="0" err="1">
                <a:latin typeface="#9Slide03 AmpleSoft" panose="02000000000000000000" pitchFamily="2" charset="0"/>
              </a:rPr>
              <a:t>trong</a:t>
            </a:r>
            <a:r>
              <a:rPr lang="en-US" sz="2200" dirty="0">
                <a:latin typeface="#9Slide03 AmpleSoft" panose="02000000000000000000" pitchFamily="2" charset="0"/>
              </a:rPr>
              <a:t> </a:t>
            </a:r>
            <a:r>
              <a:rPr lang="en-US" sz="2200" dirty="0" err="1">
                <a:latin typeface="#9Slide03 AmpleSoft" panose="02000000000000000000" pitchFamily="2" charset="0"/>
              </a:rPr>
              <a:t>sáng</a:t>
            </a:r>
            <a:r>
              <a:rPr lang="en-US" sz="2200" dirty="0">
                <a:latin typeface="#9Slide03 AmpleSoft" panose="02000000000000000000" pitchFamily="2" charset="0"/>
              </a:rPr>
              <a:t>, </a:t>
            </a:r>
            <a:r>
              <a:rPr lang="en-US" sz="2200" dirty="0" err="1">
                <a:latin typeface="#9Slide03 AmpleSoft" panose="02000000000000000000" pitchFamily="2" charset="0"/>
              </a:rPr>
              <a:t>sâu</a:t>
            </a:r>
            <a:r>
              <a:rPr lang="en-US" sz="2200" dirty="0">
                <a:latin typeface="#9Slide03 AmpleSoft" panose="02000000000000000000" pitchFamily="2" charset="0"/>
              </a:rPr>
              <a:t> </a:t>
            </a:r>
            <a:r>
              <a:rPr lang="en-US" sz="2200" dirty="0" err="1">
                <a:latin typeface="#9Slide03 AmpleSoft" panose="02000000000000000000" pitchFamily="2" charset="0"/>
              </a:rPr>
              <a:t>sắc</a:t>
            </a:r>
            <a:r>
              <a:rPr lang="en-US" sz="2200" dirty="0">
                <a:latin typeface="#9Slide03 AmpleSoft" panose="02000000000000000000" pitchFamily="2" charset="0"/>
              </a:rPr>
              <a:t>, </a:t>
            </a:r>
            <a:r>
              <a:rPr lang="en-US" sz="2200" dirty="0" err="1">
                <a:latin typeface="#9Slide03 AmpleSoft" panose="02000000000000000000" pitchFamily="2" charset="0"/>
              </a:rPr>
              <a:t>tinh</a:t>
            </a:r>
            <a:r>
              <a:rPr lang="en-US" sz="2200" dirty="0">
                <a:latin typeface="#9Slide03 AmpleSoft" panose="02000000000000000000" pitchFamily="2" charset="0"/>
              </a:rPr>
              <a:t> </a:t>
            </a:r>
            <a:r>
              <a:rPr lang="en-US" sz="2200" dirty="0" err="1">
                <a:latin typeface="#9Slide03 AmpleSoft" panose="02000000000000000000" pitchFamily="2" charset="0"/>
              </a:rPr>
              <a:t>tế</a:t>
            </a:r>
            <a:r>
              <a:rPr lang="en-US" sz="2200" dirty="0">
                <a:latin typeface="#9Slide03 AmpleSoft" panose="02000000000000000000" pitchFamily="2" charset="0"/>
              </a:rPr>
              <a:t>, </a:t>
            </a:r>
            <a:r>
              <a:rPr lang="en-US" sz="2200" dirty="0" err="1">
                <a:latin typeface="#9Slide03 AmpleSoft" panose="02000000000000000000" pitchFamily="2" charset="0"/>
              </a:rPr>
              <a:t>có</a:t>
            </a:r>
            <a:r>
              <a:rPr lang="en-US" sz="2200" dirty="0">
                <a:latin typeface="#9Slide03 AmpleSoft" panose="02000000000000000000" pitchFamily="2" charset="0"/>
              </a:rPr>
              <a:t> </a:t>
            </a:r>
            <a:r>
              <a:rPr lang="en-US" sz="2200" dirty="0" err="1">
                <a:latin typeface="#9Slide03 AmpleSoft" panose="02000000000000000000" pitchFamily="2" charset="0"/>
              </a:rPr>
              <a:t>tấm</a:t>
            </a:r>
            <a:r>
              <a:rPr lang="en-US" sz="2200" dirty="0">
                <a:latin typeface="#9Slide03 AmpleSoft" panose="02000000000000000000" pitchFamily="2" charset="0"/>
              </a:rPr>
              <a:t> </a:t>
            </a:r>
            <a:r>
              <a:rPr lang="en-US" sz="2200" dirty="0" err="1">
                <a:latin typeface="#9Slide03 AmpleSoft" panose="02000000000000000000" pitchFamily="2" charset="0"/>
              </a:rPr>
              <a:t>lòng</a:t>
            </a:r>
            <a:r>
              <a:rPr lang="en-US" sz="2200" dirty="0">
                <a:latin typeface="#9Slide03 AmpleSoft" panose="02000000000000000000" pitchFamily="2" charset="0"/>
              </a:rPr>
              <a:t> </a:t>
            </a:r>
            <a:r>
              <a:rPr lang="en-US" sz="2200" dirty="0" err="1">
                <a:latin typeface="#9Slide03 AmpleSoft" panose="02000000000000000000" pitchFamily="2" charset="0"/>
              </a:rPr>
              <a:t>nhân</a:t>
            </a:r>
            <a:r>
              <a:rPr lang="en-US" sz="2200" dirty="0">
                <a:latin typeface="#9Slide03 AmpleSoft" panose="02000000000000000000" pitchFamily="2" charset="0"/>
              </a:rPr>
              <a:t> </a:t>
            </a:r>
            <a:r>
              <a:rPr lang="en-US" sz="2200" dirty="0" err="1">
                <a:latin typeface="#9Slide03 AmpleSoft" panose="02000000000000000000" pitchFamily="2" charset="0"/>
              </a:rPr>
              <a:t>hậu</a:t>
            </a:r>
            <a:r>
              <a:rPr lang="en-US" sz="2200" dirty="0">
                <a:latin typeface="#9Slide03 AmpleSoft" panose="02000000000000000000" pitchFamily="2" charset="0"/>
              </a:rPr>
              <a:t>, </a:t>
            </a:r>
            <a:r>
              <a:rPr lang="en-US" sz="2200" dirty="0" err="1">
                <a:latin typeface="#9Slide03 AmpleSoft" panose="02000000000000000000" pitchFamily="2" charset="0"/>
              </a:rPr>
              <a:t>trân</a:t>
            </a:r>
            <a:r>
              <a:rPr lang="en-US" sz="2200" dirty="0">
                <a:latin typeface="#9Slide03 AmpleSoft" panose="02000000000000000000" pitchFamily="2" charset="0"/>
              </a:rPr>
              <a:t> </a:t>
            </a:r>
            <a:r>
              <a:rPr lang="en-US" sz="2200" dirty="0" err="1">
                <a:latin typeface="#9Slide03 AmpleSoft" panose="02000000000000000000" pitchFamily="2" charset="0"/>
              </a:rPr>
              <a:t>trọng</a:t>
            </a:r>
            <a:r>
              <a:rPr lang="en-US" sz="2200" dirty="0">
                <a:latin typeface="#9Slide03 AmpleSoft" panose="02000000000000000000" pitchFamily="2" charset="0"/>
              </a:rPr>
              <a:t> </a:t>
            </a:r>
            <a:r>
              <a:rPr lang="en-US" sz="2200" dirty="0" err="1">
                <a:latin typeface="#9Slide03 AmpleSoft" panose="02000000000000000000" pitchFamily="2" charset="0"/>
              </a:rPr>
              <a:t>tình</a:t>
            </a:r>
            <a:r>
              <a:rPr lang="en-US" sz="2200" dirty="0">
                <a:latin typeface="#9Slide03 AmpleSoft" panose="02000000000000000000" pitchFamily="2" charset="0"/>
              </a:rPr>
              <a:t> </a:t>
            </a:r>
            <a:r>
              <a:rPr lang="en-US" sz="2200" dirty="0" err="1">
                <a:latin typeface="#9Slide03 AmpleSoft" panose="02000000000000000000" pitchFamily="2" charset="0"/>
              </a:rPr>
              <a:t>bạn</a:t>
            </a:r>
            <a:r>
              <a:rPr lang="en-US" sz="2200" dirty="0">
                <a:latin typeface="#9Slide03 AmpleSoft" panose="02000000000000000000" pitchFamily="2" charset="0"/>
              </a:rPr>
              <a:t>, </a:t>
            </a:r>
            <a:r>
              <a:rPr lang="en-US" sz="2200" dirty="0" err="1">
                <a:latin typeface="#9Slide03 AmpleSoft" panose="02000000000000000000" pitchFamily="2" charset="0"/>
              </a:rPr>
              <a:t>yêu</a:t>
            </a:r>
            <a:r>
              <a:rPr lang="en-US" sz="2200" dirty="0">
                <a:latin typeface="#9Slide03 AmpleSoft" panose="02000000000000000000" pitchFamily="2" charset="0"/>
              </a:rPr>
              <a:t> </a:t>
            </a:r>
            <a:r>
              <a:rPr lang="en-US" sz="2200" dirty="0" err="1">
                <a:latin typeface="#9Slide03 AmpleSoft" panose="02000000000000000000" pitchFamily="2" charset="0"/>
              </a:rPr>
              <a:t>thương</a:t>
            </a:r>
            <a:r>
              <a:rPr lang="en-US" sz="2200" dirty="0">
                <a:latin typeface="#9Slide03 AmpleSoft" panose="02000000000000000000" pitchFamily="2" charset="0"/>
              </a:rPr>
              <a:t> </a:t>
            </a:r>
            <a:r>
              <a:rPr lang="en-US" sz="2200" dirty="0" err="1">
                <a:latin typeface="#9Slide03 AmpleSoft" panose="02000000000000000000" pitchFamily="2" charset="0"/>
              </a:rPr>
              <a:t>loài</a:t>
            </a:r>
            <a:r>
              <a:rPr lang="en-US" sz="2200" dirty="0">
                <a:latin typeface="#9Slide03 AmpleSoft" panose="02000000000000000000" pitchFamily="2" charset="0"/>
              </a:rPr>
              <a:t> </a:t>
            </a:r>
            <a:r>
              <a:rPr lang="en-US" sz="2200" dirty="0" err="1">
                <a:latin typeface="#9Slide03 AmpleSoft" panose="02000000000000000000" pitchFamily="2" charset="0"/>
              </a:rPr>
              <a:t>vật</a:t>
            </a:r>
            <a:r>
              <a:rPr lang="en-US" sz="2200" dirty="0">
                <a:latin typeface="#9Slide03 AmpleSoft" panose="02000000000000000000" pitchFamily="2" charset="0"/>
              </a:rPr>
              <a:t>, </a:t>
            </a:r>
            <a:r>
              <a:rPr lang="en-US" sz="2200" dirty="0" err="1">
                <a:latin typeface="#9Slide03 AmpleSoft" panose="02000000000000000000" pitchFamily="2" charset="0"/>
              </a:rPr>
              <a:t>tôn</a:t>
            </a:r>
            <a:r>
              <a:rPr lang="en-US" sz="2200" dirty="0">
                <a:latin typeface="#9Slide03 AmpleSoft" panose="02000000000000000000" pitchFamily="2" charset="0"/>
              </a:rPr>
              <a:t> </a:t>
            </a:r>
            <a:r>
              <a:rPr lang="en-US" sz="2200" dirty="0" err="1">
                <a:latin typeface="#9Slide03 AmpleSoft" panose="02000000000000000000" pitchFamily="2" charset="0"/>
              </a:rPr>
              <a:t>trọng</a:t>
            </a:r>
            <a:r>
              <a:rPr lang="en-US" sz="2200" dirty="0">
                <a:latin typeface="#9Slide03 AmpleSoft" panose="02000000000000000000" pitchFamily="2" charset="0"/>
              </a:rPr>
              <a:t> </a:t>
            </a:r>
            <a:r>
              <a:rPr lang="en-US" sz="2200" dirty="0" err="1">
                <a:latin typeface="#9Slide03 AmpleSoft" panose="02000000000000000000" pitchFamily="2" charset="0"/>
              </a:rPr>
              <a:t>thiên</a:t>
            </a:r>
            <a:r>
              <a:rPr lang="en-US" sz="2200" dirty="0">
                <a:latin typeface="#9Slide03 AmpleSoft" panose="02000000000000000000" pitchFamily="2" charset="0"/>
              </a:rPr>
              <a:t> </a:t>
            </a:r>
            <a:r>
              <a:rPr lang="en-US" sz="2200" dirty="0" err="1">
                <a:latin typeface="#9Slide03 AmpleSoft" panose="02000000000000000000" pitchFamily="2" charset="0"/>
              </a:rPr>
              <a:t>nhiên</a:t>
            </a:r>
            <a:endParaRPr lang="en-US" sz="2200" dirty="0">
              <a:latin typeface="#9Slide03 AmpleSoft" panose="02000000000000000000" pitchFamily="2" charset="0"/>
            </a:endParaRPr>
          </a:p>
        </p:txBody>
      </p:sp>
      <p:sp>
        <p:nvSpPr>
          <p:cNvPr id="4" name="Google Shape;469;p65">
            <a:extLst>
              <a:ext uri="{FF2B5EF4-FFF2-40B4-BE49-F238E27FC236}">
                <a16:creationId xmlns:a16="http://schemas.microsoft.com/office/drawing/2014/main" id="{7FDD5405-A72C-41FC-8607-61FD6BCB8DCF}"/>
              </a:ext>
            </a:extLst>
          </p:cNvPr>
          <p:cNvSpPr txBox="1">
            <a:spLocks/>
          </p:cNvSpPr>
          <p:nvPr/>
        </p:nvSpPr>
        <p:spPr>
          <a:xfrm>
            <a:off x="1982400" y="542905"/>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3. </a:t>
            </a:r>
            <a:r>
              <a:rPr lang="en-US" sz="2400" dirty="0" err="1">
                <a:solidFill>
                  <a:srgbClr val="FF0000"/>
                </a:solidFill>
                <a:latin typeface="#9Slide03 AllRoundGothic" panose="020B0703020202020104" pitchFamily="34" charset="0"/>
              </a:rPr>
              <a:t>Nhân</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vật</a:t>
            </a:r>
            <a:r>
              <a:rPr lang="en-US" sz="2400" dirty="0">
                <a:solidFill>
                  <a:srgbClr val="FF0000"/>
                </a:solidFill>
                <a:latin typeface="#9Slide03 AllRoundGothic" panose="020B0703020202020104" pitchFamily="34" charset="0"/>
              </a:rPr>
              <a:t> Phi </a:t>
            </a:r>
            <a:r>
              <a:rPr lang="en-US" sz="2400" dirty="0" err="1">
                <a:solidFill>
                  <a:srgbClr val="FF0000"/>
                </a:solidFill>
                <a:latin typeface="#9Slide03 AllRoundGothic" panose="020B0703020202020104" pitchFamily="34" charset="0"/>
              </a:rPr>
              <a:t>Châu</a:t>
            </a:r>
            <a:endParaRPr lang="en-US" sz="2400" dirty="0">
              <a:solidFill>
                <a:srgbClr val="FF0000"/>
              </a:solidFill>
              <a:latin typeface="#9Slide03 AllRoundGothic" panose="020B0703020202020104" pitchFamily="34" charset="0"/>
            </a:endParaRPr>
          </a:p>
        </p:txBody>
      </p:sp>
      <p:pic>
        <p:nvPicPr>
          <p:cNvPr id="6" name="Picture 2" descr="Mắt sói - Đa-ni-en Pen-nắc - Ngữ văn 8 Tập 2 Kết Nối Tri Thức">
            <a:extLst>
              <a:ext uri="{FF2B5EF4-FFF2-40B4-BE49-F238E27FC236}">
                <a16:creationId xmlns:a16="http://schemas.microsoft.com/office/drawing/2014/main" id="{925DE623-5161-4065-8E27-C02C77F44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73" y="1919465"/>
            <a:ext cx="2057628" cy="236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513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74FC0-EEFC-4E3F-8F21-81897C8728D9}"/>
              </a:ext>
            </a:extLst>
          </p:cNvPr>
          <p:cNvPicPr>
            <a:picLocks noChangeAspect="1"/>
          </p:cNvPicPr>
          <p:nvPr/>
        </p:nvPicPr>
        <p:blipFill>
          <a:blip r:embed="rId3"/>
          <a:stretch>
            <a:fillRect/>
          </a:stretch>
        </p:blipFill>
        <p:spPr>
          <a:xfrm>
            <a:off x="5670885" y="1360571"/>
            <a:ext cx="3574382" cy="3574382"/>
          </a:xfrm>
          <a:prstGeom prst="rect">
            <a:avLst/>
          </a:prstGeom>
        </p:spPr>
      </p:pic>
      <p:sp>
        <p:nvSpPr>
          <p:cNvPr id="6" name="Google Shape;485;p67">
            <a:extLst>
              <a:ext uri="{FF2B5EF4-FFF2-40B4-BE49-F238E27FC236}">
                <a16:creationId xmlns:a16="http://schemas.microsoft.com/office/drawing/2014/main" id="{6B80F989-8BE4-43E1-8200-3229DE159230}"/>
              </a:ext>
            </a:extLst>
          </p:cNvPr>
          <p:cNvSpPr txBox="1">
            <a:spLocks/>
          </p:cNvSpPr>
          <p:nvPr/>
        </p:nvSpPr>
        <p:spPr>
          <a:xfrm>
            <a:off x="1362436" y="493426"/>
            <a:ext cx="6419127" cy="47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3200" dirty="0">
                <a:solidFill>
                  <a:srgbClr val="FF0000"/>
                </a:solidFill>
                <a:latin typeface="#9Slide03 AllRoundGothic" panose="020B0703020202020104" pitchFamily="34" charset="0"/>
              </a:rPr>
              <a:t>THINK – WRITE – PAIR - SHARE</a:t>
            </a:r>
          </a:p>
        </p:txBody>
      </p:sp>
      <p:sp>
        <p:nvSpPr>
          <p:cNvPr id="8" name="Rectangle 7">
            <a:extLst>
              <a:ext uri="{FF2B5EF4-FFF2-40B4-BE49-F238E27FC236}">
                <a16:creationId xmlns:a16="http://schemas.microsoft.com/office/drawing/2014/main" id="{CCEC941E-9C97-4172-B31D-AE1E78BE42CB}"/>
              </a:ext>
            </a:extLst>
          </p:cNvPr>
          <p:cNvSpPr/>
          <p:nvPr/>
        </p:nvSpPr>
        <p:spPr>
          <a:xfrm>
            <a:off x="589448" y="1633815"/>
            <a:ext cx="4993206" cy="12537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0070C0"/>
                </a:solidFill>
                <a:latin typeface="#9Slide03 Ample" panose="02000000000000000000" pitchFamily="2" charset="0"/>
                <a:ea typeface="Roboto"/>
                <a:cs typeface="Roboto"/>
                <a:sym typeface="Roboto"/>
              </a:rPr>
              <a:t>Viết</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vào</a:t>
            </a:r>
            <a:r>
              <a:rPr lang="en-US" sz="2200" b="1" dirty="0">
                <a:solidFill>
                  <a:srgbClr val="0070C0"/>
                </a:solidFill>
                <a:latin typeface="#9Slide03 Ample" panose="02000000000000000000" pitchFamily="2" charset="0"/>
                <a:ea typeface="Roboto"/>
                <a:cs typeface="Roboto"/>
                <a:sym typeface="Roboto"/>
              </a:rPr>
              <a:t> note </a:t>
            </a:r>
            <a:r>
              <a:rPr lang="en-US" sz="2200" b="1" dirty="0" err="1">
                <a:solidFill>
                  <a:srgbClr val="0070C0"/>
                </a:solidFill>
                <a:latin typeface="#9Slide03 Ample" panose="02000000000000000000" pitchFamily="2" charset="0"/>
                <a:ea typeface="Roboto"/>
                <a:cs typeface="Roboto"/>
                <a:sym typeface="Roboto"/>
              </a:rPr>
              <a:t>hình</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thú</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những</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thông</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điệp</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bài</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học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em</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rút</a:t>
            </a:r>
            <a:r>
              <a:rPr lang="en-US" sz="2200" b="1" dirty="0">
                <a:solidFill>
                  <a:srgbClr val="0070C0"/>
                </a:solidFill>
                <a:latin typeface="#9Slide03 Ample" panose="02000000000000000000" pitchFamily="2" charset="0"/>
                <a:ea typeface="Roboto"/>
                <a:cs typeface="Roboto"/>
                <a:sym typeface="Roboto"/>
              </a:rPr>
              <a:t> ra </a:t>
            </a:r>
            <a:r>
              <a:rPr lang="en-US" sz="2200" b="1" dirty="0" err="1">
                <a:solidFill>
                  <a:srgbClr val="0070C0"/>
                </a:solidFill>
                <a:latin typeface="#9Slide03 Ample" panose="02000000000000000000" pitchFamily="2" charset="0"/>
                <a:ea typeface="Roboto"/>
                <a:cs typeface="Roboto"/>
                <a:sym typeface="Roboto"/>
              </a:rPr>
              <a:t>sau</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khi</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học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xong</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văn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bản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Mắt</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sói</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trong</a:t>
            </a:r>
            <a:r>
              <a:rPr lang="en-US" sz="2200" b="1" dirty="0">
                <a:solidFill>
                  <a:srgbClr val="0070C0"/>
                </a:solidFill>
                <a:latin typeface="#9Slide03 Ample" panose="02000000000000000000" pitchFamily="2" charset="0"/>
                <a:ea typeface="Roboto"/>
                <a:cs typeface="Roboto"/>
                <a:sym typeface="Roboto"/>
              </a:rPr>
              <a:t> 3 </a:t>
            </a:r>
            <a:r>
              <a:rPr lang="en-US" sz="2200" b="1" dirty="0" err="1">
                <a:solidFill>
                  <a:srgbClr val="0070C0"/>
                </a:solidFill>
                <a:latin typeface="#9Slide03 Ample" panose="02000000000000000000" pitchFamily="2" charset="0"/>
                <a:ea typeface="Roboto"/>
                <a:cs typeface="Roboto"/>
                <a:sym typeface="Roboto"/>
              </a:rPr>
              <a:t>phút</a:t>
            </a:r>
            <a:r>
              <a:rPr lang="en-US" sz="2200" b="1" dirty="0">
                <a:solidFill>
                  <a:srgbClr val="0070C0"/>
                </a:solidFill>
                <a:latin typeface="#9Slide03 Ample" panose="02000000000000000000" pitchFamily="2" charset="0"/>
                <a:ea typeface="Roboto"/>
                <a:cs typeface="Roboto"/>
                <a:sym typeface="Roboto"/>
              </a:rPr>
              <a:t>)</a:t>
            </a:r>
            <a:endParaRPr lang="vi-VN" sz="2200" b="1" dirty="0">
              <a:solidFill>
                <a:srgbClr val="0070C0"/>
              </a:solidFill>
              <a:latin typeface="#9Slide03 Ample" panose="02000000000000000000" pitchFamily="2" charset="0"/>
              <a:ea typeface="Roboto"/>
              <a:cs typeface="Roboto"/>
              <a:sym typeface="Roboto"/>
            </a:endParaRPr>
          </a:p>
        </p:txBody>
      </p:sp>
      <p:sp>
        <p:nvSpPr>
          <p:cNvPr id="10" name="Rectangle 9">
            <a:extLst>
              <a:ext uri="{FF2B5EF4-FFF2-40B4-BE49-F238E27FC236}">
                <a16:creationId xmlns:a16="http://schemas.microsoft.com/office/drawing/2014/main" id="{927CE40B-3A39-46E9-8AF1-83C14BF92ADB}"/>
              </a:ext>
            </a:extLst>
          </p:cNvPr>
          <p:cNvSpPr/>
          <p:nvPr/>
        </p:nvSpPr>
        <p:spPr>
          <a:xfrm>
            <a:off x="589448" y="3307680"/>
            <a:ext cx="4993206" cy="12537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rtl="0">
              <a:spcBef>
                <a:spcPts val="0"/>
              </a:spcBef>
              <a:spcAft>
                <a:spcPts val="0"/>
              </a:spcAft>
              <a:buNone/>
            </a:pPr>
            <a:r>
              <a:rPr lang="en-US" sz="2200" b="1" dirty="0" err="1">
                <a:solidFill>
                  <a:srgbClr val="0070C0"/>
                </a:solidFill>
                <a:latin typeface="#9Slide03 Ample" panose="02000000000000000000" pitchFamily="2" charset="0"/>
                <a:ea typeface="Roboto"/>
                <a:cs typeface="Roboto"/>
                <a:sym typeface="Roboto"/>
              </a:rPr>
              <a:t>Gợi</a:t>
            </a:r>
            <a:r>
              <a:rPr lang="en-US" sz="2200" b="1" dirty="0">
                <a:solidFill>
                  <a:srgbClr val="0070C0"/>
                </a:solidFill>
                <a:latin typeface="#9Slide03 Ample" panose="02000000000000000000" pitchFamily="2" charset="0"/>
                <a:ea typeface="Roboto"/>
                <a:cs typeface="Roboto"/>
                <a:sym typeface="Roboto"/>
              </a:rPr>
              <a:t> ý: </a:t>
            </a:r>
            <a:r>
              <a:rPr lang="en-US" sz="2200" b="1" dirty="0" err="1">
                <a:solidFill>
                  <a:srgbClr val="0070C0"/>
                </a:solidFill>
                <a:latin typeface="#9Slide03 Ample" panose="02000000000000000000" pitchFamily="2" charset="0"/>
                <a:ea typeface="Roboto"/>
                <a:cs typeface="Roboto"/>
                <a:sym typeface="Roboto"/>
              </a:rPr>
              <a:t>Truyện</a:t>
            </a:r>
            <a:r>
              <a:rPr lang="en-US" sz="2200" b="1" dirty="0">
                <a:solidFill>
                  <a:srgbClr val="0070C0"/>
                </a:solidFill>
                <a:latin typeface="#9Slide03 Ample" panose="02000000000000000000" pitchFamily="2" charset="0"/>
                <a:ea typeface="Roboto"/>
                <a:cs typeface="Roboto"/>
                <a:sym typeface="Roboto"/>
              </a:rPr>
              <a:t> ca </a:t>
            </a:r>
            <a:r>
              <a:rPr lang="en-US" sz="2200" b="1" dirty="0" err="1">
                <a:solidFill>
                  <a:srgbClr val="0070C0"/>
                </a:solidFill>
                <a:latin typeface="#9Slide03 Ample" panose="02000000000000000000" pitchFamily="2" charset="0"/>
                <a:ea typeface="Roboto"/>
                <a:cs typeface="Roboto"/>
                <a:sym typeface="Roboto"/>
              </a:rPr>
              <a:t>ngợi</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phê</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phán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điều</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gì</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Truyện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tác</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động</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như</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thế</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nào</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đến</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tình</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cảm</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và</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suy</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nghĩ</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của</a:t>
            </a:r>
            <a:r>
              <a:rPr lang="en-US" sz="2200" b="1" dirty="0">
                <a:solidFill>
                  <a:srgbClr val="0070C0"/>
                </a:solidFill>
                <a:latin typeface="#9Slide03 Ample" panose="02000000000000000000" pitchFamily="2" charset="0"/>
                <a:ea typeface="Roboto"/>
                <a:cs typeface="Roboto"/>
                <a:sym typeface="Roboto"/>
              </a:rPr>
              <a:t> </a:t>
            </a:r>
            <a:r>
              <a:rPr lang="en-US" sz="2200" b="1" dirty="0" err="1">
                <a:solidFill>
                  <a:srgbClr val="0070C0"/>
                </a:solidFill>
                <a:latin typeface="#9Slide03 Ample" panose="02000000000000000000" pitchFamily="2" charset="0"/>
                <a:ea typeface="Roboto"/>
                <a:cs typeface="Roboto"/>
                <a:sym typeface="Roboto"/>
              </a:rPr>
              <a:t>em</a:t>
            </a:r>
            <a:endParaRPr lang="vi-VN" sz="2200" b="1" dirty="0">
              <a:solidFill>
                <a:srgbClr val="0070C0"/>
              </a:solidFill>
              <a:latin typeface="#9Slide03 Ample" panose="02000000000000000000" pitchFamily="2" charset="0"/>
              <a:ea typeface="Roboto"/>
              <a:cs typeface="Roboto"/>
              <a:sym typeface="Roboto"/>
            </a:endParaRPr>
          </a:p>
        </p:txBody>
      </p:sp>
    </p:spTree>
    <p:extLst>
      <p:ext uri="{BB962C8B-B14F-4D97-AF65-F5344CB8AC3E}">
        <p14:creationId xmlns:p14="http://schemas.microsoft.com/office/powerpoint/2010/main" val="4209969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461;p47">
            <a:extLst>
              <a:ext uri="{FF2B5EF4-FFF2-40B4-BE49-F238E27FC236}">
                <a16:creationId xmlns:a16="http://schemas.microsoft.com/office/drawing/2014/main" id="{53BB99E7-AB81-4992-B01B-0C9D5D5C2FB2}"/>
              </a:ext>
            </a:extLst>
          </p:cNvPr>
          <p:cNvSpPr/>
          <p:nvPr/>
        </p:nvSpPr>
        <p:spPr>
          <a:xfrm>
            <a:off x="3205115" y="1176750"/>
            <a:ext cx="5586971" cy="873640"/>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000" dirty="0" err="1">
                <a:latin typeface="#9Slide03 Ample" panose="02000000000000000000" pitchFamily="2" charset="0"/>
              </a:rPr>
              <a:t>Phê</a:t>
            </a:r>
            <a:r>
              <a:rPr lang="en-US" sz="2000" dirty="0">
                <a:latin typeface="#9Slide03 Ample" panose="02000000000000000000" pitchFamily="2" charset="0"/>
              </a:rPr>
              <a:t> </a:t>
            </a:r>
            <a:r>
              <a:rPr lang="en-US" sz="2000" dirty="0" err="1">
                <a:latin typeface="#9Slide03 Ample" panose="02000000000000000000" pitchFamily="2" charset="0"/>
              </a:rPr>
              <a:t>phán</a:t>
            </a:r>
            <a:r>
              <a:rPr lang="en-US" sz="2000" dirty="0">
                <a:latin typeface="#9Slide03 Ample" panose="02000000000000000000" pitchFamily="2" charset="0"/>
              </a:rPr>
              <a:t> </a:t>
            </a:r>
            <a:r>
              <a:rPr lang="en-US" sz="2000" dirty="0" err="1">
                <a:latin typeface="#9Slide03 AmpleSoft" panose="02000000000000000000" pitchFamily="2" charset="0"/>
              </a:rPr>
              <a:t>sự</a:t>
            </a:r>
            <a:r>
              <a:rPr lang="en-US" sz="2000" dirty="0">
                <a:latin typeface="#9Slide03 AmpleSoft" panose="02000000000000000000" pitchFamily="2" charset="0"/>
              </a:rPr>
              <a:t> </a:t>
            </a:r>
            <a:r>
              <a:rPr lang="en-US" sz="2000" dirty="0" err="1">
                <a:latin typeface="#9Slide03 AmpleSoft" panose="02000000000000000000" pitchFamily="2" charset="0"/>
              </a:rPr>
              <a:t>tham</a:t>
            </a:r>
            <a:r>
              <a:rPr lang="en-US" sz="2000" dirty="0">
                <a:latin typeface="#9Slide03 AmpleSoft" panose="02000000000000000000" pitchFamily="2" charset="0"/>
              </a:rPr>
              <a:t> lam, </a:t>
            </a:r>
            <a:r>
              <a:rPr lang="en-US" sz="2000" dirty="0" err="1">
                <a:latin typeface="#9Slide03 AmpleSoft" panose="02000000000000000000" pitchFamily="2" charset="0"/>
              </a:rPr>
              <a:t>tàn</a:t>
            </a:r>
            <a:r>
              <a:rPr lang="en-US" sz="2000" dirty="0">
                <a:latin typeface="#9Slide03 AmpleSoft" panose="02000000000000000000" pitchFamily="2" charset="0"/>
              </a:rPr>
              <a:t> </a:t>
            </a:r>
            <a:r>
              <a:rPr lang="en-US" sz="2000" dirty="0" err="1">
                <a:latin typeface="#9Slide03 AmpleSoft" panose="02000000000000000000" pitchFamily="2" charset="0"/>
              </a:rPr>
              <a:t>bạo</a:t>
            </a:r>
            <a:r>
              <a:rPr lang="en-US" sz="2000" dirty="0">
                <a:latin typeface="#9Slide03 AmpleSoft" panose="02000000000000000000" pitchFamily="2" charset="0"/>
              </a:rPr>
              <a:t> </a:t>
            </a:r>
            <a:r>
              <a:rPr lang="en-US" sz="2000" dirty="0" err="1">
                <a:latin typeface="#9Slide03 AmpleSoft" panose="02000000000000000000" pitchFamily="2" charset="0"/>
              </a:rPr>
              <a:t>của</a:t>
            </a:r>
            <a:r>
              <a:rPr lang="en-US" sz="2000" dirty="0">
                <a:latin typeface="#9Slide03 AmpleSoft" panose="02000000000000000000" pitchFamily="2" charset="0"/>
              </a:rPr>
              <a:t> con </a:t>
            </a:r>
            <a:r>
              <a:rPr lang="en-US" sz="2000" dirty="0" err="1">
                <a:latin typeface="#9Slide03 AmpleSoft" panose="02000000000000000000" pitchFamily="2" charset="0"/>
              </a:rPr>
              <a:t>người</a:t>
            </a:r>
            <a:r>
              <a:rPr lang="en-US" sz="2000" dirty="0">
                <a:latin typeface="#9Slide03 AmpleSoft" panose="02000000000000000000" pitchFamily="2" charset="0"/>
              </a:rPr>
              <a:t> </a:t>
            </a:r>
            <a:r>
              <a:rPr lang="en-US" sz="2000" dirty="0" err="1">
                <a:latin typeface="#9Slide03 AmpleSoft" panose="02000000000000000000" pitchFamily="2" charset="0"/>
              </a:rPr>
              <a:t>trong</a:t>
            </a:r>
            <a:r>
              <a:rPr lang="en-US" sz="2000" dirty="0">
                <a:latin typeface="#9Slide03 AmpleSoft" panose="02000000000000000000" pitchFamily="2" charset="0"/>
              </a:rPr>
              <a:t> </a:t>
            </a:r>
            <a:r>
              <a:rPr lang="en-US" sz="2000" dirty="0" err="1">
                <a:latin typeface="#9Slide03 AmpleSoft" panose="02000000000000000000" pitchFamily="2" charset="0"/>
              </a:rPr>
              <a:t>cách</a:t>
            </a:r>
            <a:r>
              <a:rPr lang="en-US" sz="2000" dirty="0">
                <a:latin typeface="#9Slide03 AmpleSoft" panose="02000000000000000000" pitchFamily="2" charset="0"/>
              </a:rPr>
              <a:t> </a:t>
            </a:r>
            <a:r>
              <a:rPr lang="en-US" sz="2000" dirty="0" err="1">
                <a:latin typeface="#9Slide03 AmpleSoft" panose="02000000000000000000" pitchFamily="2" charset="0"/>
              </a:rPr>
              <a:t>đối</a:t>
            </a:r>
            <a:r>
              <a:rPr lang="en-US" sz="2000" dirty="0">
                <a:latin typeface="#9Slide03 AmpleSoft" panose="02000000000000000000" pitchFamily="2" charset="0"/>
              </a:rPr>
              <a:t> </a:t>
            </a:r>
            <a:r>
              <a:rPr lang="en-US" sz="2000" dirty="0" err="1">
                <a:latin typeface="#9Slide03 AmpleSoft" panose="02000000000000000000" pitchFamily="2" charset="0"/>
              </a:rPr>
              <a:t>xử</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en-US" sz="2000" dirty="0" err="1">
                <a:latin typeface="#9Slide03 AmpleSoft" panose="02000000000000000000" pitchFamily="2" charset="0"/>
              </a:rPr>
              <a:t>thiên</a:t>
            </a:r>
            <a:r>
              <a:rPr lang="en-US" sz="2000" dirty="0">
                <a:latin typeface="#9Slide03 AmpleSoft" panose="02000000000000000000" pitchFamily="2" charset="0"/>
              </a:rPr>
              <a:t> </a:t>
            </a:r>
            <a:r>
              <a:rPr lang="en-US" sz="2000" dirty="0" err="1">
                <a:latin typeface="#9Slide03 AmpleSoft" panose="02000000000000000000" pitchFamily="2" charset="0"/>
              </a:rPr>
              <a:t>nhiên</a:t>
            </a:r>
            <a:r>
              <a:rPr lang="en-US" sz="2000" dirty="0">
                <a:latin typeface="#9Slide03 AmpleSoft" panose="02000000000000000000" pitchFamily="2" charset="0"/>
              </a:rPr>
              <a:t>, </a:t>
            </a:r>
            <a:r>
              <a:rPr lang="en-US" sz="2000" dirty="0" err="1">
                <a:latin typeface="#9Slide03 AmpleSoft" panose="02000000000000000000" pitchFamily="2" charset="0"/>
              </a:rPr>
              <a:t>đồng</a:t>
            </a:r>
            <a:r>
              <a:rPr lang="en-US" sz="2000" dirty="0">
                <a:latin typeface="#9Slide03 AmpleSoft" panose="02000000000000000000" pitchFamily="2" charset="0"/>
              </a:rPr>
              <a:t> </a:t>
            </a:r>
            <a:r>
              <a:rPr lang="en-US" sz="2000" dirty="0" err="1">
                <a:latin typeface="#9Slide03 AmpleSoft" panose="02000000000000000000" pitchFamily="2" charset="0"/>
              </a:rPr>
              <a:t>loại</a:t>
            </a:r>
            <a:endParaRPr lang="en-US" sz="2000" dirty="0">
              <a:latin typeface="#9Slide03 AmpleSoft" panose="02000000000000000000" pitchFamily="2" charset="0"/>
            </a:endParaRPr>
          </a:p>
        </p:txBody>
      </p:sp>
      <p:sp>
        <p:nvSpPr>
          <p:cNvPr id="11" name="Google Shape;1461;p47">
            <a:extLst>
              <a:ext uri="{FF2B5EF4-FFF2-40B4-BE49-F238E27FC236}">
                <a16:creationId xmlns:a16="http://schemas.microsoft.com/office/drawing/2014/main" id="{1894EE9E-AA69-40E1-A839-4FBDF0805F3D}"/>
              </a:ext>
            </a:extLst>
          </p:cNvPr>
          <p:cNvSpPr/>
          <p:nvPr/>
        </p:nvSpPr>
        <p:spPr>
          <a:xfrm>
            <a:off x="3205115" y="2401754"/>
            <a:ext cx="5586971" cy="873641"/>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000" dirty="0">
                <a:latin typeface="#9Slide03 Ample" panose="02000000000000000000" pitchFamily="2" charset="0"/>
              </a:rPr>
              <a:t>Ca </a:t>
            </a:r>
            <a:r>
              <a:rPr lang="en-US" sz="2000" dirty="0" err="1">
                <a:latin typeface="#9Slide03 Ample" panose="02000000000000000000" pitchFamily="2" charset="0"/>
              </a:rPr>
              <a:t>ngợi</a:t>
            </a:r>
            <a:r>
              <a:rPr lang="en-US" sz="2000" dirty="0">
                <a:latin typeface="#9Slide03 Ample" panose="02000000000000000000" pitchFamily="2" charset="0"/>
              </a:rPr>
              <a:t> </a:t>
            </a:r>
            <a:r>
              <a:rPr lang="en-US" sz="2000" dirty="0" err="1">
                <a:latin typeface="#9Slide03 AmpleSoft" panose="02000000000000000000" pitchFamily="2" charset="0"/>
              </a:rPr>
              <a:t>sự</a:t>
            </a:r>
            <a:r>
              <a:rPr lang="en-US" sz="2000" dirty="0">
                <a:latin typeface="#9Slide03 AmpleSoft" panose="02000000000000000000" pitchFamily="2" charset="0"/>
              </a:rPr>
              <a:t> </a:t>
            </a:r>
            <a:r>
              <a:rPr lang="en-US" sz="2000" dirty="0" err="1">
                <a:latin typeface="#9Slide03 AmpleSoft" panose="02000000000000000000" pitchFamily="2" charset="0"/>
              </a:rPr>
              <a:t>đẹp</a:t>
            </a:r>
            <a:r>
              <a:rPr lang="en-US" sz="2000" dirty="0">
                <a:latin typeface="#9Slide03 AmpleSoft" panose="02000000000000000000" pitchFamily="2" charset="0"/>
              </a:rPr>
              <a:t> </a:t>
            </a:r>
            <a:r>
              <a:rPr lang="en-US" sz="2000" dirty="0" err="1">
                <a:latin typeface="#9Slide03 AmpleSoft" panose="02000000000000000000" pitchFamily="2" charset="0"/>
              </a:rPr>
              <a:t>đẽ</a:t>
            </a:r>
            <a:r>
              <a:rPr lang="en-US" sz="2000" dirty="0">
                <a:latin typeface="#9Slide03 AmpleSoft" panose="02000000000000000000" pitchFamily="2" charset="0"/>
              </a:rPr>
              <a:t>, </a:t>
            </a:r>
            <a:r>
              <a:rPr lang="en-US" sz="2000" dirty="0" err="1">
                <a:latin typeface="#9Slide03 AmpleSoft" panose="02000000000000000000" pitchFamily="2" charset="0"/>
              </a:rPr>
              <a:t>gần</a:t>
            </a:r>
            <a:r>
              <a:rPr lang="en-US" sz="2000" dirty="0">
                <a:latin typeface="#9Slide03 AmpleSoft" panose="02000000000000000000" pitchFamily="2" charset="0"/>
              </a:rPr>
              <a:t> </a:t>
            </a:r>
            <a:r>
              <a:rPr lang="en-US" sz="2000" dirty="0" err="1">
                <a:latin typeface="#9Slide03 AmpleSoft" panose="02000000000000000000" pitchFamily="2" charset="0"/>
              </a:rPr>
              <a:t>gũi</a:t>
            </a:r>
            <a:r>
              <a:rPr lang="en-US" sz="2000" dirty="0">
                <a:latin typeface="#9Slide03 AmpleSoft" panose="02000000000000000000" pitchFamily="2" charset="0"/>
              </a:rPr>
              <a:t> </a:t>
            </a:r>
            <a:r>
              <a:rPr lang="en-US" sz="2000" dirty="0" err="1">
                <a:latin typeface="#9Slide03 AmpleSoft" panose="02000000000000000000" pitchFamily="2" charset="0"/>
              </a:rPr>
              <a:t>của</a:t>
            </a:r>
            <a:r>
              <a:rPr lang="en-US" sz="2000" dirty="0">
                <a:latin typeface="#9Slide03 AmpleSoft" panose="02000000000000000000" pitchFamily="2" charset="0"/>
              </a:rPr>
              <a:t> </a:t>
            </a:r>
            <a:r>
              <a:rPr lang="en-US" sz="2000" dirty="0" err="1">
                <a:latin typeface="#9Slide03 AmpleSoft" panose="02000000000000000000" pitchFamily="2" charset="0"/>
              </a:rPr>
              <a:t>thiên</a:t>
            </a:r>
            <a:r>
              <a:rPr lang="en-US" sz="2000" dirty="0">
                <a:latin typeface="#9Slide03 AmpleSoft" panose="02000000000000000000" pitchFamily="2" charset="0"/>
              </a:rPr>
              <a:t> </a:t>
            </a:r>
            <a:r>
              <a:rPr lang="en-US" sz="2000" dirty="0" err="1">
                <a:latin typeface="#9Slide03 AmpleSoft" panose="02000000000000000000" pitchFamily="2" charset="0"/>
              </a:rPr>
              <a:t>nhiên</a:t>
            </a:r>
            <a:r>
              <a:rPr lang="en-US" sz="2000" dirty="0">
                <a:latin typeface="#9Slide03 AmpleSoft" panose="02000000000000000000" pitchFamily="2" charset="0"/>
              </a:rPr>
              <a:t>, </a:t>
            </a:r>
            <a:r>
              <a:rPr lang="en-US" sz="2000" dirty="0" err="1">
                <a:latin typeface="#9Slide03 AmpleSoft" panose="02000000000000000000" pitchFamily="2" charset="0"/>
              </a:rPr>
              <a:t>tình</a:t>
            </a:r>
            <a:r>
              <a:rPr lang="en-US" sz="2000" dirty="0">
                <a:latin typeface="#9Slide03 AmpleSoft" panose="02000000000000000000" pitchFamily="2" charset="0"/>
              </a:rPr>
              <a:t> </a:t>
            </a:r>
            <a:r>
              <a:rPr lang="en-US" sz="2000" dirty="0" err="1">
                <a:latin typeface="#9Slide03 AmpleSoft" panose="02000000000000000000" pitchFamily="2" charset="0"/>
              </a:rPr>
              <a:t>gia</a:t>
            </a:r>
            <a:r>
              <a:rPr lang="en-US" sz="2000" dirty="0">
                <a:latin typeface="#9Slide03 AmpleSoft" panose="02000000000000000000" pitchFamily="2" charset="0"/>
              </a:rPr>
              <a:t> </a:t>
            </a:r>
            <a:r>
              <a:rPr lang="en-US" sz="2000" dirty="0" err="1">
                <a:latin typeface="#9Slide03 AmpleSoft" panose="02000000000000000000" pitchFamily="2" charset="0"/>
              </a:rPr>
              <a:t>đình</a:t>
            </a:r>
            <a:r>
              <a:rPr lang="en-US" sz="2000" dirty="0">
                <a:latin typeface="#9Slide03 AmpleSoft" panose="02000000000000000000" pitchFamily="2" charset="0"/>
              </a:rPr>
              <a:t>, </a:t>
            </a:r>
            <a:r>
              <a:rPr lang="en-US" sz="2000" dirty="0" err="1">
                <a:latin typeface="#9Slide03 AmpleSoft" panose="02000000000000000000" pitchFamily="2" charset="0"/>
              </a:rPr>
              <a:t>lòng</a:t>
            </a:r>
            <a:r>
              <a:rPr lang="en-US" sz="2000" dirty="0">
                <a:latin typeface="#9Slide03 AmpleSoft" panose="02000000000000000000" pitchFamily="2" charset="0"/>
              </a:rPr>
              <a:t> </a:t>
            </a:r>
            <a:r>
              <a:rPr lang="en-US" sz="2000" dirty="0" err="1">
                <a:latin typeface="#9Slide03 AmpleSoft" panose="02000000000000000000" pitchFamily="2" charset="0"/>
              </a:rPr>
              <a:t>nhân</a:t>
            </a:r>
            <a:r>
              <a:rPr lang="en-US" sz="2000" dirty="0">
                <a:latin typeface="#9Slide03 AmpleSoft" panose="02000000000000000000" pitchFamily="2" charset="0"/>
              </a:rPr>
              <a:t> </a:t>
            </a:r>
            <a:r>
              <a:rPr lang="en-US" sz="2000" dirty="0" err="1">
                <a:latin typeface="#9Slide03 AmpleSoft" panose="02000000000000000000" pitchFamily="2" charset="0"/>
              </a:rPr>
              <a:t>ái</a:t>
            </a:r>
            <a:r>
              <a:rPr lang="en-US" sz="2000" dirty="0">
                <a:latin typeface="#9Slide03 AmpleSoft" panose="02000000000000000000" pitchFamily="2" charset="0"/>
              </a:rPr>
              <a:t>, </a:t>
            </a:r>
            <a:r>
              <a:rPr lang="en-US" sz="2000" dirty="0" err="1">
                <a:latin typeface="#9Slide03 AmpleSoft" panose="02000000000000000000" pitchFamily="2" charset="0"/>
              </a:rPr>
              <a:t>hòa</a:t>
            </a:r>
            <a:r>
              <a:rPr lang="en-US" sz="2000" dirty="0">
                <a:latin typeface="#9Slide03 AmpleSoft" panose="02000000000000000000" pitchFamily="2" charset="0"/>
              </a:rPr>
              <a:t> </a:t>
            </a:r>
            <a:r>
              <a:rPr lang="en-US" sz="2000" dirty="0" err="1">
                <a:latin typeface="#9Slide03 AmpleSoft" panose="02000000000000000000" pitchFamily="2" charset="0"/>
              </a:rPr>
              <a:t>đồng</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en-US" sz="2000" dirty="0" err="1">
                <a:latin typeface="#9Slide03 AmpleSoft" panose="02000000000000000000" pitchFamily="2" charset="0"/>
              </a:rPr>
              <a:t>muôn</a:t>
            </a:r>
            <a:r>
              <a:rPr lang="en-US" sz="2000" dirty="0">
                <a:latin typeface="#9Slide03 AmpleSoft" panose="02000000000000000000" pitchFamily="2" charset="0"/>
              </a:rPr>
              <a:t> </a:t>
            </a:r>
            <a:r>
              <a:rPr lang="en-US" sz="2000" dirty="0" err="1">
                <a:latin typeface="#9Slide03 AmpleSoft" panose="02000000000000000000" pitchFamily="2" charset="0"/>
              </a:rPr>
              <a:t>loài</a:t>
            </a:r>
            <a:endParaRPr lang="en-US" sz="2000" dirty="0">
              <a:latin typeface="#9Slide03 AmpleSoft" panose="02000000000000000000" pitchFamily="2" charset="0"/>
            </a:endParaRPr>
          </a:p>
        </p:txBody>
      </p:sp>
      <p:sp>
        <p:nvSpPr>
          <p:cNvPr id="4" name="Google Shape;469;p65">
            <a:extLst>
              <a:ext uri="{FF2B5EF4-FFF2-40B4-BE49-F238E27FC236}">
                <a16:creationId xmlns:a16="http://schemas.microsoft.com/office/drawing/2014/main" id="{7FDD5405-A72C-41FC-8607-61FD6BCB8DCF}"/>
              </a:ext>
            </a:extLst>
          </p:cNvPr>
          <p:cNvSpPr txBox="1">
            <a:spLocks/>
          </p:cNvSpPr>
          <p:nvPr/>
        </p:nvSpPr>
        <p:spPr>
          <a:xfrm>
            <a:off x="1982400" y="274218"/>
            <a:ext cx="5179200" cy="4751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8000"/>
              <a:buFont typeface="Lexend Tera"/>
              <a:buNone/>
              <a:defRPr sz="8000" b="0" i="0" u="none" strike="noStrike" cap="none">
                <a:solidFill>
                  <a:schemeClr val="lt1"/>
                </a:solidFill>
                <a:latin typeface="Lexend Tera"/>
                <a:ea typeface="Lexend Tera"/>
                <a:cs typeface="Lexend Tera"/>
                <a:sym typeface="Lexend Tera"/>
              </a:defRPr>
            </a:lvl1pPr>
            <a:lvl2pPr marR="0" lvl="1"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2pPr>
            <a:lvl3pPr marR="0" lvl="2"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3pPr>
            <a:lvl4pPr marR="0" lvl="3"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4pPr>
            <a:lvl5pPr marR="0" lvl="4"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5pPr>
            <a:lvl6pPr marR="0" lvl="5"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6pPr>
            <a:lvl7pPr marR="0" lvl="6"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7pPr>
            <a:lvl8pPr marR="0" lvl="7"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8pPr>
            <a:lvl9pPr marR="0" lvl="8" algn="ctr" rtl="0">
              <a:lnSpc>
                <a:spcPct val="100000"/>
              </a:lnSpc>
              <a:spcBef>
                <a:spcPts val="0"/>
              </a:spcBef>
              <a:spcAft>
                <a:spcPts val="0"/>
              </a:spcAft>
              <a:buClr>
                <a:schemeClr val="lt1"/>
              </a:buClr>
              <a:buSzPts val="12000"/>
              <a:buFont typeface="Lexend Tera"/>
              <a:buNone/>
              <a:defRPr sz="12000" b="0" i="0" u="none" strike="noStrike" cap="none">
                <a:solidFill>
                  <a:schemeClr val="lt1"/>
                </a:solidFill>
                <a:latin typeface="Lexend Tera"/>
                <a:ea typeface="Lexend Tera"/>
                <a:cs typeface="Lexend Tera"/>
                <a:sym typeface="Lexend Tera"/>
              </a:defRPr>
            </a:lvl9pPr>
          </a:lstStyle>
          <a:p>
            <a:r>
              <a:rPr lang="en-US" sz="2400" dirty="0">
                <a:solidFill>
                  <a:srgbClr val="FF0000"/>
                </a:solidFill>
                <a:latin typeface="#9Slide03 AllRoundGothic" panose="020B0703020202020104" pitchFamily="34" charset="0"/>
              </a:rPr>
              <a:t>4. </a:t>
            </a:r>
            <a:r>
              <a:rPr lang="en-US" sz="2400" dirty="0" err="1">
                <a:solidFill>
                  <a:srgbClr val="FF0000"/>
                </a:solidFill>
                <a:latin typeface="#9Slide03 AllRoundGothic" panose="020B0703020202020104" pitchFamily="34" charset="0"/>
              </a:rPr>
              <a:t>Thông</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điệp</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bài</a:t>
            </a:r>
            <a:r>
              <a:rPr lang="en-US" sz="2400" dirty="0">
                <a:solidFill>
                  <a:srgbClr val="FF0000"/>
                </a:solidFill>
                <a:latin typeface="#9Slide03 AllRoundGothic" panose="020B0703020202020104" pitchFamily="34" charset="0"/>
              </a:rPr>
              <a:t> </a:t>
            </a:r>
            <a:r>
              <a:rPr lang="en-US" sz="2400" dirty="0" err="1">
                <a:solidFill>
                  <a:srgbClr val="FF0000"/>
                </a:solidFill>
                <a:latin typeface="#9Slide03 AllRoundGothic" panose="020B0703020202020104" pitchFamily="34" charset="0"/>
              </a:rPr>
              <a:t>học</a:t>
            </a:r>
            <a:endParaRPr lang="en-US" sz="2400" dirty="0">
              <a:solidFill>
                <a:srgbClr val="FF0000"/>
              </a:solidFill>
              <a:latin typeface="#9Slide03 AllRoundGothic" panose="020B0703020202020104" pitchFamily="34" charset="0"/>
            </a:endParaRPr>
          </a:p>
        </p:txBody>
      </p:sp>
      <p:sp>
        <p:nvSpPr>
          <p:cNvPr id="12" name="Google Shape;1461;p47">
            <a:extLst>
              <a:ext uri="{FF2B5EF4-FFF2-40B4-BE49-F238E27FC236}">
                <a16:creationId xmlns:a16="http://schemas.microsoft.com/office/drawing/2014/main" id="{BBE4D231-31AA-4225-9489-C61DE8C51C22}"/>
              </a:ext>
            </a:extLst>
          </p:cNvPr>
          <p:cNvSpPr/>
          <p:nvPr/>
        </p:nvSpPr>
        <p:spPr>
          <a:xfrm>
            <a:off x="3205115" y="3626759"/>
            <a:ext cx="5586971" cy="1112835"/>
          </a:xfrm>
          <a:prstGeom prst="roundRect">
            <a:avLst>
              <a:gd name="adj" fmla="val 50000"/>
            </a:avLst>
          </a:prstGeom>
          <a:solidFill>
            <a:schemeClr val="bg1"/>
          </a:solidFill>
          <a:ln>
            <a:solidFill>
              <a:schemeClr val="accent1"/>
            </a:solidFill>
          </a:ln>
        </p:spPr>
        <p:txBody>
          <a:bodyPr spcFirstLastPara="1" wrap="square" lIns="91425" tIns="91425" rIns="91425" bIns="91425" anchor="ctr" anchorCtr="0">
            <a:noAutofit/>
          </a:bodyPr>
          <a:lstStyle/>
          <a:p>
            <a:pPr algn="just"/>
            <a:r>
              <a:rPr lang="en-US" sz="2000" dirty="0" err="1">
                <a:latin typeface="#9Slide03 Ample" panose="02000000000000000000" pitchFamily="2" charset="0"/>
              </a:rPr>
              <a:t>Bài</a:t>
            </a:r>
            <a:r>
              <a:rPr lang="en-US" sz="2000" dirty="0">
                <a:latin typeface="#9Slide03 Ample" panose="02000000000000000000" pitchFamily="2" charset="0"/>
              </a:rPr>
              <a:t> </a:t>
            </a:r>
            <a:r>
              <a:rPr lang="en-US" sz="2000" dirty="0" err="1">
                <a:latin typeface="#9Slide03 Ample" panose="02000000000000000000" pitchFamily="2" charset="0"/>
              </a:rPr>
              <a:t>học</a:t>
            </a:r>
            <a:r>
              <a:rPr lang="en-US" sz="2000" dirty="0">
                <a:latin typeface="#9Slide03 Ample" panose="02000000000000000000" pitchFamily="2" charset="0"/>
              </a:rPr>
              <a:t>: </a:t>
            </a:r>
            <a:r>
              <a:rPr lang="en-US" sz="2000" dirty="0">
                <a:latin typeface="#9Slide03 AmpleSoft" panose="02000000000000000000" pitchFamily="2" charset="0"/>
              </a:rPr>
              <a:t>P</a:t>
            </a:r>
            <a:r>
              <a:rPr lang="vi-VN" sz="2000" dirty="0">
                <a:latin typeface="#9Slide03 AmpleSoft" panose="02000000000000000000" pitchFamily="2" charset="0"/>
              </a:rPr>
              <a:t>hải biết thương yêu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sống</a:t>
            </a:r>
            <a:r>
              <a:rPr lang="en-US" sz="2000" dirty="0">
                <a:latin typeface="#9Slide03 AmpleSoft" panose="02000000000000000000" pitchFamily="2" charset="0"/>
              </a:rPr>
              <a:t> </a:t>
            </a:r>
            <a:r>
              <a:rPr lang="en-US" sz="2000" dirty="0" err="1">
                <a:latin typeface="#9Slide03 AmpleSoft" panose="02000000000000000000" pitchFamily="2" charset="0"/>
              </a:rPr>
              <a:t>hòa</a:t>
            </a:r>
            <a:r>
              <a:rPr lang="en-US" sz="2000" dirty="0">
                <a:latin typeface="#9Slide03 AmpleSoft" panose="02000000000000000000" pitchFamily="2" charset="0"/>
              </a:rPr>
              <a:t> </a:t>
            </a:r>
            <a:r>
              <a:rPr lang="en-US" sz="2000" dirty="0" err="1">
                <a:latin typeface="#9Slide03 AmpleSoft" panose="02000000000000000000" pitchFamily="2" charset="0"/>
              </a:rPr>
              <a:t>hợp</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vi-VN" sz="2000" dirty="0">
                <a:latin typeface="#9Slide03 AmpleSoft" panose="02000000000000000000" pitchFamily="2" charset="0"/>
              </a:rPr>
              <a:t>động vật</a:t>
            </a:r>
            <a:r>
              <a:rPr lang="en-US" sz="2000" dirty="0">
                <a:latin typeface="#9Slide03 AmpleSoft" panose="02000000000000000000" pitchFamily="2" charset="0"/>
              </a:rPr>
              <a:t>, </a:t>
            </a:r>
            <a:r>
              <a:rPr lang="en-US" sz="2000" dirty="0" err="1">
                <a:latin typeface="#9Slide03 AmpleSoft" panose="02000000000000000000" pitchFamily="2" charset="0"/>
              </a:rPr>
              <a:t>thiên</a:t>
            </a:r>
            <a:r>
              <a:rPr lang="en-US" sz="2000" dirty="0">
                <a:latin typeface="#9Slide03 AmpleSoft" panose="02000000000000000000" pitchFamily="2" charset="0"/>
              </a:rPr>
              <a:t> </a:t>
            </a:r>
            <a:r>
              <a:rPr lang="en-US" sz="2000" dirty="0" err="1">
                <a:latin typeface="#9Slide03 AmpleSoft" panose="02000000000000000000" pitchFamily="2" charset="0"/>
              </a:rPr>
              <a:t>nhiên</a:t>
            </a:r>
            <a:r>
              <a:rPr lang="en-US" sz="2000" dirty="0">
                <a:latin typeface="#9Slide03 AmpleSoft" panose="02000000000000000000" pitchFamily="2" charset="0"/>
              </a:rPr>
              <a:t> + M</a:t>
            </a:r>
            <a:r>
              <a:rPr lang="vi-VN" sz="2000" dirty="0">
                <a:latin typeface="#9Slide03 AmpleSoft" panose="02000000000000000000" pitchFamily="2" charset="0"/>
              </a:rPr>
              <a:t>ở lòng để làm quen với những người bạn mới</a:t>
            </a:r>
            <a:endParaRPr lang="en-US" sz="2000" dirty="0">
              <a:latin typeface="#9Slide03 AmpleSoft" panose="02000000000000000000" pitchFamily="2" charset="0"/>
            </a:endParaRPr>
          </a:p>
        </p:txBody>
      </p:sp>
      <p:pic>
        <p:nvPicPr>
          <p:cNvPr id="5" name="Picture 4">
            <a:extLst>
              <a:ext uri="{FF2B5EF4-FFF2-40B4-BE49-F238E27FC236}">
                <a16:creationId xmlns:a16="http://schemas.microsoft.com/office/drawing/2014/main" id="{6E21C149-F37A-4151-A941-99BAA9AEE037}"/>
              </a:ext>
            </a:extLst>
          </p:cNvPr>
          <p:cNvPicPr>
            <a:picLocks noChangeAspect="1"/>
          </p:cNvPicPr>
          <p:nvPr/>
        </p:nvPicPr>
        <p:blipFill>
          <a:blip r:embed="rId3"/>
          <a:stretch>
            <a:fillRect/>
          </a:stretch>
        </p:blipFill>
        <p:spPr>
          <a:xfrm>
            <a:off x="119674" y="1591663"/>
            <a:ext cx="2817953" cy="2817953"/>
          </a:xfrm>
          <a:prstGeom prst="rect">
            <a:avLst/>
          </a:prstGeom>
        </p:spPr>
      </p:pic>
    </p:spTree>
    <p:extLst>
      <p:ext uri="{BB962C8B-B14F-4D97-AF65-F5344CB8AC3E}">
        <p14:creationId xmlns:p14="http://schemas.microsoft.com/office/powerpoint/2010/main" val="3547185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5" name="Rectangle 4">
            <a:extLst>
              <a:ext uri="{FF2B5EF4-FFF2-40B4-BE49-F238E27FC236}">
                <a16:creationId xmlns:a16="http://schemas.microsoft.com/office/drawing/2014/main" id="{DDF08AA8-5943-8309-9632-1BCE8987D515}"/>
              </a:ext>
            </a:extLst>
          </p:cNvPr>
          <p:cNvSpPr/>
          <p:nvPr/>
        </p:nvSpPr>
        <p:spPr>
          <a:xfrm>
            <a:off x="0" y="1432290"/>
            <a:ext cx="9144000" cy="2273862"/>
          </a:xfrm>
          <a:prstGeom prst="rect">
            <a:avLst/>
          </a:prstGeom>
          <a:solidFill>
            <a:srgbClr val="EFF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3321FD-01F1-95EA-F576-4905FB080362}"/>
              </a:ext>
            </a:extLst>
          </p:cNvPr>
          <p:cNvSpPr/>
          <p:nvPr/>
        </p:nvSpPr>
        <p:spPr>
          <a:xfrm>
            <a:off x="904902" y="-34598"/>
            <a:ext cx="2087745" cy="5143500"/>
          </a:xfrm>
          <a:prstGeom prst="rect">
            <a:avLst/>
          </a:prstGeom>
          <a:solidFill>
            <a:srgbClr val="003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Google Shape;469;p65"/>
          <p:cNvSpPr txBox="1">
            <a:spLocks noGrp="1"/>
          </p:cNvSpPr>
          <p:nvPr>
            <p:ph type="ctrTitle"/>
          </p:nvPr>
        </p:nvSpPr>
        <p:spPr>
          <a:xfrm>
            <a:off x="3445909" y="1497026"/>
            <a:ext cx="5179200" cy="162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dirty="0">
                <a:latin typeface="#9Slide03 AllRoundGothic" panose="020B0703020202020104" pitchFamily="34" charset="0"/>
              </a:rPr>
              <a:t>Tổng kết</a:t>
            </a:r>
            <a:endParaRPr sz="6600" dirty="0">
              <a:latin typeface="#9Slide03 AllRoundGothic" panose="020B0703020202020104" pitchFamily="34" charset="0"/>
            </a:endParaRPr>
          </a:p>
        </p:txBody>
      </p:sp>
      <p:sp>
        <p:nvSpPr>
          <p:cNvPr id="470" name="Google Shape;470;p65"/>
          <p:cNvSpPr txBox="1">
            <a:spLocks noGrp="1"/>
          </p:cNvSpPr>
          <p:nvPr>
            <p:ph type="title" idx="2"/>
          </p:nvPr>
        </p:nvSpPr>
        <p:spPr>
          <a:xfrm>
            <a:off x="713225" y="1564000"/>
            <a:ext cx="2471100" cy="183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3 AllRoundGothic" panose="020B0703020202020104" pitchFamily="34" charset="0"/>
              </a:rPr>
              <a:t>III.</a:t>
            </a:r>
            <a:endParaRPr dirty="0">
              <a:latin typeface="#9Slide03 AllRoundGothic" panose="020B0703020202020104" pitchFamily="34" charset="0"/>
            </a:endParaRPr>
          </a:p>
        </p:txBody>
      </p:sp>
      <p:cxnSp>
        <p:nvCxnSpPr>
          <p:cNvPr id="7" name="Straight Connector 6">
            <a:extLst>
              <a:ext uri="{FF2B5EF4-FFF2-40B4-BE49-F238E27FC236}">
                <a16:creationId xmlns:a16="http://schemas.microsoft.com/office/drawing/2014/main" id="{F4FFCA30-F2A0-C52C-AC43-401CAA16C942}"/>
              </a:ext>
            </a:extLst>
          </p:cNvPr>
          <p:cNvCxnSpPr>
            <a:cxnSpLocks/>
          </p:cNvCxnSpPr>
          <p:nvPr/>
        </p:nvCxnSpPr>
        <p:spPr>
          <a:xfrm>
            <a:off x="1948774" y="-34598"/>
            <a:ext cx="0" cy="6334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C4622D-5B0D-803F-1EAE-2BCF1C51CC18}"/>
              </a:ext>
            </a:extLst>
          </p:cNvPr>
          <p:cNvCxnSpPr>
            <a:cxnSpLocks/>
          </p:cNvCxnSpPr>
          <p:nvPr/>
        </p:nvCxnSpPr>
        <p:spPr>
          <a:xfrm>
            <a:off x="1954111" y="4491677"/>
            <a:ext cx="0" cy="6334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1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randombar(horizontal)">
                                      <p:cBhvr>
                                        <p:cTn id="7" dur="500"/>
                                        <p:tgtEl>
                                          <p:spTgt spid="47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9"/>
                                        </p:tgtEl>
                                        <p:attrNameLst>
                                          <p:attrName>style.visibility</p:attrName>
                                        </p:attrNameLst>
                                      </p:cBhvr>
                                      <p:to>
                                        <p:strVal val="visible"/>
                                      </p:to>
                                    </p:set>
                                    <p:animEffect transition="in" filter="randombar(horizontal)">
                                      <p:cBhvr>
                                        <p:cTn id="10" dur="5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p:bldP spid="4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A2B85BA-1DE0-40F2-8158-6EA5850A972F}"/>
              </a:ext>
            </a:extLst>
          </p:cNvPr>
          <p:cNvSpPr/>
          <p:nvPr/>
        </p:nvSpPr>
        <p:spPr>
          <a:xfrm>
            <a:off x="3412507" y="688092"/>
            <a:ext cx="5049098" cy="3767318"/>
          </a:xfrm>
          <a:prstGeom prst="roundRect">
            <a:avLst>
              <a:gd name="adj" fmla="val 3325"/>
            </a:avLst>
          </a:prstGeom>
          <a:solidFill>
            <a:schemeClr val="accent6"/>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oogle Shape;1208;p18">
            <a:extLst>
              <a:ext uri="{FF2B5EF4-FFF2-40B4-BE49-F238E27FC236}">
                <a16:creationId xmlns:a16="http://schemas.microsoft.com/office/drawing/2014/main" id="{38C45437-972F-4AE2-BD91-F8159651EA70}"/>
              </a:ext>
            </a:extLst>
          </p:cNvPr>
          <p:cNvGrpSpPr/>
          <p:nvPr/>
        </p:nvGrpSpPr>
        <p:grpSpPr>
          <a:xfrm>
            <a:off x="3773302" y="1011335"/>
            <a:ext cx="616412" cy="571655"/>
            <a:chOff x="5916127" y="1590589"/>
            <a:chExt cx="4201749" cy="3672836"/>
          </a:xfrm>
        </p:grpSpPr>
        <p:grpSp>
          <p:nvGrpSpPr>
            <p:cNvPr id="11" name="Google Shape;1209;p18">
              <a:extLst>
                <a:ext uri="{FF2B5EF4-FFF2-40B4-BE49-F238E27FC236}">
                  <a16:creationId xmlns:a16="http://schemas.microsoft.com/office/drawing/2014/main" id="{B3ACAE44-34A2-45B2-B048-F6CF9BD595F9}"/>
                </a:ext>
              </a:extLst>
            </p:cNvPr>
            <p:cNvGrpSpPr/>
            <p:nvPr/>
          </p:nvGrpSpPr>
          <p:grpSpPr>
            <a:xfrm>
              <a:off x="5916127" y="2814232"/>
              <a:ext cx="1535513" cy="2166104"/>
              <a:chOff x="5916127" y="2814232"/>
              <a:chExt cx="1535513" cy="2166104"/>
            </a:xfrm>
          </p:grpSpPr>
          <p:grpSp>
            <p:nvGrpSpPr>
              <p:cNvPr id="43" name="Google Shape;1210;p18">
                <a:extLst>
                  <a:ext uri="{FF2B5EF4-FFF2-40B4-BE49-F238E27FC236}">
                    <a16:creationId xmlns:a16="http://schemas.microsoft.com/office/drawing/2014/main" id="{2F1344E0-C576-4D38-9A4A-693FBB3D9C4D}"/>
                  </a:ext>
                </a:extLst>
              </p:cNvPr>
              <p:cNvGrpSpPr/>
              <p:nvPr/>
            </p:nvGrpSpPr>
            <p:grpSpPr>
              <a:xfrm>
                <a:off x="6331772" y="4075467"/>
                <a:ext cx="1082944" cy="904869"/>
                <a:chOff x="6331772" y="4075467"/>
                <a:chExt cx="1082944" cy="904869"/>
              </a:xfrm>
            </p:grpSpPr>
            <p:sp>
              <p:nvSpPr>
                <p:cNvPr id="47" name="Google Shape;1211;p18">
                  <a:extLst>
                    <a:ext uri="{FF2B5EF4-FFF2-40B4-BE49-F238E27FC236}">
                      <a16:creationId xmlns:a16="http://schemas.microsoft.com/office/drawing/2014/main" id="{5918A966-043D-4680-8132-DD0C3DD1ACBF}"/>
                    </a:ext>
                  </a:extLst>
                </p:cNvPr>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48" name="Google Shape;1212;p18">
                  <a:extLst>
                    <a:ext uri="{FF2B5EF4-FFF2-40B4-BE49-F238E27FC236}">
                      <a16:creationId xmlns:a16="http://schemas.microsoft.com/office/drawing/2014/main" id="{4B037552-8A8A-4FF2-A1D8-225F0AB5CCC6}"/>
                    </a:ext>
                  </a:extLst>
                </p:cNvPr>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44" name="Google Shape;1213;p18">
                <a:extLst>
                  <a:ext uri="{FF2B5EF4-FFF2-40B4-BE49-F238E27FC236}">
                    <a16:creationId xmlns:a16="http://schemas.microsoft.com/office/drawing/2014/main" id="{A8B157E8-E9EE-49E1-8A03-0D53D8066404}"/>
                  </a:ext>
                </a:extLst>
              </p:cNvPr>
              <p:cNvGrpSpPr/>
              <p:nvPr/>
            </p:nvGrpSpPr>
            <p:grpSpPr>
              <a:xfrm>
                <a:off x="5916127" y="2814232"/>
                <a:ext cx="1535513" cy="1411057"/>
                <a:chOff x="5916127" y="2814232"/>
                <a:chExt cx="1535513" cy="1411057"/>
              </a:xfrm>
            </p:grpSpPr>
            <p:sp>
              <p:nvSpPr>
                <p:cNvPr id="45" name="Google Shape;1214;p18">
                  <a:extLst>
                    <a:ext uri="{FF2B5EF4-FFF2-40B4-BE49-F238E27FC236}">
                      <a16:creationId xmlns:a16="http://schemas.microsoft.com/office/drawing/2014/main" id="{330029C7-C81C-475E-A4F4-97AFA78EB511}"/>
                    </a:ext>
                  </a:extLst>
                </p:cNvPr>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46" name="Google Shape;1215;p18">
                  <a:extLst>
                    <a:ext uri="{FF2B5EF4-FFF2-40B4-BE49-F238E27FC236}">
                      <a16:creationId xmlns:a16="http://schemas.microsoft.com/office/drawing/2014/main" id="{C20B2241-F21C-4FA8-850B-6AC9257AED1B}"/>
                    </a:ext>
                  </a:extLst>
                </p:cNvPr>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grpSp>
          <p:nvGrpSpPr>
            <p:cNvPr id="12" name="Google Shape;1216;p18">
              <a:extLst>
                <a:ext uri="{FF2B5EF4-FFF2-40B4-BE49-F238E27FC236}">
                  <a16:creationId xmlns:a16="http://schemas.microsoft.com/office/drawing/2014/main" id="{AF87BFD0-C82B-48E7-8C8B-8F790B52868E}"/>
                </a:ext>
              </a:extLst>
            </p:cNvPr>
            <p:cNvGrpSpPr/>
            <p:nvPr/>
          </p:nvGrpSpPr>
          <p:grpSpPr>
            <a:xfrm>
              <a:off x="6040232" y="3501675"/>
              <a:ext cx="1171621" cy="1354244"/>
              <a:chOff x="6040232" y="3501675"/>
              <a:chExt cx="1171621" cy="1354244"/>
            </a:xfrm>
          </p:grpSpPr>
          <p:sp>
            <p:nvSpPr>
              <p:cNvPr id="41" name="Google Shape;1217;p18">
                <a:extLst>
                  <a:ext uri="{FF2B5EF4-FFF2-40B4-BE49-F238E27FC236}">
                    <a16:creationId xmlns:a16="http://schemas.microsoft.com/office/drawing/2014/main" id="{77BBE783-B57A-4186-A207-D9D4414B2BFC}"/>
                  </a:ext>
                </a:extLst>
              </p:cNvPr>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42" name="Google Shape;1218;p18">
                <a:extLst>
                  <a:ext uri="{FF2B5EF4-FFF2-40B4-BE49-F238E27FC236}">
                    <a16:creationId xmlns:a16="http://schemas.microsoft.com/office/drawing/2014/main" id="{B9C379E3-9FC6-4642-9E3D-981216C1BD56}"/>
                  </a:ext>
                </a:extLst>
              </p:cNvPr>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13" name="Google Shape;1219;p18">
              <a:extLst>
                <a:ext uri="{FF2B5EF4-FFF2-40B4-BE49-F238E27FC236}">
                  <a16:creationId xmlns:a16="http://schemas.microsoft.com/office/drawing/2014/main" id="{36F0000F-8FF6-44B6-940F-48A75DAB5F84}"/>
                </a:ext>
              </a:extLst>
            </p:cNvPr>
            <p:cNvGrpSpPr/>
            <p:nvPr/>
          </p:nvGrpSpPr>
          <p:grpSpPr>
            <a:xfrm>
              <a:off x="8582268" y="2814463"/>
              <a:ext cx="1535608" cy="2165872"/>
              <a:chOff x="8582268" y="2814463"/>
              <a:chExt cx="1535608" cy="2165872"/>
            </a:xfrm>
          </p:grpSpPr>
          <p:grpSp>
            <p:nvGrpSpPr>
              <p:cNvPr id="35" name="Google Shape;1220;p18">
                <a:extLst>
                  <a:ext uri="{FF2B5EF4-FFF2-40B4-BE49-F238E27FC236}">
                    <a16:creationId xmlns:a16="http://schemas.microsoft.com/office/drawing/2014/main" id="{108DC939-79F9-4C07-9ED4-92B70B1CEAFE}"/>
                  </a:ext>
                </a:extLst>
              </p:cNvPr>
              <p:cNvGrpSpPr/>
              <p:nvPr/>
            </p:nvGrpSpPr>
            <p:grpSpPr>
              <a:xfrm>
                <a:off x="8619191" y="4075403"/>
                <a:ext cx="1082950" cy="904932"/>
                <a:chOff x="8619191" y="4075403"/>
                <a:chExt cx="1082950" cy="904932"/>
              </a:xfrm>
            </p:grpSpPr>
            <p:sp>
              <p:nvSpPr>
                <p:cNvPr id="39" name="Google Shape;1221;p18">
                  <a:extLst>
                    <a:ext uri="{FF2B5EF4-FFF2-40B4-BE49-F238E27FC236}">
                      <a16:creationId xmlns:a16="http://schemas.microsoft.com/office/drawing/2014/main" id="{D84BF5C8-2465-4B01-AF57-6681751E4708}"/>
                    </a:ext>
                  </a:extLst>
                </p:cNvPr>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40" name="Google Shape;1222;p18">
                  <a:extLst>
                    <a:ext uri="{FF2B5EF4-FFF2-40B4-BE49-F238E27FC236}">
                      <a16:creationId xmlns:a16="http://schemas.microsoft.com/office/drawing/2014/main" id="{17DA47E9-FA97-4C35-8CAE-E06D0D4CF5C6}"/>
                    </a:ext>
                  </a:extLst>
                </p:cNvPr>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36" name="Google Shape;1223;p18">
                <a:extLst>
                  <a:ext uri="{FF2B5EF4-FFF2-40B4-BE49-F238E27FC236}">
                    <a16:creationId xmlns:a16="http://schemas.microsoft.com/office/drawing/2014/main" id="{F672868C-4FA7-4EA8-BF3B-BF43221F498D}"/>
                  </a:ext>
                </a:extLst>
              </p:cNvPr>
              <p:cNvGrpSpPr/>
              <p:nvPr/>
            </p:nvGrpSpPr>
            <p:grpSpPr>
              <a:xfrm>
                <a:off x="8582268" y="2814463"/>
                <a:ext cx="1535608" cy="1410826"/>
                <a:chOff x="8582268" y="2814463"/>
                <a:chExt cx="1535608" cy="1410826"/>
              </a:xfrm>
            </p:grpSpPr>
            <p:sp>
              <p:nvSpPr>
                <p:cNvPr id="37" name="Google Shape;1224;p18">
                  <a:extLst>
                    <a:ext uri="{FF2B5EF4-FFF2-40B4-BE49-F238E27FC236}">
                      <a16:creationId xmlns:a16="http://schemas.microsoft.com/office/drawing/2014/main" id="{435E5E47-4F80-4AD2-9B8E-59E3AF748C12}"/>
                    </a:ext>
                  </a:extLst>
                </p:cNvPr>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38" name="Google Shape;1225;p18">
                  <a:extLst>
                    <a:ext uri="{FF2B5EF4-FFF2-40B4-BE49-F238E27FC236}">
                      <a16:creationId xmlns:a16="http://schemas.microsoft.com/office/drawing/2014/main" id="{B8051091-4254-480A-9B7C-A36F1E93B599}"/>
                    </a:ext>
                  </a:extLst>
                </p:cNvPr>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grpSp>
          <p:nvGrpSpPr>
            <p:cNvPr id="14" name="Google Shape;1226;p18">
              <a:extLst>
                <a:ext uri="{FF2B5EF4-FFF2-40B4-BE49-F238E27FC236}">
                  <a16:creationId xmlns:a16="http://schemas.microsoft.com/office/drawing/2014/main" id="{773A81EB-96A7-4069-BE58-4D9CE26B2A22}"/>
                </a:ext>
              </a:extLst>
            </p:cNvPr>
            <p:cNvGrpSpPr/>
            <p:nvPr/>
          </p:nvGrpSpPr>
          <p:grpSpPr>
            <a:xfrm>
              <a:off x="8812053" y="3501675"/>
              <a:ext cx="1171620" cy="1354244"/>
              <a:chOff x="8812053" y="3501675"/>
              <a:chExt cx="1171620" cy="1354244"/>
            </a:xfrm>
          </p:grpSpPr>
          <p:sp>
            <p:nvSpPr>
              <p:cNvPr id="33" name="Google Shape;1227;p18">
                <a:extLst>
                  <a:ext uri="{FF2B5EF4-FFF2-40B4-BE49-F238E27FC236}">
                    <a16:creationId xmlns:a16="http://schemas.microsoft.com/office/drawing/2014/main" id="{31E5DEB5-B86F-4286-A771-FA5466B0563D}"/>
                  </a:ext>
                </a:extLst>
              </p:cNvPr>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34" name="Google Shape;1228;p18">
                <a:extLst>
                  <a:ext uri="{FF2B5EF4-FFF2-40B4-BE49-F238E27FC236}">
                    <a16:creationId xmlns:a16="http://schemas.microsoft.com/office/drawing/2014/main" id="{79CB3DCB-0E61-417E-872C-6D2DCE910F56}"/>
                  </a:ext>
                </a:extLst>
              </p:cNvPr>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15" name="Google Shape;1229;p18">
              <a:extLst>
                <a:ext uri="{FF2B5EF4-FFF2-40B4-BE49-F238E27FC236}">
                  <a16:creationId xmlns:a16="http://schemas.microsoft.com/office/drawing/2014/main" id="{9FC61D15-36EA-46EE-BA7B-B3BF5DF6EE16}"/>
                </a:ext>
              </a:extLst>
            </p:cNvPr>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6" name="Google Shape;1230;p18">
              <a:extLst>
                <a:ext uri="{FF2B5EF4-FFF2-40B4-BE49-F238E27FC236}">
                  <a16:creationId xmlns:a16="http://schemas.microsoft.com/office/drawing/2014/main" id="{0254C1CD-CE43-4BD2-9901-3912E169C055}"/>
                </a:ext>
              </a:extLst>
            </p:cNvPr>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7" name="Google Shape;1231;p18">
              <a:extLst>
                <a:ext uri="{FF2B5EF4-FFF2-40B4-BE49-F238E27FC236}">
                  <a16:creationId xmlns:a16="http://schemas.microsoft.com/office/drawing/2014/main" id="{18DBB564-512A-4121-9BF7-345CEB78E5DF}"/>
                </a:ext>
              </a:extLst>
            </p:cNvPr>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8" name="Google Shape;1232;p18">
              <a:extLst>
                <a:ext uri="{FF2B5EF4-FFF2-40B4-BE49-F238E27FC236}">
                  <a16:creationId xmlns:a16="http://schemas.microsoft.com/office/drawing/2014/main" id="{ADD7F3A2-5429-4B15-A2EA-F8802A2D8278}"/>
                </a:ext>
              </a:extLst>
            </p:cNvPr>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19" name="Google Shape;1233;p18">
              <a:extLst>
                <a:ext uri="{FF2B5EF4-FFF2-40B4-BE49-F238E27FC236}">
                  <a16:creationId xmlns:a16="http://schemas.microsoft.com/office/drawing/2014/main" id="{B0DB81CA-EA36-493B-ADA1-5954E85383FF}"/>
                </a:ext>
              </a:extLst>
            </p:cNvPr>
            <p:cNvGrpSpPr/>
            <p:nvPr/>
          </p:nvGrpSpPr>
          <p:grpSpPr>
            <a:xfrm>
              <a:off x="7116984" y="2129694"/>
              <a:ext cx="809625" cy="809624"/>
              <a:chOff x="7116984" y="2129694"/>
              <a:chExt cx="809625" cy="809624"/>
            </a:xfrm>
          </p:grpSpPr>
          <p:sp>
            <p:nvSpPr>
              <p:cNvPr id="31" name="Google Shape;1234;p18">
                <a:extLst>
                  <a:ext uri="{FF2B5EF4-FFF2-40B4-BE49-F238E27FC236}">
                    <a16:creationId xmlns:a16="http://schemas.microsoft.com/office/drawing/2014/main" id="{B6D5B442-EEE3-4661-8E0A-FBE0D191AEFA}"/>
                  </a:ext>
                </a:extLst>
              </p:cNvPr>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32" name="Google Shape;1235;p18">
                <a:extLst>
                  <a:ext uri="{FF2B5EF4-FFF2-40B4-BE49-F238E27FC236}">
                    <a16:creationId xmlns:a16="http://schemas.microsoft.com/office/drawing/2014/main" id="{0240E075-D71E-4611-B91B-6A5002632B8C}"/>
                  </a:ext>
                </a:extLst>
              </p:cNvPr>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20" name="Google Shape;1236;p18">
              <a:extLst>
                <a:ext uri="{FF2B5EF4-FFF2-40B4-BE49-F238E27FC236}">
                  <a16:creationId xmlns:a16="http://schemas.microsoft.com/office/drawing/2014/main" id="{DDB9CC46-09A0-4F97-B9EC-E5AB5763E7D1}"/>
                </a:ext>
              </a:extLst>
            </p:cNvPr>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21" name="Google Shape;1237;p18">
              <a:extLst>
                <a:ext uri="{FF2B5EF4-FFF2-40B4-BE49-F238E27FC236}">
                  <a16:creationId xmlns:a16="http://schemas.microsoft.com/office/drawing/2014/main" id="{4D8B52A2-5DA4-4093-A2BF-B7B966F2650B}"/>
                </a:ext>
              </a:extLst>
            </p:cNvPr>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22" name="Google Shape;1238;p18">
              <a:extLst>
                <a:ext uri="{FF2B5EF4-FFF2-40B4-BE49-F238E27FC236}">
                  <a16:creationId xmlns:a16="http://schemas.microsoft.com/office/drawing/2014/main" id="{364A9D9D-BBEB-458E-B280-2FAD78FBDBF2}"/>
                </a:ext>
              </a:extLst>
            </p:cNvPr>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23" name="Google Shape;1239;p18">
              <a:extLst>
                <a:ext uri="{FF2B5EF4-FFF2-40B4-BE49-F238E27FC236}">
                  <a16:creationId xmlns:a16="http://schemas.microsoft.com/office/drawing/2014/main" id="{9F0CC9FB-7770-4ED9-9213-9C2082AB1552}"/>
                </a:ext>
              </a:extLst>
            </p:cNvPr>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24" name="Google Shape;1240;p18">
              <a:extLst>
                <a:ext uri="{FF2B5EF4-FFF2-40B4-BE49-F238E27FC236}">
                  <a16:creationId xmlns:a16="http://schemas.microsoft.com/office/drawing/2014/main" id="{841902E6-B949-4049-BFE7-4FA6624D99AD}"/>
                </a:ext>
              </a:extLst>
            </p:cNvPr>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25" name="Google Shape;1241;p18">
              <a:extLst>
                <a:ext uri="{FF2B5EF4-FFF2-40B4-BE49-F238E27FC236}">
                  <a16:creationId xmlns:a16="http://schemas.microsoft.com/office/drawing/2014/main" id="{15491BF9-E8AD-4C9C-A2F9-93A95375AA59}"/>
                </a:ext>
              </a:extLst>
            </p:cNvPr>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26" name="Google Shape;1242;p18">
              <a:extLst>
                <a:ext uri="{FF2B5EF4-FFF2-40B4-BE49-F238E27FC236}">
                  <a16:creationId xmlns:a16="http://schemas.microsoft.com/office/drawing/2014/main" id="{76825231-CEAC-4B95-8977-D5A34B0197AC}"/>
                </a:ext>
              </a:extLst>
            </p:cNvPr>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27" name="Google Shape;1243;p18">
              <a:extLst>
                <a:ext uri="{FF2B5EF4-FFF2-40B4-BE49-F238E27FC236}">
                  <a16:creationId xmlns:a16="http://schemas.microsoft.com/office/drawing/2014/main" id="{87CA6119-334A-4548-8B9E-8D51F384F5DB}"/>
                </a:ext>
              </a:extLst>
            </p:cNvPr>
            <p:cNvGrpSpPr/>
            <p:nvPr/>
          </p:nvGrpSpPr>
          <p:grpSpPr>
            <a:xfrm>
              <a:off x="8164734" y="2129694"/>
              <a:ext cx="809625" cy="809624"/>
              <a:chOff x="8164734" y="2129694"/>
              <a:chExt cx="809625" cy="809624"/>
            </a:xfrm>
          </p:grpSpPr>
          <p:sp>
            <p:nvSpPr>
              <p:cNvPr id="29" name="Google Shape;1244;p18">
                <a:extLst>
                  <a:ext uri="{FF2B5EF4-FFF2-40B4-BE49-F238E27FC236}">
                    <a16:creationId xmlns:a16="http://schemas.microsoft.com/office/drawing/2014/main" id="{98345B0B-0317-4D44-BB20-D4AD5A8DD9DB}"/>
                  </a:ext>
                </a:extLst>
              </p:cNvPr>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30" name="Google Shape;1245;p18">
                <a:extLst>
                  <a:ext uri="{FF2B5EF4-FFF2-40B4-BE49-F238E27FC236}">
                    <a16:creationId xmlns:a16="http://schemas.microsoft.com/office/drawing/2014/main" id="{8C79842D-B953-4813-9712-AF9089964BF3}"/>
                  </a:ext>
                </a:extLst>
              </p:cNvPr>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28" name="Google Shape;1246;p18">
              <a:extLst>
                <a:ext uri="{FF2B5EF4-FFF2-40B4-BE49-F238E27FC236}">
                  <a16:creationId xmlns:a16="http://schemas.microsoft.com/office/drawing/2014/main" id="{B3E75D6E-9F77-481E-9A73-D8D08350BD9C}"/>
                </a:ext>
              </a:extLst>
            </p:cNvPr>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49" name="Group 48">
            <a:extLst>
              <a:ext uri="{FF2B5EF4-FFF2-40B4-BE49-F238E27FC236}">
                <a16:creationId xmlns:a16="http://schemas.microsoft.com/office/drawing/2014/main" id="{99BE3B13-2942-48CD-A525-A19ACB80983C}"/>
              </a:ext>
            </a:extLst>
          </p:cNvPr>
          <p:cNvGrpSpPr/>
          <p:nvPr/>
        </p:nvGrpSpPr>
        <p:grpSpPr>
          <a:xfrm>
            <a:off x="611532" y="1349480"/>
            <a:ext cx="2839472" cy="3041925"/>
            <a:chOff x="611531" y="1349479"/>
            <a:chExt cx="2839472" cy="3041925"/>
          </a:xfrm>
        </p:grpSpPr>
        <p:sp>
          <p:nvSpPr>
            <p:cNvPr id="50" name="Google Shape;1175;p18">
              <a:extLst>
                <a:ext uri="{FF2B5EF4-FFF2-40B4-BE49-F238E27FC236}">
                  <a16:creationId xmlns:a16="http://schemas.microsoft.com/office/drawing/2014/main" id="{E9BE5E34-351A-4516-865E-686CABD4769B}"/>
                </a:ext>
              </a:extLst>
            </p:cNvPr>
            <p:cNvSpPr/>
            <p:nvPr/>
          </p:nvSpPr>
          <p:spPr>
            <a:xfrm rot="1740954">
              <a:off x="1104106" y="1349479"/>
              <a:ext cx="2346897" cy="2638314"/>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76200" cap="flat"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a:buSzPts val="1800"/>
              </a:pPr>
              <a:endParaRPr sz="1050" dirty="0">
                <a:latin typeface="Calibri"/>
                <a:ea typeface="Calibri"/>
                <a:cs typeface="Calibri"/>
                <a:sym typeface="Calibri"/>
              </a:endParaRPr>
            </a:p>
          </p:txBody>
        </p:sp>
        <p:grpSp>
          <p:nvGrpSpPr>
            <p:cNvPr id="51" name="Google Shape;1179;p18">
              <a:extLst>
                <a:ext uri="{FF2B5EF4-FFF2-40B4-BE49-F238E27FC236}">
                  <a16:creationId xmlns:a16="http://schemas.microsoft.com/office/drawing/2014/main" id="{FB1F3AF5-8A6B-44FC-882C-AB860193A531}"/>
                </a:ext>
              </a:extLst>
            </p:cNvPr>
            <p:cNvGrpSpPr/>
            <p:nvPr/>
          </p:nvGrpSpPr>
          <p:grpSpPr>
            <a:xfrm>
              <a:off x="611531" y="3327422"/>
              <a:ext cx="1266703" cy="1063982"/>
              <a:chOff x="2076453" y="1626619"/>
              <a:chExt cx="3249831" cy="2729734"/>
            </a:xfrm>
          </p:grpSpPr>
          <p:grpSp>
            <p:nvGrpSpPr>
              <p:cNvPr id="53" name="Google Shape;1180;p18">
                <a:extLst>
                  <a:ext uri="{FF2B5EF4-FFF2-40B4-BE49-F238E27FC236}">
                    <a16:creationId xmlns:a16="http://schemas.microsoft.com/office/drawing/2014/main" id="{7C795FF7-6635-4FAA-A299-9D590180F991}"/>
                  </a:ext>
                </a:extLst>
              </p:cNvPr>
              <p:cNvGrpSpPr/>
              <p:nvPr/>
            </p:nvGrpSpPr>
            <p:grpSpPr>
              <a:xfrm>
                <a:off x="2076453" y="2309959"/>
                <a:ext cx="833410" cy="861198"/>
                <a:chOff x="2076453" y="2309959"/>
                <a:chExt cx="833410" cy="861198"/>
              </a:xfrm>
            </p:grpSpPr>
            <p:sp>
              <p:nvSpPr>
                <p:cNvPr id="79" name="Google Shape;1181;p18">
                  <a:extLst>
                    <a:ext uri="{FF2B5EF4-FFF2-40B4-BE49-F238E27FC236}">
                      <a16:creationId xmlns:a16="http://schemas.microsoft.com/office/drawing/2014/main" id="{98B4ED15-97A7-4CBA-AD22-0C3F8E12CFBD}"/>
                    </a:ext>
                  </a:extLst>
                </p:cNvPr>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80" name="Google Shape;1182;p18">
                  <a:extLst>
                    <a:ext uri="{FF2B5EF4-FFF2-40B4-BE49-F238E27FC236}">
                      <a16:creationId xmlns:a16="http://schemas.microsoft.com/office/drawing/2014/main" id="{E1365DD3-DEDE-4F70-91D8-D3188964FDE1}"/>
                    </a:ext>
                  </a:extLst>
                </p:cNvPr>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54" name="Google Shape;1183;p18">
                <a:extLst>
                  <a:ext uri="{FF2B5EF4-FFF2-40B4-BE49-F238E27FC236}">
                    <a16:creationId xmlns:a16="http://schemas.microsoft.com/office/drawing/2014/main" id="{8932892F-B7FA-47A4-BBD8-92E7E4BCF277}"/>
                  </a:ext>
                </a:extLst>
              </p:cNvPr>
              <p:cNvGrpSpPr/>
              <p:nvPr/>
            </p:nvGrpSpPr>
            <p:grpSpPr>
              <a:xfrm>
                <a:off x="2450412" y="1626619"/>
                <a:ext cx="1134652" cy="1350990"/>
                <a:chOff x="2450412" y="1626619"/>
                <a:chExt cx="1134652" cy="1350990"/>
              </a:xfrm>
            </p:grpSpPr>
            <p:sp>
              <p:nvSpPr>
                <p:cNvPr id="77" name="Google Shape;1184;p18">
                  <a:extLst>
                    <a:ext uri="{FF2B5EF4-FFF2-40B4-BE49-F238E27FC236}">
                      <a16:creationId xmlns:a16="http://schemas.microsoft.com/office/drawing/2014/main" id="{51C86679-7821-4740-89B5-18907675CC30}"/>
                    </a:ext>
                  </a:extLst>
                </p:cNvPr>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78" name="Google Shape;1185;p18">
                  <a:extLst>
                    <a:ext uri="{FF2B5EF4-FFF2-40B4-BE49-F238E27FC236}">
                      <a16:creationId xmlns:a16="http://schemas.microsoft.com/office/drawing/2014/main" id="{ED7CC700-F2C5-4E68-8A11-7425A5A60515}"/>
                    </a:ext>
                  </a:extLst>
                </p:cNvPr>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55" name="Google Shape;1186;p18">
                <a:extLst>
                  <a:ext uri="{FF2B5EF4-FFF2-40B4-BE49-F238E27FC236}">
                    <a16:creationId xmlns:a16="http://schemas.microsoft.com/office/drawing/2014/main" id="{BE2362C2-1B9A-4AB8-A6A6-56BFE2F0DFF9}"/>
                  </a:ext>
                </a:extLst>
              </p:cNvPr>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56" name="Google Shape;1187;p18">
                <a:extLst>
                  <a:ext uri="{FF2B5EF4-FFF2-40B4-BE49-F238E27FC236}">
                    <a16:creationId xmlns:a16="http://schemas.microsoft.com/office/drawing/2014/main" id="{D98E3D1C-4571-4A7D-9F9C-51E7CB73F270}"/>
                  </a:ext>
                </a:extLst>
              </p:cNvPr>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57" name="Google Shape;1188;p18">
                <a:extLst>
                  <a:ext uri="{FF2B5EF4-FFF2-40B4-BE49-F238E27FC236}">
                    <a16:creationId xmlns:a16="http://schemas.microsoft.com/office/drawing/2014/main" id="{FBE16C60-7D84-49E8-9736-A71667995BC0}"/>
                  </a:ext>
                </a:extLst>
              </p:cNvPr>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58" name="Google Shape;1189;p18">
                <a:extLst>
                  <a:ext uri="{FF2B5EF4-FFF2-40B4-BE49-F238E27FC236}">
                    <a16:creationId xmlns:a16="http://schemas.microsoft.com/office/drawing/2014/main" id="{6364C27A-BE15-402C-9429-9E1CAEAB4DEE}"/>
                  </a:ext>
                </a:extLst>
              </p:cNvPr>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59" name="Google Shape;1190;p18">
                <a:extLst>
                  <a:ext uri="{FF2B5EF4-FFF2-40B4-BE49-F238E27FC236}">
                    <a16:creationId xmlns:a16="http://schemas.microsoft.com/office/drawing/2014/main" id="{EF22713F-D813-4C8E-A6FC-3CD7CD4CAD36}"/>
                  </a:ext>
                </a:extLst>
              </p:cNvPr>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0" name="Google Shape;1191;p18">
                <a:extLst>
                  <a:ext uri="{FF2B5EF4-FFF2-40B4-BE49-F238E27FC236}">
                    <a16:creationId xmlns:a16="http://schemas.microsoft.com/office/drawing/2014/main" id="{20A00C87-1B46-42B9-9CCF-4318E71A9DEE}"/>
                  </a:ext>
                </a:extLst>
              </p:cNvPr>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61" name="Google Shape;1192;p18">
                <a:extLst>
                  <a:ext uri="{FF2B5EF4-FFF2-40B4-BE49-F238E27FC236}">
                    <a16:creationId xmlns:a16="http://schemas.microsoft.com/office/drawing/2014/main" id="{E5691B15-9A6A-4D9C-A718-D9D9B2DEA72B}"/>
                  </a:ext>
                </a:extLst>
              </p:cNvPr>
              <p:cNvGrpSpPr/>
              <p:nvPr/>
            </p:nvGrpSpPr>
            <p:grpSpPr>
              <a:xfrm>
                <a:off x="3468909" y="2291619"/>
                <a:ext cx="809625" cy="809625"/>
                <a:chOff x="3468909" y="2291619"/>
                <a:chExt cx="809625" cy="809625"/>
              </a:xfrm>
            </p:grpSpPr>
            <p:sp>
              <p:nvSpPr>
                <p:cNvPr id="75" name="Google Shape;1193;p18">
                  <a:extLst>
                    <a:ext uri="{FF2B5EF4-FFF2-40B4-BE49-F238E27FC236}">
                      <a16:creationId xmlns:a16="http://schemas.microsoft.com/office/drawing/2014/main" id="{9BE0FD6D-629B-421E-89C9-707F5B5D2712}"/>
                    </a:ext>
                  </a:extLst>
                </p:cNvPr>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76" name="Google Shape;1194;p18">
                  <a:extLst>
                    <a:ext uri="{FF2B5EF4-FFF2-40B4-BE49-F238E27FC236}">
                      <a16:creationId xmlns:a16="http://schemas.microsoft.com/office/drawing/2014/main" id="{2877EB22-BA2C-4A1C-9C48-476785E5FFAF}"/>
                    </a:ext>
                  </a:extLst>
                </p:cNvPr>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62" name="Google Shape;1195;p18">
                <a:extLst>
                  <a:ext uri="{FF2B5EF4-FFF2-40B4-BE49-F238E27FC236}">
                    <a16:creationId xmlns:a16="http://schemas.microsoft.com/office/drawing/2014/main" id="{CFE4FE08-F06E-4A5F-949B-41219DCB2BE7}"/>
                  </a:ext>
                </a:extLst>
              </p:cNvPr>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3" name="Google Shape;1196;p18">
                <a:extLst>
                  <a:ext uri="{FF2B5EF4-FFF2-40B4-BE49-F238E27FC236}">
                    <a16:creationId xmlns:a16="http://schemas.microsoft.com/office/drawing/2014/main" id="{A544675E-5ADF-4EA1-BE2F-623F55F33CB8}"/>
                  </a:ext>
                </a:extLst>
              </p:cNvPr>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4" name="Google Shape;1197;p18">
                <a:extLst>
                  <a:ext uri="{FF2B5EF4-FFF2-40B4-BE49-F238E27FC236}">
                    <a16:creationId xmlns:a16="http://schemas.microsoft.com/office/drawing/2014/main" id="{7D34F943-3BA7-4135-9E60-62F2D1F5C1A4}"/>
                  </a:ext>
                </a:extLst>
              </p:cNvPr>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5" name="Google Shape;1198;p18">
                <a:extLst>
                  <a:ext uri="{FF2B5EF4-FFF2-40B4-BE49-F238E27FC236}">
                    <a16:creationId xmlns:a16="http://schemas.microsoft.com/office/drawing/2014/main" id="{B85E2558-4893-4B58-98C9-2C5EE8125112}"/>
                  </a:ext>
                </a:extLst>
              </p:cNvPr>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6" name="Google Shape;1199;p18">
                <a:extLst>
                  <a:ext uri="{FF2B5EF4-FFF2-40B4-BE49-F238E27FC236}">
                    <a16:creationId xmlns:a16="http://schemas.microsoft.com/office/drawing/2014/main" id="{81CD9563-0245-4CB3-B41A-5220B7FA8234}"/>
                  </a:ext>
                </a:extLst>
              </p:cNvPr>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7" name="Google Shape;1200;p18">
                <a:extLst>
                  <a:ext uri="{FF2B5EF4-FFF2-40B4-BE49-F238E27FC236}">
                    <a16:creationId xmlns:a16="http://schemas.microsoft.com/office/drawing/2014/main" id="{1DA7ACAA-8931-4DBF-A049-8EF327CB9CCD}"/>
                  </a:ext>
                </a:extLst>
              </p:cNvPr>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8" name="Google Shape;1201;p18">
                <a:extLst>
                  <a:ext uri="{FF2B5EF4-FFF2-40B4-BE49-F238E27FC236}">
                    <a16:creationId xmlns:a16="http://schemas.microsoft.com/office/drawing/2014/main" id="{93E186AD-02F9-435A-A23E-18410ED0F73A}"/>
                  </a:ext>
                </a:extLst>
              </p:cNvPr>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69" name="Google Shape;1202;p18">
                <a:extLst>
                  <a:ext uri="{FF2B5EF4-FFF2-40B4-BE49-F238E27FC236}">
                    <a16:creationId xmlns:a16="http://schemas.microsoft.com/office/drawing/2014/main" id="{401C044E-1071-410C-B967-0D59F3E8AFE3}"/>
                  </a:ext>
                </a:extLst>
              </p:cNvPr>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70" name="Google Shape;1203;p18">
                <a:extLst>
                  <a:ext uri="{FF2B5EF4-FFF2-40B4-BE49-F238E27FC236}">
                    <a16:creationId xmlns:a16="http://schemas.microsoft.com/office/drawing/2014/main" id="{F35199BF-A5AC-4376-96A9-974B85AC08E5}"/>
                  </a:ext>
                </a:extLst>
              </p:cNvPr>
              <p:cNvGrpSpPr/>
              <p:nvPr/>
            </p:nvGrpSpPr>
            <p:grpSpPr>
              <a:xfrm>
                <a:off x="4516659" y="2291619"/>
                <a:ext cx="809625" cy="809625"/>
                <a:chOff x="4516659" y="2291619"/>
                <a:chExt cx="809625" cy="809625"/>
              </a:xfrm>
            </p:grpSpPr>
            <p:sp>
              <p:nvSpPr>
                <p:cNvPr id="73" name="Google Shape;1204;p18">
                  <a:extLst>
                    <a:ext uri="{FF2B5EF4-FFF2-40B4-BE49-F238E27FC236}">
                      <a16:creationId xmlns:a16="http://schemas.microsoft.com/office/drawing/2014/main" id="{63327ED9-B8E7-4342-98FA-AD92C57AF8ED}"/>
                    </a:ext>
                  </a:extLst>
                </p:cNvPr>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74" name="Google Shape;1205;p18">
                  <a:extLst>
                    <a:ext uri="{FF2B5EF4-FFF2-40B4-BE49-F238E27FC236}">
                      <a16:creationId xmlns:a16="http://schemas.microsoft.com/office/drawing/2014/main" id="{0EEC1899-DFBA-4069-B13C-AD3E630B8D67}"/>
                    </a:ext>
                  </a:extLst>
                </p:cNvPr>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71" name="Google Shape;1206;p18">
                <a:extLst>
                  <a:ext uri="{FF2B5EF4-FFF2-40B4-BE49-F238E27FC236}">
                    <a16:creationId xmlns:a16="http://schemas.microsoft.com/office/drawing/2014/main" id="{5BBCE68E-4094-468E-A894-736675695790}"/>
                  </a:ext>
                </a:extLst>
              </p:cNvPr>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72" name="Google Shape;1207;p18">
                <a:extLst>
                  <a:ext uri="{FF2B5EF4-FFF2-40B4-BE49-F238E27FC236}">
                    <a16:creationId xmlns:a16="http://schemas.microsoft.com/office/drawing/2014/main" id="{C8ABBEC4-C3EF-456F-A915-EBAE98A2DB71}"/>
                  </a:ext>
                </a:extLst>
              </p:cNvPr>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52" name="TextBox 51">
              <a:extLst>
                <a:ext uri="{FF2B5EF4-FFF2-40B4-BE49-F238E27FC236}">
                  <a16:creationId xmlns:a16="http://schemas.microsoft.com/office/drawing/2014/main" id="{280635C8-BE9C-452A-941F-D1C510442946}"/>
                </a:ext>
              </a:extLst>
            </p:cNvPr>
            <p:cNvSpPr txBox="1"/>
            <p:nvPr/>
          </p:nvSpPr>
          <p:spPr>
            <a:xfrm>
              <a:off x="1312062" y="2073892"/>
              <a:ext cx="1922777" cy="1077218"/>
            </a:xfrm>
            <a:prstGeom prst="rect">
              <a:avLst/>
            </a:prstGeom>
            <a:noFill/>
          </p:spPr>
          <p:txBody>
            <a:bodyPr wrap="square">
              <a:spAutoFit/>
            </a:bodyPr>
            <a:lstStyle/>
            <a:p>
              <a:pPr algn="ctr"/>
              <a:r>
                <a:rPr lang="en-US" sz="3200" dirty="0">
                  <a:solidFill>
                    <a:srgbClr val="0070C0"/>
                  </a:solidFill>
                  <a:latin typeface="#9Slide03 Ample" panose="02000000000000000000" pitchFamily="2" charset="0"/>
                </a:rPr>
                <a:t>Ong </a:t>
              </a:r>
              <a:r>
                <a:rPr lang="en-US" sz="3200" dirty="0" err="1">
                  <a:solidFill>
                    <a:srgbClr val="0070C0"/>
                  </a:solidFill>
                  <a:latin typeface="#9Slide03 Ample" panose="02000000000000000000" pitchFamily="2" charset="0"/>
                </a:rPr>
                <a:t>tìm</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kiến</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thức</a:t>
              </a:r>
              <a:endParaRPr lang="en-US" sz="3200" dirty="0">
                <a:solidFill>
                  <a:srgbClr val="0070C0"/>
                </a:solidFill>
                <a:latin typeface="#9Slide03 Ample" panose="02000000000000000000" pitchFamily="2" charset="0"/>
              </a:endParaRPr>
            </a:p>
          </p:txBody>
        </p:sp>
      </p:grpSp>
      <p:sp>
        <p:nvSpPr>
          <p:cNvPr id="81" name="TextBox 80">
            <a:extLst>
              <a:ext uri="{FF2B5EF4-FFF2-40B4-BE49-F238E27FC236}">
                <a16:creationId xmlns:a16="http://schemas.microsoft.com/office/drawing/2014/main" id="{E29D06AA-D3E6-480D-ABB1-72B683FC50EA}"/>
              </a:ext>
            </a:extLst>
          </p:cNvPr>
          <p:cNvSpPr txBox="1"/>
          <p:nvPr/>
        </p:nvSpPr>
        <p:spPr>
          <a:xfrm>
            <a:off x="4608737" y="881664"/>
            <a:ext cx="3679053" cy="830997"/>
          </a:xfrm>
          <a:prstGeom prst="rect">
            <a:avLst/>
          </a:prstGeom>
          <a:noFill/>
        </p:spPr>
        <p:txBody>
          <a:bodyPr wrap="square">
            <a:spAutoFit/>
          </a:bodyPr>
          <a:lstStyle/>
          <a:p>
            <a:pPr algn="just"/>
            <a:r>
              <a:rPr lang="en-US" sz="2400" dirty="0" err="1">
                <a:latin typeface="#9Slide03 AmpleSoft" panose="02000000000000000000" pitchFamily="2" charset="0"/>
                <a:ea typeface="Times New Roman" panose="02020603050405020304" pitchFamily="18" charset="0"/>
                <a:sym typeface="Merriweather Light"/>
              </a:rPr>
              <a:t>Có</a:t>
            </a:r>
            <a:r>
              <a:rPr lang="en-US" sz="2400" dirty="0">
                <a:latin typeface="#9Slide03 AmpleSoft" panose="02000000000000000000" pitchFamily="2" charset="0"/>
                <a:ea typeface="Times New Roman" panose="02020603050405020304" pitchFamily="18" charset="0"/>
                <a:sym typeface="Merriweather Light"/>
              </a:rPr>
              <a:t> 7 ô </a:t>
            </a:r>
            <a:r>
              <a:rPr lang="en-US" sz="2400" dirty="0" err="1">
                <a:latin typeface="#9Slide03 AmpleSoft" panose="02000000000000000000" pitchFamily="2" charset="0"/>
                <a:ea typeface="Times New Roman" panose="02020603050405020304" pitchFamily="18" charset="0"/>
                <a:sym typeface="Merriweather Light"/>
              </a:rPr>
              <a:t>chứa</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các</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kiến</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thức</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tổng</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kết</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bài</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học</a:t>
            </a:r>
            <a:endParaRPr lang="en-US" sz="2400" dirty="0">
              <a:latin typeface="#9Slide03 AmpleSoft" panose="02000000000000000000" pitchFamily="2" charset="0"/>
            </a:endParaRPr>
          </a:p>
        </p:txBody>
      </p:sp>
      <p:grpSp>
        <p:nvGrpSpPr>
          <p:cNvPr id="82" name="Google Shape;1208;p18">
            <a:extLst>
              <a:ext uri="{FF2B5EF4-FFF2-40B4-BE49-F238E27FC236}">
                <a16:creationId xmlns:a16="http://schemas.microsoft.com/office/drawing/2014/main" id="{946F87C5-AB86-4334-9699-2943B4EDAAAF}"/>
              </a:ext>
            </a:extLst>
          </p:cNvPr>
          <p:cNvGrpSpPr/>
          <p:nvPr/>
        </p:nvGrpSpPr>
        <p:grpSpPr>
          <a:xfrm>
            <a:off x="3789280" y="2358863"/>
            <a:ext cx="616412" cy="571655"/>
            <a:chOff x="5916127" y="1590589"/>
            <a:chExt cx="4201749" cy="3672836"/>
          </a:xfrm>
        </p:grpSpPr>
        <p:grpSp>
          <p:nvGrpSpPr>
            <p:cNvPr id="83" name="Google Shape;1209;p18">
              <a:extLst>
                <a:ext uri="{FF2B5EF4-FFF2-40B4-BE49-F238E27FC236}">
                  <a16:creationId xmlns:a16="http://schemas.microsoft.com/office/drawing/2014/main" id="{130F04E3-494F-4A88-ACF1-0E11578479B5}"/>
                </a:ext>
              </a:extLst>
            </p:cNvPr>
            <p:cNvGrpSpPr/>
            <p:nvPr/>
          </p:nvGrpSpPr>
          <p:grpSpPr>
            <a:xfrm>
              <a:off x="5916127" y="2814232"/>
              <a:ext cx="1535513" cy="2166104"/>
              <a:chOff x="5916127" y="2814232"/>
              <a:chExt cx="1535513" cy="2166104"/>
            </a:xfrm>
          </p:grpSpPr>
          <p:grpSp>
            <p:nvGrpSpPr>
              <p:cNvPr id="115" name="Google Shape;1210;p18">
                <a:extLst>
                  <a:ext uri="{FF2B5EF4-FFF2-40B4-BE49-F238E27FC236}">
                    <a16:creationId xmlns:a16="http://schemas.microsoft.com/office/drawing/2014/main" id="{CF7449F0-8CDF-4323-AAB9-62EAB17D4F58}"/>
                  </a:ext>
                </a:extLst>
              </p:cNvPr>
              <p:cNvGrpSpPr/>
              <p:nvPr/>
            </p:nvGrpSpPr>
            <p:grpSpPr>
              <a:xfrm>
                <a:off x="6331772" y="4075467"/>
                <a:ext cx="1082944" cy="904869"/>
                <a:chOff x="6331772" y="4075467"/>
                <a:chExt cx="1082944" cy="904869"/>
              </a:xfrm>
            </p:grpSpPr>
            <p:sp>
              <p:nvSpPr>
                <p:cNvPr id="119" name="Google Shape;1211;p18">
                  <a:extLst>
                    <a:ext uri="{FF2B5EF4-FFF2-40B4-BE49-F238E27FC236}">
                      <a16:creationId xmlns:a16="http://schemas.microsoft.com/office/drawing/2014/main" id="{80ACE5BE-AF75-4506-851F-43E658451B53}"/>
                    </a:ext>
                  </a:extLst>
                </p:cNvPr>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20" name="Google Shape;1212;p18">
                  <a:extLst>
                    <a:ext uri="{FF2B5EF4-FFF2-40B4-BE49-F238E27FC236}">
                      <a16:creationId xmlns:a16="http://schemas.microsoft.com/office/drawing/2014/main" id="{7800A205-8956-402C-B8D6-3AE284C158BE}"/>
                    </a:ext>
                  </a:extLst>
                </p:cNvPr>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116" name="Google Shape;1213;p18">
                <a:extLst>
                  <a:ext uri="{FF2B5EF4-FFF2-40B4-BE49-F238E27FC236}">
                    <a16:creationId xmlns:a16="http://schemas.microsoft.com/office/drawing/2014/main" id="{266F18CE-D489-4D00-AB14-152E78034561}"/>
                  </a:ext>
                </a:extLst>
              </p:cNvPr>
              <p:cNvGrpSpPr/>
              <p:nvPr/>
            </p:nvGrpSpPr>
            <p:grpSpPr>
              <a:xfrm>
                <a:off x="5916127" y="2814232"/>
                <a:ext cx="1535513" cy="1411057"/>
                <a:chOff x="5916127" y="2814232"/>
                <a:chExt cx="1535513" cy="1411057"/>
              </a:xfrm>
            </p:grpSpPr>
            <p:sp>
              <p:nvSpPr>
                <p:cNvPr id="117" name="Google Shape;1214;p18">
                  <a:extLst>
                    <a:ext uri="{FF2B5EF4-FFF2-40B4-BE49-F238E27FC236}">
                      <a16:creationId xmlns:a16="http://schemas.microsoft.com/office/drawing/2014/main" id="{B596997E-3E2F-4794-A56A-DCC697E22E08}"/>
                    </a:ext>
                  </a:extLst>
                </p:cNvPr>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18" name="Google Shape;1215;p18">
                  <a:extLst>
                    <a:ext uri="{FF2B5EF4-FFF2-40B4-BE49-F238E27FC236}">
                      <a16:creationId xmlns:a16="http://schemas.microsoft.com/office/drawing/2014/main" id="{222279F0-533B-4204-BEB8-2182283BA2BB}"/>
                    </a:ext>
                  </a:extLst>
                </p:cNvPr>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grpSp>
          <p:nvGrpSpPr>
            <p:cNvPr id="84" name="Google Shape;1216;p18">
              <a:extLst>
                <a:ext uri="{FF2B5EF4-FFF2-40B4-BE49-F238E27FC236}">
                  <a16:creationId xmlns:a16="http://schemas.microsoft.com/office/drawing/2014/main" id="{63B6678C-A743-4009-8563-B434E169E15E}"/>
                </a:ext>
              </a:extLst>
            </p:cNvPr>
            <p:cNvGrpSpPr/>
            <p:nvPr/>
          </p:nvGrpSpPr>
          <p:grpSpPr>
            <a:xfrm>
              <a:off x="6040232" y="3501675"/>
              <a:ext cx="1171621" cy="1354244"/>
              <a:chOff x="6040232" y="3501675"/>
              <a:chExt cx="1171621" cy="1354244"/>
            </a:xfrm>
          </p:grpSpPr>
          <p:sp>
            <p:nvSpPr>
              <p:cNvPr id="113" name="Google Shape;1217;p18">
                <a:extLst>
                  <a:ext uri="{FF2B5EF4-FFF2-40B4-BE49-F238E27FC236}">
                    <a16:creationId xmlns:a16="http://schemas.microsoft.com/office/drawing/2014/main" id="{85D7DFA8-76CF-4C50-B3AA-CD94F3DA6981}"/>
                  </a:ext>
                </a:extLst>
              </p:cNvPr>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14" name="Google Shape;1218;p18">
                <a:extLst>
                  <a:ext uri="{FF2B5EF4-FFF2-40B4-BE49-F238E27FC236}">
                    <a16:creationId xmlns:a16="http://schemas.microsoft.com/office/drawing/2014/main" id="{D76D723B-FE99-4026-A2E6-03FFF45B23C9}"/>
                  </a:ext>
                </a:extLst>
              </p:cNvPr>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85" name="Google Shape;1219;p18">
              <a:extLst>
                <a:ext uri="{FF2B5EF4-FFF2-40B4-BE49-F238E27FC236}">
                  <a16:creationId xmlns:a16="http://schemas.microsoft.com/office/drawing/2014/main" id="{AB4745B9-6B49-4BB5-8F68-2A5415CC50E4}"/>
                </a:ext>
              </a:extLst>
            </p:cNvPr>
            <p:cNvGrpSpPr/>
            <p:nvPr/>
          </p:nvGrpSpPr>
          <p:grpSpPr>
            <a:xfrm>
              <a:off x="8582268" y="2814463"/>
              <a:ext cx="1535608" cy="2165872"/>
              <a:chOff x="8582268" y="2814463"/>
              <a:chExt cx="1535608" cy="2165872"/>
            </a:xfrm>
          </p:grpSpPr>
          <p:grpSp>
            <p:nvGrpSpPr>
              <p:cNvPr id="107" name="Google Shape;1220;p18">
                <a:extLst>
                  <a:ext uri="{FF2B5EF4-FFF2-40B4-BE49-F238E27FC236}">
                    <a16:creationId xmlns:a16="http://schemas.microsoft.com/office/drawing/2014/main" id="{AC76995B-3FC7-4ABD-B5B0-698BF864B6D2}"/>
                  </a:ext>
                </a:extLst>
              </p:cNvPr>
              <p:cNvGrpSpPr/>
              <p:nvPr/>
            </p:nvGrpSpPr>
            <p:grpSpPr>
              <a:xfrm>
                <a:off x="8619191" y="4075403"/>
                <a:ext cx="1082950" cy="904932"/>
                <a:chOff x="8619191" y="4075403"/>
                <a:chExt cx="1082950" cy="904932"/>
              </a:xfrm>
            </p:grpSpPr>
            <p:sp>
              <p:nvSpPr>
                <p:cNvPr id="111" name="Google Shape;1221;p18">
                  <a:extLst>
                    <a:ext uri="{FF2B5EF4-FFF2-40B4-BE49-F238E27FC236}">
                      <a16:creationId xmlns:a16="http://schemas.microsoft.com/office/drawing/2014/main" id="{90DD4173-FC53-461E-88BF-BFCE6D5812D8}"/>
                    </a:ext>
                  </a:extLst>
                </p:cNvPr>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12" name="Google Shape;1222;p18">
                  <a:extLst>
                    <a:ext uri="{FF2B5EF4-FFF2-40B4-BE49-F238E27FC236}">
                      <a16:creationId xmlns:a16="http://schemas.microsoft.com/office/drawing/2014/main" id="{FFEED5DD-B7F4-4E23-9842-545C11CA6A1D}"/>
                    </a:ext>
                  </a:extLst>
                </p:cNvPr>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108" name="Google Shape;1223;p18">
                <a:extLst>
                  <a:ext uri="{FF2B5EF4-FFF2-40B4-BE49-F238E27FC236}">
                    <a16:creationId xmlns:a16="http://schemas.microsoft.com/office/drawing/2014/main" id="{A505B03D-31B1-4E1B-81F7-83A65E344F11}"/>
                  </a:ext>
                </a:extLst>
              </p:cNvPr>
              <p:cNvGrpSpPr/>
              <p:nvPr/>
            </p:nvGrpSpPr>
            <p:grpSpPr>
              <a:xfrm>
                <a:off x="8582268" y="2814463"/>
                <a:ext cx="1535608" cy="1410826"/>
                <a:chOff x="8582268" y="2814463"/>
                <a:chExt cx="1535608" cy="1410826"/>
              </a:xfrm>
            </p:grpSpPr>
            <p:sp>
              <p:nvSpPr>
                <p:cNvPr id="109" name="Google Shape;1224;p18">
                  <a:extLst>
                    <a:ext uri="{FF2B5EF4-FFF2-40B4-BE49-F238E27FC236}">
                      <a16:creationId xmlns:a16="http://schemas.microsoft.com/office/drawing/2014/main" id="{46766B17-B8F0-4A4B-AEDB-3DEA69B0410C}"/>
                    </a:ext>
                  </a:extLst>
                </p:cNvPr>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10" name="Google Shape;1225;p18">
                  <a:extLst>
                    <a:ext uri="{FF2B5EF4-FFF2-40B4-BE49-F238E27FC236}">
                      <a16:creationId xmlns:a16="http://schemas.microsoft.com/office/drawing/2014/main" id="{FF788872-4A11-4D33-9EB1-8A393AA0FF14}"/>
                    </a:ext>
                  </a:extLst>
                </p:cNvPr>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grpSp>
          <p:nvGrpSpPr>
            <p:cNvPr id="86" name="Google Shape;1226;p18">
              <a:extLst>
                <a:ext uri="{FF2B5EF4-FFF2-40B4-BE49-F238E27FC236}">
                  <a16:creationId xmlns:a16="http://schemas.microsoft.com/office/drawing/2014/main" id="{7FDD0650-D429-4699-BF22-8D368C8840EF}"/>
                </a:ext>
              </a:extLst>
            </p:cNvPr>
            <p:cNvGrpSpPr/>
            <p:nvPr/>
          </p:nvGrpSpPr>
          <p:grpSpPr>
            <a:xfrm>
              <a:off x="8812053" y="3501675"/>
              <a:ext cx="1171620" cy="1354244"/>
              <a:chOff x="8812053" y="3501675"/>
              <a:chExt cx="1171620" cy="1354244"/>
            </a:xfrm>
          </p:grpSpPr>
          <p:sp>
            <p:nvSpPr>
              <p:cNvPr id="105" name="Google Shape;1227;p18">
                <a:extLst>
                  <a:ext uri="{FF2B5EF4-FFF2-40B4-BE49-F238E27FC236}">
                    <a16:creationId xmlns:a16="http://schemas.microsoft.com/office/drawing/2014/main" id="{EFCB0EA5-D906-4A10-87F6-A312FF10E990}"/>
                  </a:ext>
                </a:extLst>
              </p:cNvPr>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06" name="Google Shape;1228;p18">
                <a:extLst>
                  <a:ext uri="{FF2B5EF4-FFF2-40B4-BE49-F238E27FC236}">
                    <a16:creationId xmlns:a16="http://schemas.microsoft.com/office/drawing/2014/main" id="{2B768CC3-840C-4CB0-9546-20D1DE2008C3}"/>
                  </a:ext>
                </a:extLst>
              </p:cNvPr>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87" name="Google Shape;1229;p18">
              <a:extLst>
                <a:ext uri="{FF2B5EF4-FFF2-40B4-BE49-F238E27FC236}">
                  <a16:creationId xmlns:a16="http://schemas.microsoft.com/office/drawing/2014/main" id="{7454D08B-63DE-4B27-AEE6-9582C2A06C61}"/>
                </a:ext>
              </a:extLst>
            </p:cNvPr>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88" name="Google Shape;1230;p18">
              <a:extLst>
                <a:ext uri="{FF2B5EF4-FFF2-40B4-BE49-F238E27FC236}">
                  <a16:creationId xmlns:a16="http://schemas.microsoft.com/office/drawing/2014/main" id="{94259FF8-F866-4264-AC48-2A683F3724CA}"/>
                </a:ext>
              </a:extLst>
            </p:cNvPr>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89" name="Google Shape;1231;p18">
              <a:extLst>
                <a:ext uri="{FF2B5EF4-FFF2-40B4-BE49-F238E27FC236}">
                  <a16:creationId xmlns:a16="http://schemas.microsoft.com/office/drawing/2014/main" id="{E6906D69-723D-427F-9192-A287C4078E34}"/>
                </a:ext>
              </a:extLst>
            </p:cNvPr>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90" name="Google Shape;1232;p18">
              <a:extLst>
                <a:ext uri="{FF2B5EF4-FFF2-40B4-BE49-F238E27FC236}">
                  <a16:creationId xmlns:a16="http://schemas.microsoft.com/office/drawing/2014/main" id="{8EC54B35-4320-4865-BF55-45F2A19703E8}"/>
                </a:ext>
              </a:extLst>
            </p:cNvPr>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91" name="Google Shape;1233;p18">
              <a:extLst>
                <a:ext uri="{FF2B5EF4-FFF2-40B4-BE49-F238E27FC236}">
                  <a16:creationId xmlns:a16="http://schemas.microsoft.com/office/drawing/2014/main" id="{F091190D-51D9-48E2-9402-240F520C6375}"/>
                </a:ext>
              </a:extLst>
            </p:cNvPr>
            <p:cNvGrpSpPr/>
            <p:nvPr/>
          </p:nvGrpSpPr>
          <p:grpSpPr>
            <a:xfrm>
              <a:off x="7116984" y="2129694"/>
              <a:ext cx="809625" cy="809624"/>
              <a:chOff x="7116984" y="2129694"/>
              <a:chExt cx="809625" cy="809624"/>
            </a:xfrm>
          </p:grpSpPr>
          <p:sp>
            <p:nvSpPr>
              <p:cNvPr id="103" name="Google Shape;1234;p18">
                <a:extLst>
                  <a:ext uri="{FF2B5EF4-FFF2-40B4-BE49-F238E27FC236}">
                    <a16:creationId xmlns:a16="http://schemas.microsoft.com/office/drawing/2014/main" id="{4AB4A5FA-545B-4094-8E9F-FBCC1301F1A2}"/>
                  </a:ext>
                </a:extLst>
              </p:cNvPr>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04" name="Google Shape;1235;p18">
                <a:extLst>
                  <a:ext uri="{FF2B5EF4-FFF2-40B4-BE49-F238E27FC236}">
                    <a16:creationId xmlns:a16="http://schemas.microsoft.com/office/drawing/2014/main" id="{55BFBB0D-4A7A-4904-B635-9B8ED16BFE0F}"/>
                  </a:ext>
                </a:extLst>
              </p:cNvPr>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92" name="Google Shape;1236;p18">
              <a:extLst>
                <a:ext uri="{FF2B5EF4-FFF2-40B4-BE49-F238E27FC236}">
                  <a16:creationId xmlns:a16="http://schemas.microsoft.com/office/drawing/2014/main" id="{8E1E7308-103C-47D0-B6B8-5F8395B80C20}"/>
                </a:ext>
              </a:extLst>
            </p:cNvPr>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93" name="Google Shape;1237;p18">
              <a:extLst>
                <a:ext uri="{FF2B5EF4-FFF2-40B4-BE49-F238E27FC236}">
                  <a16:creationId xmlns:a16="http://schemas.microsoft.com/office/drawing/2014/main" id="{2EB1E789-E1E2-44E0-913B-71E1689D7EAA}"/>
                </a:ext>
              </a:extLst>
            </p:cNvPr>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94" name="Google Shape;1238;p18">
              <a:extLst>
                <a:ext uri="{FF2B5EF4-FFF2-40B4-BE49-F238E27FC236}">
                  <a16:creationId xmlns:a16="http://schemas.microsoft.com/office/drawing/2014/main" id="{0068FF2F-E547-448A-B639-833DBA1865AB}"/>
                </a:ext>
              </a:extLst>
            </p:cNvPr>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95" name="Google Shape;1239;p18">
              <a:extLst>
                <a:ext uri="{FF2B5EF4-FFF2-40B4-BE49-F238E27FC236}">
                  <a16:creationId xmlns:a16="http://schemas.microsoft.com/office/drawing/2014/main" id="{BADCCF02-C439-473E-B8F6-F2FE69EE8FCB}"/>
                </a:ext>
              </a:extLst>
            </p:cNvPr>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96" name="Google Shape;1240;p18">
              <a:extLst>
                <a:ext uri="{FF2B5EF4-FFF2-40B4-BE49-F238E27FC236}">
                  <a16:creationId xmlns:a16="http://schemas.microsoft.com/office/drawing/2014/main" id="{D14F8AEB-EB12-4254-A629-16C887CE59DF}"/>
                </a:ext>
              </a:extLst>
            </p:cNvPr>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97" name="Google Shape;1241;p18">
              <a:extLst>
                <a:ext uri="{FF2B5EF4-FFF2-40B4-BE49-F238E27FC236}">
                  <a16:creationId xmlns:a16="http://schemas.microsoft.com/office/drawing/2014/main" id="{FDE156A9-1F2A-43BE-B656-23742F3E0374}"/>
                </a:ext>
              </a:extLst>
            </p:cNvPr>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98" name="Google Shape;1242;p18">
              <a:extLst>
                <a:ext uri="{FF2B5EF4-FFF2-40B4-BE49-F238E27FC236}">
                  <a16:creationId xmlns:a16="http://schemas.microsoft.com/office/drawing/2014/main" id="{CFCADE25-5498-47A2-8A39-87884A3322D7}"/>
                </a:ext>
              </a:extLst>
            </p:cNvPr>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99" name="Google Shape;1243;p18">
              <a:extLst>
                <a:ext uri="{FF2B5EF4-FFF2-40B4-BE49-F238E27FC236}">
                  <a16:creationId xmlns:a16="http://schemas.microsoft.com/office/drawing/2014/main" id="{CA28063E-270F-4C75-B5E3-20B5C81B5F8A}"/>
                </a:ext>
              </a:extLst>
            </p:cNvPr>
            <p:cNvGrpSpPr/>
            <p:nvPr/>
          </p:nvGrpSpPr>
          <p:grpSpPr>
            <a:xfrm>
              <a:off x="8164734" y="2129694"/>
              <a:ext cx="809625" cy="809624"/>
              <a:chOff x="8164734" y="2129694"/>
              <a:chExt cx="809625" cy="809624"/>
            </a:xfrm>
          </p:grpSpPr>
          <p:sp>
            <p:nvSpPr>
              <p:cNvPr id="101" name="Google Shape;1244;p18">
                <a:extLst>
                  <a:ext uri="{FF2B5EF4-FFF2-40B4-BE49-F238E27FC236}">
                    <a16:creationId xmlns:a16="http://schemas.microsoft.com/office/drawing/2014/main" id="{55C97174-6F52-4FB9-906E-D6EEB036983D}"/>
                  </a:ext>
                </a:extLst>
              </p:cNvPr>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02" name="Google Shape;1245;p18">
                <a:extLst>
                  <a:ext uri="{FF2B5EF4-FFF2-40B4-BE49-F238E27FC236}">
                    <a16:creationId xmlns:a16="http://schemas.microsoft.com/office/drawing/2014/main" id="{5035172F-FF64-4F81-B4EF-11E923731DBD}"/>
                  </a:ext>
                </a:extLst>
              </p:cNvPr>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100" name="Google Shape;1246;p18">
              <a:extLst>
                <a:ext uri="{FF2B5EF4-FFF2-40B4-BE49-F238E27FC236}">
                  <a16:creationId xmlns:a16="http://schemas.microsoft.com/office/drawing/2014/main" id="{EDBDCC06-85DE-4B52-98E0-1F8B08B95027}"/>
                </a:ext>
              </a:extLst>
            </p:cNvPr>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121" name="TextBox 120">
            <a:extLst>
              <a:ext uri="{FF2B5EF4-FFF2-40B4-BE49-F238E27FC236}">
                <a16:creationId xmlns:a16="http://schemas.microsoft.com/office/drawing/2014/main" id="{848888E6-AEF7-4882-BDBC-A468FC04BF74}"/>
              </a:ext>
            </a:extLst>
          </p:cNvPr>
          <p:cNvSpPr txBox="1"/>
          <p:nvPr/>
        </p:nvSpPr>
        <p:spPr>
          <a:xfrm>
            <a:off x="4608737" y="2111693"/>
            <a:ext cx="3763108" cy="1200329"/>
          </a:xfrm>
          <a:prstGeom prst="rect">
            <a:avLst/>
          </a:prstGeom>
          <a:noFill/>
        </p:spPr>
        <p:txBody>
          <a:bodyPr wrap="square">
            <a:spAutoFit/>
          </a:bodyPr>
          <a:lstStyle/>
          <a:p>
            <a:pPr algn="just"/>
            <a:r>
              <a:rPr lang="en-US" sz="2400" dirty="0" err="1">
                <a:latin typeface="#9Slide03 AmpleSoft" panose="02000000000000000000" pitchFamily="2" charset="0"/>
                <a:ea typeface="Times New Roman" panose="02020603050405020304" pitchFamily="18" charset="0"/>
                <a:sym typeface="Merriweather Light"/>
              </a:rPr>
              <a:t>Tô</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màu</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tím</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vào</a:t>
            </a:r>
            <a:r>
              <a:rPr lang="en-US" sz="2400" dirty="0">
                <a:latin typeface="#9Slide03 AmpleSoft" panose="02000000000000000000" pitchFamily="2" charset="0"/>
                <a:ea typeface="Times New Roman" panose="02020603050405020304" pitchFamily="18" charset="0"/>
                <a:sym typeface="Merriweather Light"/>
              </a:rPr>
              <a:t> ô </a:t>
            </a:r>
            <a:r>
              <a:rPr lang="en-US" sz="2400" dirty="0" err="1">
                <a:latin typeface="#9Slide03 AmpleSoft" panose="02000000000000000000" pitchFamily="2" charset="0"/>
                <a:ea typeface="Times New Roman" panose="02020603050405020304" pitchFamily="18" charset="0"/>
                <a:sym typeface="Merriweather Light"/>
              </a:rPr>
              <a:t>đề</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tài</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màu</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hồng</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vào</a:t>
            </a:r>
            <a:r>
              <a:rPr lang="en-US" sz="2400" dirty="0">
                <a:latin typeface="#9Slide03 AmpleSoft" panose="02000000000000000000" pitchFamily="2" charset="0"/>
                <a:ea typeface="Times New Roman" panose="02020603050405020304" pitchFamily="18" charset="0"/>
                <a:sym typeface="Merriweather Light"/>
              </a:rPr>
              <a:t> ô </a:t>
            </a:r>
            <a:r>
              <a:rPr lang="en-US" sz="2400" dirty="0" err="1">
                <a:latin typeface="#9Slide03 AmpleSoft" panose="02000000000000000000" pitchFamily="2" charset="0"/>
                <a:ea typeface="Times New Roman" panose="02020603050405020304" pitchFamily="18" charset="0"/>
                <a:sym typeface="Merriweather Light"/>
              </a:rPr>
              <a:t>chủ</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đề</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màu</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vàng</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vào</a:t>
            </a:r>
            <a:r>
              <a:rPr lang="en-US" sz="2400" dirty="0">
                <a:latin typeface="#9Slide03 AmpleSoft" panose="02000000000000000000" pitchFamily="2" charset="0"/>
                <a:ea typeface="Times New Roman" panose="02020603050405020304" pitchFamily="18" charset="0"/>
                <a:sym typeface="Merriweather Light"/>
              </a:rPr>
              <a:t> ô </a:t>
            </a:r>
            <a:r>
              <a:rPr lang="en-US" sz="2400" dirty="0" err="1">
                <a:latin typeface="#9Slide03 AmpleSoft" panose="02000000000000000000" pitchFamily="2" charset="0"/>
                <a:ea typeface="Times New Roman" panose="02020603050405020304" pitchFamily="18" charset="0"/>
                <a:sym typeface="Merriweather Light"/>
              </a:rPr>
              <a:t>nghệ</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thuật</a:t>
            </a:r>
            <a:endParaRPr lang="en-US" sz="2400" dirty="0">
              <a:latin typeface="#9Slide03 AmpleSoft" panose="02000000000000000000" pitchFamily="2" charset="0"/>
            </a:endParaRPr>
          </a:p>
        </p:txBody>
      </p:sp>
      <p:grpSp>
        <p:nvGrpSpPr>
          <p:cNvPr id="122" name="Google Shape;1208;p18">
            <a:extLst>
              <a:ext uri="{FF2B5EF4-FFF2-40B4-BE49-F238E27FC236}">
                <a16:creationId xmlns:a16="http://schemas.microsoft.com/office/drawing/2014/main" id="{7D13E26D-F5B5-4E91-AE97-022F1CB50599}"/>
              </a:ext>
            </a:extLst>
          </p:cNvPr>
          <p:cNvGrpSpPr/>
          <p:nvPr/>
        </p:nvGrpSpPr>
        <p:grpSpPr>
          <a:xfrm>
            <a:off x="3783679" y="3616526"/>
            <a:ext cx="616412" cy="571655"/>
            <a:chOff x="5916127" y="1590589"/>
            <a:chExt cx="4201749" cy="3672836"/>
          </a:xfrm>
        </p:grpSpPr>
        <p:grpSp>
          <p:nvGrpSpPr>
            <p:cNvPr id="123" name="Google Shape;1209;p18">
              <a:extLst>
                <a:ext uri="{FF2B5EF4-FFF2-40B4-BE49-F238E27FC236}">
                  <a16:creationId xmlns:a16="http://schemas.microsoft.com/office/drawing/2014/main" id="{798E2AEE-712A-4303-A391-C4A7A270EF5A}"/>
                </a:ext>
              </a:extLst>
            </p:cNvPr>
            <p:cNvGrpSpPr/>
            <p:nvPr/>
          </p:nvGrpSpPr>
          <p:grpSpPr>
            <a:xfrm>
              <a:off x="5916127" y="2814232"/>
              <a:ext cx="1535513" cy="2166104"/>
              <a:chOff x="5916127" y="2814232"/>
              <a:chExt cx="1535513" cy="2166104"/>
            </a:xfrm>
          </p:grpSpPr>
          <p:grpSp>
            <p:nvGrpSpPr>
              <p:cNvPr id="155" name="Google Shape;1210;p18">
                <a:extLst>
                  <a:ext uri="{FF2B5EF4-FFF2-40B4-BE49-F238E27FC236}">
                    <a16:creationId xmlns:a16="http://schemas.microsoft.com/office/drawing/2014/main" id="{9241A5B6-0700-48A7-AD41-3BF7F6A099F5}"/>
                  </a:ext>
                </a:extLst>
              </p:cNvPr>
              <p:cNvGrpSpPr/>
              <p:nvPr/>
            </p:nvGrpSpPr>
            <p:grpSpPr>
              <a:xfrm>
                <a:off x="6331772" y="4075467"/>
                <a:ext cx="1082944" cy="904869"/>
                <a:chOff x="6331772" y="4075467"/>
                <a:chExt cx="1082944" cy="904869"/>
              </a:xfrm>
            </p:grpSpPr>
            <p:sp>
              <p:nvSpPr>
                <p:cNvPr id="159" name="Google Shape;1211;p18">
                  <a:extLst>
                    <a:ext uri="{FF2B5EF4-FFF2-40B4-BE49-F238E27FC236}">
                      <a16:creationId xmlns:a16="http://schemas.microsoft.com/office/drawing/2014/main" id="{5726589A-7CD5-41F5-8D7D-35F62AC1561F}"/>
                    </a:ext>
                  </a:extLst>
                </p:cNvPr>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60" name="Google Shape;1212;p18">
                  <a:extLst>
                    <a:ext uri="{FF2B5EF4-FFF2-40B4-BE49-F238E27FC236}">
                      <a16:creationId xmlns:a16="http://schemas.microsoft.com/office/drawing/2014/main" id="{4B4ED647-33E0-4074-9317-84FF1B3AB09E}"/>
                    </a:ext>
                  </a:extLst>
                </p:cNvPr>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156" name="Google Shape;1213;p18">
                <a:extLst>
                  <a:ext uri="{FF2B5EF4-FFF2-40B4-BE49-F238E27FC236}">
                    <a16:creationId xmlns:a16="http://schemas.microsoft.com/office/drawing/2014/main" id="{6C1845A7-8BD8-4C4D-8F01-404BBF7AC9F4}"/>
                  </a:ext>
                </a:extLst>
              </p:cNvPr>
              <p:cNvGrpSpPr/>
              <p:nvPr/>
            </p:nvGrpSpPr>
            <p:grpSpPr>
              <a:xfrm>
                <a:off x="5916127" y="2814232"/>
                <a:ext cx="1535513" cy="1411057"/>
                <a:chOff x="5916127" y="2814232"/>
                <a:chExt cx="1535513" cy="1411057"/>
              </a:xfrm>
            </p:grpSpPr>
            <p:sp>
              <p:nvSpPr>
                <p:cNvPr id="157" name="Google Shape;1214;p18">
                  <a:extLst>
                    <a:ext uri="{FF2B5EF4-FFF2-40B4-BE49-F238E27FC236}">
                      <a16:creationId xmlns:a16="http://schemas.microsoft.com/office/drawing/2014/main" id="{3695EB4C-D892-4785-9B8F-FD70B46A6614}"/>
                    </a:ext>
                  </a:extLst>
                </p:cNvPr>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58" name="Google Shape;1215;p18">
                  <a:extLst>
                    <a:ext uri="{FF2B5EF4-FFF2-40B4-BE49-F238E27FC236}">
                      <a16:creationId xmlns:a16="http://schemas.microsoft.com/office/drawing/2014/main" id="{0974DE6E-BACC-4AC2-A514-AEA10945E3CB}"/>
                    </a:ext>
                  </a:extLst>
                </p:cNvPr>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grpSp>
          <p:nvGrpSpPr>
            <p:cNvPr id="124" name="Google Shape;1216;p18">
              <a:extLst>
                <a:ext uri="{FF2B5EF4-FFF2-40B4-BE49-F238E27FC236}">
                  <a16:creationId xmlns:a16="http://schemas.microsoft.com/office/drawing/2014/main" id="{E7364E26-533A-4E67-9087-3227894FE976}"/>
                </a:ext>
              </a:extLst>
            </p:cNvPr>
            <p:cNvGrpSpPr/>
            <p:nvPr/>
          </p:nvGrpSpPr>
          <p:grpSpPr>
            <a:xfrm>
              <a:off x="6040232" y="3501675"/>
              <a:ext cx="1171621" cy="1354244"/>
              <a:chOff x="6040232" y="3501675"/>
              <a:chExt cx="1171621" cy="1354244"/>
            </a:xfrm>
          </p:grpSpPr>
          <p:sp>
            <p:nvSpPr>
              <p:cNvPr id="153" name="Google Shape;1217;p18">
                <a:extLst>
                  <a:ext uri="{FF2B5EF4-FFF2-40B4-BE49-F238E27FC236}">
                    <a16:creationId xmlns:a16="http://schemas.microsoft.com/office/drawing/2014/main" id="{F3046F12-6AC7-40F9-8D36-3282B8DE57D4}"/>
                  </a:ext>
                </a:extLst>
              </p:cNvPr>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54" name="Google Shape;1218;p18">
                <a:extLst>
                  <a:ext uri="{FF2B5EF4-FFF2-40B4-BE49-F238E27FC236}">
                    <a16:creationId xmlns:a16="http://schemas.microsoft.com/office/drawing/2014/main" id="{339A1600-C77C-458F-8A3F-7F0C60530AC6}"/>
                  </a:ext>
                </a:extLst>
              </p:cNvPr>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125" name="Google Shape;1219;p18">
              <a:extLst>
                <a:ext uri="{FF2B5EF4-FFF2-40B4-BE49-F238E27FC236}">
                  <a16:creationId xmlns:a16="http://schemas.microsoft.com/office/drawing/2014/main" id="{34691F23-C78F-456B-AA20-7BF7C4BAE13C}"/>
                </a:ext>
              </a:extLst>
            </p:cNvPr>
            <p:cNvGrpSpPr/>
            <p:nvPr/>
          </p:nvGrpSpPr>
          <p:grpSpPr>
            <a:xfrm>
              <a:off x="8582268" y="2814463"/>
              <a:ext cx="1535608" cy="2165872"/>
              <a:chOff x="8582268" y="2814463"/>
              <a:chExt cx="1535608" cy="2165872"/>
            </a:xfrm>
          </p:grpSpPr>
          <p:grpSp>
            <p:nvGrpSpPr>
              <p:cNvPr id="147" name="Google Shape;1220;p18">
                <a:extLst>
                  <a:ext uri="{FF2B5EF4-FFF2-40B4-BE49-F238E27FC236}">
                    <a16:creationId xmlns:a16="http://schemas.microsoft.com/office/drawing/2014/main" id="{12108B94-C524-4947-B4AC-6754F1814709}"/>
                  </a:ext>
                </a:extLst>
              </p:cNvPr>
              <p:cNvGrpSpPr/>
              <p:nvPr/>
            </p:nvGrpSpPr>
            <p:grpSpPr>
              <a:xfrm>
                <a:off x="8619191" y="4075403"/>
                <a:ext cx="1082950" cy="904932"/>
                <a:chOff x="8619191" y="4075403"/>
                <a:chExt cx="1082950" cy="904932"/>
              </a:xfrm>
            </p:grpSpPr>
            <p:sp>
              <p:nvSpPr>
                <p:cNvPr id="151" name="Google Shape;1221;p18">
                  <a:extLst>
                    <a:ext uri="{FF2B5EF4-FFF2-40B4-BE49-F238E27FC236}">
                      <a16:creationId xmlns:a16="http://schemas.microsoft.com/office/drawing/2014/main" id="{D3A9756C-B81B-4542-B162-97AE81BE2D27}"/>
                    </a:ext>
                  </a:extLst>
                </p:cNvPr>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52" name="Google Shape;1222;p18">
                  <a:extLst>
                    <a:ext uri="{FF2B5EF4-FFF2-40B4-BE49-F238E27FC236}">
                      <a16:creationId xmlns:a16="http://schemas.microsoft.com/office/drawing/2014/main" id="{F01E8DB7-0374-4BC6-AAE4-F0847CDA9FD7}"/>
                    </a:ext>
                  </a:extLst>
                </p:cNvPr>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nvGrpSpPr>
              <p:cNvPr id="148" name="Google Shape;1223;p18">
                <a:extLst>
                  <a:ext uri="{FF2B5EF4-FFF2-40B4-BE49-F238E27FC236}">
                    <a16:creationId xmlns:a16="http://schemas.microsoft.com/office/drawing/2014/main" id="{14871C6F-CD05-46BA-A6A6-6E02F690EA46}"/>
                  </a:ext>
                </a:extLst>
              </p:cNvPr>
              <p:cNvGrpSpPr/>
              <p:nvPr/>
            </p:nvGrpSpPr>
            <p:grpSpPr>
              <a:xfrm>
                <a:off x="8582268" y="2814463"/>
                <a:ext cx="1535608" cy="1410826"/>
                <a:chOff x="8582268" y="2814463"/>
                <a:chExt cx="1535608" cy="1410826"/>
              </a:xfrm>
            </p:grpSpPr>
            <p:sp>
              <p:nvSpPr>
                <p:cNvPr id="149" name="Google Shape;1224;p18">
                  <a:extLst>
                    <a:ext uri="{FF2B5EF4-FFF2-40B4-BE49-F238E27FC236}">
                      <a16:creationId xmlns:a16="http://schemas.microsoft.com/office/drawing/2014/main" id="{9AAA3EBA-14B8-4F47-B790-03F31E647F2D}"/>
                    </a:ext>
                  </a:extLst>
                </p:cNvPr>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50" name="Google Shape;1225;p18">
                  <a:extLst>
                    <a:ext uri="{FF2B5EF4-FFF2-40B4-BE49-F238E27FC236}">
                      <a16:creationId xmlns:a16="http://schemas.microsoft.com/office/drawing/2014/main" id="{76EE2B5A-F28E-41BA-9FD3-F7570CB6FD28}"/>
                    </a:ext>
                  </a:extLst>
                </p:cNvPr>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grpSp>
        <p:grpSp>
          <p:nvGrpSpPr>
            <p:cNvPr id="126" name="Google Shape;1226;p18">
              <a:extLst>
                <a:ext uri="{FF2B5EF4-FFF2-40B4-BE49-F238E27FC236}">
                  <a16:creationId xmlns:a16="http://schemas.microsoft.com/office/drawing/2014/main" id="{46D2D644-3E10-4B3E-975E-396852FDB6FB}"/>
                </a:ext>
              </a:extLst>
            </p:cNvPr>
            <p:cNvGrpSpPr/>
            <p:nvPr/>
          </p:nvGrpSpPr>
          <p:grpSpPr>
            <a:xfrm>
              <a:off x="8812053" y="3501675"/>
              <a:ext cx="1171620" cy="1354244"/>
              <a:chOff x="8812053" y="3501675"/>
              <a:chExt cx="1171620" cy="1354244"/>
            </a:xfrm>
          </p:grpSpPr>
          <p:sp>
            <p:nvSpPr>
              <p:cNvPr id="145" name="Google Shape;1227;p18">
                <a:extLst>
                  <a:ext uri="{FF2B5EF4-FFF2-40B4-BE49-F238E27FC236}">
                    <a16:creationId xmlns:a16="http://schemas.microsoft.com/office/drawing/2014/main" id="{5CD5208D-145D-4BA7-AAB9-96B0B26C9525}"/>
                  </a:ext>
                </a:extLst>
              </p:cNvPr>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46" name="Google Shape;1228;p18">
                <a:extLst>
                  <a:ext uri="{FF2B5EF4-FFF2-40B4-BE49-F238E27FC236}">
                    <a16:creationId xmlns:a16="http://schemas.microsoft.com/office/drawing/2014/main" id="{114E1F68-55A6-4DD2-812A-8A1AA2A728FB}"/>
                  </a:ext>
                </a:extLst>
              </p:cNvPr>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127" name="Google Shape;1229;p18">
              <a:extLst>
                <a:ext uri="{FF2B5EF4-FFF2-40B4-BE49-F238E27FC236}">
                  <a16:creationId xmlns:a16="http://schemas.microsoft.com/office/drawing/2014/main" id="{81013E58-97D8-4659-9ECB-54E94A796933}"/>
                </a:ext>
              </a:extLst>
            </p:cNvPr>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28" name="Google Shape;1230;p18">
              <a:extLst>
                <a:ext uri="{FF2B5EF4-FFF2-40B4-BE49-F238E27FC236}">
                  <a16:creationId xmlns:a16="http://schemas.microsoft.com/office/drawing/2014/main" id="{E2C035CF-1B5F-4331-90DC-6261531A201D}"/>
                </a:ext>
              </a:extLst>
            </p:cNvPr>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29" name="Google Shape;1231;p18">
              <a:extLst>
                <a:ext uri="{FF2B5EF4-FFF2-40B4-BE49-F238E27FC236}">
                  <a16:creationId xmlns:a16="http://schemas.microsoft.com/office/drawing/2014/main" id="{AED085EE-F4D3-4041-A1E1-8F67DF242D7C}"/>
                </a:ext>
              </a:extLst>
            </p:cNvPr>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30" name="Google Shape;1232;p18">
              <a:extLst>
                <a:ext uri="{FF2B5EF4-FFF2-40B4-BE49-F238E27FC236}">
                  <a16:creationId xmlns:a16="http://schemas.microsoft.com/office/drawing/2014/main" id="{97867B27-0C1A-4603-AACA-B72007FA65C9}"/>
                </a:ext>
              </a:extLst>
            </p:cNvPr>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131" name="Google Shape;1233;p18">
              <a:extLst>
                <a:ext uri="{FF2B5EF4-FFF2-40B4-BE49-F238E27FC236}">
                  <a16:creationId xmlns:a16="http://schemas.microsoft.com/office/drawing/2014/main" id="{95504FA7-1969-45C2-93F4-0709CE67CEE1}"/>
                </a:ext>
              </a:extLst>
            </p:cNvPr>
            <p:cNvGrpSpPr/>
            <p:nvPr/>
          </p:nvGrpSpPr>
          <p:grpSpPr>
            <a:xfrm>
              <a:off x="7116984" y="2129694"/>
              <a:ext cx="809625" cy="809624"/>
              <a:chOff x="7116984" y="2129694"/>
              <a:chExt cx="809625" cy="809624"/>
            </a:xfrm>
          </p:grpSpPr>
          <p:sp>
            <p:nvSpPr>
              <p:cNvPr id="143" name="Google Shape;1234;p18">
                <a:extLst>
                  <a:ext uri="{FF2B5EF4-FFF2-40B4-BE49-F238E27FC236}">
                    <a16:creationId xmlns:a16="http://schemas.microsoft.com/office/drawing/2014/main" id="{8130C967-920B-4BD9-8A3D-F47619B8A5F7}"/>
                  </a:ext>
                </a:extLst>
              </p:cNvPr>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44" name="Google Shape;1235;p18">
                <a:extLst>
                  <a:ext uri="{FF2B5EF4-FFF2-40B4-BE49-F238E27FC236}">
                    <a16:creationId xmlns:a16="http://schemas.microsoft.com/office/drawing/2014/main" id="{CFD0BE9F-5B74-4E81-80AD-38EBB9A65951}"/>
                  </a:ext>
                </a:extLst>
              </p:cNvPr>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132" name="Google Shape;1236;p18">
              <a:extLst>
                <a:ext uri="{FF2B5EF4-FFF2-40B4-BE49-F238E27FC236}">
                  <a16:creationId xmlns:a16="http://schemas.microsoft.com/office/drawing/2014/main" id="{3B7AB29B-6426-4795-84B1-A00B156F3261}"/>
                </a:ext>
              </a:extLst>
            </p:cNvPr>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33" name="Google Shape;1237;p18">
              <a:extLst>
                <a:ext uri="{FF2B5EF4-FFF2-40B4-BE49-F238E27FC236}">
                  <a16:creationId xmlns:a16="http://schemas.microsoft.com/office/drawing/2014/main" id="{DAF353DD-F8CA-4283-88FC-33E5979A6A55}"/>
                </a:ext>
              </a:extLst>
            </p:cNvPr>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34" name="Google Shape;1238;p18">
              <a:extLst>
                <a:ext uri="{FF2B5EF4-FFF2-40B4-BE49-F238E27FC236}">
                  <a16:creationId xmlns:a16="http://schemas.microsoft.com/office/drawing/2014/main" id="{6D43D5DC-6612-454E-92D5-F816D05F6E33}"/>
                </a:ext>
              </a:extLst>
            </p:cNvPr>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35" name="Google Shape;1239;p18">
              <a:extLst>
                <a:ext uri="{FF2B5EF4-FFF2-40B4-BE49-F238E27FC236}">
                  <a16:creationId xmlns:a16="http://schemas.microsoft.com/office/drawing/2014/main" id="{3AB05195-B435-4ABA-8B71-488DBE398B06}"/>
                </a:ext>
              </a:extLst>
            </p:cNvPr>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36" name="Google Shape;1240;p18">
              <a:extLst>
                <a:ext uri="{FF2B5EF4-FFF2-40B4-BE49-F238E27FC236}">
                  <a16:creationId xmlns:a16="http://schemas.microsoft.com/office/drawing/2014/main" id="{A378FE74-7F31-4F84-827E-488ECE64A3E4}"/>
                </a:ext>
              </a:extLst>
            </p:cNvPr>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37" name="Google Shape;1241;p18">
              <a:extLst>
                <a:ext uri="{FF2B5EF4-FFF2-40B4-BE49-F238E27FC236}">
                  <a16:creationId xmlns:a16="http://schemas.microsoft.com/office/drawing/2014/main" id="{A58EA153-B96A-4569-8D7B-D6B5254462B9}"/>
                </a:ext>
              </a:extLst>
            </p:cNvPr>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38" name="Google Shape;1242;p18">
              <a:extLst>
                <a:ext uri="{FF2B5EF4-FFF2-40B4-BE49-F238E27FC236}">
                  <a16:creationId xmlns:a16="http://schemas.microsoft.com/office/drawing/2014/main" id="{21B8BD8B-B9D4-4959-8B4A-58692428F188}"/>
                </a:ext>
              </a:extLst>
            </p:cNvPr>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nvGrpSpPr>
            <p:cNvPr id="139" name="Google Shape;1243;p18">
              <a:extLst>
                <a:ext uri="{FF2B5EF4-FFF2-40B4-BE49-F238E27FC236}">
                  <a16:creationId xmlns:a16="http://schemas.microsoft.com/office/drawing/2014/main" id="{9DF3E2B2-1C40-4827-8307-5F7F137A5656}"/>
                </a:ext>
              </a:extLst>
            </p:cNvPr>
            <p:cNvGrpSpPr/>
            <p:nvPr/>
          </p:nvGrpSpPr>
          <p:grpSpPr>
            <a:xfrm>
              <a:off x="8164734" y="2129694"/>
              <a:ext cx="809625" cy="809624"/>
              <a:chOff x="8164734" y="2129694"/>
              <a:chExt cx="809625" cy="809624"/>
            </a:xfrm>
          </p:grpSpPr>
          <p:sp>
            <p:nvSpPr>
              <p:cNvPr id="141" name="Google Shape;1244;p18">
                <a:extLst>
                  <a:ext uri="{FF2B5EF4-FFF2-40B4-BE49-F238E27FC236}">
                    <a16:creationId xmlns:a16="http://schemas.microsoft.com/office/drawing/2014/main" id="{37D2F2E2-1A36-4448-991F-A4B1EBCDA109}"/>
                  </a:ext>
                </a:extLst>
              </p:cNvPr>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sp>
            <p:nvSpPr>
              <p:cNvPr id="142" name="Google Shape;1245;p18">
                <a:extLst>
                  <a:ext uri="{FF2B5EF4-FFF2-40B4-BE49-F238E27FC236}">
                    <a16:creationId xmlns:a16="http://schemas.microsoft.com/office/drawing/2014/main" id="{93C86DFE-76DA-47C8-A587-3B16322AD437}"/>
                  </a:ext>
                </a:extLst>
              </p:cNvPr>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140" name="Google Shape;1246;p18">
              <a:extLst>
                <a:ext uri="{FF2B5EF4-FFF2-40B4-BE49-F238E27FC236}">
                  <a16:creationId xmlns:a16="http://schemas.microsoft.com/office/drawing/2014/main" id="{8DEA1C6F-0F82-48E3-BD8E-0D575510DFF2}"/>
                </a:ext>
              </a:extLst>
            </p:cNvPr>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68569" tIns="34275" rIns="68569" bIns="34275" anchor="ctr" anchorCtr="0">
              <a:noAutofit/>
            </a:bodyPr>
            <a:lstStyle/>
            <a:p>
              <a:pPr>
                <a:buSzPts val="1800"/>
              </a:pPr>
              <a:endParaRPr sz="1050">
                <a:latin typeface="Calibri"/>
                <a:ea typeface="Calibri"/>
                <a:cs typeface="Calibri"/>
                <a:sym typeface="Calibri"/>
              </a:endParaRPr>
            </a:p>
          </p:txBody>
        </p:sp>
      </p:grpSp>
      <p:sp>
        <p:nvSpPr>
          <p:cNvPr id="161" name="TextBox 160">
            <a:extLst>
              <a:ext uri="{FF2B5EF4-FFF2-40B4-BE49-F238E27FC236}">
                <a16:creationId xmlns:a16="http://schemas.microsoft.com/office/drawing/2014/main" id="{DC18265A-B65F-451C-93DD-137CDAB82C72}"/>
              </a:ext>
            </a:extLst>
          </p:cNvPr>
          <p:cNvSpPr txBox="1"/>
          <p:nvPr/>
        </p:nvSpPr>
        <p:spPr>
          <a:xfrm>
            <a:off x="4621229" y="3711054"/>
            <a:ext cx="3679053" cy="461665"/>
          </a:xfrm>
          <a:prstGeom prst="rect">
            <a:avLst/>
          </a:prstGeom>
          <a:noFill/>
        </p:spPr>
        <p:txBody>
          <a:bodyPr wrap="square">
            <a:spAutoFit/>
          </a:bodyPr>
          <a:lstStyle/>
          <a:p>
            <a:pPr algn="just"/>
            <a:r>
              <a:rPr lang="en-US" sz="2400" dirty="0">
                <a:latin typeface="#9Slide03 AmpleSoft" panose="02000000000000000000" pitchFamily="2" charset="0"/>
                <a:ea typeface="Times New Roman" panose="02020603050405020304" pitchFamily="18" charset="0"/>
                <a:sym typeface="Merriweather Light"/>
              </a:rPr>
              <a:t>Chia </a:t>
            </a:r>
            <a:r>
              <a:rPr lang="en-US" sz="2400" dirty="0" err="1">
                <a:latin typeface="#9Slide03 AmpleSoft" panose="02000000000000000000" pitchFamily="2" charset="0"/>
                <a:ea typeface="Times New Roman" panose="02020603050405020304" pitchFamily="18" charset="0"/>
                <a:sym typeface="Merriweather Light"/>
              </a:rPr>
              <a:t>sẻ</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với</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các</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bạn</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đáp</a:t>
            </a:r>
            <a:r>
              <a:rPr lang="en-US" sz="2400" dirty="0">
                <a:latin typeface="#9Slide03 AmpleSoft" panose="02000000000000000000" pitchFamily="2" charset="0"/>
                <a:ea typeface="Times New Roman" panose="02020603050405020304" pitchFamily="18" charset="0"/>
                <a:sym typeface="Merriweather Light"/>
              </a:rPr>
              <a:t> </a:t>
            </a:r>
            <a:r>
              <a:rPr lang="en-US" sz="2400" dirty="0" err="1">
                <a:latin typeface="#9Slide03 AmpleSoft" panose="02000000000000000000" pitchFamily="2" charset="0"/>
                <a:ea typeface="Times New Roman" panose="02020603050405020304" pitchFamily="18" charset="0"/>
                <a:sym typeface="Merriweather Light"/>
              </a:rPr>
              <a:t>án</a:t>
            </a:r>
            <a:endParaRPr lang="en-US" sz="2400" dirty="0">
              <a:latin typeface="#9Slide03 AmpleSoft" panose="02000000000000000000" pitchFamily="2" charset="0"/>
            </a:endParaRPr>
          </a:p>
        </p:txBody>
      </p:sp>
    </p:spTree>
    <p:extLst>
      <p:ext uri="{BB962C8B-B14F-4D97-AF65-F5344CB8AC3E}">
        <p14:creationId xmlns:p14="http://schemas.microsoft.com/office/powerpoint/2010/main" val="1375321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randombar(horizontal)">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randombar(horizontal)">
                                      <p:cBhvr>
                                        <p:cTn id="25" dur="500"/>
                                        <p:tgtEl>
                                          <p:spTgt spid="8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1"/>
                                        </p:tgtEl>
                                        <p:attrNameLst>
                                          <p:attrName>style.visibility</p:attrName>
                                        </p:attrNameLst>
                                      </p:cBhvr>
                                      <p:to>
                                        <p:strVal val="visible"/>
                                      </p:to>
                                    </p:set>
                                    <p:animEffect transition="in" filter="randombar(horizontal)">
                                      <p:cBhvr>
                                        <p:cTn id="28" dur="500"/>
                                        <p:tgtEl>
                                          <p:spTgt spid="12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randombar(horizontal)">
                                      <p:cBhvr>
                                        <p:cTn id="33" dur="500"/>
                                        <p:tgtEl>
                                          <p:spTgt spid="12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1"/>
                                        </p:tgtEl>
                                        <p:attrNameLst>
                                          <p:attrName>style.visibility</p:attrName>
                                        </p:attrNameLst>
                                      </p:cBhvr>
                                      <p:to>
                                        <p:strVal val="visible"/>
                                      </p:to>
                                    </p:set>
                                    <p:animEffect transition="in" filter="randombar(horizontal)">
                                      <p:cBhvr>
                                        <p:cTn id="36"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1" grpId="0"/>
      <p:bldP spid="121" grpId="0"/>
      <p:bldP spid="16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38;p26">
            <a:hlinkClick r:id="" action="ppaction://noaction"/>
            <a:extLst>
              <a:ext uri="{FF2B5EF4-FFF2-40B4-BE49-F238E27FC236}">
                <a16:creationId xmlns:a16="http://schemas.microsoft.com/office/drawing/2014/main" id="{1F0E2632-5BE0-4F88-9C13-1AA6A5C88D8B}"/>
              </a:ext>
            </a:extLst>
          </p:cNvPr>
          <p:cNvSpPr/>
          <p:nvPr/>
        </p:nvSpPr>
        <p:spPr>
          <a:xfrm>
            <a:off x="499802" y="815350"/>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rPr>
              <a:t>Phê</a:t>
            </a:r>
            <a:r>
              <a:rPr lang="en-US" sz="1800" dirty="0">
                <a:latin typeface="#9Slide03 AmpleSoft" panose="02000000000000000000" pitchFamily="2" charset="0"/>
              </a:rPr>
              <a:t> </a:t>
            </a:r>
            <a:r>
              <a:rPr lang="en-US" sz="1800" dirty="0" err="1">
                <a:latin typeface="#9Slide03 AmpleSoft" panose="02000000000000000000" pitchFamily="2" charset="0"/>
              </a:rPr>
              <a:t>phán</a:t>
            </a:r>
            <a:r>
              <a:rPr lang="en-US" sz="1800" dirty="0">
                <a:latin typeface="#9Slide03 AmpleSoft" panose="02000000000000000000" pitchFamily="2" charset="0"/>
              </a:rPr>
              <a:t> </a:t>
            </a:r>
            <a:r>
              <a:rPr lang="en-US" sz="1800" dirty="0" err="1">
                <a:latin typeface="#9Slide03 AmpleSoft" panose="02000000000000000000" pitchFamily="2" charset="0"/>
              </a:rPr>
              <a:t>cách</a:t>
            </a:r>
            <a:r>
              <a:rPr lang="en-US" sz="1800" dirty="0">
                <a:latin typeface="#9Slide03 AmpleSoft" panose="02000000000000000000" pitchFamily="2" charset="0"/>
              </a:rPr>
              <a:t> </a:t>
            </a:r>
            <a:r>
              <a:rPr lang="en-US" sz="1800" dirty="0" err="1">
                <a:latin typeface="#9Slide03 AmpleSoft" panose="02000000000000000000" pitchFamily="2" charset="0"/>
              </a:rPr>
              <a:t>đối</a:t>
            </a:r>
            <a:r>
              <a:rPr lang="en-US" sz="1800" dirty="0">
                <a:latin typeface="#9Slide03 AmpleSoft" panose="02000000000000000000" pitchFamily="2" charset="0"/>
              </a:rPr>
              <a:t> </a:t>
            </a:r>
            <a:r>
              <a:rPr lang="en-US" sz="1800" dirty="0" err="1">
                <a:latin typeface="#9Slide03 AmpleSoft" panose="02000000000000000000" pitchFamily="2" charset="0"/>
              </a:rPr>
              <a:t>xử</a:t>
            </a:r>
            <a:r>
              <a:rPr lang="en-US" sz="1800" dirty="0">
                <a:latin typeface="#9Slide03 AmpleSoft" panose="02000000000000000000" pitchFamily="2" charset="0"/>
              </a:rPr>
              <a:t> </a:t>
            </a:r>
            <a:r>
              <a:rPr lang="en-US" sz="1800" dirty="0" err="1">
                <a:latin typeface="#9Slide03 AmpleSoft" panose="02000000000000000000" pitchFamily="2" charset="0"/>
              </a:rPr>
              <a:t>tham</a:t>
            </a:r>
            <a:r>
              <a:rPr lang="en-US" sz="1800" dirty="0">
                <a:latin typeface="#9Slide03 AmpleSoft" panose="02000000000000000000" pitchFamily="2" charset="0"/>
              </a:rPr>
              <a:t> lam, </a:t>
            </a:r>
            <a:r>
              <a:rPr lang="en-US" sz="1800" dirty="0" err="1">
                <a:latin typeface="#9Slide03 AmpleSoft" panose="02000000000000000000" pitchFamily="2" charset="0"/>
              </a:rPr>
              <a:t>tàn</a:t>
            </a:r>
            <a:r>
              <a:rPr lang="en-US" sz="1800" dirty="0">
                <a:latin typeface="#9Slide03 AmpleSoft" panose="02000000000000000000" pitchFamily="2" charset="0"/>
              </a:rPr>
              <a:t> </a:t>
            </a:r>
            <a:r>
              <a:rPr lang="en-US" sz="1800" dirty="0" err="1">
                <a:latin typeface="#9Slide03 AmpleSoft" panose="02000000000000000000" pitchFamily="2" charset="0"/>
              </a:rPr>
              <a:t>bạo</a:t>
            </a:r>
            <a:r>
              <a:rPr lang="en-US" sz="1800" dirty="0">
                <a:latin typeface="#9Slide03 AmpleSoft" panose="02000000000000000000" pitchFamily="2" charset="0"/>
              </a:rPr>
              <a:t> </a:t>
            </a:r>
            <a:r>
              <a:rPr lang="en-US" sz="1800" dirty="0" err="1">
                <a:latin typeface="#9Slide03 AmpleSoft" panose="02000000000000000000" pitchFamily="2" charset="0"/>
              </a:rPr>
              <a:t>của</a:t>
            </a:r>
            <a:r>
              <a:rPr lang="en-US" sz="1800" dirty="0">
                <a:latin typeface="#9Slide03 AmpleSoft" panose="02000000000000000000" pitchFamily="2" charset="0"/>
              </a:rPr>
              <a:t> con </a:t>
            </a:r>
            <a:r>
              <a:rPr lang="en-US" sz="1800" dirty="0" err="1">
                <a:latin typeface="#9Slide03 AmpleSoft" panose="02000000000000000000" pitchFamily="2" charset="0"/>
              </a:rPr>
              <a:t>với</a:t>
            </a:r>
            <a:r>
              <a:rPr lang="en-US" sz="1800" dirty="0">
                <a:latin typeface="#9Slide03 AmpleSoft" panose="02000000000000000000" pitchFamily="2" charset="0"/>
              </a:rPr>
              <a:t> </a:t>
            </a:r>
            <a:r>
              <a:rPr lang="en-US" sz="1800" dirty="0" err="1">
                <a:latin typeface="#9Slide03 AmpleSoft" panose="02000000000000000000" pitchFamily="2" charset="0"/>
              </a:rPr>
              <a:t>thiên</a:t>
            </a:r>
            <a:r>
              <a:rPr lang="en-US" sz="1800" dirty="0">
                <a:latin typeface="#9Slide03 AmpleSoft" panose="02000000000000000000" pitchFamily="2" charset="0"/>
              </a:rPr>
              <a:t> </a:t>
            </a:r>
            <a:r>
              <a:rPr lang="en-US" sz="1800" dirty="0" err="1">
                <a:latin typeface="#9Slide03 AmpleSoft" panose="02000000000000000000" pitchFamily="2" charset="0"/>
              </a:rPr>
              <a:t>nhiên</a:t>
            </a:r>
            <a:r>
              <a:rPr lang="en-US" sz="1800" dirty="0">
                <a:latin typeface="#9Slide03 AmpleSoft" panose="02000000000000000000" pitchFamily="2" charset="0"/>
              </a:rPr>
              <a:t>, </a:t>
            </a:r>
            <a:r>
              <a:rPr lang="en-US" sz="1800" dirty="0" err="1">
                <a:latin typeface="#9Slide03 AmpleSoft" panose="02000000000000000000" pitchFamily="2" charset="0"/>
              </a:rPr>
              <a:t>đồng</a:t>
            </a:r>
            <a:r>
              <a:rPr lang="en-US" sz="1800" dirty="0">
                <a:latin typeface="#9Slide03 AmpleSoft" panose="02000000000000000000" pitchFamily="2" charset="0"/>
              </a:rPr>
              <a:t> </a:t>
            </a:r>
            <a:r>
              <a:rPr lang="en-US" sz="1800" dirty="0" err="1">
                <a:latin typeface="#9Slide03 AmpleSoft" panose="02000000000000000000" pitchFamily="2" charset="0"/>
              </a:rPr>
              <a:t>loại</a:t>
            </a:r>
            <a:endParaRPr lang="en-US" sz="1800" dirty="0">
              <a:latin typeface="#9Slide03 AmpleSoft" panose="02000000000000000000" pitchFamily="2" charset="0"/>
            </a:endParaRPr>
          </a:p>
        </p:txBody>
      </p:sp>
      <p:sp>
        <p:nvSpPr>
          <p:cNvPr id="3" name="Google Shape;1539;p26">
            <a:hlinkClick r:id="" action="ppaction://noaction"/>
            <a:extLst>
              <a:ext uri="{FF2B5EF4-FFF2-40B4-BE49-F238E27FC236}">
                <a16:creationId xmlns:a16="http://schemas.microsoft.com/office/drawing/2014/main" id="{076ACDB8-2299-4544-92C4-DFBC09BD16B2}"/>
              </a:ext>
            </a:extLst>
          </p:cNvPr>
          <p:cNvSpPr/>
          <p:nvPr/>
        </p:nvSpPr>
        <p:spPr>
          <a:xfrm>
            <a:off x="2540459" y="815351"/>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SzPts val="1800"/>
            </a:pPr>
            <a:r>
              <a:rPr lang="en-US" sz="1800" dirty="0" err="1">
                <a:latin typeface="#9Slide03 AmpleSoft" panose="02000000000000000000" pitchFamily="2" charset="0"/>
                <a:ea typeface="Times New Roman" panose="02020603050405020304" pitchFamily="18" charset="0"/>
                <a:sym typeface="Merriweather Light"/>
              </a:rPr>
              <a:t>Trẻ</a:t>
            </a:r>
            <a:r>
              <a:rPr lang="en-US" sz="1800" dirty="0">
                <a:latin typeface="#9Slide03 AmpleSoft" panose="02000000000000000000" pitchFamily="2" charset="0"/>
                <a:ea typeface="Times New Roman" panose="02020603050405020304" pitchFamily="18" charset="0"/>
                <a:sym typeface="Merriweather Light"/>
              </a:rPr>
              <a:t> </a:t>
            </a:r>
            <a:r>
              <a:rPr lang="en-US" sz="1800" dirty="0" err="1">
                <a:latin typeface="#9Slide03 AmpleSoft" panose="02000000000000000000" pitchFamily="2" charset="0"/>
                <a:ea typeface="Times New Roman" panose="02020603050405020304" pitchFamily="18" charset="0"/>
                <a:sym typeface="Merriweather Light"/>
              </a:rPr>
              <a:t>em</a:t>
            </a:r>
            <a:r>
              <a:rPr lang="en-US" sz="1800" dirty="0">
                <a:latin typeface="#9Slide03 AmpleSoft" panose="02000000000000000000" pitchFamily="2" charset="0"/>
                <a:ea typeface="Times New Roman" panose="02020603050405020304" pitchFamily="18" charset="0"/>
                <a:sym typeface="Merriweather Light"/>
              </a:rPr>
              <a:t> / </a:t>
            </a:r>
          </a:p>
          <a:p>
            <a:pPr algn="ctr">
              <a:buSzPts val="1800"/>
            </a:pPr>
            <a:r>
              <a:rPr lang="en-US" sz="1800" dirty="0" err="1">
                <a:latin typeface="#9Slide03 AmpleSoft" panose="02000000000000000000" pitchFamily="2" charset="0"/>
                <a:ea typeface="Times New Roman" panose="02020603050405020304" pitchFamily="18" charset="0"/>
                <a:sym typeface="Merriweather Light"/>
              </a:rPr>
              <a:t>Thiên</a:t>
            </a:r>
            <a:r>
              <a:rPr lang="en-US" sz="1800" dirty="0">
                <a:latin typeface="#9Slide03 AmpleSoft" panose="02000000000000000000" pitchFamily="2" charset="0"/>
                <a:ea typeface="Times New Roman" panose="02020603050405020304" pitchFamily="18" charset="0"/>
                <a:sym typeface="Merriweather Light"/>
              </a:rPr>
              <a:t> </a:t>
            </a:r>
            <a:r>
              <a:rPr lang="en-US" sz="1800" dirty="0" err="1">
                <a:latin typeface="#9Slide03 AmpleSoft" panose="02000000000000000000" pitchFamily="2" charset="0"/>
                <a:ea typeface="Times New Roman" panose="02020603050405020304" pitchFamily="18" charset="0"/>
                <a:sym typeface="Merriweather Light"/>
              </a:rPr>
              <a:t>nhiên</a:t>
            </a:r>
            <a:endParaRPr sz="1600" dirty="0">
              <a:latin typeface="Chelsea Market"/>
              <a:ea typeface="Chelsea Market"/>
              <a:cs typeface="Chelsea Market"/>
              <a:sym typeface="Chelsea Market"/>
            </a:endParaRPr>
          </a:p>
        </p:txBody>
      </p:sp>
      <p:sp>
        <p:nvSpPr>
          <p:cNvPr id="4" name="Google Shape;1540;p26">
            <a:hlinkClick r:id="" action="ppaction://noaction"/>
            <a:extLst>
              <a:ext uri="{FF2B5EF4-FFF2-40B4-BE49-F238E27FC236}">
                <a16:creationId xmlns:a16="http://schemas.microsoft.com/office/drawing/2014/main" id="{80A55686-D6A7-4582-B612-BB74041A33A4}"/>
              </a:ext>
            </a:extLst>
          </p:cNvPr>
          <p:cNvSpPr/>
          <p:nvPr/>
        </p:nvSpPr>
        <p:spPr>
          <a:xfrm>
            <a:off x="4593908" y="815351"/>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rPr>
              <a:t>Cốt</a:t>
            </a:r>
            <a:r>
              <a:rPr lang="en-US" sz="1800" dirty="0">
                <a:latin typeface="#9Slide03 AmpleSoft" panose="02000000000000000000" pitchFamily="2" charset="0"/>
              </a:rPr>
              <a:t> </a:t>
            </a:r>
            <a:r>
              <a:rPr lang="en-US" sz="1800" dirty="0" err="1">
                <a:latin typeface="#9Slide03 AmpleSoft" panose="02000000000000000000" pitchFamily="2" charset="0"/>
              </a:rPr>
              <a:t>truyện</a:t>
            </a:r>
            <a:r>
              <a:rPr lang="en-US" sz="1800" dirty="0">
                <a:latin typeface="#9Slide03 AmpleSoft" panose="02000000000000000000" pitchFamily="2" charset="0"/>
              </a:rPr>
              <a:t> </a:t>
            </a:r>
            <a:r>
              <a:rPr lang="en-US" sz="1800" dirty="0" err="1">
                <a:latin typeface="#9Slide03 AmpleSoft" panose="02000000000000000000" pitchFamily="2" charset="0"/>
              </a:rPr>
              <a:t>đa</a:t>
            </a:r>
            <a:r>
              <a:rPr lang="en-US" sz="1800" dirty="0">
                <a:latin typeface="#9Slide03 AmpleSoft" panose="02000000000000000000" pitchFamily="2" charset="0"/>
              </a:rPr>
              <a:t> </a:t>
            </a:r>
            <a:r>
              <a:rPr lang="en-US" sz="1800" dirty="0" err="1">
                <a:latin typeface="#9Slide03 AmpleSoft" panose="02000000000000000000" pitchFamily="2" charset="0"/>
              </a:rPr>
              <a:t>tuyến</a:t>
            </a:r>
            <a:r>
              <a:rPr lang="en-US" sz="1800" dirty="0">
                <a:latin typeface="#9Slide03 AmpleSoft" panose="02000000000000000000" pitchFamily="2" charset="0"/>
              </a:rPr>
              <a:t>, </a:t>
            </a:r>
            <a:r>
              <a:rPr lang="en-US" sz="1800" dirty="0" err="1">
                <a:latin typeface="#9Slide03 AmpleSoft" panose="02000000000000000000" pitchFamily="2" charset="0"/>
              </a:rPr>
              <a:t>sự</a:t>
            </a:r>
            <a:r>
              <a:rPr lang="en-US" sz="1800" dirty="0">
                <a:latin typeface="#9Slide03 AmpleSoft" panose="02000000000000000000" pitchFamily="2" charset="0"/>
              </a:rPr>
              <a:t> di </a:t>
            </a:r>
            <a:r>
              <a:rPr lang="en-US" sz="1800" dirty="0" err="1">
                <a:latin typeface="#9Slide03 AmpleSoft" panose="02000000000000000000" pitchFamily="2" charset="0"/>
              </a:rPr>
              <a:t>chuyển</a:t>
            </a:r>
            <a:r>
              <a:rPr lang="en-US" sz="1800" dirty="0">
                <a:latin typeface="#9Slide03 AmpleSoft" panose="02000000000000000000" pitchFamily="2" charset="0"/>
              </a:rPr>
              <a:t> </a:t>
            </a:r>
            <a:r>
              <a:rPr lang="en-US" sz="1800" dirty="0" err="1">
                <a:latin typeface="#9Slide03 AmpleSoft" panose="02000000000000000000" pitchFamily="2" charset="0"/>
              </a:rPr>
              <a:t>điểm</a:t>
            </a:r>
            <a:r>
              <a:rPr lang="en-US" sz="1800" dirty="0">
                <a:latin typeface="#9Slide03 AmpleSoft" panose="02000000000000000000" pitchFamily="2" charset="0"/>
              </a:rPr>
              <a:t> </a:t>
            </a:r>
            <a:r>
              <a:rPr lang="en-US" sz="1800" dirty="0" err="1">
                <a:latin typeface="#9Slide03 AmpleSoft" panose="02000000000000000000" pitchFamily="2" charset="0"/>
              </a:rPr>
              <a:t>nhìn</a:t>
            </a:r>
            <a:r>
              <a:rPr lang="en-US" sz="1800" dirty="0">
                <a:latin typeface="#9Slide03 AmpleSoft" panose="02000000000000000000" pitchFamily="2" charset="0"/>
              </a:rPr>
              <a:t> </a:t>
            </a:r>
            <a:r>
              <a:rPr lang="en-US" sz="1800" dirty="0" err="1">
                <a:latin typeface="#9Slide03 AmpleSoft" panose="02000000000000000000" pitchFamily="2" charset="0"/>
              </a:rPr>
              <a:t>mới</a:t>
            </a:r>
            <a:r>
              <a:rPr lang="en-US" sz="1800" dirty="0">
                <a:latin typeface="#9Slide03 AmpleSoft" panose="02000000000000000000" pitchFamily="2" charset="0"/>
              </a:rPr>
              <a:t> </a:t>
            </a:r>
            <a:r>
              <a:rPr lang="en-US" sz="1800" dirty="0" err="1">
                <a:latin typeface="#9Slide03 AmpleSoft" panose="02000000000000000000" pitchFamily="2" charset="0"/>
              </a:rPr>
              <a:t>lạ</a:t>
            </a:r>
            <a:r>
              <a:rPr lang="en-US" sz="1800" dirty="0">
                <a:latin typeface="#9Slide03 AmpleSoft" panose="02000000000000000000" pitchFamily="2" charset="0"/>
              </a:rPr>
              <a:t>, </a:t>
            </a:r>
            <a:r>
              <a:rPr lang="en-US" sz="1800" dirty="0" err="1">
                <a:latin typeface="#9Slide03 AmpleSoft" panose="02000000000000000000" pitchFamily="2" charset="0"/>
              </a:rPr>
              <a:t>hấp</a:t>
            </a:r>
            <a:r>
              <a:rPr lang="en-US" sz="1800" dirty="0">
                <a:latin typeface="#9Slide03 AmpleSoft" panose="02000000000000000000" pitchFamily="2" charset="0"/>
              </a:rPr>
              <a:t> </a:t>
            </a:r>
            <a:r>
              <a:rPr lang="en-US" sz="1800" dirty="0" err="1">
                <a:latin typeface="#9Slide03 AmpleSoft" panose="02000000000000000000" pitchFamily="2" charset="0"/>
              </a:rPr>
              <a:t>dẫn</a:t>
            </a:r>
            <a:endParaRPr lang="en-US" sz="1800" dirty="0">
              <a:latin typeface="#9Slide03 AmpleSoft" panose="02000000000000000000" pitchFamily="2" charset="0"/>
            </a:endParaRPr>
          </a:p>
        </p:txBody>
      </p:sp>
      <p:sp>
        <p:nvSpPr>
          <p:cNvPr id="5" name="Google Shape;1541;p26">
            <a:hlinkClick r:id="" action="ppaction://noaction"/>
            <a:extLst>
              <a:ext uri="{FF2B5EF4-FFF2-40B4-BE49-F238E27FC236}">
                <a16:creationId xmlns:a16="http://schemas.microsoft.com/office/drawing/2014/main" id="{3CA74DD6-3906-4A41-AD47-692BE1341CF7}"/>
              </a:ext>
            </a:extLst>
          </p:cNvPr>
          <p:cNvSpPr/>
          <p:nvPr/>
        </p:nvSpPr>
        <p:spPr>
          <a:xfrm>
            <a:off x="6647355" y="842829"/>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ea typeface="Times New Roman" panose="02020603050405020304" pitchFamily="18" charset="0"/>
              </a:rPr>
              <a:t>Miêu</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tả</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nhân</a:t>
            </a:r>
            <a:endParaRPr lang="en-US" sz="1800" dirty="0">
              <a:latin typeface="#9Slide03 AmpleSoft" panose="02000000000000000000" pitchFamily="2" charset="0"/>
              <a:ea typeface="Times New Roman" panose="02020603050405020304" pitchFamily="18" charset="0"/>
            </a:endParaRPr>
          </a:p>
          <a:p>
            <a:pPr algn="ct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vật</a:t>
            </a:r>
            <a:r>
              <a:rPr lang="en-US" sz="1800" dirty="0">
                <a:latin typeface="#9Slide03 AmpleSoft" panose="02000000000000000000" pitchFamily="2" charset="0"/>
                <a:ea typeface="Times New Roman" panose="02020603050405020304" pitchFamily="18" charset="0"/>
              </a:rPr>
              <a:t> qua </a:t>
            </a:r>
            <a:r>
              <a:rPr lang="en-US" sz="1800" dirty="0" err="1">
                <a:latin typeface="#9Slide03 AmpleSoft" panose="02000000000000000000" pitchFamily="2" charset="0"/>
                <a:ea typeface="Times New Roman" panose="02020603050405020304" pitchFamily="18" charset="0"/>
              </a:rPr>
              <a:t>ngoại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hình</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lời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nói</a:t>
            </a:r>
            <a:r>
              <a:rPr lang="en-US" sz="1800" dirty="0">
                <a:latin typeface="#9Slide03 AmpleSoft" panose="02000000000000000000" pitchFamily="2" charset="0"/>
                <a:ea typeface="Times New Roman" panose="02020603050405020304" pitchFamily="18" charset="0"/>
              </a:rPr>
              <a:t>, </a:t>
            </a:r>
          </a:p>
          <a:p>
            <a:pPr algn="ctr"/>
            <a:r>
              <a:rPr lang="en-US" sz="1800" dirty="0" err="1">
                <a:latin typeface="#9Slide03 AmpleSoft" panose="02000000000000000000" pitchFamily="2" charset="0"/>
                <a:ea typeface="Times New Roman" panose="02020603050405020304" pitchFamily="18" charset="0"/>
              </a:rPr>
              <a:t>hành</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động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kết</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hợp</a:t>
            </a:r>
            <a:r>
              <a:rPr lang="en-US" sz="1800" dirty="0">
                <a:latin typeface="#9Slide03 AmpleSoft" panose="02000000000000000000" pitchFamily="2" charset="0"/>
                <a:ea typeface="Times New Roman" panose="02020603050405020304" pitchFamily="18" charset="0"/>
              </a:rPr>
              <a:t> BPTT</a:t>
            </a:r>
          </a:p>
        </p:txBody>
      </p:sp>
      <p:sp>
        <p:nvSpPr>
          <p:cNvPr id="6" name="Google Shape;1542;p26">
            <a:hlinkClick r:id="" action="ppaction://noaction"/>
            <a:extLst>
              <a:ext uri="{FF2B5EF4-FFF2-40B4-BE49-F238E27FC236}">
                <a16:creationId xmlns:a16="http://schemas.microsoft.com/office/drawing/2014/main" id="{36C28CA5-1D00-43A4-902E-3C098A05FCB0}"/>
              </a:ext>
            </a:extLst>
          </p:cNvPr>
          <p:cNvSpPr/>
          <p:nvPr/>
        </p:nvSpPr>
        <p:spPr>
          <a:xfrm>
            <a:off x="1659650" y="2661290"/>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a:latin typeface="#9Slide03 AmpleSoft" panose="02000000000000000000" pitchFamily="2" charset="0"/>
              </a:rPr>
              <a:t>Ca </a:t>
            </a:r>
            <a:r>
              <a:rPr lang="en-US" sz="1800" dirty="0" err="1">
                <a:latin typeface="#9Slide03 AmpleSoft" panose="02000000000000000000" pitchFamily="2" charset="0"/>
              </a:rPr>
              <a:t>ngợi</a:t>
            </a:r>
            <a:r>
              <a:rPr lang="en-US" sz="1800" dirty="0">
                <a:latin typeface="#9Slide03 AmpleSoft" panose="02000000000000000000" pitchFamily="2" charset="0"/>
              </a:rPr>
              <a:t> </a:t>
            </a:r>
            <a:r>
              <a:rPr lang="en-US" sz="1800" dirty="0" err="1">
                <a:latin typeface="#9Slide03 AmpleSoft" panose="02000000000000000000" pitchFamily="2" charset="0"/>
              </a:rPr>
              <a:t>vẻ</a:t>
            </a:r>
            <a:r>
              <a:rPr lang="en-US" sz="1800" dirty="0">
                <a:latin typeface="#9Slide03 AmpleSoft" panose="02000000000000000000" pitchFamily="2" charset="0"/>
              </a:rPr>
              <a:t> </a:t>
            </a:r>
            <a:r>
              <a:rPr lang="en-US" sz="1800" dirty="0" err="1">
                <a:latin typeface="#9Slide03 AmpleSoft" panose="02000000000000000000" pitchFamily="2" charset="0"/>
              </a:rPr>
              <a:t>đẹp</a:t>
            </a:r>
            <a:r>
              <a:rPr lang="en-US" sz="1800" dirty="0">
                <a:latin typeface="#9Slide03 AmpleSoft" panose="02000000000000000000" pitchFamily="2" charset="0"/>
              </a:rPr>
              <a:t> </a:t>
            </a:r>
            <a:r>
              <a:rPr lang="en-US" sz="1800" dirty="0" err="1">
                <a:latin typeface="#9Slide03 AmpleSoft" panose="02000000000000000000" pitchFamily="2" charset="0"/>
              </a:rPr>
              <a:t>của</a:t>
            </a:r>
            <a:r>
              <a:rPr lang="en-US" sz="1800" dirty="0">
                <a:latin typeface="#9Slide03 AmpleSoft" panose="02000000000000000000" pitchFamily="2" charset="0"/>
              </a:rPr>
              <a:t> </a:t>
            </a:r>
            <a:r>
              <a:rPr lang="en-US" sz="1800" dirty="0" err="1">
                <a:latin typeface="#9Slide03 AmpleSoft" panose="02000000000000000000" pitchFamily="2" charset="0"/>
              </a:rPr>
              <a:t>thiên</a:t>
            </a:r>
            <a:r>
              <a:rPr lang="en-US" sz="1800" dirty="0">
                <a:latin typeface="#9Slide03 AmpleSoft" panose="02000000000000000000" pitchFamily="2" charset="0"/>
              </a:rPr>
              <a:t> </a:t>
            </a:r>
            <a:r>
              <a:rPr lang="en-US" sz="1800" dirty="0" err="1">
                <a:latin typeface="#9Slide03 AmpleSoft" panose="02000000000000000000" pitchFamily="2" charset="0"/>
              </a:rPr>
              <a:t>nhiên</a:t>
            </a:r>
            <a:r>
              <a:rPr lang="en-US" sz="1800" dirty="0">
                <a:latin typeface="#9Slide03 AmpleSoft" panose="02000000000000000000" pitchFamily="2" charset="0"/>
              </a:rPr>
              <a:t>, </a:t>
            </a:r>
            <a:r>
              <a:rPr lang="en-US" sz="1800" dirty="0" err="1">
                <a:latin typeface="#9Slide03 AmpleSoft" panose="02000000000000000000" pitchFamily="2" charset="0"/>
              </a:rPr>
              <a:t>tình</a:t>
            </a:r>
            <a:r>
              <a:rPr lang="en-US" sz="1800" dirty="0">
                <a:latin typeface="#9Slide03 AmpleSoft" panose="02000000000000000000" pitchFamily="2" charset="0"/>
              </a:rPr>
              <a:t> </a:t>
            </a:r>
            <a:r>
              <a:rPr lang="en-US" sz="1800" dirty="0" err="1">
                <a:latin typeface="#9Slide03 AmpleSoft" panose="02000000000000000000" pitchFamily="2" charset="0"/>
              </a:rPr>
              <a:t>gia</a:t>
            </a:r>
            <a:r>
              <a:rPr lang="en-US" sz="1800" dirty="0">
                <a:latin typeface="#9Slide03 AmpleSoft" panose="02000000000000000000" pitchFamily="2" charset="0"/>
              </a:rPr>
              <a:t> </a:t>
            </a:r>
            <a:r>
              <a:rPr lang="en-US" sz="1800" dirty="0" err="1">
                <a:latin typeface="#9Slide03 AmpleSoft" panose="02000000000000000000" pitchFamily="2" charset="0"/>
              </a:rPr>
              <a:t>đình</a:t>
            </a:r>
            <a:r>
              <a:rPr lang="en-US" sz="1800" dirty="0">
                <a:latin typeface="#9Slide03 AmpleSoft" panose="02000000000000000000" pitchFamily="2" charset="0"/>
              </a:rPr>
              <a:t>, </a:t>
            </a:r>
            <a:r>
              <a:rPr lang="en-US" sz="1800" dirty="0" err="1">
                <a:latin typeface="#9Slide03 AmpleSoft" panose="02000000000000000000" pitchFamily="2" charset="0"/>
              </a:rPr>
              <a:t>lòng</a:t>
            </a:r>
            <a:r>
              <a:rPr lang="en-US" sz="1800" dirty="0">
                <a:latin typeface="#9Slide03 AmpleSoft" panose="02000000000000000000" pitchFamily="2" charset="0"/>
              </a:rPr>
              <a:t> </a:t>
            </a:r>
            <a:r>
              <a:rPr lang="en-US" sz="1800" dirty="0" err="1">
                <a:latin typeface="#9Slide03 AmpleSoft" panose="02000000000000000000" pitchFamily="2" charset="0"/>
              </a:rPr>
              <a:t>nhân</a:t>
            </a:r>
            <a:r>
              <a:rPr lang="en-US" sz="1800" dirty="0">
                <a:latin typeface="#9Slide03 AmpleSoft" panose="02000000000000000000" pitchFamily="2" charset="0"/>
              </a:rPr>
              <a:t> </a:t>
            </a:r>
            <a:r>
              <a:rPr lang="en-US" sz="1800" dirty="0" err="1">
                <a:latin typeface="#9Slide03 AmpleSoft" panose="02000000000000000000" pitchFamily="2" charset="0"/>
              </a:rPr>
              <a:t>ái</a:t>
            </a:r>
            <a:r>
              <a:rPr lang="en-US" sz="1800" dirty="0">
                <a:latin typeface="#9Slide03 AmpleSoft" panose="02000000000000000000" pitchFamily="2" charset="0"/>
              </a:rPr>
              <a:t>, </a:t>
            </a:r>
            <a:r>
              <a:rPr lang="en-US" sz="1800" dirty="0" err="1">
                <a:latin typeface="#9Slide03 AmpleSoft" panose="02000000000000000000" pitchFamily="2" charset="0"/>
              </a:rPr>
              <a:t>hòa</a:t>
            </a:r>
            <a:r>
              <a:rPr lang="en-US" sz="1800" dirty="0">
                <a:latin typeface="#9Slide03 AmpleSoft" panose="02000000000000000000" pitchFamily="2" charset="0"/>
              </a:rPr>
              <a:t> </a:t>
            </a:r>
            <a:r>
              <a:rPr lang="en-US" sz="1800" dirty="0" err="1">
                <a:latin typeface="#9Slide03 AmpleSoft" panose="02000000000000000000" pitchFamily="2" charset="0"/>
              </a:rPr>
              <a:t>đồng</a:t>
            </a:r>
            <a:r>
              <a:rPr lang="en-US" sz="1800" dirty="0">
                <a:latin typeface="#9Slide03 AmpleSoft" panose="02000000000000000000" pitchFamily="2" charset="0"/>
              </a:rPr>
              <a:t> </a:t>
            </a:r>
            <a:r>
              <a:rPr lang="en-US" sz="1800" dirty="0" err="1">
                <a:latin typeface="#9Slide03 AmpleSoft" panose="02000000000000000000" pitchFamily="2" charset="0"/>
              </a:rPr>
              <a:t>với</a:t>
            </a:r>
            <a:r>
              <a:rPr lang="en-US" sz="1800" dirty="0">
                <a:latin typeface="#9Slide03 AmpleSoft" panose="02000000000000000000" pitchFamily="2" charset="0"/>
              </a:rPr>
              <a:t> </a:t>
            </a:r>
            <a:r>
              <a:rPr lang="en-US" sz="1800" dirty="0" err="1">
                <a:latin typeface="#9Slide03 AmpleSoft" panose="02000000000000000000" pitchFamily="2" charset="0"/>
              </a:rPr>
              <a:t>muôn</a:t>
            </a:r>
            <a:r>
              <a:rPr lang="en-US" sz="1800" dirty="0">
                <a:latin typeface="#9Slide03 AmpleSoft" panose="02000000000000000000" pitchFamily="2" charset="0"/>
              </a:rPr>
              <a:t> </a:t>
            </a:r>
            <a:r>
              <a:rPr lang="en-US" sz="1800" dirty="0" err="1">
                <a:latin typeface="#9Slide03 AmpleSoft" panose="02000000000000000000" pitchFamily="2" charset="0"/>
              </a:rPr>
              <a:t>loài</a:t>
            </a:r>
            <a:endParaRPr lang="en-US" sz="1800" dirty="0">
              <a:latin typeface="#9Slide03 AmpleSoft" panose="02000000000000000000" pitchFamily="2" charset="0"/>
            </a:endParaRPr>
          </a:p>
        </p:txBody>
      </p:sp>
      <p:sp>
        <p:nvSpPr>
          <p:cNvPr id="7" name="Google Shape;1543;p26">
            <a:hlinkClick r:id="" action="ppaction://noaction"/>
            <a:extLst>
              <a:ext uri="{FF2B5EF4-FFF2-40B4-BE49-F238E27FC236}">
                <a16:creationId xmlns:a16="http://schemas.microsoft.com/office/drawing/2014/main" id="{9B95B740-8C67-4776-B5CA-89DFB1715B6A}"/>
              </a:ext>
            </a:extLst>
          </p:cNvPr>
          <p:cNvSpPr/>
          <p:nvPr/>
        </p:nvSpPr>
        <p:spPr>
          <a:xfrm>
            <a:off x="3723123" y="2661290"/>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ea typeface="Times New Roman" panose="02020603050405020304" pitchFamily="18" charset="0"/>
              </a:rPr>
              <a:t>Văn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phong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trong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sáng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truyền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tải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thông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điệp</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nhẹ</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nhàng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mà</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sâu</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sắc</a:t>
            </a:r>
            <a:endParaRPr lang="en-US" sz="1800" dirty="0">
              <a:latin typeface="#9Slide03 AmpleSoft" panose="02000000000000000000" pitchFamily="2" charset="0"/>
              <a:ea typeface="Times New Roman" panose="02020603050405020304" pitchFamily="18" charset="0"/>
            </a:endParaRPr>
          </a:p>
        </p:txBody>
      </p:sp>
      <p:sp>
        <p:nvSpPr>
          <p:cNvPr id="8" name="Google Shape;1544;p26">
            <a:hlinkClick r:id="" action="ppaction://noaction"/>
            <a:extLst>
              <a:ext uri="{FF2B5EF4-FFF2-40B4-BE49-F238E27FC236}">
                <a16:creationId xmlns:a16="http://schemas.microsoft.com/office/drawing/2014/main" id="{209540B5-309C-45A1-922E-B0FD4B908065}"/>
              </a:ext>
            </a:extLst>
          </p:cNvPr>
          <p:cNvSpPr/>
          <p:nvPr/>
        </p:nvSpPr>
        <p:spPr>
          <a:xfrm>
            <a:off x="5742441" y="2661290"/>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6"/>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SzPts val="1800"/>
            </a:pPr>
            <a:r>
              <a:rPr lang="en-US" sz="1800" dirty="0" err="1">
                <a:latin typeface="#9Slide03 AmpleSoft" panose="02000000000000000000" pitchFamily="2" charset="0"/>
                <a:ea typeface="Times New Roman" panose="02020603050405020304" pitchFamily="18" charset="0"/>
              </a:rPr>
              <a:t>Mối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quan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hệ</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giữa</a:t>
            </a:r>
            <a:r>
              <a:rPr lang="en-US" sz="1800" dirty="0">
                <a:latin typeface="#9Slide03 AmpleSoft" panose="02000000000000000000" pitchFamily="2" charset="0"/>
                <a:ea typeface="Times New Roman" panose="02020603050405020304" pitchFamily="18" charset="0"/>
              </a:rPr>
              <a:t> con </a:t>
            </a:r>
            <a:r>
              <a:rPr lang="en-US" sz="1800" dirty="0" err="1">
                <a:latin typeface="#9Slide03 AmpleSoft" panose="02000000000000000000" pitchFamily="2" charset="0"/>
                <a:ea typeface="Times New Roman" panose="02020603050405020304" pitchFamily="18" charset="0"/>
              </a:rPr>
              <a:t>người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và</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thiên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nhiên</a:t>
            </a:r>
            <a:endParaRPr lang="vi-VN" sz="1800" dirty="0">
              <a:latin typeface="Chelsea Market"/>
              <a:ea typeface="Chelsea Market"/>
              <a:cs typeface="Chelsea Market"/>
              <a:sym typeface="Chelsea Market"/>
            </a:endParaRPr>
          </a:p>
        </p:txBody>
      </p:sp>
      <p:pic>
        <p:nvPicPr>
          <p:cNvPr id="9" name="Picture 8">
            <a:extLst>
              <a:ext uri="{FF2B5EF4-FFF2-40B4-BE49-F238E27FC236}">
                <a16:creationId xmlns:a16="http://schemas.microsoft.com/office/drawing/2014/main" id="{6B365DC2-8035-4F17-BC9F-DF2B4B43D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86" y="3581064"/>
            <a:ext cx="1191956" cy="1197254"/>
          </a:xfrm>
          <a:prstGeom prst="rect">
            <a:avLst/>
          </a:prstGeom>
        </p:spPr>
      </p:pic>
      <p:pic>
        <p:nvPicPr>
          <p:cNvPr id="10" name="Picture 9">
            <a:extLst>
              <a:ext uri="{FF2B5EF4-FFF2-40B4-BE49-F238E27FC236}">
                <a16:creationId xmlns:a16="http://schemas.microsoft.com/office/drawing/2014/main" id="{7FFB5171-AA51-47DE-89E6-305916A900D9}"/>
              </a:ext>
            </a:extLst>
          </p:cNvPr>
          <p:cNvPicPr>
            <a:picLocks noChangeAspect="1"/>
          </p:cNvPicPr>
          <p:nvPr/>
        </p:nvPicPr>
        <p:blipFill>
          <a:blip r:embed="rId4"/>
          <a:stretch>
            <a:fillRect/>
          </a:stretch>
        </p:blipFill>
        <p:spPr>
          <a:xfrm>
            <a:off x="7204807" y="3589943"/>
            <a:ext cx="1615373" cy="1615373"/>
          </a:xfrm>
          <a:prstGeom prst="rect">
            <a:avLst/>
          </a:prstGeom>
        </p:spPr>
      </p:pic>
      <p:sp>
        <p:nvSpPr>
          <p:cNvPr id="12" name="TextBox 11">
            <a:extLst>
              <a:ext uri="{FF2B5EF4-FFF2-40B4-BE49-F238E27FC236}">
                <a16:creationId xmlns:a16="http://schemas.microsoft.com/office/drawing/2014/main" id="{5EC1B416-E1BB-41D0-B65B-C8A11BE5325F}"/>
              </a:ext>
            </a:extLst>
          </p:cNvPr>
          <p:cNvSpPr txBox="1"/>
          <p:nvPr/>
        </p:nvSpPr>
        <p:spPr>
          <a:xfrm>
            <a:off x="309753" y="191788"/>
            <a:ext cx="8524494" cy="400110"/>
          </a:xfrm>
          <a:prstGeom prst="rect">
            <a:avLst/>
          </a:prstGeom>
          <a:noFill/>
        </p:spPr>
        <p:txBody>
          <a:bodyPr wrap="square">
            <a:spAutoFit/>
          </a:bodyPr>
          <a:lstStyle/>
          <a:p>
            <a:pPr algn="ct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Tô</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màu</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tím</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đề</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tài</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màu</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hồng</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chủ</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đề</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màu</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vàng</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nghệ</a:t>
            </a:r>
            <a:r>
              <a:rPr lang="en-US" sz="2000" dirty="0">
                <a:solidFill>
                  <a:srgbClr val="0070C0"/>
                </a:solidFill>
                <a:latin typeface="#9Slide03 AllRoundGothic" panose="020B0703020202020104" pitchFamily="34" charset="0"/>
                <a:ea typeface="Times New Roman" panose="02020603050405020304" pitchFamily="18" charset="0"/>
                <a:sym typeface="Merriweather Light"/>
              </a:rPr>
              <a:t> </a:t>
            </a:r>
            <a:r>
              <a:rPr lang="en-US" sz="2000" dirty="0" err="1">
                <a:solidFill>
                  <a:srgbClr val="0070C0"/>
                </a:solidFill>
                <a:latin typeface="#9Slide03 AllRoundGothic" panose="020B0703020202020104" pitchFamily="34" charset="0"/>
                <a:ea typeface="Times New Roman" panose="02020603050405020304" pitchFamily="18" charset="0"/>
                <a:sym typeface="Merriweather Light"/>
              </a:rPr>
              <a:t>thuật</a:t>
            </a:r>
            <a:endParaRPr lang="en-US" sz="2000" dirty="0">
              <a:solidFill>
                <a:srgbClr val="0070C0"/>
              </a:solidFill>
              <a:latin typeface="#9Slide03 AllRoundGothic" panose="020B0703020202020104" pitchFamily="34" charset="0"/>
            </a:endParaRPr>
          </a:p>
        </p:txBody>
      </p:sp>
      <p:sp>
        <p:nvSpPr>
          <p:cNvPr id="14" name="Google Shape;1539;p26">
            <a:hlinkClick r:id="" action="ppaction://noaction"/>
            <a:extLst>
              <a:ext uri="{FF2B5EF4-FFF2-40B4-BE49-F238E27FC236}">
                <a16:creationId xmlns:a16="http://schemas.microsoft.com/office/drawing/2014/main" id="{882CF216-783A-4977-B96C-3868C8C66887}"/>
              </a:ext>
            </a:extLst>
          </p:cNvPr>
          <p:cNvSpPr/>
          <p:nvPr/>
        </p:nvSpPr>
        <p:spPr>
          <a:xfrm>
            <a:off x="2547493" y="815350"/>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rgbClr val="EFE5F7"/>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SzPts val="1800"/>
            </a:pPr>
            <a:r>
              <a:rPr lang="en-US" sz="1800" dirty="0" err="1">
                <a:latin typeface="#9Slide03 AmpleSoft" panose="02000000000000000000" pitchFamily="2" charset="0"/>
                <a:ea typeface="Times New Roman" panose="02020603050405020304" pitchFamily="18" charset="0"/>
                <a:sym typeface="Merriweather Light"/>
              </a:rPr>
              <a:t>Trẻ</a:t>
            </a:r>
            <a:r>
              <a:rPr lang="en-US" sz="1800" dirty="0">
                <a:latin typeface="#9Slide03 AmpleSoft" panose="02000000000000000000" pitchFamily="2" charset="0"/>
                <a:ea typeface="Times New Roman" panose="02020603050405020304" pitchFamily="18" charset="0"/>
                <a:sym typeface="Merriweather Light"/>
              </a:rPr>
              <a:t> </a:t>
            </a:r>
            <a:r>
              <a:rPr lang="en-US" sz="1800" dirty="0" err="1">
                <a:latin typeface="#9Slide03 AmpleSoft" panose="02000000000000000000" pitchFamily="2" charset="0"/>
                <a:ea typeface="Times New Roman" panose="02020603050405020304" pitchFamily="18" charset="0"/>
                <a:sym typeface="Merriweather Light"/>
              </a:rPr>
              <a:t>em</a:t>
            </a:r>
            <a:r>
              <a:rPr lang="en-US" sz="1800" dirty="0">
                <a:latin typeface="#9Slide03 AmpleSoft" panose="02000000000000000000" pitchFamily="2" charset="0"/>
                <a:ea typeface="Times New Roman" panose="02020603050405020304" pitchFamily="18" charset="0"/>
                <a:sym typeface="Merriweather Light"/>
              </a:rPr>
              <a:t> / </a:t>
            </a:r>
          </a:p>
          <a:p>
            <a:pPr algn="ctr">
              <a:buSzPts val="1800"/>
            </a:pPr>
            <a:r>
              <a:rPr lang="en-US" sz="1800" dirty="0" err="1">
                <a:latin typeface="#9Slide03 AmpleSoft" panose="02000000000000000000" pitchFamily="2" charset="0"/>
                <a:ea typeface="Times New Roman" panose="02020603050405020304" pitchFamily="18" charset="0"/>
                <a:sym typeface="Merriweather Light"/>
              </a:rPr>
              <a:t>Thiên</a:t>
            </a:r>
            <a:r>
              <a:rPr lang="en-US" sz="1800" dirty="0">
                <a:latin typeface="#9Slide03 AmpleSoft" panose="02000000000000000000" pitchFamily="2" charset="0"/>
                <a:ea typeface="Times New Roman" panose="02020603050405020304" pitchFamily="18" charset="0"/>
                <a:sym typeface="Merriweather Light"/>
              </a:rPr>
              <a:t> </a:t>
            </a:r>
            <a:r>
              <a:rPr lang="en-US" sz="1800" dirty="0" err="1">
                <a:latin typeface="#9Slide03 AmpleSoft" panose="02000000000000000000" pitchFamily="2" charset="0"/>
                <a:ea typeface="Times New Roman" panose="02020603050405020304" pitchFamily="18" charset="0"/>
                <a:sym typeface="Merriweather Light"/>
              </a:rPr>
              <a:t>nhiên</a:t>
            </a:r>
            <a:endParaRPr sz="1600" dirty="0">
              <a:latin typeface="Chelsea Market"/>
              <a:ea typeface="Chelsea Market"/>
              <a:cs typeface="Chelsea Market"/>
              <a:sym typeface="Chelsea Market"/>
            </a:endParaRPr>
          </a:p>
        </p:txBody>
      </p:sp>
      <p:sp>
        <p:nvSpPr>
          <p:cNvPr id="15" name="Google Shape;1544;p26">
            <a:hlinkClick r:id="" action="ppaction://noaction"/>
            <a:extLst>
              <a:ext uri="{FF2B5EF4-FFF2-40B4-BE49-F238E27FC236}">
                <a16:creationId xmlns:a16="http://schemas.microsoft.com/office/drawing/2014/main" id="{A34A1D75-759D-4A33-B51B-5EE34D6D3452}"/>
              </a:ext>
            </a:extLst>
          </p:cNvPr>
          <p:cNvSpPr/>
          <p:nvPr/>
        </p:nvSpPr>
        <p:spPr>
          <a:xfrm>
            <a:off x="5742441" y="2661289"/>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rgbClr val="EFE5F7"/>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SzPts val="1800"/>
            </a:pPr>
            <a:r>
              <a:rPr lang="en-US" sz="1800" dirty="0" err="1">
                <a:latin typeface="#9Slide03 AmpleSoft" panose="02000000000000000000" pitchFamily="2" charset="0"/>
                <a:ea typeface="Times New Roman" panose="02020603050405020304" pitchFamily="18" charset="0"/>
              </a:rPr>
              <a:t>Mối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quan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hệ</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giữa</a:t>
            </a:r>
            <a:r>
              <a:rPr lang="en-US" sz="1800" dirty="0">
                <a:latin typeface="#9Slide03 AmpleSoft" panose="02000000000000000000" pitchFamily="2" charset="0"/>
                <a:ea typeface="Times New Roman" panose="02020603050405020304" pitchFamily="18" charset="0"/>
              </a:rPr>
              <a:t> con </a:t>
            </a:r>
            <a:r>
              <a:rPr lang="en-US" sz="1800" dirty="0" err="1">
                <a:latin typeface="#9Slide03 AmpleSoft" panose="02000000000000000000" pitchFamily="2" charset="0"/>
                <a:ea typeface="Times New Roman" panose="02020603050405020304" pitchFamily="18" charset="0"/>
              </a:rPr>
              <a:t>người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và</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thiên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nhiên</a:t>
            </a:r>
            <a:endParaRPr lang="vi-VN" sz="1800" dirty="0">
              <a:latin typeface="Chelsea Market"/>
              <a:ea typeface="Chelsea Market"/>
              <a:cs typeface="Chelsea Market"/>
              <a:sym typeface="Chelsea Market"/>
            </a:endParaRPr>
          </a:p>
        </p:txBody>
      </p:sp>
      <p:sp>
        <p:nvSpPr>
          <p:cNvPr id="18" name="Google Shape;1538;p26">
            <a:hlinkClick r:id="" action="ppaction://noaction"/>
            <a:extLst>
              <a:ext uri="{FF2B5EF4-FFF2-40B4-BE49-F238E27FC236}">
                <a16:creationId xmlns:a16="http://schemas.microsoft.com/office/drawing/2014/main" id="{97312C83-8F37-4A67-862A-364B5440682E}"/>
              </a:ext>
            </a:extLst>
          </p:cNvPr>
          <p:cNvSpPr/>
          <p:nvPr/>
        </p:nvSpPr>
        <p:spPr>
          <a:xfrm>
            <a:off x="501078" y="813806"/>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rgbClr val="FFEBEB"/>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rPr>
              <a:t>Phê</a:t>
            </a:r>
            <a:r>
              <a:rPr lang="en-US" sz="1800" dirty="0">
                <a:latin typeface="#9Slide03 AmpleSoft" panose="02000000000000000000" pitchFamily="2" charset="0"/>
              </a:rPr>
              <a:t> </a:t>
            </a:r>
            <a:r>
              <a:rPr lang="en-US" sz="1800" dirty="0" err="1">
                <a:latin typeface="#9Slide03 AmpleSoft" panose="02000000000000000000" pitchFamily="2" charset="0"/>
              </a:rPr>
              <a:t>phán</a:t>
            </a:r>
            <a:r>
              <a:rPr lang="en-US" sz="1800" dirty="0">
                <a:latin typeface="#9Slide03 AmpleSoft" panose="02000000000000000000" pitchFamily="2" charset="0"/>
              </a:rPr>
              <a:t> </a:t>
            </a:r>
            <a:r>
              <a:rPr lang="en-US" sz="1800" dirty="0" err="1">
                <a:latin typeface="#9Slide03 AmpleSoft" panose="02000000000000000000" pitchFamily="2" charset="0"/>
              </a:rPr>
              <a:t>cách</a:t>
            </a:r>
            <a:r>
              <a:rPr lang="en-US" sz="1800" dirty="0">
                <a:latin typeface="#9Slide03 AmpleSoft" panose="02000000000000000000" pitchFamily="2" charset="0"/>
              </a:rPr>
              <a:t> </a:t>
            </a:r>
            <a:r>
              <a:rPr lang="en-US" sz="1800" dirty="0" err="1">
                <a:latin typeface="#9Slide03 AmpleSoft" panose="02000000000000000000" pitchFamily="2" charset="0"/>
              </a:rPr>
              <a:t>đối</a:t>
            </a:r>
            <a:r>
              <a:rPr lang="en-US" sz="1800" dirty="0">
                <a:latin typeface="#9Slide03 AmpleSoft" panose="02000000000000000000" pitchFamily="2" charset="0"/>
              </a:rPr>
              <a:t> </a:t>
            </a:r>
            <a:r>
              <a:rPr lang="en-US" sz="1800" dirty="0" err="1">
                <a:latin typeface="#9Slide03 AmpleSoft" panose="02000000000000000000" pitchFamily="2" charset="0"/>
              </a:rPr>
              <a:t>xử</a:t>
            </a:r>
            <a:r>
              <a:rPr lang="en-US" sz="1800" dirty="0">
                <a:latin typeface="#9Slide03 AmpleSoft" panose="02000000000000000000" pitchFamily="2" charset="0"/>
              </a:rPr>
              <a:t> </a:t>
            </a:r>
            <a:r>
              <a:rPr lang="en-US" sz="1800" dirty="0" err="1">
                <a:latin typeface="#9Slide03 AmpleSoft" panose="02000000000000000000" pitchFamily="2" charset="0"/>
              </a:rPr>
              <a:t>tham</a:t>
            </a:r>
            <a:r>
              <a:rPr lang="en-US" sz="1800" dirty="0">
                <a:latin typeface="#9Slide03 AmpleSoft" panose="02000000000000000000" pitchFamily="2" charset="0"/>
              </a:rPr>
              <a:t> lam, </a:t>
            </a:r>
            <a:r>
              <a:rPr lang="en-US" sz="1800" dirty="0" err="1">
                <a:latin typeface="#9Slide03 AmpleSoft" panose="02000000000000000000" pitchFamily="2" charset="0"/>
              </a:rPr>
              <a:t>tàn</a:t>
            </a:r>
            <a:r>
              <a:rPr lang="en-US" sz="1800" dirty="0">
                <a:latin typeface="#9Slide03 AmpleSoft" panose="02000000000000000000" pitchFamily="2" charset="0"/>
              </a:rPr>
              <a:t> </a:t>
            </a:r>
            <a:r>
              <a:rPr lang="en-US" sz="1800" dirty="0" err="1">
                <a:latin typeface="#9Slide03 AmpleSoft" panose="02000000000000000000" pitchFamily="2" charset="0"/>
              </a:rPr>
              <a:t>bạo</a:t>
            </a:r>
            <a:r>
              <a:rPr lang="en-US" sz="1800" dirty="0">
                <a:latin typeface="#9Slide03 AmpleSoft" panose="02000000000000000000" pitchFamily="2" charset="0"/>
              </a:rPr>
              <a:t> </a:t>
            </a:r>
            <a:r>
              <a:rPr lang="en-US" sz="1800" dirty="0" err="1">
                <a:latin typeface="#9Slide03 AmpleSoft" panose="02000000000000000000" pitchFamily="2" charset="0"/>
              </a:rPr>
              <a:t>của</a:t>
            </a:r>
            <a:r>
              <a:rPr lang="en-US" sz="1800" dirty="0">
                <a:latin typeface="#9Slide03 AmpleSoft" panose="02000000000000000000" pitchFamily="2" charset="0"/>
              </a:rPr>
              <a:t> con </a:t>
            </a:r>
            <a:r>
              <a:rPr lang="en-US" sz="1800" dirty="0" err="1">
                <a:latin typeface="#9Slide03 AmpleSoft" panose="02000000000000000000" pitchFamily="2" charset="0"/>
              </a:rPr>
              <a:t>với</a:t>
            </a:r>
            <a:r>
              <a:rPr lang="en-US" sz="1800" dirty="0">
                <a:latin typeface="#9Slide03 AmpleSoft" panose="02000000000000000000" pitchFamily="2" charset="0"/>
              </a:rPr>
              <a:t> </a:t>
            </a:r>
            <a:r>
              <a:rPr lang="en-US" sz="1800" dirty="0" err="1">
                <a:latin typeface="#9Slide03 AmpleSoft" panose="02000000000000000000" pitchFamily="2" charset="0"/>
              </a:rPr>
              <a:t>thiên</a:t>
            </a:r>
            <a:r>
              <a:rPr lang="en-US" sz="1800" dirty="0">
                <a:latin typeface="#9Slide03 AmpleSoft" panose="02000000000000000000" pitchFamily="2" charset="0"/>
              </a:rPr>
              <a:t> </a:t>
            </a:r>
            <a:r>
              <a:rPr lang="en-US" sz="1800" dirty="0" err="1">
                <a:latin typeface="#9Slide03 AmpleSoft" panose="02000000000000000000" pitchFamily="2" charset="0"/>
              </a:rPr>
              <a:t>nhiên</a:t>
            </a:r>
            <a:r>
              <a:rPr lang="en-US" sz="1800" dirty="0">
                <a:latin typeface="#9Slide03 AmpleSoft" panose="02000000000000000000" pitchFamily="2" charset="0"/>
              </a:rPr>
              <a:t>, </a:t>
            </a:r>
            <a:r>
              <a:rPr lang="en-US" sz="1800" dirty="0" err="1">
                <a:latin typeface="#9Slide03 AmpleSoft" panose="02000000000000000000" pitchFamily="2" charset="0"/>
              </a:rPr>
              <a:t>đồng</a:t>
            </a:r>
            <a:r>
              <a:rPr lang="en-US" sz="1800" dirty="0">
                <a:latin typeface="#9Slide03 AmpleSoft" panose="02000000000000000000" pitchFamily="2" charset="0"/>
              </a:rPr>
              <a:t> </a:t>
            </a:r>
            <a:r>
              <a:rPr lang="en-US" sz="1800" dirty="0" err="1">
                <a:latin typeface="#9Slide03 AmpleSoft" panose="02000000000000000000" pitchFamily="2" charset="0"/>
              </a:rPr>
              <a:t>loại</a:t>
            </a:r>
            <a:endParaRPr lang="en-US" sz="1800" dirty="0">
              <a:latin typeface="#9Slide03 AmpleSoft" panose="02000000000000000000" pitchFamily="2" charset="0"/>
            </a:endParaRPr>
          </a:p>
        </p:txBody>
      </p:sp>
      <p:sp>
        <p:nvSpPr>
          <p:cNvPr id="19" name="Google Shape;1542;p26">
            <a:hlinkClick r:id="" action="ppaction://noaction"/>
            <a:extLst>
              <a:ext uri="{FF2B5EF4-FFF2-40B4-BE49-F238E27FC236}">
                <a16:creationId xmlns:a16="http://schemas.microsoft.com/office/drawing/2014/main" id="{64E599A2-71F7-447D-A433-5277ADF7ECE8}"/>
              </a:ext>
            </a:extLst>
          </p:cNvPr>
          <p:cNvSpPr/>
          <p:nvPr/>
        </p:nvSpPr>
        <p:spPr>
          <a:xfrm>
            <a:off x="1660926" y="2659746"/>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rgbClr val="FFEBEB"/>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a:latin typeface="#9Slide03 AmpleSoft" panose="02000000000000000000" pitchFamily="2" charset="0"/>
              </a:rPr>
              <a:t>Ca </a:t>
            </a:r>
            <a:r>
              <a:rPr lang="en-US" sz="1800" dirty="0" err="1">
                <a:latin typeface="#9Slide03 AmpleSoft" panose="02000000000000000000" pitchFamily="2" charset="0"/>
              </a:rPr>
              <a:t>ngợi</a:t>
            </a:r>
            <a:r>
              <a:rPr lang="en-US" sz="1800" dirty="0">
                <a:latin typeface="#9Slide03 AmpleSoft" panose="02000000000000000000" pitchFamily="2" charset="0"/>
              </a:rPr>
              <a:t> </a:t>
            </a:r>
            <a:r>
              <a:rPr lang="en-US" sz="1800" dirty="0" err="1">
                <a:latin typeface="#9Slide03 AmpleSoft" panose="02000000000000000000" pitchFamily="2" charset="0"/>
              </a:rPr>
              <a:t>vẻ</a:t>
            </a:r>
            <a:r>
              <a:rPr lang="en-US" sz="1800" dirty="0">
                <a:latin typeface="#9Slide03 AmpleSoft" panose="02000000000000000000" pitchFamily="2" charset="0"/>
              </a:rPr>
              <a:t> </a:t>
            </a:r>
            <a:r>
              <a:rPr lang="en-US" sz="1800" dirty="0" err="1">
                <a:latin typeface="#9Slide03 AmpleSoft" panose="02000000000000000000" pitchFamily="2" charset="0"/>
              </a:rPr>
              <a:t>đẹp</a:t>
            </a:r>
            <a:r>
              <a:rPr lang="en-US" sz="1800" dirty="0">
                <a:latin typeface="#9Slide03 AmpleSoft" panose="02000000000000000000" pitchFamily="2" charset="0"/>
              </a:rPr>
              <a:t> </a:t>
            </a:r>
            <a:r>
              <a:rPr lang="en-US" sz="1800" dirty="0" err="1">
                <a:latin typeface="#9Slide03 AmpleSoft" panose="02000000000000000000" pitchFamily="2" charset="0"/>
              </a:rPr>
              <a:t>của</a:t>
            </a:r>
            <a:r>
              <a:rPr lang="en-US" sz="1800" dirty="0">
                <a:latin typeface="#9Slide03 AmpleSoft" panose="02000000000000000000" pitchFamily="2" charset="0"/>
              </a:rPr>
              <a:t> </a:t>
            </a:r>
            <a:r>
              <a:rPr lang="en-US" sz="1800" dirty="0" err="1">
                <a:latin typeface="#9Slide03 AmpleSoft" panose="02000000000000000000" pitchFamily="2" charset="0"/>
              </a:rPr>
              <a:t>thiên</a:t>
            </a:r>
            <a:r>
              <a:rPr lang="en-US" sz="1800" dirty="0">
                <a:latin typeface="#9Slide03 AmpleSoft" panose="02000000000000000000" pitchFamily="2" charset="0"/>
              </a:rPr>
              <a:t> </a:t>
            </a:r>
            <a:r>
              <a:rPr lang="en-US" sz="1800" dirty="0" err="1">
                <a:latin typeface="#9Slide03 AmpleSoft" panose="02000000000000000000" pitchFamily="2" charset="0"/>
              </a:rPr>
              <a:t>nhiên</a:t>
            </a:r>
            <a:r>
              <a:rPr lang="en-US" sz="1800" dirty="0">
                <a:latin typeface="#9Slide03 AmpleSoft" panose="02000000000000000000" pitchFamily="2" charset="0"/>
              </a:rPr>
              <a:t>, </a:t>
            </a:r>
            <a:r>
              <a:rPr lang="en-US" sz="1800" dirty="0" err="1">
                <a:latin typeface="#9Slide03 AmpleSoft" panose="02000000000000000000" pitchFamily="2" charset="0"/>
              </a:rPr>
              <a:t>tình</a:t>
            </a:r>
            <a:r>
              <a:rPr lang="en-US" sz="1800" dirty="0">
                <a:latin typeface="#9Slide03 AmpleSoft" panose="02000000000000000000" pitchFamily="2" charset="0"/>
              </a:rPr>
              <a:t> </a:t>
            </a:r>
            <a:r>
              <a:rPr lang="en-US" sz="1800" dirty="0" err="1">
                <a:latin typeface="#9Slide03 AmpleSoft" panose="02000000000000000000" pitchFamily="2" charset="0"/>
              </a:rPr>
              <a:t>gia</a:t>
            </a:r>
            <a:r>
              <a:rPr lang="en-US" sz="1800" dirty="0">
                <a:latin typeface="#9Slide03 AmpleSoft" panose="02000000000000000000" pitchFamily="2" charset="0"/>
              </a:rPr>
              <a:t> </a:t>
            </a:r>
            <a:r>
              <a:rPr lang="en-US" sz="1800" dirty="0" err="1">
                <a:latin typeface="#9Slide03 AmpleSoft" panose="02000000000000000000" pitchFamily="2" charset="0"/>
              </a:rPr>
              <a:t>đình</a:t>
            </a:r>
            <a:r>
              <a:rPr lang="en-US" sz="1800" dirty="0">
                <a:latin typeface="#9Slide03 AmpleSoft" panose="02000000000000000000" pitchFamily="2" charset="0"/>
              </a:rPr>
              <a:t>, </a:t>
            </a:r>
            <a:r>
              <a:rPr lang="en-US" sz="1800" dirty="0" err="1">
                <a:latin typeface="#9Slide03 AmpleSoft" panose="02000000000000000000" pitchFamily="2" charset="0"/>
              </a:rPr>
              <a:t>lòng</a:t>
            </a:r>
            <a:r>
              <a:rPr lang="en-US" sz="1800" dirty="0">
                <a:latin typeface="#9Slide03 AmpleSoft" panose="02000000000000000000" pitchFamily="2" charset="0"/>
              </a:rPr>
              <a:t> </a:t>
            </a:r>
            <a:r>
              <a:rPr lang="en-US" sz="1800" dirty="0" err="1">
                <a:latin typeface="#9Slide03 AmpleSoft" panose="02000000000000000000" pitchFamily="2" charset="0"/>
              </a:rPr>
              <a:t>nhân</a:t>
            </a:r>
            <a:r>
              <a:rPr lang="en-US" sz="1800" dirty="0">
                <a:latin typeface="#9Slide03 AmpleSoft" panose="02000000000000000000" pitchFamily="2" charset="0"/>
              </a:rPr>
              <a:t> </a:t>
            </a:r>
            <a:r>
              <a:rPr lang="en-US" sz="1800" dirty="0" err="1">
                <a:latin typeface="#9Slide03 AmpleSoft" panose="02000000000000000000" pitchFamily="2" charset="0"/>
              </a:rPr>
              <a:t>ái</a:t>
            </a:r>
            <a:r>
              <a:rPr lang="en-US" sz="1800" dirty="0">
                <a:latin typeface="#9Slide03 AmpleSoft" panose="02000000000000000000" pitchFamily="2" charset="0"/>
              </a:rPr>
              <a:t>, </a:t>
            </a:r>
            <a:r>
              <a:rPr lang="en-US" sz="1800" dirty="0" err="1">
                <a:latin typeface="#9Slide03 AmpleSoft" panose="02000000000000000000" pitchFamily="2" charset="0"/>
              </a:rPr>
              <a:t>hòa</a:t>
            </a:r>
            <a:r>
              <a:rPr lang="en-US" sz="1800" dirty="0">
                <a:latin typeface="#9Slide03 AmpleSoft" panose="02000000000000000000" pitchFamily="2" charset="0"/>
              </a:rPr>
              <a:t> </a:t>
            </a:r>
            <a:r>
              <a:rPr lang="en-US" sz="1800" dirty="0" err="1">
                <a:latin typeface="#9Slide03 AmpleSoft" panose="02000000000000000000" pitchFamily="2" charset="0"/>
              </a:rPr>
              <a:t>đồng</a:t>
            </a:r>
            <a:r>
              <a:rPr lang="en-US" sz="1800" dirty="0">
                <a:latin typeface="#9Slide03 AmpleSoft" panose="02000000000000000000" pitchFamily="2" charset="0"/>
              </a:rPr>
              <a:t> </a:t>
            </a:r>
            <a:r>
              <a:rPr lang="en-US" sz="1800" dirty="0" err="1">
                <a:latin typeface="#9Slide03 AmpleSoft" panose="02000000000000000000" pitchFamily="2" charset="0"/>
              </a:rPr>
              <a:t>với</a:t>
            </a:r>
            <a:r>
              <a:rPr lang="en-US" sz="1800" dirty="0">
                <a:latin typeface="#9Slide03 AmpleSoft" panose="02000000000000000000" pitchFamily="2" charset="0"/>
              </a:rPr>
              <a:t> </a:t>
            </a:r>
            <a:r>
              <a:rPr lang="en-US" sz="1800" dirty="0" err="1">
                <a:latin typeface="#9Slide03 AmpleSoft" panose="02000000000000000000" pitchFamily="2" charset="0"/>
              </a:rPr>
              <a:t>muôn</a:t>
            </a:r>
            <a:r>
              <a:rPr lang="en-US" sz="1800" dirty="0">
                <a:latin typeface="#9Slide03 AmpleSoft" panose="02000000000000000000" pitchFamily="2" charset="0"/>
              </a:rPr>
              <a:t> </a:t>
            </a:r>
            <a:r>
              <a:rPr lang="en-US" sz="1800" dirty="0" err="1">
                <a:latin typeface="#9Slide03 AmpleSoft" panose="02000000000000000000" pitchFamily="2" charset="0"/>
              </a:rPr>
              <a:t>loài</a:t>
            </a:r>
            <a:endParaRPr lang="en-US" sz="1800" dirty="0">
              <a:latin typeface="#9Slide03 AmpleSoft" panose="02000000000000000000" pitchFamily="2" charset="0"/>
            </a:endParaRPr>
          </a:p>
        </p:txBody>
      </p:sp>
      <p:sp>
        <p:nvSpPr>
          <p:cNvPr id="22" name="Google Shape;1540;p26">
            <a:hlinkClick r:id="" action="ppaction://noaction"/>
            <a:extLst>
              <a:ext uri="{FF2B5EF4-FFF2-40B4-BE49-F238E27FC236}">
                <a16:creationId xmlns:a16="http://schemas.microsoft.com/office/drawing/2014/main" id="{167AD5CA-E710-4737-A778-389D1B677948}"/>
              </a:ext>
            </a:extLst>
          </p:cNvPr>
          <p:cNvSpPr/>
          <p:nvPr/>
        </p:nvSpPr>
        <p:spPr>
          <a:xfrm>
            <a:off x="4588588" y="813652"/>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rgbClr val="FFF4D1"/>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rPr>
              <a:t>Cốt</a:t>
            </a:r>
            <a:r>
              <a:rPr lang="en-US" sz="1800" dirty="0">
                <a:latin typeface="#9Slide03 AmpleSoft" panose="02000000000000000000" pitchFamily="2" charset="0"/>
              </a:rPr>
              <a:t> </a:t>
            </a:r>
            <a:r>
              <a:rPr lang="en-US" sz="1800" dirty="0" err="1">
                <a:latin typeface="#9Slide03 AmpleSoft" panose="02000000000000000000" pitchFamily="2" charset="0"/>
              </a:rPr>
              <a:t>truyện</a:t>
            </a:r>
            <a:r>
              <a:rPr lang="en-US" sz="1800" dirty="0">
                <a:latin typeface="#9Slide03 AmpleSoft" panose="02000000000000000000" pitchFamily="2" charset="0"/>
              </a:rPr>
              <a:t> </a:t>
            </a:r>
            <a:r>
              <a:rPr lang="en-US" sz="1800" dirty="0" err="1">
                <a:latin typeface="#9Slide03 AmpleSoft" panose="02000000000000000000" pitchFamily="2" charset="0"/>
              </a:rPr>
              <a:t>đa</a:t>
            </a:r>
            <a:r>
              <a:rPr lang="en-US" sz="1800" dirty="0">
                <a:latin typeface="#9Slide03 AmpleSoft" panose="02000000000000000000" pitchFamily="2" charset="0"/>
              </a:rPr>
              <a:t> </a:t>
            </a:r>
            <a:r>
              <a:rPr lang="en-US" sz="1800" dirty="0" err="1">
                <a:latin typeface="#9Slide03 AmpleSoft" panose="02000000000000000000" pitchFamily="2" charset="0"/>
              </a:rPr>
              <a:t>tuyến</a:t>
            </a:r>
            <a:r>
              <a:rPr lang="en-US" sz="1800" dirty="0">
                <a:latin typeface="#9Slide03 AmpleSoft" panose="02000000000000000000" pitchFamily="2" charset="0"/>
              </a:rPr>
              <a:t>, </a:t>
            </a:r>
            <a:r>
              <a:rPr lang="en-US" sz="1800" dirty="0" err="1">
                <a:latin typeface="#9Slide03 AmpleSoft" panose="02000000000000000000" pitchFamily="2" charset="0"/>
              </a:rPr>
              <a:t>sự</a:t>
            </a:r>
            <a:r>
              <a:rPr lang="en-US" sz="1800" dirty="0">
                <a:latin typeface="#9Slide03 AmpleSoft" panose="02000000000000000000" pitchFamily="2" charset="0"/>
              </a:rPr>
              <a:t> di </a:t>
            </a:r>
            <a:r>
              <a:rPr lang="en-US" sz="1800" dirty="0" err="1">
                <a:latin typeface="#9Slide03 AmpleSoft" panose="02000000000000000000" pitchFamily="2" charset="0"/>
              </a:rPr>
              <a:t>chuyển</a:t>
            </a:r>
            <a:r>
              <a:rPr lang="en-US" sz="1800" dirty="0">
                <a:latin typeface="#9Slide03 AmpleSoft" panose="02000000000000000000" pitchFamily="2" charset="0"/>
              </a:rPr>
              <a:t> </a:t>
            </a:r>
            <a:r>
              <a:rPr lang="en-US" sz="1800" dirty="0" err="1">
                <a:latin typeface="#9Slide03 AmpleSoft" panose="02000000000000000000" pitchFamily="2" charset="0"/>
              </a:rPr>
              <a:t>điểm</a:t>
            </a:r>
            <a:r>
              <a:rPr lang="en-US" sz="1800" dirty="0">
                <a:latin typeface="#9Slide03 AmpleSoft" panose="02000000000000000000" pitchFamily="2" charset="0"/>
              </a:rPr>
              <a:t> </a:t>
            </a:r>
            <a:r>
              <a:rPr lang="en-US" sz="1800" dirty="0" err="1">
                <a:latin typeface="#9Slide03 AmpleSoft" panose="02000000000000000000" pitchFamily="2" charset="0"/>
              </a:rPr>
              <a:t>nhìn</a:t>
            </a:r>
            <a:r>
              <a:rPr lang="en-US" sz="1800" dirty="0">
                <a:latin typeface="#9Slide03 AmpleSoft" panose="02000000000000000000" pitchFamily="2" charset="0"/>
              </a:rPr>
              <a:t> </a:t>
            </a:r>
            <a:r>
              <a:rPr lang="en-US" sz="1800" dirty="0" err="1">
                <a:latin typeface="#9Slide03 AmpleSoft" panose="02000000000000000000" pitchFamily="2" charset="0"/>
              </a:rPr>
              <a:t>mới</a:t>
            </a:r>
            <a:r>
              <a:rPr lang="en-US" sz="1800" dirty="0">
                <a:latin typeface="#9Slide03 AmpleSoft" panose="02000000000000000000" pitchFamily="2" charset="0"/>
              </a:rPr>
              <a:t> </a:t>
            </a:r>
            <a:r>
              <a:rPr lang="en-US" sz="1800" dirty="0" err="1">
                <a:latin typeface="#9Slide03 AmpleSoft" panose="02000000000000000000" pitchFamily="2" charset="0"/>
              </a:rPr>
              <a:t>lạ</a:t>
            </a:r>
            <a:r>
              <a:rPr lang="en-US" sz="1800" dirty="0">
                <a:latin typeface="#9Slide03 AmpleSoft" panose="02000000000000000000" pitchFamily="2" charset="0"/>
              </a:rPr>
              <a:t>, </a:t>
            </a:r>
            <a:r>
              <a:rPr lang="en-US" sz="1800" dirty="0" err="1">
                <a:latin typeface="#9Slide03 AmpleSoft" panose="02000000000000000000" pitchFamily="2" charset="0"/>
              </a:rPr>
              <a:t>hấp</a:t>
            </a:r>
            <a:r>
              <a:rPr lang="en-US" sz="1800" dirty="0">
                <a:latin typeface="#9Slide03 AmpleSoft" panose="02000000000000000000" pitchFamily="2" charset="0"/>
              </a:rPr>
              <a:t> </a:t>
            </a:r>
            <a:r>
              <a:rPr lang="en-US" sz="1800" dirty="0" err="1">
                <a:latin typeface="#9Slide03 AmpleSoft" panose="02000000000000000000" pitchFamily="2" charset="0"/>
              </a:rPr>
              <a:t>dẫn</a:t>
            </a:r>
            <a:endParaRPr lang="en-US" sz="1800" dirty="0">
              <a:latin typeface="#9Slide03 AmpleSoft" panose="02000000000000000000" pitchFamily="2" charset="0"/>
            </a:endParaRPr>
          </a:p>
        </p:txBody>
      </p:sp>
      <p:sp>
        <p:nvSpPr>
          <p:cNvPr id="23" name="Google Shape;1541;p26">
            <a:hlinkClick r:id="" action="ppaction://noaction"/>
            <a:extLst>
              <a:ext uri="{FF2B5EF4-FFF2-40B4-BE49-F238E27FC236}">
                <a16:creationId xmlns:a16="http://schemas.microsoft.com/office/drawing/2014/main" id="{BB1A2932-5338-4E5D-819A-51AE11D15183}"/>
              </a:ext>
            </a:extLst>
          </p:cNvPr>
          <p:cNvSpPr/>
          <p:nvPr/>
        </p:nvSpPr>
        <p:spPr>
          <a:xfrm>
            <a:off x="6642035" y="841130"/>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rgbClr val="FFF4D1"/>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ea typeface="Times New Roman" panose="02020603050405020304" pitchFamily="18" charset="0"/>
              </a:rPr>
              <a:t>Miêu</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tả</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nhân</a:t>
            </a:r>
            <a:endParaRPr lang="en-US" sz="1800" dirty="0">
              <a:latin typeface="#9Slide03 AmpleSoft" panose="02000000000000000000" pitchFamily="2" charset="0"/>
              <a:ea typeface="Times New Roman" panose="02020603050405020304" pitchFamily="18" charset="0"/>
            </a:endParaRPr>
          </a:p>
          <a:p>
            <a:pPr algn="ct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vật</a:t>
            </a:r>
            <a:r>
              <a:rPr lang="en-US" sz="1800" dirty="0">
                <a:latin typeface="#9Slide03 AmpleSoft" panose="02000000000000000000" pitchFamily="2" charset="0"/>
                <a:ea typeface="Times New Roman" panose="02020603050405020304" pitchFamily="18" charset="0"/>
              </a:rPr>
              <a:t> qua </a:t>
            </a:r>
            <a:r>
              <a:rPr lang="en-US" sz="1800" dirty="0" err="1">
                <a:latin typeface="#9Slide03 AmpleSoft" panose="02000000000000000000" pitchFamily="2" charset="0"/>
                <a:ea typeface="Times New Roman" panose="02020603050405020304" pitchFamily="18" charset="0"/>
              </a:rPr>
              <a:t>ngoại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hình</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lời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nói</a:t>
            </a:r>
            <a:r>
              <a:rPr lang="en-US" sz="1800" dirty="0">
                <a:latin typeface="#9Slide03 AmpleSoft" panose="02000000000000000000" pitchFamily="2" charset="0"/>
                <a:ea typeface="Times New Roman" panose="02020603050405020304" pitchFamily="18" charset="0"/>
              </a:rPr>
              <a:t>, </a:t>
            </a:r>
          </a:p>
          <a:p>
            <a:pPr algn="ctr"/>
            <a:r>
              <a:rPr lang="en-US" sz="1800" dirty="0" err="1">
                <a:latin typeface="#9Slide03 AmpleSoft" panose="02000000000000000000" pitchFamily="2" charset="0"/>
                <a:ea typeface="Times New Roman" panose="02020603050405020304" pitchFamily="18" charset="0"/>
              </a:rPr>
              <a:t>hành</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động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kết</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hợp</a:t>
            </a:r>
            <a:r>
              <a:rPr lang="en-US" sz="1800" dirty="0">
                <a:latin typeface="#9Slide03 AmpleSoft" panose="02000000000000000000" pitchFamily="2" charset="0"/>
                <a:ea typeface="Times New Roman" panose="02020603050405020304" pitchFamily="18" charset="0"/>
              </a:rPr>
              <a:t> BPTT</a:t>
            </a:r>
          </a:p>
        </p:txBody>
      </p:sp>
      <p:sp>
        <p:nvSpPr>
          <p:cNvPr id="24" name="Google Shape;1543;p26">
            <a:hlinkClick r:id="" action="ppaction://noaction"/>
            <a:extLst>
              <a:ext uri="{FF2B5EF4-FFF2-40B4-BE49-F238E27FC236}">
                <a16:creationId xmlns:a16="http://schemas.microsoft.com/office/drawing/2014/main" id="{9F84B068-1EB9-443C-9691-A90906B3EA52}"/>
              </a:ext>
            </a:extLst>
          </p:cNvPr>
          <p:cNvSpPr/>
          <p:nvPr/>
        </p:nvSpPr>
        <p:spPr>
          <a:xfrm>
            <a:off x="3717803" y="2659591"/>
            <a:ext cx="1881440" cy="220229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rgbClr val="FFF4D1"/>
          </a:solidFill>
          <a:ln w="381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r>
              <a:rPr lang="en-US" sz="1800" dirty="0" err="1">
                <a:latin typeface="#9Slide03 AmpleSoft" panose="02000000000000000000" pitchFamily="2" charset="0"/>
                <a:ea typeface="Times New Roman" panose="02020603050405020304" pitchFamily="18" charset="0"/>
              </a:rPr>
              <a:t>Văn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phong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trong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sáng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truyền</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tải</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thông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điệp</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nhẹ</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nhàng</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mà</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sâu</a:t>
            </a:r>
            <a:r>
              <a:rPr lang="en-US" sz="1800" dirty="0">
                <a:latin typeface="#9Slide03 AmpleSoft" panose="02000000000000000000" pitchFamily="2" charset="0"/>
                <a:ea typeface="Times New Roman" panose="02020603050405020304" pitchFamily="18" charset="0"/>
              </a:rPr>
              <a:t> </a:t>
            </a:r>
            <a:r>
              <a:rPr lang="en-US" sz="1800" dirty="0" err="1">
                <a:latin typeface="#9Slide03 AmpleSoft" panose="02000000000000000000" pitchFamily="2" charset="0"/>
                <a:ea typeface="Times New Roman" panose="02020603050405020304" pitchFamily="18" charset="0"/>
              </a:rPr>
              <a:t>sắc</a:t>
            </a:r>
            <a:endParaRPr lang="en-US" sz="1800" dirty="0">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7913892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4" grpId="0" animBg="1"/>
      <p:bldP spid="15" grpId="0" animBg="1"/>
      <p:bldP spid="18" grpId="0" animBg="1"/>
      <p:bldP spid="19"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1DB9B2-7FFC-4C57-BB42-060BA8C3E3A6}"/>
              </a:ext>
            </a:extLst>
          </p:cNvPr>
          <p:cNvPicPr>
            <a:picLocks noChangeAspect="1"/>
          </p:cNvPicPr>
          <p:nvPr/>
        </p:nvPicPr>
        <p:blipFill>
          <a:blip r:embed="rId3"/>
          <a:stretch>
            <a:fillRect/>
          </a:stretch>
        </p:blipFill>
        <p:spPr>
          <a:xfrm>
            <a:off x="901811" y="589488"/>
            <a:ext cx="2769274" cy="3964523"/>
          </a:xfrm>
          <a:prstGeom prst="rect">
            <a:avLst/>
          </a:prstGeom>
        </p:spPr>
      </p:pic>
      <p:sp>
        <p:nvSpPr>
          <p:cNvPr id="6" name="Google Shape;485;p67">
            <a:extLst>
              <a:ext uri="{FF2B5EF4-FFF2-40B4-BE49-F238E27FC236}">
                <a16:creationId xmlns:a16="http://schemas.microsoft.com/office/drawing/2014/main" id="{BD0B5861-CBCB-4006-A004-9AFD55C720C0}"/>
              </a:ext>
            </a:extLst>
          </p:cNvPr>
          <p:cNvSpPr txBox="1">
            <a:spLocks noGrp="1"/>
          </p:cNvSpPr>
          <p:nvPr>
            <p:ph type="title"/>
          </p:nvPr>
        </p:nvSpPr>
        <p:spPr>
          <a:xfrm>
            <a:off x="4513006" y="958646"/>
            <a:ext cx="4035706" cy="47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dirty="0">
                <a:solidFill>
                  <a:srgbClr val="FF0000"/>
                </a:solidFill>
                <a:latin typeface="#9Slide03 AllRoundGothic" panose="020B0703020202020104" pitchFamily="34" charset="0"/>
              </a:rPr>
              <a:t>VIẾT KẾT NỐI VỚI ĐỌC</a:t>
            </a:r>
            <a:endParaRPr sz="2800" dirty="0">
              <a:solidFill>
                <a:srgbClr val="FF0000"/>
              </a:solidFill>
              <a:latin typeface="#9Slide03 AllRoundGothic" panose="020B0703020202020104" pitchFamily="34" charset="0"/>
            </a:endParaRPr>
          </a:p>
        </p:txBody>
      </p:sp>
      <p:sp>
        <p:nvSpPr>
          <p:cNvPr id="9" name="TextBox 8">
            <a:extLst>
              <a:ext uri="{FF2B5EF4-FFF2-40B4-BE49-F238E27FC236}">
                <a16:creationId xmlns:a16="http://schemas.microsoft.com/office/drawing/2014/main" id="{9C0CEC47-D772-4861-A6CB-D2543A2B1225}"/>
              </a:ext>
            </a:extLst>
          </p:cNvPr>
          <p:cNvSpPr txBox="1"/>
          <p:nvPr/>
        </p:nvSpPr>
        <p:spPr>
          <a:xfrm>
            <a:off x="4572000" y="1939074"/>
            <a:ext cx="3893574" cy="2092881"/>
          </a:xfrm>
          <a:prstGeom prst="rect">
            <a:avLst/>
          </a:prstGeom>
          <a:noFill/>
        </p:spPr>
        <p:txBody>
          <a:bodyPr wrap="square">
            <a:spAutoFit/>
          </a:bodyPr>
          <a:lstStyle/>
          <a:p>
            <a:pPr algn="just"/>
            <a:r>
              <a:rPr lang="en-US" sz="2600" dirty="0" err="1">
                <a:latin typeface="#9Slide03 Ample" panose="02000000000000000000" pitchFamily="2" charset="0"/>
              </a:rPr>
              <a:t>Viết</a:t>
            </a:r>
            <a:r>
              <a:rPr lang="en-US" sz="2600" dirty="0">
                <a:latin typeface="#9Slide03 Ample" panose="02000000000000000000" pitchFamily="2" charset="0"/>
              </a:rPr>
              <a:t> </a:t>
            </a:r>
            <a:r>
              <a:rPr lang="en-US" sz="2600" dirty="0" err="1">
                <a:latin typeface="#9Slide03 Ample" panose="02000000000000000000" pitchFamily="2" charset="0"/>
              </a:rPr>
              <a:t>đoạn</a:t>
            </a:r>
            <a:r>
              <a:rPr lang="en-US" sz="2600" dirty="0">
                <a:latin typeface="#9Slide03 Ample" panose="02000000000000000000" pitchFamily="2" charset="0"/>
              </a:rPr>
              <a:t> </a:t>
            </a:r>
            <a:r>
              <a:rPr lang="en-US" sz="2600" dirty="0" err="1">
                <a:latin typeface="#9Slide03 Ample" panose="02000000000000000000" pitchFamily="2" charset="0"/>
              </a:rPr>
              <a:t>văn</a:t>
            </a:r>
            <a:r>
              <a:rPr lang="en-US" sz="2600" dirty="0">
                <a:latin typeface="#9Slide03 Ample" panose="02000000000000000000" pitchFamily="2" charset="0"/>
              </a:rPr>
              <a:t> (</a:t>
            </a:r>
            <a:r>
              <a:rPr lang="en-US" sz="2600" dirty="0" err="1">
                <a:latin typeface="#9Slide03 Ample" panose="02000000000000000000" pitchFamily="2" charset="0"/>
              </a:rPr>
              <a:t>khoảng</a:t>
            </a:r>
            <a:r>
              <a:rPr lang="en-US" sz="2600" dirty="0">
                <a:latin typeface="#9Slide03 Ample" panose="02000000000000000000" pitchFamily="2" charset="0"/>
              </a:rPr>
              <a:t> 7-9 </a:t>
            </a:r>
            <a:r>
              <a:rPr lang="en-US" sz="2600" dirty="0" err="1">
                <a:latin typeface="#9Slide03 Ample" panose="02000000000000000000" pitchFamily="2" charset="0"/>
              </a:rPr>
              <a:t>câu</a:t>
            </a:r>
            <a:r>
              <a:rPr lang="en-US" sz="2600" dirty="0">
                <a:latin typeface="#9Slide03 Ample" panose="02000000000000000000" pitchFamily="2" charset="0"/>
              </a:rPr>
              <a:t>) </a:t>
            </a:r>
            <a:r>
              <a:rPr lang="en-US" sz="2600" dirty="0" err="1">
                <a:latin typeface="#9Slide03 Ample" panose="02000000000000000000" pitchFamily="2" charset="0"/>
              </a:rPr>
              <a:t>kể</a:t>
            </a:r>
            <a:r>
              <a:rPr lang="en-US" sz="2600" dirty="0">
                <a:latin typeface="#9Slide03 Ample" panose="02000000000000000000" pitchFamily="2" charset="0"/>
              </a:rPr>
              <a:t> </a:t>
            </a:r>
            <a:r>
              <a:rPr lang="en-US" sz="2600" dirty="0" err="1">
                <a:latin typeface="#9Slide03 Ample" panose="02000000000000000000" pitchFamily="2" charset="0"/>
              </a:rPr>
              <a:t>lại</a:t>
            </a:r>
            <a:r>
              <a:rPr lang="en-US" sz="2600" dirty="0">
                <a:latin typeface="#9Slide03 Ample" panose="02000000000000000000" pitchFamily="2" charset="0"/>
              </a:rPr>
              <a:t> </a:t>
            </a:r>
            <a:r>
              <a:rPr lang="en-US" sz="2600" dirty="0" err="1">
                <a:latin typeface="#9Slide03 Ample" panose="02000000000000000000" pitchFamily="2" charset="0"/>
              </a:rPr>
              <a:t>sự</a:t>
            </a:r>
            <a:r>
              <a:rPr lang="en-US" sz="2600" dirty="0">
                <a:latin typeface="#9Slide03 Ample" panose="02000000000000000000" pitchFamily="2" charset="0"/>
              </a:rPr>
              <a:t> </a:t>
            </a:r>
            <a:r>
              <a:rPr lang="en-US" sz="2600" dirty="0" err="1">
                <a:latin typeface="#9Slide03 Ample" panose="02000000000000000000" pitchFamily="2" charset="0"/>
              </a:rPr>
              <a:t>kiện</a:t>
            </a:r>
            <a:r>
              <a:rPr lang="en-US" sz="2600" dirty="0">
                <a:latin typeface="#9Slide03 Ample" panose="02000000000000000000" pitchFamily="2" charset="0"/>
              </a:rPr>
              <a:t> “Phi </a:t>
            </a:r>
            <a:r>
              <a:rPr lang="en-US" sz="2600" dirty="0" err="1">
                <a:latin typeface="#9Slide03 Ample" panose="02000000000000000000" pitchFamily="2" charset="0"/>
              </a:rPr>
              <a:t>Châu</a:t>
            </a:r>
            <a:r>
              <a:rPr lang="en-US" sz="2600" dirty="0">
                <a:latin typeface="#9Slide03 Ample" panose="02000000000000000000" pitchFamily="2" charset="0"/>
              </a:rPr>
              <a:t> </a:t>
            </a:r>
            <a:r>
              <a:rPr lang="en-US" sz="2600" dirty="0" err="1">
                <a:latin typeface="#9Slide03 Ample" panose="02000000000000000000" pitchFamily="2" charset="0"/>
              </a:rPr>
              <a:t>và</a:t>
            </a:r>
            <a:r>
              <a:rPr lang="en-US" sz="2600" dirty="0">
                <a:latin typeface="#9Slide03 Ample" panose="02000000000000000000" pitchFamily="2" charset="0"/>
              </a:rPr>
              <a:t> </a:t>
            </a:r>
            <a:r>
              <a:rPr lang="en-US" sz="2600" dirty="0" err="1">
                <a:latin typeface="#9Slide03 Ample" panose="02000000000000000000" pitchFamily="2" charset="0"/>
              </a:rPr>
              <a:t>Báo</a:t>
            </a:r>
            <a:r>
              <a:rPr lang="en-US" sz="2600" dirty="0">
                <a:latin typeface="#9Slide03 Ample" panose="02000000000000000000" pitchFamily="2" charset="0"/>
              </a:rPr>
              <a:t> </a:t>
            </a:r>
            <a:r>
              <a:rPr lang="en-US" sz="2600" dirty="0" err="1">
                <a:latin typeface="#9Slide03 Ample" panose="02000000000000000000" pitchFamily="2" charset="0"/>
              </a:rPr>
              <a:t>đã</a:t>
            </a:r>
            <a:r>
              <a:rPr lang="en-US" sz="2600" dirty="0">
                <a:latin typeface="#9Slide03 Ample" panose="02000000000000000000" pitchFamily="2" charset="0"/>
              </a:rPr>
              <a:t> </a:t>
            </a:r>
            <a:r>
              <a:rPr lang="en-US" sz="2600" dirty="0" err="1">
                <a:latin typeface="#9Slide03 Ample" panose="02000000000000000000" pitchFamily="2" charset="0"/>
              </a:rPr>
              <a:t>trở</a:t>
            </a:r>
            <a:r>
              <a:rPr lang="en-US" sz="2600" dirty="0">
                <a:latin typeface="#9Slide03 Ample" panose="02000000000000000000" pitchFamily="2" charset="0"/>
              </a:rPr>
              <a:t> </a:t>
            </a:r>
            <a:r>
              <a:rPr lang="en-US" sz="2600" dirty="0" err="1">
                <a:latin typeface="#9Slide03 Ample" panose="02000000000000000000" pitchFamily="2" charset="0"/>
              </a:rPr>
              <a:t>thành</a:t>
            </a:r>
            <a:r>
              <a:rPr lang="en-US" sz="2600" dirty="0">
                <a:latin typeface="#9Slide03 Ample" panose="02000000000000000000" pitchFamily="2" charset="0"/>
              </a:rPr>
              <a:t> </a:t>
            </a:r>
            <a:r>
              <a:rPr lang="en-US" sz="2600" dirty="0" err="1">
                <a:latin typeface="#9Slide03 Ample" panose="02000000000000000000" pitchFamily="2" charset="0"/>
              </a:rPr>
              <a:t>đôi</a:t>
            </a:r>
            <a:r>
              <a:rPr lang="en-US" sz="2600" dirty="0">
                <a:latin typeface="#9Slide03 Ample" panose="02000000000000000000" pitchFamily="2" charset="0"/>
              </a:rPr>
              <a:t> </a:t>
            </a:r>
            <a:r>
              <a:rPr lang="en-US" sz="2600" dirty="0" err="1">
                <a:latin typeface="#9Slide03 Ample" panose="02000000000000000000" pitchFamily="2" charset="0"/>
              </a:rPr>
              <a:t>bạn</a:t>
            </a:r>
            <a:r>
              <a:rPr lang="en-US" sz="2600" dirty="0">
                <a:latin typeface="#9Slide03 Ample" panose="02000000000000000000" pitchFamily="2" charset="0"/>
              </a:rPr>
              <a:t> </a:t>
            </a:r>
            <a:r>
              <a:rPr lang="en-US" sz="2600" dirty="0" err="1">
                <a:latin typeface="#9Slide03 Ample" panose="02000000000000000000" pitchFamily="2" charset="0"/>
              </a:rPr>
              <a:t>thân</a:t>
            </a:r>
            <a:r>
              <a:rPr lang="en-US" sz="2600" dirty="0">
                <a:latin typeface="#9Slide03 Ample" panose="02000000000000000000" pitchFamily="2" charset="0"/>
              </a:rPr>
              <a:t> </a:t>
            </a:r>
            <a:r>
              <a:rPr lang="en-US" sz="2600" dirty="0" err="1">
                <a:latin typeface="#9Slide03 Ample" panose="02000000000000000000" pitchFamily="2" charset="0"/>
              </a:rPr>
              <a:t>thiết</a:t>
            </a:r>
            <a:r>
              <a:rPr lang="en-US" sz="2600" dirty="0">
                <a:latin typeface="#9Slide03 Ample" panose="02000000000000000000" pitchFamily="2" charset="0"/>
              </a:rPr>
              <a:t>” (</a:t>
            </a:r>
            <a:r>
              <a:rPr lang="en-US" sz="2600" dirty="0" err="1">
                <a:latin typeface="#9Slide03 Ample" panose="02000000000000000000" pitchFamily="2" charset="0"/>
              </a:rPr>
              <a:t>bằng</a:t>
            </a:r>
            <a:r>
              <a:rPr lang="en-US" sz="2600" dirty="0">
                <a:latin typeface="#9Slide03 Ample" panose="02000000000000000000" pitchFamily="2" charset="0"/>
              </a:rPr>
              <a:t> </a:t>
            </a:r>
            <a:r>
              <a:rPr lang="en-US" sz="2600" dirty="0" err="1">
                <a:latin typeface="#9Slide03 Ample" panose="02000000000000000000" pitchFamily="2" charset="0"/>
              </a:rPr>
              <a:t>lời</a:t>
            </a:r>
            <a:r>
              <a:rPr lang="en-US" sz="2600" dirty="0">
                <a:latin typeface="#9Slide03 Ample" panose="02000000000000000000" pitchFamily="2" charset="0"/>
              </a:rPr>
              <a:t> </a:t>
            </a:r>
            <a:r>
              <a:rPr lang="en-US" sz="2600" dirty="0" err="1">
                <a:latin typeface="#9Slide03 Ample" panose="02000000000000000000" pitchFamily="2" charset="0"/>
              </a:rPr>
              <a:t>của</a:t>
            </a:r>
            <a:r>
              <a:rPr lang="en-US" sz="2600" dirty="0">
                <a:latin typeface="#9Slide03 Ample" panose="02000000000000000000" pitchFamily="2" charset="0"/>
              </a:rPr>
              <a:t> </a:t>
            </a:r>
            <a:r>
              <a:rPr lang="en-US" sz="2600" dirty="0" err="1">
                <a:latin typeface="#9Slide03 Ample" panose="02000000000000000000" pitchFamily="2" charset="0"/>
              </a:rPr>
              <a:t>nhân</a:t>
            </a:r>
            <a:r>
              <a:rPr lang="en-US" sz="2600" dirty="0">
                <a:latin typeface="#9Slide03 Ample" panose="02000000000000000000" pitchFamily="2" charset="0"/>
              </a:rPr>
              <a:t> </a:t>
            </a:r>
            <a:r>
              <a:rPr lang="en-US" sz="2600" dirty="0" err="1">
                <a:latin typeface="#9Slide03 Ample" panose="02000000000000000000" pitchFamily="2" charset="0"/>
              </a:rPr>
              <a:t>vật</a:t>
            </a:r>
            <a:r>
              <a:rPr lang="en-US" sz="2600" dirty="0">
                <a:latin typeface="#9Slide03 Ample" panose="02000000000000000000" pitchFamily="2" charset="0"/>
              </a:rPr>
              <a:t> </a:t>
            </a:r>
            <a:r>
              <a:rPr lang="en-US" sz="2600" dirty="0" err="1">
                <a:latin typeface="#9Slide03 Ample" panose="02000000000000000000" pitchFamily="2" charset="0"/>
              </a:rPr>
              <a:t>Báo</a:t>
            </a:r>
            <a:r>
              <a:rPr lang="en-US" sz="2600" dirty="0">
                <a:latin typeface="#9Slide03 Ample" panose="02000000000000000000" pitchFamily="2" charset="0"/>
              </a:rPr>
              <a:t>)</a:t>
            </a:r>
          </a:p>
        </p:txBody>
      </p:sp>
    </p:spTree>
    <p:extLst>
      <p:ext uri="{BB962C8B-B14F-4D97-AF65-F5344CB8AC3E}">
        <p14:creationId xmlns:p14="http://schemas.microsoft.com/office/powerpoint/2010/main" val="287163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2A4F9-F32D-48C2-BA50-1A48EB546F6F}"/>
              </a:ext>
            </a:extLst>
          </p:cNvPr>
          <p:cNvPicPr>
            <a:picLocks noChangeAspect="1"/>
          </p:cNvPicPr>
          <p:nvPr/>
        </p:nvPicPr>
        <p:blipFill rotWithShape="1">
          <a:blip r:embed="rId3"/>
          <a:srcRect l="5304" r="1935"/>
          <a:stretch/>
        </p:blipFill>
        <p:spPr>
          <a:xfrm flipH="1">
            <a:off x="4129548" y="0"/>
            <a:ext cx="5014452" cy="5143500"/>
          </a:xfrm>
          <a:prstGeom prst="rect">
            <a:avLst/>
          </a:prstGeom>
        </p:spPr>
      </p:pic>
      <p:sp>
        <p:nvSpPr>
          <p:cNvPr id="5" name="TextBox 4">
            <a:extLst>
              <a:ext uri="{FF2B5EF4-FFF2-40B4-BE49-F238E27FC236}">
                <a16:creationId xmlns:a16="http://schemas.microsoft.com/office/drawing/2014/main" id="{F87BDE00-B933-4D85-A035-D0EBC59926A6}"/>
              </a:ext>
            </a:extLst>
          </p:cNvPr>
          <p:cNvSpPr txBox="1"/>
          <p:nvPr/>
        </p:nvSpPr>
        <p:spPr>
          <a:xfrm>
            <a:off x="309715" y="782474"/>
            <a:ext cx="3443749" cy="3785652"/>
          </a:xfrm>
          <a:prstGeom prst="rect">
            <a:avLst/>
          </a:prstGeom>
          <a:noFill/>
        </p:spPr>
        <p:txBody>
          <a:bodyPr wrap="square">
            <a:spAutoFit/>
          </a:bodyPr>
          <a:lstStyle/>
          <a:p>
            <a:pPr marL="457200" indent="-457200" algn="just">
              <a:buFont typeface="Wingdings" panose="05000000000000000000" pitchFamily="2" charset="2"/>
              <a:buChar char="§"/>
            </a:pPr>
            <a:r>
              <a:rPr lang="en-US" sz="2400" dirty="0" err="1">
                <a:latin typeface="#9Slide03 Ample" panose="02000000000000000000" pitchFamily="2" charset="0"/>
              </a:rPr>
              <a:t>Kiểu</a:t>
            </a:r>
            <a:r>
              <a:rPr lang="en-US" sz="2400" dirty="0">
                <a:latin typeface="#9Slide03 Ample" panose="02000000000000000000" pitchFamily="2" charset="0"/>
              </a:rPr>
              <a:t> </a:t>
            </a:r>
            <a:r>
              <a:rPr lang="en-US" sz="2400" dirty="0" err="1">
                <a:latin typeface="#9Slide03 Ample" panose="02000000000000000000" pitchFamily="2" charset="0"/>
              </a:rPr>
              <a:t>bài</a:t>
            </a:r>
            <a:r>
              <a:rPr lang="en-US" sz="2400" dirty="0">
                <a:latin typeface="#9Slide03 Ample" panose="02000000000000000000" pitchFamily="2" charset="0"/>
              </a:rPr>
              <a:t>: </a:t>
            </a:r>
            <a:r>
              <a:rPr lang="en-US" sz="2400" dirty="0" err="1">
                <a:latin typeface="#9Slide03 AmpleSoft" panose="02000000000000000000" pitchFamily="2" charset="0"/>
              </a:rPr>
              <a:t>Tự</a:t>
            </a:r>
            <a:r>
              <a:rPr lang="en-US" sz="2400" dirty="0">
                <a:latin typeface="#9Slide03 AmpleSoft" panose="02000000000000000000" pitchFamily="2" charset="0"/>
              </a:rPr>
              <a:t> </a:t>
            </a:r>
            <a:r>
              <a:rPr lang="en-US" sz="2400" dirty="0" err="1">
                <a:latin typeface="#9Slide03 AmpleSoft" panose="02000000000000000000" pitchFamily="2" charset="0"/>
              </a:rPr>
              <a:t>sự</a:t>
            </a:r>
            <a:r>
              <a:rPr lang="en-US" sz="2400" dirty="0">
                <a:latin typeface="#9Slide03 AmpleSoft" panose="02000000000000000000" pitchFamily="2" charset="0"/>
              </a:rPr>
              <a:t> (</a:t>
            </a:r>
            <a:r>
              <a:rPr lang="en-US" sz="2400" dirty="0" err="1">
                <a:latin typeface="#9Slide03 AmpleSoft" panose="02000000000000000000" pitchFamily="2" charset="0"/>
              </a:rPr>
              <a:t>nhập</a:t>
            </a:r>
            <a:r>
              <a:rPr lang="en-US" sz="2400" dirty="0">
                <a:latin typeface="#9Slide03 AmpleSoft" panose="02000000000000000000" pitchFamily="2" charset="0"/>
              </a:rPr>
              <a:t> </a:t>
            </a:r>
            <a:r>
              <a:rPr lang="en-US" sz="2400" dirty="0" err="1">
                <a:latin typeface="#9Slide03 AmpleSoft" panose="02000000000000000000" pitchFamily="2" charset="0"/>
              </a:rPr>
              <a:t>vai</a:t>
            </a:r>
            <a:r>
              <a:rPr lang="en-US" sz="2400" dirty="0">
                <a:latin typeface="#9Slide03 AmpleSoft" panose="02000000000000000000" pitchFamily="2" charset="0"/>
              </a:rPr>
              <a:t> </a:t>
            </a:r>
            <a:r>
              <a:rPr lang="en-US" sz="2400" dirty="0" err="1">
                <a:latin typeface="#9Slide03 AmpleSoft" panose="02000000000000000000" pitchFamily="2" charset="0"/>
              </a:rPr>
              <a:t>Báo</a:t>
            </a:r>
            <a:r>
              <a:rPr lang="en-US" sz="2400" dirty="0">
                <a:latin typeface="#9Slide03 AmpleSoft" panose="02000000000000000000" pitchFamily="2" charset="0"/>
              </a:rPr>
              <a:t> </a:t>
            </a:r>
            <a:r>
              <a:rPr lang="en-US" sz="2400" dirty="0" err="1">
                <a:latin typeface="#9Slide03 AmpleSoft" panose="02000000000000000000" pitchFamily="2" charset="0"/>
              </a:rPr>
              <a:t>kể</a:t>
            </a:r>
            <a:r>
              <a:rPr lang="en-US" sz="2400" dirty="0">
                <a:latin typeface="#9Slide03 AmpleSoft" panose="02000000000000000000" pitchFamily="2" charset="0"/>
              </a:rPr>
              <a:t> </a:t>
            </a:r>
            <a:r>
              <a:rPr lang="en-US" sz="2400" dirty="0" err="1">
                <a:latin typeface="#9Slide03 AmpleSoft" panose="02000000000000000000" pitchFamily="2" charset="0"/>
              </a:rPr>
              <a:t>chuyện</a:t>
            </a:r>
            <a:r>
              <a:rPr lang="en-US" sz="2400" dirty="0">
                <a:latin typeface="#9Slide03 AmpleSoft" panose="02000000000000000000" pitchFamily="2" charset="0"/>
              </a:rPr>
              <a:t> </a:t>
            </a:r>
            <a:r>
              <a:rPr lang="en-US" sz="2000" dirty="0">
                <a:latin typeface="#9Slide03 AmpleSoft" panose="02000000000000000000" pitchFamily="2" charset="0"/>
                <a:sym typeface="Wingdings" panose="05000000000000000000" pitchFamily="2" charset="2"/>
              </a:rPr>
              <a:t></a:t>
            </a:r>
            <a:r>
              <a:rPr lang="en-US" sz="2400" dirty="0">
                <a:latin typeface="#9Slide03 AmpleSoft" panose="02000000000000000000" pitchFamily="2" charset="0"/>
                <a:sym typeface="Wingdings" panose="05000000000000000000" pitchFamily="2" charset="2"/>
              </a:rPr>
              <a:t> </a:t>
            </a:r>
            <a:r>
              <a:rPr lang="en-US" sz="2400" dirty="0" err="1">
                <a:latin typeface="#9Slide03 AmpleSoft" panose="02000000000000000000" pitchFamily="2" charset="0"/>
                <a:sym typeface="Wingdings" panose="05000000000000000000" pitchFamily="2" charset="2"/>
              </a:rPr>
              <a:t>Ngôi</a:t>
            </a:r>
            <a:r>
              <a:rPr lang="en-US" sz="2400" dirty="0">
                <a:latin typeface="#9Slide03 AmpleSoft" panose="02000000000000000000" pitchFamily="2" charset="0"/>
                <a:sym typeface="Wingdings" panose="05000000000000000000" pitchFamily="2" charset="2"/>
              </a:rPr>
              <a:t> </a:t>
            </a:r>
            <a:r>
              <a:rPr lang="en-US" sz="2400" dirty="0" err="1">
                <a:latin typeface="#9Slide03 AmpleSoft" panose="02000000000000000000" pitchFamily="2" charset="0"/>
                <a:sym typeface="Wingdings" panose="05000000000000000000" pitchFamily="2" charset="2"/>
              </a:rPr>
              <a:t>kể</a:t>
            </a:r>
            <a:r>
              <a:rPr lang="en-US" sz="2400" dirty="0">
                <a:latin typeface="#9Slide03 AmpleSoft" panose="02000000000000000000" pitchFamily="2" charset="0"/>
                <a:sym typeface="Wingdings" panose="05000000000000000000" pitchFamily="2" charset="2"/>
              </a:rPr>
              <a:t> </a:t>
            </a:r>
            <a:r>
              <a:rPr lang="en-US" sz="2400" dirty="0" err="1">
                <a:latin typeface="#9Slide03 AmpleSoft" panose="02000000000000000000" pitchFamily="2" charset="0"/>
                <a:sym typeface="Wingdings" panose="05000000000000000000" pitchFamily="2" charset="2"/>
              </a:rPr>
              <a:t>thứ</a:t>
            </a:r>
            <a:r>
              <a:rPr lang="en-US" sz="2400" dirty="0">
                <a:latin typeface="#9Slide03 AmpleSoft" panose="02000000000000000000" pitchFamily="2" charset="0"/>
                <a:sym typeface="Wingdings" panose="05000000000000000000" pitchFamily="2" charset="2"/>
              </a:rPr>
              <a:t> </a:t>
            </a:r>
            <a:r>
              <a:rPr lang="en-US" sz="2400" dirty="0" err="1">
                <a:latin typeface="#9Slide03 AmpleSoft" panose="02000000000000000000" pitchFamily="2" charset="0"/>
                <a:sym typeface="Wingdings" panose="05000000000000000000" pitchFamily="2" charset="2"/>
              </a:rPr>
              <a:t>nhất</a:t>
            </a:r>
            <a:r>
              <a:rPr lang="en-US" sz="2400" dirty="0">
                <a:latin typeface="#9Slide03 AmpleSoft" panose="02000000000000000000" pitchFamily="2" charset="0"/>
                <a:sym typeface="Wingdings" panose="05000000000000000000" pitchFamily="2" charset="2"/>
              </a:rPr>
              <a:t>)</a:t>
            </a:r>
            <a:endParaRPr lang="en-US" sz="2400" dirty="0">
              <a:latin typeface="#9Slide03 AmpleSoft" panose="02000000000000000000" pitchFamily="2" charset="0"/>
            </a:endParaRPr>
          </a:p>
          <a:p>
            <a:pPr marL="457200" indent="-457200" algn="just">
              <a:buFont typeface="Wingdings" panose="05000000000000000000" pitchFamily="2" charset="2"/>
              <a:buChar char="§"/>
            </a:pPr>
            <a:endParaRPr lang="en-US" sz="2400" dirty="0">
              <a:latin typeface="#9Slide03 Ample" panose="02000000000000000000" pitchFamily="2" charset="0"/>
            </a:endParaRPr>
          </a:p>
          <a:p>
            <a:pPr marL="457200" indent="-457200" algn="just">
              <a:buFont typeface="Wingdings" panose="05000000000000000000" pitchFamily="2" charset="2"/>
              <a:buChar char="§"/>
            </a:pPr>
            <a:r>
              <a:rPr lang="en-US" sz="2400" dirty="0" err="1">
                <a:latin typeface="#9Slide03 Ample" panose="02000000000000000000" pitchFamily="2" charset="0"/>
              </a:rPr>
              <a:t>Nội</a:t>
            </a:r>
            <a:r>
              <a:rPr lang="en-US" sz="2400" dirty="0">
                <a:latin typeface="#9Slide03 Ample" panose="02000000000000000000" pitchFamily="2" charset="0"/>
              </a:rPr>
              <a:t> dung: </a:t>
            </a:r>
            <a:r>
              <a:rPr lang="en-US" sz="2400" dirty="0" err="1">
                <a:latin typeface="#9Slide03 AmpleSoft" panose="02000000000000000000" pitchFamily="2" charset="0"/>
              </a:rPr>
              <a:t>Kể</a:t>
            </a:r>
            <a:r>
              <a:rPr lang="en-US" sz="2400" dirty="0">
                <a:latin typeface="#9Slide03 AmpleSoft" panose="02000000000000000000" pitchFamily="2" charset="0"/>
              </a:rPr>
              <a:t> </a:t>
            </a:r>
            <a:r>
              <a:rPr lang="en-US" sz="2400" dirty="0" err="1">
                <a:latin typeface="#9Slide03 AmpleSoft" panose="02000000000000000000" pitchFamily="2" charset="0"/>
              </a:rPr>
              <a:t>lại</a:t>
            </a:r>
            <a:r>
              <a:rPr lang="en-US" sz="2400" dirty="0">
                <a:latin typeface="#9Slide03 AmpleSoft" panose="02000000000000000000" pitchFamily="2" charset="0"/>
              </a:rPr>
              <a:t> </a:t>
            </a:r>
            <a:r>
              <a:rPr lang="en-US" sz="2400" dirty="0" err="1">
                <a:latin typeface="#9Slide03 AmpleSoft" panose="02000000000000000000" pitchFamily="2" charset="0"/>
              </a:rPr>
              <a:t>sự</a:t>
            </a:r>
            <a:r>
              <a:rPr lang="en-US" sz="2400" dirty="0">
                <a:latin typeface="#9Slide03 AmpleSoft" panose="02000000000000000000" pitchFamily="2" charset="0"/>
              </a:rPr>
              <a:t> </a:t>
            </a:r>
            <a:r>
              <a:rPr lang="en-US" sz="2400" dirty="0" err="1">
                <a:latin typeface="#9Slide03 AmpleSoft" panose="02000000000000000000" pitchFamily="2" charset="0"/>
              </a:rPr>
              <a:t>kiện</a:t>
            </a:r>
            <a:r>
              <a:rPr lang="en-US" sz="2400" dirty="0">
                <a:latin typeface="#9Slide03 AmpleSoft" panose="02000000000000000000" pitchFamily="2" charset="0"/>
              </a:rPr>
              <a:t> “Phi </a:t>
            </a:r>
            <a:r>
              <a:rPr lang="en-US" sz="2400" dirty="0" err="1">
                <a:latin typeface="#9Slide03 AmpleSoft" panose="02000000000000000000" pitchFamily="2" charset="0"/>
              </a:rPr>
              <a:t>Châu</a:t>
            </a:r>
            <a:r>
              <a:rPr lang="en-US" sz="2400" dirty="0">
                <a:latin typeface="#9Slide03 AmpleSoft" panose="02000000000000000000" pitchFamily="2" charset="0"/>
              </a:rPr>
              <a:t> </a:t>
            </a:r>
            <a:r>
              <a:rPr lang="en-US" sz="2400" dirty="0" err="1">
                <a:latin typeface="#9Slide03 AmpleSoft" panose="02000000000000000000" pitchFamily="2" charset="0"/>
              </a:rPr>
              <a:t>và</a:t>
            </a:r>
            <a:r>
              <a:rPr lang="en-US" sz="2400" dirty="0">
                <a:latin typeface="#9Slide03 AmpleSoft" panose="02000000000000000000" pitchFamily="2" charset="0"/>
              </a:rPr>
              <a:t> </a:t>
            </a:r>
            <a:r>
              <a:rPr lang="en-US" sz="2400" dirty="0" err="1">
                <a:latin typeface="#9Slide03 AmpleSoft" panose="02000000000000000000" pitchFamily="2" charset="0"/>
              </a:rPr>
              <a:t>Báo</a:t>
            </a:r>
            <a:r>
              <a:rPr lang="en-US" sz="2400" dirty="0">
                <a:latin typeface="#9Slide03 AmpleSoft" panose="02000000000000000000" pitchFamily="2" charset="0"/>
              </a:rPr>
              <a:t> </a:t>
            </a:r>
            <a:r>
              <a:rPr lang="en-US" sz="2400" dirty="0" err="1">
                <a:latin typeface="#9Slide03 AmpleSoft" panose="02000000000000000000" pitchFamily="2" charset="0"/>
              </a:rPr>
              <a:t>đã</a:t>
            </a:r>
            <a:r>
              <a:rPr lang="en-US" sz="2400" dirty="0">
                <a:latin typeface="#9Slide03 AmpleSoft" panose="02000000000000000000" pitchFamily="2" charset="0"/>
              </a:rPr>
              <a:t> </a:t>
            </a:r>
            <a:r>
              <a:rPr lang="en-US" sz="2400" dirty="0" err="1">
                <a:latin typeface="#9Slide03 AmpleSoft" panose="02000000000000000000" pitchFamily="2" charset="0"/>
              </a:rPr>
              <a:t>trở</a:t>
            </a:r>
            <a:r>
              <a:rPr lang="en-US" sz="2400" dirty="0">
                <a:latin typeface="#9Slide03 AmpleSoft" panose="02000000000000000000" pitchFamily="2" charset="0"/>
              </a:rPr>
              <a:t> </a:t>
            </a:r>
            <a:r>
              <a:rPr lang="en-US" sz="2400" dirty="0" err="1">
                <a:latin typeface="#9Slide03 AmpleSoft" panose="02000000000000000000" pitchFamily="2" charset="0"/>
              </a:rPr>
              <a:t>thành</a:t>
            </a:r>
            <a:r>
              <a:rPr lang="en-US" sz="2400" dirty="0">
                <a:latin typeface="#9Slide03 AmpleSoft" panose="02000000000000000000" pitchFamily="2" charset="0"/>
              </a:rPr>
              <a:t> </a:t>
            </a:r>
            <a:r>
              <a:rPr lang="en-US" sz="2400" dirty="0" err="1">
                <a:latin typeface="#9Slide03 AmpleSoft" panose="02000000000000000000" pitchFamily="2" charset="0"/>
              </a:rPr>
              <a:t>đôi</a:t>
            </a:r>
            <a:r>
              <a:rPr lang="en-US" sz="2400" dirty="0">
                <a:latin typeface="#9Slide03 AmpleSoft" panose="02000000000000000000" pitchFamily="2" charset="0"/>
              </a:rPr>
              <a:t> </a:t>
            </a:r>
            <a:r>
              <a:rPr lang="en-US" sz="2400" dirty="0" err="1">
                <a:latin typeface="#9Slide03 AmpleSoft" panose="02000000000000000000" pitchFamily="2" charset="0"/>
              </a:rPr>
              <a:t>bạn</a:t>
            </a:r>
            <a:r>
              <a:rPr lang="en-US" sz="2400" dirty="0">
                <a:latin typeface="#9Slide03 AmpleSoft" panose="02000000000000000000" pitchFamily="2" charset="0"/>
              </a:rPr>
              <a:t> </a:t>
            </a:r>
            <a:r>
              <a:rPr lang="en-US" sz="2400" dirty="0" err="1">
                <a:latin typeface="#9Slide03 AmpleSoft" panose="02000000000000000000" pitchFamily="2" charset="0"/>
              </a:rPr>
              <a:t>thân</a:t>
            </a:r>
            <a:r>
              <a:rPr lang="en-US" sz="2400" dirty="0">
                <a:latin typeface="#9Slide03 AmpleSoft" panose="02000000000000000000" pitchFamily="2" charset="0"/>
              </a:rPr>
              <a:t> </a:t>
            </a:r>
            <a:r>
              <a:rPr lang="en-US" sz="2400" dirty="0" err="1">
                <a:latin typeface="#9Slide03 AmpleSoft" panose="02000000000000000000" pitchFamily="2" charset="0"/>
              </a:rPr>
              <a:t>thiết</a:t>
            </a:r>
            <a:r>
              <a:rPr lang="en-US" sz="2400" dirty="0">
                <a:latin typeface="#9Slide03 AmpleSoft" panose="02000000000000000000" pitchFamily="2" charset="0"/>
              </a:rPr>
              <a:t>”</a:t>
            </a:r>
          </a:p>
          <a:p>
            <a:pPr marL="457200" indent="-457200" algn="just">
              <a:buFont typeface="Wingdings" panose="05000000000000000000" pitchFamily="2" charset="2"/>
              <a:buChar char="§"/>
            </a:pPr>
            <a:endParaRPr lang="en-US" sz="2400" dirty="0">
              <a:latin typeface="#9Slide03 Ample" panose="02000000000000000000" pitchFamily="2" charset="0"/>
            </a:endParaRPr>
          </a:p>
          <a:p>
            <a:pPr marL="457200" indent="-457200" algn="just">
              <a:buFont typeface="Wingdings" panose="05000000000000000000" pitchFamily="2" charset="2"/>
              <a:buChar char="§"/>
            </a:pPr>
            <a:r>
              <a:rPr lang="en-US" sz="2400" dirty="0">
                <a:latin typeface="#9Slide03 Ample" panose="02000000000000000000" pitchFamily="2" charset="0"/>
              </a:rPr>
              <a:t>Dung </a:t>
            </a:r>
            <a:r>
              <a:rPr lang="en-US" sz="2400" dirty="0" err="1">
                <a:latin typeface="#9Slide03 Ample" panose="02000000000000000000" pitchFamily="2" charset="0"/>
              </a:rPr>
              <a:t>lượng</a:t>
            </a:r>
            <a:r>
              <a:rPr lang="en-US" sz="2400" dirty="0">
                <a:latin typeface="#9Slide03 Ample" panose="02000000000000000000" pitchFamily="2" charset="0"/>
              </a:rPr>
              <a:t>: </a:t>
            </a:r>
            <a:r>
              <a:rPr lang="en-US" sz="2400" dirty="0">
                <a:latin typeface="#9Slide03 AmpleSoft" panose="02000000000000000000" pitchFamily="2" charset="0"/>
              </a:rPr>
              <a:t>7-9 </a:t>
            </a:r>
            <a:r>
              <a:rPr lang="en-US" sz="2400" dirty="0" err="1">
                <a:latin typeface="#9Slide03 AmpleSoft" panose="02000000000000000000" pitchFamily="2" charset="0"/>
              </a:rPr>
              <a:t>câu</a:t>
            </a:r>
            <a:endParaRPr lang="en-US" sz="2400" dirty="0">
              <a:latin typeface="#9Slide03 AmpleSoft" panose="02000000000000000000" pitchFamily="2" charset="0"/>
            </a:endParaRPr>
          </a:p>
        </p:txBody>
      </p:sp>
    </p:spTree>
    <p:extLst>
      <p:ext uri="{BB962C8B-B14F-4D97-AF65-F5344CB8AC3E}">
        <p14:creationId xmlns:p14="http://schemas.microsoft.com/office/powerpoint/2010/main" val="14901860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23753" y="241753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47191" y="241753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70628" y="241753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24321" y="357709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47759" y="357709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71196" y="357709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87424" y="639480"/>
            <a:ext cx="3426259" cy="1300356"/>
          </a:xfrm>
          <a:prstGeom prst="rect">
            <a:avLst/>
          </a:prstGeom>
          <a:noFill/>
        </p:spPr>
        <p:txBody>
          <a:bodyPr wrap="none" lIns="68580" tIns="34290" rIns="68580" bIns="34290">
            <a:spAutoFit/>
          </a:bodyPr>
          <a:lstStyle/>
          <a:p>
            <a:pPr algn="ctr" defTabSz="685800">
              <a:buClrTx/>
              <a:defRPr/>
            </a:pPr>
            <a:r>
              <a:rPr lang="en-US" sz="4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cxnSp>
        <p:nvCxnSpPr>
          <p:cNvPr id="530" name="Google Shape;530;p70"/>
          <p:cNvCxnSpPr/>
          <p:nvPr/>
        </p:nvCxnSpPr>
        <p:spPr>
          <a:xfrm rot="10800000">
            <a:off x="3742700" y="4110575"/>
            <a:ext cx="570600" cy="0"/>
          </a:xfrm>
          <a:prstGeom prst="straightConnector1">
            <a:avLst/>
          </a:prstGeom>
          <a:noFill/>
          <a:ln w="38100" cap="flat" cmpd="sng">
            <a:solidFill>
              <a:schemeClr val="accent4"/>
            </a:solidFill>
            <a:prstDash val="solid"/>
            <a:round/>
            <a:headEnd type="none" w="med" len="med"/>
            <a:tailEnd type="none" w="med" len="med"/>
          </a:ln>
        </p:spPr>
      </p:cxnSp>
      <p:cxnSp>
        <p:nvCxnSpPr>
          <p:cNvPr id="531" name="Google Shape;531;p70"/>
          <p:cNvCxnSpPr/>
          <p:nvPr/>
        </p:nvCxnSpPr>
        <p:spPr>
          <a:xfrm rot="10800000">
            <a:off x="4851550" y="3066625"/>
            <a:ext cx="570600" cy="0"/>
          </a:xfrm>
          <a:prstGeom prst="straightConnector1">
            <a:avLst/>
          </a:prstGeom>
          <a:noFill/>
          <a:ln w="38100" cap="flat" cmpd="sng">
            <a:solidFill>
              <a:schemeClr val="accent4"/>
            </a:solidFill>
            <a:prstDash val="solid"/>
            <a:round/>
            <a:headEnd type="none" w="med" len="med"/>
            <a:tailEnd type="none" w="med" len="med"/>
          </a:ln>
        </p:spPr>
      </p:cxnSp>
      <p:cxnSp>
        <p:nvCxnSpPr>
          <p:cNvPr id="532" name="Google Shape;532;p70"/>
          <p:cNvCxnSpPr/>
          <p:nvPr/>
        </p:nvCxnSpPr>
        <p:spPr>
          <a:xfrm rot="10800000">
            <a:off x="3742700" y="2022675"/>
            <a:ext cx="570600" cy="0"/>
          </a:xfrm>
          <a:prstGeom prst="straightConnector1">
            <a:avLst/>
          </a:prstGeom>
          <a:noFill/>
          <a:ln w="38100" cap="flat" cmpd="sng">
            <a:solidFill>
              <a:schemeClr val="accent4"/>
            </a:solidFill>
            <a:prstDash val="solid"/>
            <a:round/>
            <a:headEnd type="none" w="med" len="med"/>
            <a:tailEnd type="none" w="med" len="med"/>
          </a:ln>
        </p:spPr>
      </p:cxnSp>
      <p:sp>
        <p:nvSpPr>
          <p:cNvPr id="534" name="Google Shape;534;p70"/>
          <p:cNvSpPr txBox="1">
            <a:spLocks noGrp="1"/>
          </p:cNvSpPr>
          <p:nvPr>
            <p:ph type="subTitle" idx="2"/>
          </p:nvPr>
        </p:nvSpPr>
        <p:spPr>
          <a:xfrm>
            <a:off x="307877" y="1424775"/>
            <a:ext cx="3252016" cy="370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400" b="0" dirty="0">
                <a:latin typeface="#9Slide03 Ample" panose="02000000000000000000" pitchFamily="2" charset="0"/>
              </a:rPr>
              <a:t>Báo và Phi Châu gặp gỡ trong thời gian, không gian nào? Phi Châu đã nói với Báo những gì?</a:t>
            </a:r>
            <a:endParaRPr sz="2400" b="0" dirty="0">
              <a:latin typeface="#9Slide03 Ample" panose="02000000000000000000" pitchFamily="2" charset="0"/>
            </a:endParaRPr>
          </a:p>
        </p:txBody>
      </p:sp>
      <p:sp>
        <p:nvSpPr>
          <p:cNvPr id="535" name="Google Shape;535;p70"/>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GỢI Ý</a:t>
            </a:r>
            <a:endParaRPr sz="2800" dirty="0"/>
          </a:p>
        </p:txBody>
      </p:sp>
      <p:sp>
        <p:nvSpPr>
          <p:cNvPr id="537" name="Google Shape;537;p70"/>
          <p:cNvSpPr txBox="1">
            <a:spLocks noGrp="1"/>
          </p:cNvSpPr>
          <p:nvPr>
            <p:ph type="subTitle" idx="4"/>
          </p:nvPr>
        </p:nvSpPr>
        <p:spPr>
          <a:xfrm>
            <a:off x="298655" y="3512675"/>
            <a:ext cx="3111905" cy="370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400" b="0" dirty="0">
                <a:latin typeface="#9Slide03 Ample" panose="02000000000000000000" pitchFamily="2" charset="0"/>
              </a:rPr>
              <a:t>Đ</a:t>
            </a:r>
            <a:r>
              <a:rPr lang="en" sz="2400" b="0" dirty="0">
                <a:latin typeface="#9Slide03 Ample" panose="02000000000000000000" pitchFamily="2" charset="0"/>
              </a:rPr>
              <a:t>iều gì ở Phi Châu khiến Báo mong muốn được kết bạn với cậu</a:t>
            </a:r>
            <a:endParaRPr sz="2400" b="0" dirty="0">
              <a:latin typeface="#9Slide03 Ample" panose="02000000000000000000" pitchFamily="2" charset="0"/>
            </a:endParaRPr>
          </a:p>
        </p:txBody>
      </p:sp>
      <p:sp>
        <p:nvSpPr>
          <p:cNvPr id="539" name="Google Shape;539;p70"/>
          <p:cNvSpPr txBox="1">
            <a:spLocks noGrp="1"/>
          </p:cNvSpPr>
          <p:nvPr>
            <p:ph type="subTitle" idx="6"/>
          </p:nvPr>
        </p:nvSpPr>
        <p:spPr>
          <a:xfrm>
            <a:off x="5692829" y="2468725"/>
            <a:ext cx="3274134" cy="370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400" b="0" dirty="0">
                <a:latin typeface="#9Slide03 Ample" panose="02000000000000000000" pitchFamily="2" charset="0"/>
              </a:rPr>
              <a:t>T</a:t>
            </a:r>
            <a:r>
              <a:rPr lang="en" sz="2400" b="0" dirty="0">
                <a:latin typeface="#9Slide03 Ample" panose="02000000000000000000" pitchFamily="2" charset="0"/>
              </a:rPr>
              <a:t>hái độ, tâm trạng của Phi Châu và Báo khi gặp nhau như thế nào?</a:t>
            </a:r>
            <a:endParaRPr sz="2400" b="0" dirty="0">
              <a:latin typeface="#9Slide03 Ample" panose="02000000000000000000" pitchFamily="2" charset="0"/>
            </a:endParaRPr>
          </a:p>
        </p:txBody>
      </p:sp>
      <p:cxnSp>
        <p:nvCxnSpPr>
          <p:cNvPr id="540" name="Google Shape;540;p70"/>
          <p:cNvCxnSpPr/>
          <p:nvPr/>
        </p:nvCxnSpPr>
        <p:spPr>
          <a:xfrm rot="10800000">
            <a:off x="4571975" y="1070400"/>
            <a:ext cx="0" cy="4072500"/>
          </a:xfrm>
          <a:prstGeom prst="straightConnector1">
            <a:avLst/>
          </a:prstGeom>
          <a:noFill/>
          <a:ln w="38100" cap="flat" cmpd="sng">
            <a:solidFill>
              <a:schemeClr val="accent4"/>
            </a:solidFill>
            <a:prstDash val="solid"/>
            <a:round/>
            <a:headEnd type="none" w="med" len="med"/>
            <a:tailEnd type="none" w="med" len="med"/>
          </a:ln>
        </p:spPr>
      </p:cxnSp>
      <p:pic>
        <p:nvPicPr>
          <p:cNvPr id="541" name="Google Shape;541;p70"/>
          <p:cNvPicPr preferRelativeResize="0"/>
          <p:nvPr/>
        </p:nvPicPr>
        <p:blipFill rotWithShape="1">
          <a:blip r:embed="rId3">
            <a:alphaModFix/>
          </a:blip>
          <a:srcRect l="18940" r="18940"/>
          <a:stretch/>
        </p:blipFill>
        <p:spPr>
          <a:xfrm>
            <a:off x="4140600" y="1610025"/>
            <a:ext cx="862800" cy="825300"/>
          </a:xfrm>
          <a:prstGeom prst="ellipse">
            <a:avLst/>
          </a:prstGeom>
          <a:noFill/>
          <a:ln>
            <a:noFill/>
          </a:ln>
        </p:spPr>
      </p:pic>
      <p:pic>
        <p:nvPicPr>
          <p:cNvPr id="542" name="Google Shape;542;p70"/>
          <p:cNvPicPr preferRelativeResize="0"/>
          <p:nvPr/>
        </p:nvPicPr>
        <p:blipFill rotWithShape="1">
          <a:blip r:embed="rId4"/>
          <a:srcRect t="7568" b="28615"/>
          <a:stretch/>
        </p:blipFill>
        <p:spPr>
          <a:xfrm>
            <a:off x="4140600" y="2653975"/>
            <a:ext cx="862800" cy="825300"/>
          </a:xfrm>
          <a:prstGeom prst="ellipse">
            <a:avLst/>
          </a:prstGeom>
          <a:noFill/>
          <a:ln>
            <a:noFill/>
          </a:ln>
        </p:spPr>
      </p:pic>
      <p:pic>
        <p:nvPicPr>
          <p:cNvPr id="543" name="Google Shape;543;p70"/>
          <p:cNvPicPr preferRelativeResize="0"/>
          <p:nvPr/>
        </p:nvPicPr>
        <p:blipFill rotWithShape="1">
          <a:blip r:embed="rId5">
            <a:alphaModFix/>
          </a:blip>
          <a:srcRect l="15060" r="25624"/>
          <a:stretch/>
        </p:blipFill>
        <p:spPr>
          <a:xfrm>
            <a:off x="4140600" y="3697925"/>
            <a:ext cx="862800" cy="8253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randombar(horizontal)">
                                      <p:cBhvr>
                                        <p:cTn id="7" dur="500"/>
                                        <p:tgtEl>
                                          <p:spTgt spid="541"/>
                                        </p:tgtEl>
                                      </p:cBhvr>
                                    </p:animEffect>
                                  </p:childTnLst>
                                </p:cTn>
                              </p:par>
                              <p:par>
                                <p:cTn id="8" presetID="14" presetClass="entr" presetSubtype="10" fill="hold" nodeType="withEffect">
                                  <p:stCondLst>
                                    <p:cond delay="0"/>
                                  </p:stCondLst>
                                  <p:childTnLst>
                                    <p:set>
                                      <p:cBhvr>
                                        <p:cTn id="9" dur="1" fill="hold">
                                          <p:stCondLst>
                                            <p:cond delay="0"/>
                                          </p:stCondLst>
                                        </p:cTn>
                                        <p:tgtEl>
                                          <p:spTgt spid="532"/>
                                        </p:tgtEl>
                                        <p:attrNameLst>
                                          <p:attrName>style.visibility</p:attrName>
                                        </p:attrNameLst>
                                      </p:cBhvr>
                                      <p:to>
                                        <p:strVal val="visible"/>
                                      </p:to>
                                    </p:set>
                                    <p:animEffect transition="in" filter="randombar(horizontal)">
                                      <p:cBhvr>
                                        <p:cTn id="10" dur="500"/>
                                        <p:tgtEl>
                                          <p:spTgt spid="53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34">
                                            <p:txEl>
                                              <p:pRg st="0" end="0"/>
                                            </p:txEl>
                                          </p:spTgt>
                                        </p:tgtEl>
                                        <p:attrNameLst>
                                          <p:attrName>style.visibility</p:attrName>
                                        </p:attrNameLst>
                                      </p:cBhvr>
                                      <p:to>
                                        <p:strVal val="visible"/>
                                      </p:to>
                                    </p:set>
                                    <p:animEffect transition="in" filter="randombar(horizontal)">
                                      <p:cBhvr>
                                        <p:cTn id="13" dur="500"/>
                                        <p:tgtEl>
                                          <p:spTgt spid="53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42"/>
                                        </p:tgtEl>
                                        <p:attrNameLst>
                                          <p:attrName>style.visibility</p:attrName>
                                        </p:attrNameLst>
                                      </p:cBhvr>
                                      <p:to>
                                        <p:strVal val="visible"/>
                                      </p:to>
                                    </p:set>
                                    <p:animEffect transition="in" filter="randombar(horizontal)">
                                      <p:cBhvr>
                                        <p:cTn id="18" dur="500"/>
                                        <p:tgtEl>
                                          <p:spTgt spid="542"/>
                                        </p:tgtEl>
                                      </p:cBhvr>
                                    </p:animEffect>
                                  </p:childTnLst>
                                </p:cTn>
                              </p:par>
                              <p:par>
                                <p:cTn id="19" presetID="14" presetClass="entr" presetSubtype="10" fill="hold" nodeType="withEffect">
                                  <p:stCondLst>
                                    <p:cond delay="0"/>
                                  </p:stCondLst>
                                  <p:childTnLst>
                                    <p:set>
                                      <p:cBhvr>
                                        <p:cTn id="20" dur="1" fill="hold">
                                          <p:stCondLst>
                                            <p:cond delay="0"/>
                                          </p:stCondLst>
                                        </p:cTn>
                                        <p:tgtEl>
                                          <p:spTgt spid="531"/>
                                        </p:tgtEl>
                                        <p:attrNameLst>
                                          <p:attrName>style.visibility</p:attrName>
                                        </p:attrNameLst>
                                      </p:cBhvr>
                                      <p:to>
                                        <p:strVal val="visible"/>
                                      </p:to>
                                    </p:set>
                                    <p:animEffect transition="in" filter="randombar(horizontal)">
                                      <p:cBhvr>
                                        <p:cTn id="21" dur="500"/>
                                        <p:tgtEl>
                                          <p:spTgt spid="53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39">
                                            <p:txEl>
                                              <p:pRg st="0" end="0"/>
                                            </p:txEl>
                                          </p:spTgt>
                                        </p:tgtEl>
                                        <p:attrNameLst>
                                          <p:attrName>style.visibility</p:attrName>
                                        </p:attrNameLst>
                                      </p:cBhvr>
                                      <p:to>
                                        <p:strVal val="visible"/>
                                      </p:to>
                                    </p:set>
                                    <p:animEffect transition="in" filter="randombar(horizontal)">
                                      <p:cBhvr>
                                        <p:cTn id="24" dur="500"/>
                                        <p:tgtEl>
                                          <p:spTgt spid="53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43"/>
                                        </p:tgtEl>
                                        <p:attrNameLst>
                                          <p:attrName>style.visibility</p:attrName>
                                        </p:attrNameLst>
                                      </p:cBhvr>
                                      <p:to>
                                        <p:strVal val="visible"/>
                                      </p:to>
                                    </p:set>
                                    <p:animEffect transition="in" filter="randombar(horizontal)">
                                      <p:cBhvr>
                                        <p:cTn id="29" dur="500"/>
                                        <p:tgtEl>
                                          <p:spTgt spid="543"/>
                                        </p:tgtEl>
                                      </p:cBhvr>
                                    </p:animEffect>
                                  </p:childTnLst>
                                </p:cTn>
                              </p:par>
                              <p:par>
                                <p:cTn id="30" presetID="14" presetClass="entr" presetSubtype="10" fill="hold" nodeType="withEffect">
                                  <p:stCondLst>
                                    <p:cond delay="0"/>
                                  </p:stCondLst>
                                  <p:childTnLst>
                                    <p:set>
                                      <p:cBhvr>
                                        <p:cTn id="31" dur="1" fill="hold">
                                          <p:stCondLst>
                                            <p:cond delay="0"/>
                                          </p:stCondLst>
                                        </p:cTn>
                                        <p:tgtEl>
                                          <p:spTgt spid="530"/>
                                        </p:tgtEl>
                                        <p:attrNameLst>
                                          <p:attrName>style.visibility</p:attrName>
                                        </p:attrNameLst>
                                      </p:cBhvr>
                                      <p:to>
                                        <p:strVal val="visible"/>
                                      </p:to>
                                    </p:set>
                                    <p:animEffect transition="in" filter="randombar(horizontal)">
                                      <p:cBhvr>
                                        <p:cTn id="32" dur="500"/>
                                        <p:tgtEl>
                                          <p:spTgt spid="53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37">
                                            <p:txEl>
                                              <p:pRg st="0" end="0"/>
                                            </p:txEl>
                                          </p:spTgt>
                                        </p:tgtEl>
                                        <p:attrNameLst>
                                          <p:attrName>style.visibility</p:attrName>
                                        </p:attrNameLst>
                                      </p:cBhvr>
                                      <p:to>
                                        <p:strVal val="visible"/>
                                      </p:to>
                                    </p:set>
                                    <p:animEffect transition="in" filter="randombar(horizontal)">
                                      <p:cBhvr>
                                        <p:cTn id="35" dur="500"/>
                                        <p:tgtEl>
                                          <p:spTgt spid="5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build="p"/>
      <p:bldP spid="537" grpId="0" build="p"/>
      <p:bldP spid="53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72BB-3556-4DBA-8E60-8BCF52298716}"/>
              </a:ext>
            </a:extLst>
          </p:cNvPr>
          <p:cNvSpPr>
            <a:spLocks noGrp="1"/>
          </p:cNvSpPr>
          <p:nvPr>
            <p:ph type="title"/>
          </p:nvPr>
        </p:nvSpPr>
        <p:spPr>
          <a:xfrm>
            <a:off x="3875041" y="627940"/>
            <a:ext cx="5268957" cy="780381"/>
          </a:xfrm>
        </p:spPr>
        <p:txBody>
          <a:bodyPr/>
          <a:lstStyle/>
          <a:p>
            <a:r>
              <a:rPr lang="en-US" sz="3200" dirty="0" err="1">
                <a:solidFill>
                  <a:srgbClr val="0070C0"/>
                </a:solidFill>
                <a:latin typeface="#9Slide03 AllRoundGothic" panose="020B0703020202020104" pitchFamily="34" charset="0"/>
              </a:rPr>
              <a:t>Bài</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tập</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về</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nhà</a:t>
            </a:r>
            <a:endParaRPr lang="en-US" sz="3200" dirty="0">
              <a:solidFill>
                <a:srgbClr val="0070C0"/>
              </a:solidFill>
              <a:latin typeface="#9Slide03 AllRoundGothic" panose="020B0703020202020104" pitchFamily="34" charset="0"/>
            </a:endParaRPr>
          </a:p>
        </p:txBody>
      </p:sp>
      <p:pic>
        <p:nvPicPr>
          <p:cNvPr id="1026" name="Picture 2" descr="Tài liệu giáo dục">
            <a:extLst>
              <a:ext uri="{FF2B5EF4-FFF2-40B4-BE49-F238E27FC236}">
                <a16:creationId xmlns:a16="http://schemas.microsoft.com/office/drawing/2014/main" id="{47265CCA-F8DA-4B1D-BC3B-E0C099D21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569" y="792914"/>
            <a:ext cx="2515626" cy="355767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39;p70">
            <a:extLst>
              <a:ext uri="{FF2B5EF4-FFF2-40B4-BE49-F238E27FC236}">
                <a16:creationId xmlns:a16="http://schemas.microsoft.com/office/drawing/2014/main" id="{158AD128-B093-4933-999A-7FF92B411B16}"/>
              </a:ext>
            </a:extLst>
          </p:cNvPr>
          <p:cNvSpPr txBox="1">
            <a:spLocks/>
          </p:cNvSpPr>
          <p:nvPr/>
        </p:nvSpPr>
        <p:spPr>
          <a:xfrm>
            <a:off x="4308299" y="1716557"/>
            <a:ext cx="4402443" cy="370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dirty="0" err="1">
                <a:latin typeface="#9Slide03 Ample" panose="02000000000000000000" pitchFamily="2" charset="0"/>
              </a:rPr>
              <a:t>Làm</a:t>
            </a:r>
            <a:r>
              <a:rPr lang="en-US" sz="2800" dirty="0">
                <a:latin typeface="#9Slide03 Ample" panose="02000000000000000000" pitchFamily="2" charset="0"/>
              </a:rPr>
              <a:t> </a:t>
            </a:r>
            <a:r>
              <a:rPr lang="en-US" sz="2800" dirty="0" err="1">
                <a:latin typeface="#9Slide03 Ample" panose="02000000000000000000" pitchFamily="2" charset="0"/>
              </a:rPr>
              <a:t>các</a:t>
            </a:r>
            <a:r>
              <a:rPr lang="en-US" sz="2800" dirty="0">
                <a:latin typeface="#9Slide03 Ample" panose="02000000000000000000" pitchFamily="2" charset="0"/>
              </a:rPr>
              <a:t> </a:t>
            </a:r>
            <a:r>
              <a:rPr lang="en-US" sz="2800" dirty="0" err="1">
                <a:latin typeface="#9Slide03 Ample" panose="02000000000000000000" pitchFamily="2" charset="0"/>
              </a:rPr>
              <a:t>sản</a:t>
            </a:r>
            <a:r>
              <a:rPr lang="en-US" sz="2800" dirty="0">
                <a:latin typeface="#9Slide03 Ample" panose="02000000000000000000" pitchFamily="2" charset="0"/>
              </a:rPr>
              <a:t> </a:t>
            </a:r>
            <a:r>
              <a:rPr lang="en-US" sz="2800" dirty="0" err="1">
                <a:latin typeface="#9Slide03 Ample" panose="02000000000000000000" pitchFamily="2" charset="0"/>
              </a:rPr>
              <a:t>phẩm</a:t>
            </a:r>
            <a:r>
              <a:rPr lang="en-US" sz="2800" dirty="0">
                <a:latin typeface="#9Slide03 Ample" panose="02000000000000000000" pitchFamily="2" charset="0"/>
              </a:rPr>
              <a:t> </a:t>
            </a:r>
            <a:r>
              <a:rPr lang="en-US" sz="2800" dirty="0" err="1">
                <a:latin typeface="#9Slide03 Ample" panose="02000000000000000000" pitchFamily="2" charset="0"/>
              </a:rPr>
              <a:t>sáng</a:t>
            </a:r>
            <a:r>
              <a:rPr lang="en-US" sz="2800" dirty="0">
                <a:latin typeface="#9Slide03 Ample" panose="02000000000000000000" pitchFamily="2" charset="0"/>
              </a:rPr>
              <a:t> </a:t>
            </a:r>
            <a:r>
              <a:rPr lang="en-US" sz="2800" dirty="0" err="1">
                <a:latin typeface="#9Slide03 Ample" panose="02000000000000000000" pitchFamily="2" charset="0"/>
              </a:rPr>
              <a:t>tạo</a:t>
            </a:r>
            <a:r>
              <a:rPr lang="en-US" sz="2800" dirty="0">
                <a:latin typeface="#9Slide03 Ample" panose="02000000000000000000" pitchFamily="2" charset="0"/>
              </a:rPr>
              <a:t> </a:t>
            </a:r>
            <a:r>
              <a:rPr lang="en-US" sz="2800" dirty="0" err="1">
                <a:latin typeface="#9Slide03 Ample" panose="02000000000000000000" pitchFamily="2" charset="0"/>
              </a:rPr>
              <a:t>để</a:t>
            </a:r>
            <a:r>
              <a:rPr lang="en-US" sz="2800" dirty="0">
                <a:latin typeface="#9Slide03 Ample" panose="02000000000000000000" pitchFamily="2" charset="0"/>
              </a:rPr>
              <a:t> </a:t>
            </a:r>
            <a:r>
              <a:rPr lang="en-US" sz="2800" dirty="0" err="1">
                <a:latin typeface="#9Slide03 Ample" panose="02000000000000000000" pitchFamily="2" charset="0"/>
              </a:rPr>
              <a:t>tuyên</a:t>
            </a:r>
            <a:r>
              <a:rPr lang="en-US" sz="2800" dirty="0">
                <a:latin typeface="#9Slide03 Ample" panose="02000000000000000000" pitchFamily="2" charset="0"/>
              </a:rPr>
              <a:t> </a:t>
            </a:r>
            <a:r>
              <a:rPr lang="en-US" sz="2800" dirty="0" err="1">
                <a:latin typeface="#9Slide03 Ample" panose="02000000000000000000" pitchFamily="2" charset="0"/>
              </a:rPr>
              <a:t>truyền</a:t>
            </a:r>
            <a:r>
              <a:rPr lang="en-US" sz="2800" dirty="0">
                <a:latin typeface="#9Slide03 Ample" panose="02000000000000000000" pitchFamily="2" charset="0"/>
              </a:rPr>
              <a:t> ý </a:t>
            </a:r>
            <a:r>
              <a:rPr lang="en-US" sz="2800" dirty="0" err="1">
                <a:latin typeface="#9Slide03 Ample" panose="02000000000000000000" pitchFamily="2" charset="0"/>
              </a:rPr>
              <a:t>thức</a:t>
            </a:r>
            <a:r>
              <a:rPr lang="en-US" sz="2800" dirty="0">
                <a:latin typeface="#9Slide03 Ample" panose="02000000000000000000" pitchFamily="2" charset="0"/>
              </a:rPr>
              <a:t> </a:t>
            </a:r>
            <a:r>
              <a:rPr lang="en-US" sz="2800" dirty="0" err="1">
                <a:latin typeface="#9Slide03 Ample" panose="02000000000000000000" pitchFamily="2" charset="0"/>
              </a:rPr>
              <a:t>bảo</a:t>
            </a:r>
            <a:r>
              <a:rPr lang="en-US" sz="2800" dirty="0">
                <a:latin typeface="#9Slide03 Ample" panose="02000000000000000000" pitchFamily="2" charset="0"/>
              </a:rPr>
              <a:t> </a:t>
            </a:r>
            <a:r>
              <a:rPr lang="en-US" sz="2800" dirty="0" err="1">
                <a:latin typeface="#9Slide03 Ample" panose="02000000000000000000" pitchFamily="2" charset="0"/>
              </a:rPr>
              <a:t>vệ</a:t>
            </a:r>
            <a:r>
              <a:rPr lang="en-US" sz="2800" dirty="0">
                <a:latin typeface="#9Slide03 Ample" panose="02000000000000000000" pitchFamily="2" charset="0"/>
              </a:rPr>
              <a:t>, </a:t>
            </a:r>
            <a:r>
              <a:rPr lang="en-US" sz="2800" dirty="0" err="1">
                <a:latin typeface="#9Slide03 Ample" panose="02000000000000000000" pitchFamily="2" charset="0"/>
              </a:rPr>
              <a:t>sống</a:t>
            </a:r>
            <a:r>
              <a:rPr lang="en-US" sz="2800" dirty="0">
                <a:latin typeface="#9Slide03 Ample" panose="02000000000000000000" pitchFamily="2" charset="0"/>
              </a:rPr>
              <a:t> </a:t>
            </a:r>
            <a:r>
              <a:rPr lang="en-US" sz="2800" dirty="0" err="1">
                <a:latin typeface="#9Slide03 Ample" panose="02000000000000000000" pitchFamily="2" charset="0"/>
              </a:rPr>
              <a:t>hòa</a:t>
            </a:r>
            <a:r>
              <a:rPr lang="en-US" sz="2800" dirty="0">
                <a:latin typeface="#9Slide03 Ample" panose="02000000000000000000" pitchFamily="2" charset="0"/>
              </a:rPr>
              <a:t> </a:t>
            </a:r>
            <a:r>
              <a:rPr lang="en-US" sz="2800" dirty="0" err="1">
                <a:latin typeface="#9Slide03 Ample" panose="02000000000000000000" pitchFamily="2" charset="0"/>
              </a:rPr>
              <a:t>hợp</a:t>
            </a:r>
            <a:r>
              <a:rPr lang="en-US" sz="2800" dirty="0">
                <a:latin typeface="#9Slide03 Ample" panose="02000000000000000000" pitchFamily="2" charset="0"/>
              </a:rPr>
              <a:t> </a:t>
            </a:r>
            <a:r>
              <a:rPr lang="en-US" sz="2800" dirty="0" err="1">
                <a:latin typeface="#9Slide03 Ample" panose="02000000000000000000" pitchFamily="2" charset="0"/>
              </a:rPr>
              <a:t>với</a:t>
            </a:r>
            <a:r>
              <a:rPr lang="en-US" sz="2800" dirty="0">
                <a:latin typeface="#9Slide03 Ample" panose="02000000000000000000" pitchFamily="2" charset="0"/>
              </a:rPr>
              <a:t> </a:t>
            </a:r>
            <a:r>
              <a:rPr lang="en-US" sz="2800" dirty="0" err="1">
                <a:latin typeface="#9Slide03 Ample" panose="02000000000000000000" pitchFamily="2" charset="0"/>
              </a:rPr>
              <a:t>động</a:t>
            </a:r>
            <a:r>
              <a:rPr lang="en-US" sz="2800" dirty="0">
                <a:latin typeface="#9Slide03 Ample" panose="02000000000000000000" pitchFamily="2" charset="0"/>
              </a:rPr>
              <a:t> </a:t>
            </a:r>
            <a:r>
              <a:rPr lang="en-US" sz="2800" dirty="0" err="1">
                <a:latin typeface="#9Slide03 Ample" panose="02000000000000000000" pitchFamily="2" charset="0"/>
              </a:rPr>
              <a:t>vật</a:t>
            </a:r>
            <a:r>
              <a:rPr lang="en-US" sz="2800" dirty="0">
                <a:latin typeface="#9Slide03 Ample" panose="02000000000000000000" pitchFamily="2" charset="0"/>
              </a:rPr>
              <a:t> (</a:t>
            </a:r>
            <a:r>
              <a:rPr lang="en-US" sz="2800" dirty="0" err="1">
                <a:latin typeface="#9Slide03 Ample" panose="02000000000000000000" pitchFamily="2" charset="0"/>
              </a:rPr>
              <a:t>Vẽ</a:t>
            </a:r>
            <a:r>
              <a:rPr lang="en-US" sz="2800" dirty="0">
                <a:latin typeface="#9Slide03 Ample" panose="02000000000000000000" pitchFamily="2" charset="0"/>
              </a:rPr>
              <a:t> Poster; </a:t>
            </a:r>
            <a:r>
              <a:rPr lang="en-US" sz="2800" dirty="0" err="1">
                <a:latin typeface="#9Slide03 Ample" panose="02000000000000000000" pitchFamily="2" charset="0"/>
              </a:rPr>
              <a:t>Làm</a:t>
            </a:r>
            <a:r>
              <a:rPr lang="en-US" sz="2800" dirty="0">
                <a:latin typeface="#9Slide03 Ample" panose="02000000000000000000" pitchFamily="2" charset="0"/>
              </a:rPr>
              <a:t> Bookmark; </a:t>
            </a:r>
            <a:r>
              <a:rPr lang="en-US" sz="2800" dirty="0" err="1">
                <a:latin typeface="#9Slide03 Ample" panose="02000000000000000000" pitchFamily="2" charset="0"/>
              </a:rPr>
              <a:t>Làm</a:t>
            </a:r>
            <a:r>
              <a:rPr lang="en-US" sz="2800">
                <a:latin typeface="#9Slide03 Ample" panose="02000000000000000000" pitchFamily="2" charset="0"/>
              </a:rPr>
              <a:t> Sticker; </a:t>
            </a:r>
            <a:r>
              <a:rPr lang="en-US" sz="2800" dirty="0" err="1">
                <a:latin typeface="#9Slide03 Ample" panose="02000000000000000000" pitchFamily="2" charset="0"/>
              </a:rPr>
              <a:t>Làm</a:t>
            </a:r>
            <a:r>
              <a:rPr lang="en-US" sz="2800" dirty="0">
                <a:latin typeface="#9Slide03 Ample" panose="02000000000000000000" pitchFamily="2" charset="0"/>
              </a:rPr>
              <a:t> </a:t>
            </a:r>
            <a:r>
              <a:rPr lang="en-US" sz="2800" dirty="0" err="1">
                <a:latin typeface="#9Slide03 Ample" panose="02000000000000000000" pitchFamily="2" charset="0"/>
              </a:rPr>
              <a:t>hoạt</a:t>
            </a:r>
            <a:r>
              <a:rPr lang="en-US" sz="2800" dirty="0">
                <a:latin typeface="#9Slide03 Ample" panose="02000000000000000000" pitchFamily="2" charset="0"/>
              </a:rPr>
              <a:t> </a:t>
            </a:r>
            <a:r>
              <a:rPr lang="en-US" sz="2800" dirty="0" err="1">
                <a:latin typeface="#9Slide03 Ample" panose="02000000000000000000" pitchFamily="2" charset="0"/>
              </a:rPr>
              <a:t>hình</a:t>
            </a:r>
            <a:r>
              <a:rPr lang="en-US" sz="2800" dirty="0">
                <a:latin typeface="#9Slide03 Ample" panose="02000000000000000000" pitchFamily="2" charset="0"/>
              </a:rPr>
              <a:t> </a:t>
            </a:r>
            <a:r>
              <a:rPr lang="en-US" sz="2800" dirty="0" err="1">
                <a:latin typeface="#9Slide03 Ample" panose="02000000000000000000" pitchFamily="2" charset="0"/>
              </a:rPr>
              <a:t>ngắn</a:t>
            </a:r>
            <a:r>
              <a:rPr lang="en-US" sz="2800" dirty="0">
                <a:latin typeface="#9Slide03 Ample" panose="02000000000000000000" pitchFamily="2" charset="0"/>
              </a:rPr>
              <a:t>, …)</a:t>
            </a:r>
            <a:endParaRPr lang="vi-VN" sz="2800" dirty="0">
              <a:latin typeface="#9Slide03 Ample" panose="02000000000000000000" pitchFamily="2" charset="0"/>
            </a:endParaRPr>
          </a:p>
        </p:txBody>
      </p:sp>
    </p:spTree>
    <p:extLst>
      <p:ext uri="{BB962C8B-B14F-4D97-AF65-F5344CB8AC3E}">
        <p14:creationId xmlns:p14="http://schemas.microsoft.com/office/powerpoint/2010/main" val="158407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57"/>
          <p:cNvPicPr preferRelativeResize="0"/>
          <p:nvPr/>
        </p:nvPicPr>
        <p:blipFill rotWithShape="1">
          <a:blip r:embed="rId3"/>
          <a:srcRect l="66511" t="44" r="-10" b="-44"/>
          <a:stretch/>
        </p:blipFill>
        <p:spPr>
          <a:xfrm>
            <a:off x="6797309" y="0"/>
            <a:ext cx="2346691" cy="5148076"/>
          </a:xfrm>
          <a:prstGeom prst="rect">
            <a:avLst/>
          </a:prstGeom>
          <a:noFill/>
          <a:ln>
            <a:noFill/>
          </a:ln>
        </p:spPr>
      </p:pic>
      <p:pic>
        <p:nvPicPr>
          <p:cNvPr id="382" name="Google Shape;382;p57"/>
          <p:cNvPicPr preferRelativeResize="0"/>
          <p:nvPr/>
        </p:nvPicPr>
        <p:blipFill rotWithShape="1">
          <a:blip r:embed="rId3"/>
          <a:srcRect l="9123" t="-44" r="56541" b="44"/>
          <a:stretch/>
        </p:blipFill>
        <p:spPr>
          <a:xfrm>
            <a:off x="0" y="-6851"/>
            <a:ext cx="2403335" cy="5143500"/>
          </a:xfrm>
          <a:prstGeom prst="rect">
            <a:avLst/>
          </a:prstGeom>
          <a:noFill/>
          <a:ln>
            <a:noFill/>
          </a:ln>
        </p:spPr>
      </p:pic>
      <p:sp>
        <p:nvSpPr>
          <p:cNvPr id="383" name="Google Shape;383;p57"/>
          <p:cNvSpPr txBox="1">
            <a:spLocks noGrp="1"/>
          </p:cNvSpPr>
          <p:nvPr>
            <p:ph type="ctrTitle"/>
          </p:nvPr>
        </p:nvSpPr>
        <p:spPr>
          <a:xfrm>
            <a:off x="2657284" y="2564899"/>
            <a:ext cx="3829431" cy="139922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600" dirty="0">
                <a:latin typeface="#9Slide03 AllRoundGothic" panose="020B0703020202020104" pitchFamily="34" charset="0"/>
              </a:rPr>
              <a:t>C</a:t>
            </a:r>
            <a:r>
              <a:rPr lang="en" sz="6600" dirty="0">
                <a:latin typeface="#9Slide03 AllRoundGothic" panose="020B0703020202020104" pitchFamily="34" charset="0"/>
              </a:rPr>
              <a:t>húc các em học tốt !</a:t>
            </a:r>
            <a:endParaRPr sz="6600" dirty="0">
              <a:latin typeface="#9Slide03 AllRoundGothic" panose="020B0703020202020104" pitchFamily="34" charset="0"/>
            </a:endParaRPr>
          </a:p>
        </p:txBody>
      </p:sp>
    </p:spTree>
    <p:extLst>
      <p:ext uri="{BB962C8B-B14F-4D97-AF65-F5344CB8AC3E}">
        <p14:creationId xmlns:p14="http://schemas.microsoft.com/office/powerpoint/2010/main" val="485040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75557" y="1922925"/>
            <a:ext cx="5972727" cy="758176"/>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9Slide03 AmpleSoft" panose="02000000000000000000" pitchFamily="2" charset="0"/>
                <a:cs typeface="Times New Roman" panose="02020603050405020304" pitchFamily="18" charset="0"/>
              </a:rPr>
              <a:t>A. </a:t>
            </a:r>
            <a:r>
              <a:rPr lang="en-US" sz="2000" dirty="0" err="1">
                <a:solidFill>
                  <a:schemeClr val="tx1"/>
                </a:solidFill>
                <a:latin typeface="#9Slide03 AmpleSoft" panose="02000000000000000000" pitchFamily="2" charset="0"/>
                <a:cs typeface="Times New Roman" panose="02020603050405020304" pitchFamily="18" charset="0"/>
              </a:rPr>
              <a:t>Là</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yếu</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tố</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phụ</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trong</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tác</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phẩm</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truyện</a:t>
            </a:r>
            <a:endParaRPr lang="en-US" sz="2000" dirty="0">
              <a:solidFill>
                <a:schemeClr val="tx1"/>
              </a:solidFill>
              <a:latin typeface="#9Slide03 AmpleSoft" panose="02000000000000000000" pitchFamily="2"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16987" y="361537"/>
            <a:ext cx="8310026" cy="936321"/>
          </a:xfrm>
          <a:prstGeom prst="snip2DiagRect">
            <a:avLst/>
          </a:prstGeom>
          <a:solidFill>
            <a:schemeClr val="accent6">
              <a:lumMod val="20000"/>
              <a:lumOff val="80000"/>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9Slide03 Ample" panose="02000000000000000000" pitchFamily="2" charset="0"/>
                <a:cs typeface="Times New Roman" panose="02020603050405020304" pitchFamily="18" charset="0"/>
              </a:rPr>
              <a:t>Câu</a:t>
            </a:r>
            <a:r>
              <a:rPr lang="en-US" sz="2400" b="1" dirty="0">
                <a:solidFill>
                  <a:srgbClr val="FF0000"/>
                </a:solidFill>
                <a:latin typeface="#9Slide03 Ample" panose="02000000000000000000" pitchFamily="2" charset="0"/>
                <a:cs typeface="Times New Roman" panose="02020603050405020304" pitchFamily="18" charset="0"/>
              </a:rPr>
              <a:t> 1: </a:t>
            </a:r>
            <a:r>
              <a:rPr lang="en-US" sz="2400" b="1" dirty="0" err="1">
                <a:solidFill>
                  <a:srgbClr val="FF0000"/>
                </a:solidFill>
                <a:latin typeface="#9Slide03 Ample" panose="02000000000000000000" pitchFamily="2" charset="0"/>
                <a:cs typeface="Times New Roman" panose="02020603050405020304" pitchFamily="18" charset="0"/>
              </a:rPr>
              <a:t>Đâu</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không</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là</a:t>
            </a:r>
            <a:r>
              <a:rPr lang="en-US" sz="2400" b="1" dirty="0">
                <a:solidFill>
                  <a:srgbClr val="FF0000"/>
                </a:solidFill>
                <a:latin typeface="#9Slide03 Ample" panose="02000000000000000000" pitchFamily="2" charset="0"/>
                <a:cs typeface="Times New Roman" panose="02020603050405020304" pitchFamily="18" charset="0"/>
              </a:rPr>
              <a:t> ý </a:t>
            </a:r>
            <a:r>
              <a:rPr lang="en-US" sz="2400" b="1" dirty="0" err="1">
                <a:solidFill>
                  <a:srgbClr val="FF0000"/>
                </a:solidFill>
                <a:latin typeface="#9Slide03 Ample" panose="02000000000000000000" pitchFamily="2" charset="0"/>
                <a:cs typeface="Times New Roman" panose="02020603050405020304" pitchFamily="18" charset="0"/>
              </a:rPr>
              <a:t>kiến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đúng</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về</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cốt</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truyện</a:t>
            </a:r>
            <a:r>
              <a:rPr lang="en-US" sz="2400" b="1" dirty="0">
                <a:solidFill>
                  <a:srgbClr val="FF0000"/>
                </a:solidFill>
                <a:latin typeface="#9Slide03 Ample" panose="02000000000000000000" pitchFamily="2"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75557" y="2982283"/>
            <a:ext cx="5945375" cy="758177"/>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9Slide03 AmpleSoft" panose="02000000000000000000" pitchFamily="2" charset="0"/>
                <a:cs typeface="Times New Roman" panose="02020603050405020304" pitchFamily="18" charset="0"/>
              </a:rPr>
              <a:t>B. </a:t>
            </a:r>
            <a:r>
              <a:rPr lang="en-US" sz="2000" dirty="0" err="1">
                <a:solidFill>
                  <a:schemeClr val="tx1"/>
                </a:solidFill>
                <a:latin typeface="#9Slide03 AmpleSoft" panose="02000000000000000000" pitchFamily="2" charset="0"/>
                <a:cs typeface="Times New Roman" panose="02020603050405020304" pitchFamily="18" charset="0"/>
              </a:rPr>
              <a:t>Là</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yếu</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tố</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quan</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trọng</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của</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truyện</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kể</a:t>
            </a:r>
            <a:endParaRPr lang="en-US" sz="2000" dirty="0">
              <a:solidFill>
                <a:schemeClr val="tx1"/>
              </a:solidFill>
              <a:latin typeface="#9Slide03 AmpleSoft" panose="02000000000000000000" pitchFamily="2"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75557" y="3994290"/>
            <a:ext cx="5945375" cy="758177"/>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9Slide03 AmpleSoft" panose="02000000000000000000" pitchFamily="2" charset="0"/>
                <a:cs typeface="Times New Roman" panose="02020603050405020304" pitchFamily="18" charset="0"/>
              </a:rPr>
              <a:t>C. </a:t>
            </a:r>
            <a:r>
              <a:rPr lang="en-US" sz="2000" dirty="0" err="1">
                <a:solidFill>
                  <a:schemeClr val="tx1"/>
                </a:solidFill>
                <a:latin typeface="#9Slide03 AmpleSoft" panose="02000000000000000000" pitchFamily="2" charset="0"/>
                <a:cs typeface="Times New Roman" panose="02020603050405020304" pitchFamily="18" charset="0"/>
              </a:rPr>
              <a:t>Gồm</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các</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sự</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kiện</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được</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sắp</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xếp</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theo</a:t>
            </a:r>
            <a:r>
              <a:rPr lang="en-US" sz="2000" dirty="0">
                <a:solidFill>
                  <a:schemeClr val="tx1"/>
                </a:solidFill>
                <a:latin typeface="#9Slide03 AmpleSoft" panose="02000000000000000000" pitchFamily="2" charset="0"/>
                <a:cs typeface="Times New Roman" panose="02020603050405020304" pitchFamily="18" charset="0"/>
              </a:rPr>
              <a:t> 1 </a:t>
            </a:r>
            <a:r>
              <a:rPr lang="en-US" sz="2000" dirty="0" err="1">
                <a:solidFill>
                  <a:schemeClr val="tx1"/>
                </a:solidFill>
                <a:latin typeface="#9Slide03 AmpleSoft" panose="02000000000000000000" pitchFamily="2" charset="0"/>
                <a:cs typeface="Times New Roman" panose="02020603050405020304" pitchFamily="18" charset="0"/>
              </a:rPr>
              <a:t>trật</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tự</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nhất</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định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có</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mở</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đầu</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diễn</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biến</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và</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kết</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thúc</a:t>
            </a:r>
            <a:endParaRPr lang="en-US" sz="2000" dirty="0">
              <a:solidFill>
                <a:schemeClr val="tx1"/>
              </a:solidFill>
              <a:latin typeface="#9Slide03 AmpleSoft" panose="02000000000000000000" pitchFamily="2" charset="0"/>
              <a:cs typeface="Times New Roman" panose="02020603050405020304" pitchFamily="18" charset="0"/>
            </a:endParaRPr>
          </a:p>
        </p:txBody>
      </p:sp>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7085357" y="4232688"/>
            <a:ext cx="1800225" cy="688667"/>
          </a:xfrm>
          <a:prstGeom prst="homePlate">
            <a:avLst/>
          </a:prstGeom>
          <a:blipFill>
            <a:blip r:embed="rId6"/>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7"/>
                                        </p:tgtEl>
                                        <p:attrNameLst>
                                          <p:attrName>fillcolor</p:attrName>
                                        </p:attrNameLst>
                                      </p:cBhvr>
                                      <p:to>
                                        <a:srgbClr val="FF0000"/>
                                      </p:to>
                                    </p:animClr>
                                    <p:set>
                                      <p:cBhvr>
                                        <p:cTn id="36" dur="500" fill="hold"/>
                                        <p:tgtEl>
                                          <p:spTgt spid="7"/>
                                        </p:tgtEl>
                                        <p:attrNameLst>
                                          <p:attrName>fill.type</p:attrName>
                                        </p:attrNameLst>
                                      </p:cBhvr>
                                      <p:to>
                                        <p:strVal val="solid"/>
                                      </p:to>
                                    </p:set>
                                    <p:set>
                                      <p:cBhvr>
                                        <p:cTn id="37" dur="500" fill="hold"/>
                                        <p:tgtEl>
                                          <p:spTgt spid="7"/>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8"/>
                                        </p:tgtEl>
                                        <p:attrNameLst>
                                          <p:attrName>fillcolor</p:attrName>
                                        </p:attrNameLst>
                                      </p:cBhvr>
                                      <p:to>
                                        <a:srgbClr val="FF0000"/>
                                      </p:to>
                                    </p:animClr>
                                    <p:set>
                                      <p:cBhvr>
                                        <p:cTn id="43" dur="500" fill="hold"/>
                                        <p:tgtEl>
                                          <p:spTgt spid="8"/>
                                        </p:tgtEl>
                                        <p:attrNameLst>
                                          <p:attrName>fill.type</p:attrName>
                                        </p:attrNameLst>
                                      </p:cBhvr>
                                      <p:to>
                                        <p:strVal val="solid"/>
                                      </p:to>
                                    </p:set>
                                    <p:set>
                                      <p:cBhvr>
                                        <p:cTn id="44" dur="500" fill="hold"/>
                                        <p:tgtEl>
                                          <p:spTgt spid="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37856" y="1824265"/>
            <a:ext cx="6248390" cy="820202"/>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dirty="0">
                <a:solidFill>
                  <a:schemeClr val="tx1"/>
                </a:solidFill>
                <a:latin typeface="#9Slide03 AmpleSoft" panose="02000000000000000000" pitchFamily="2" charset="0"/>
                <a:cs typeface="Times New Roman" panose="02020603050405020304" pitchFamily="18" charset="0"/>
              </a:rPr>
              <a:t>A. </a:t>
            </a:r>
            <a:r>
              <a:rPr lang="en-US" sz="2000" kern="1200" dirty="0" err="1">
                <a:solidFill>
                  <a:schemeClr val="tx1"/>
                </a:solidFill>
                <a:latin typeface="#9Slide03 AmpleSoft" panose="02000000000000000000" pitchFamily="2" charset="0"/>
                <a:cs typeface="Times New Roman" panose="02020603050405020304" pitchFamily="18" charset="0"/>
              </a:rPr>
              <a:t>Là</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kiểu</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cốt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truyện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chỉ</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có</a:t>
            </a:r>
            <a:r>
              <a:rPr lang="en-US" sz="2000" kern="1200" dirty="0">
                <a:solidFill>
                  <a:schemeClr val="tx1"/>
                </a:solidFill>
                <a:latin typeface="#9Slide03 AmpleSoft" panose="02000000000000000000" pitchFamily="2" charset="0"/>
                <a:cs typeface="Times New Roman" panose="02020603050405020304" pitchFamily="18" charset="0"/>
              </a:rPr>
              <a:t> 1 </a:t>
            </a:r>
            <a:r>
              <a:rPr lang="en-US" sz="2000" kern="1200" dirty="0" err="1">
                <a:solidFill>
                  <a:schemeClr val="tx1"/>
                </a:solidFill>
                <a:latin typeface="#9Slide03 AmpleSoft" panose="02000000000000000000" pitchFamily="2" charset="0"/>
                <a:cs typeface="Times New Roman" panose="02020603050405020304" pitchFamily="18" charset="0"/>
              </a:rPr>
              <a:t>mạch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truyện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hệ</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thống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sự</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thường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tương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đối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đơn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giản</a:t>
            </a:r>
            <a:endParaRPr lang="en-US" sz="2000" kern="1200" dirty="0">
              <a:solidFill>
                <a:schemeClr val="tx1"/>
              </a:solidFill>
              <a:latin typeface="#9Slide03 AmpleSoft" panose="02000000000000000000" pitchFamily="2"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50277" y="472332"/>
            <a:ext cx="8043446" cy="1032003"/>
          </a:xfrm>
          <a:prstGeom prst="snip2DiagRect">
            <a:avLst/>
          </a:prstGeom>
          <a:solidFill>
            <a:schemeClr val="accent6">
              <a:lumMod val="20000"/>
              <a:lumOff val="80000"/>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srgbClr val="FF0000"/>
                </a:solidFill>
                <a:latin typeface="#9Slide03 Ample" panose="02000000000000000000" pitchFamily="2" charset="0"/>
                <a:cs typeface="Times New Roman" panose="02020603050405020304" pitchFamily="18" charset="0"/>
              </a:rPr>
              <a:t>Câu</a:t>
            </a:r>
            <a:r>
              <a:rPr lang="en-US" sz="2400" b="1" kern="1200" dirty="0">
                <a:solidFill>
                  <a:srgbClr val="FF0000"/>
                </a:solidFill>
                <a:latin typeface="#9Slide03 Ample" panose="02000000000000000000" pitchFamily="2" charset="0"/>
                <a:cs typeface="Times New Roman" panose="02020603050405020304" pitchFamily="18" charset="0"/>
              </a:rPr>
              <a:t> 2: </a:t>
            </a:r>
            <a:r>
              <a:rPr lang="en-US" sz="2400" b="1" kern="1200" dirty="0" err="1">
                <a:solidFill>
                  <a:srgbClr val="FF0000"/>
                </a:solidFill>
                <a:latin typeface="#9Slide03 Ample" panose="02000000000000000000" pitchFamily="2" charset="0"/>
                <a:cs typeface="Times New Roman" panose="02020603050405020304" pitchFamily="18" charset="0"/>
              </a:rPr>
              <a:t>Đâu</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không</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là</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đặc</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điểm</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của</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cốt</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truyện</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đơn</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tuyến</a:t>
            </a:r>
            <a:r>
              <a:rPr lang="en-US" sz="2400" b="1" kern="1200" dirty="0">
                <a:solidFill>
                  <a:srgbClr val="FF0000"/>
                </a:solidFill>
                <a:latin typeface="#9Slide03 Ample" panose="02000000000000000000" pitchFamily="2" charset="0"/>
                <a:cs typeface="Times New Roman" panose="02020603050405020304" pitchFamily="18" charset="0"/>
              </a:rPr>
              <a: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37856" y="2916508"/>
            <a:ext cx="6248390" cy="820202"/>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000" kern="1200" dirty="0">
                <a:solidFill>
                  <a:schemeClr val="tx1"/>
                </a:solidFill>
                <a:latin typeface="#9Slide03 AmpleSoft" panose="02000000000000000000" pitchFamily="2" charset="0"/>
                <a:cs typeface="Times New Roman" panose="02020603050405020304" pitchFamily="18" charset="0"/>
              </a:rPr>
              <a:t>B. </a:t>
            </a:r>
            <a:r>
              <a:rPr lang="en-US" sz="2000" kern="1200" dirty="0" err="1">
                <a:solidFill>
                  <a:schemeClr val="tx1"/>
                </a:solidFill>
                <a:latin typeface="#9Slide03 AmpleSoft" panose="02000000000000000000" pitchFamily="2" charset="0"/>
                <a:cs typeface="Times New Roman" panose="02020603050405020304" pitchFamily="18" charset="0"/>
              </a:rPr>
              <a:t>Tập</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trung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thể</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hiện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quá</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trình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phát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triển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tính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cách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của</a:t>
            </a:r>
            <a:r>
              <a:rPr lang="en-US" sz="2000" kern="1200" dirty="0">
                <a:solidFill>
                  <a:schemeClr val="tx1"/>
                </a:solidFill>
                <a:latin typeface="#9Slide03 AmpleSoft" panose="02000000000000000000" pitchFamily="2" charset="0"/>
                <a:cs typeface="Times New Roman" panose="02020603050405020304" pitchFamily="18" charset="0"/>
              </a:rPr>
              <a:t> 1 </a:t>
            </a:r>
            <a:r>
              <a:rPr lang="en-US" sz="2000" kern="1200" dirty="0" err="1">
                <a:solidFill>
                  <a:schemeClr val="tx1"/>
                </a:solidFill>
                <a:latin typeface="#9Slide03 AmpleSoft" panose="02000000000000000000" pitchFamily="2" charset="0"/>
                <a:cs typeface="Times New Roman" panose="02020603050405020304" pitchFamily="18" charset="0"/>
              </a:rPr>
              <a:t>hoặc</a:t>
            </a:r>
            <a:r>
              <a:rPr lang="en-US" sz="2000" kern="1200" dirty="0">
                <a:solidFill>
                  <a:schemeClr val="tx1"/>
                </a:solidFill>
                <a:latin typeface="#9Slide03 AmpleSoft" panose="02000000000000000000" pitchFamily="2" charset="0"/>
                <a:cs typeface="Times New Roman" panose="02020603050405020304" pitchFamily="18" charset="0"/>
              </a:rPr>
              <a:t> 1 </a:t>
            </a:r>
            <a:r>
              <a:rPr lang="en-US" sz="2000" kern="1200" dirty="0" err="1">
                <a:solidFill>
                  <a:schemeClr val="tx1"/>
                </a:solidFill>
                <a:latin typeface="#9Slide03 AmpleSoft" panose="02000000000000000000" pitchFamily="2" charset="0"/>
                <a:cs typeface="Times New Roman" panose="02020603050405020304" pitchFamily="18" charset="0"/>
              </a:rPr>
              <a:t>vài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nhân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vật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chính</a:t>
            </a:r>
            <a:endParaRPr lang="en-US" sz="2000" i="1" kern="1200" dirty="0">
              <a:solidFill>
                <a:schemeClr val="tx1"/>
              </a:solidFill>
              <a:latin typeface="#9Slide03 AmpleSoft" panose="02000000000000000000" pitchFamily="2"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37856" y="4008751"/>
            <a:ext cx="6248390" cy="820203"/>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000" kern="1200" dirty="0">
                <a:solidFill>
                  <a:schemeClr val="tx1"/>
                </a:solidFill>
                <a:latin typeface="#9Slide03 AmpleSoft" panose="02000000000000000000" pitchFamily="2" charset="0"/>
                <a:cs typeface="Times New Roman" panose="02020603050405020304" pitchFamily="18" charset="0"/>
              </a:rPr>
              <a:t>C. </a:t>
            </a:r>
            <a:r>
              <a:rPr lang="en-US" sz="2000" kern="1200" dirty="0" err="1">
                <a:solidFill>
                  <a:schemeClr val="tx1"/>
                </a:solidFill>
                <a:latin typeface="#9Slide03 AmpleSoft" panose="02000000000000000000" pitchFamily="2" charset="0"/>
                <a:cs typeface="Times New Roman" panose="02020603050405020304" pitchFamily="18" charset="0"/>
              </a:rPr>
              <a:t>Là</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kiểu</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cốt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truyện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tồn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tại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đồng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thời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ít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nhất</a:t>
            </a:r>
            <a:r>
              <a:rPr lang="en-US" sz="2000" kern="1200" dirty="0">
                <a:solidFill>
                  <a:schemeClr val="tx1"/>
                </a:solidFill>
                <a:latin typeface="#9Slide03 AmpleSoft" panose="02000000000000000000" pitchFamily="2" charset="0"/>
                <a:cs typeface="Times New Roman" panose="02020603050405020304" pitchFamily="18" charset="0"/>
              </a:rPr>
              <a:t> 2 </a:t>
            </a:r>
            <a:r>
              <a:rPr lang="en-US" sz="2000" kern="1200" dirty="0" err="1">
                <a:solidFill>
                  <a:schemeClr val="tx1"/>
                </a:solidFill>
                <a:latin typeface="#9Slide03 AmpleSoft" panose="02000000000000000000" pitchFamily="2" charset="0"/>
                <a:cs typeface="Times New Roman" panose="02020603050405020304" pitchFamily="18" charset="0"/>
              </a:rPr>
              <a:t>mạch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sự</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với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hệ</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thống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sự</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phức</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tạp</a:t>
            </a:r>
            <a:endParaRPr lang="en-US" sz="2000" kern="1200" dirty="0">
              <a:solidFill>
                <a:schemeClr val="tx1"/>
              </a:solidFill>
              <a:latin typeface="#9Slide03 AmpleSoft" panose="02000000000000000000" pitchFamily="2" charset="0"/>
              <a:cs typeface="Times New Roman" panose="02020603050405020304" pitchFamily="18" charset="0"/>
            </a:endParaRPr>
          </a:p>
        </p:txBody>
      </p:sp>
      <p:sp>
        <p:nvSpPr>
          <p:cNvPr id="13"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7085357" y="4232688"/>
            <a:ext cx="1800225" cy="688667"/>
          </a:xfrm>
          <a:prstGeom prst="homePlate">
            <a:avLst/>
          </a:prstGeom>
          <a:blipFill>
            <a:blip r:embed="rId6"/>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FF000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8"/>
                                        </p:tgtEl>
                                        <p:attrNameLst>
                                          <p:attrName>fillcolor</p:attrName>
                                        </p:attrNameLst>
                                      </p:cBhvr>
                                      <p:to>
                                        <a:srgbClr val="FF0000"/>
                                      </p:to>
                                    </p:animClr>
                                    <p:set>
                                      <p:cBhvr>
                                        <p:cTn id="36" dur="500" fill="hold"/>
                                        <p:tgtEl>
                                          <p:spTgt spid="8"/>
                                        </p:tgtEl>
                                        <p:attrNameLst>
                                          <p:attrName>fill.type</p:attrName>
                                        </p:attrNameLst>
                                      </p:cBhvr>
                                      <p:to>
                                        <p:strVal val="solid"/>
                                      </p:to>
                                    </p:set>
                                    <p:set>
                                      <p:cBhvr>
                                        <p:cTn id="37" dur="50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92D050"/>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75556" y="2031842"/>
            <a:ext cx="6264696" cy="737383"/>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kern="1200" dirty="0">
                <a:solidFill>
                  <a:schemeClr val="tx1"/>
                </a:solidFill>
                <a:latin typeface="#9Slide03 AmpleSoft" panose="02000000000000000000" pitchFamily="2" charset="0"/>
                <a:cs typeface="Times New Roman" panose="02020603050405020304" pitchFamily="18" charset="0"/>
              </a:rPr>
              <a:t>A. </a:t>
            </a:r>
            <a:r>
              <a:rPr lang="en-US" sz="2000" dirty="0" err="1">
                <a:solidFill>
                  <a:schemeClr val="tx1"/>
                </a:solidFill>
                <a:latin typeface="#9Slide03 AmpleSoft" panose="02000000000000000000" pitchFamily="2" charset="0"/>
                <a:cs typeface="Times New Roman" panose="02020603050405020304" pitchFamily="18" charset="0"/>
              </a:rPr>
              <a:t>Thạch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Sanh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Gió</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lạnh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đầu</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mùa</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Người</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thầy</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đầu</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tiên</a:t>
            </a:r>
            <a:endParaRPr lang="en-US" sz="2000" dirty="0">
              <a:solidFill>
                <a:schemeClr val="tx1"/>
              </a:solidFill>
              <a:latin typeface="#9Slide03 AmpleSoft" panose="02000000000000000000" pitchFamily="2"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50278" y="481096"/>
            <a:ext cx="8011162" cy="1172552"/>
          </a:xfrm>
          <a:prstGeom prst="snip2DiagRect">
            <a:avLst/>
          </a:prstGeom>
          <a:solidFill>
            <a:schemeClr val="accent6">
              <a:lumMod val="20000"/>
              <a:lumOff val="80000"/>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FF0000"/>
                </a:solidFill>
                <a:latin typeface="#9Slide03 Ample" panose="02000000000000000000" pitchFamily="2" charset="0"/>
                <a:cs typeface="Times New Roman" panose="02020603050405020304" pitchFamily="18" charset="0"/>
              </a:rPr>
              <a:t>Câu</a:t>
            </a:r>
            <a:r>
              <a:rPr lang="en-US" sz="2400" b="1" dirty="0">
                <a:solidFill>
                  <a:srgbClr val="FF0000"/>
                </a:solidFill>
                <a:latin typeface="#9Slide03 Ample" panose="02000000000000000000" pitchFamily="2" charset="0"/>
                <a:cs typeface="Times New Roman" panose="02020603050405020304" pitchFamily="18" charset="0"/>
              </a:rPr>
              <a:t> 3: </a:t>
            </a:r>
            <a:r>
              <a:rPr lang="en-US" sz="2400" b="1" dirty="0" err="1">
                <a:solidFill>
                  <a:srgbClr val="FF0000"/>
                </a:solidFill>
                <a:latin typeface="#9Slide03 Ample" panose="02000000000000000000" pitchFamily="2" charset="0"/>
                <a:cs typeface="Times New Roman" panose="02020603050405020304" pitchFamily="18" charset="0"/>
              </a:rPr>
              <a:t>Văn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bản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nào</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có</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cốt</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truyện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đơn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tuyến</a:t>
            </a:r>
            <a:r>
              <a:rPr lang="en-US" sz="2400" b="1" dirty="0">
                <a:solidFill>
                  <a:srgbClr val="FF0000"/>
                </a:solidFill>
                <a:latin typeface="#9Slide03 Ample" panose="02000000000000000000" pitchFamily="2"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75556" y="2975997"/>
            <a:ext cx="6264696" cy="837892"/>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tx1"/>
                </a:solidFill>
                <a:latin typeface="#9Slide03 AmpleSoft" panose="02000000000000000000" pitchFamily="2" charset="0"/>
                <a:cs typeface="Times New Roman" panose="02020603050405020304" pitchFamily="18" charset="0"/>
              </a:rPr>
              <a:t>B. </a:t>
            </a:r>
            <a:r>
              <a:rPr lang="en-US" sz="2000" dirty="0" err="1">
                <a:solidFill>
                  <a:schemeClr val="tx1"/>
                </a:solidFill>
                <a:latin typeface="#9Slide03 AmpleSoft" panose="02000000000000000000" pitchFamily="2" charset="0"/>
                <a:cs typeface="Times New Roman" panose="02020603050405020304" pitchFamily="18" charset="0"/>
              </a:rPr>
              <a:t>Thạch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Sanh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Gió</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lạnh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đầu</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mùa</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Bầy</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chim</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chìa</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vôi</a:t>
            </a:r>
            <a:endParaRPr lang="en-US" sz="2000" kern="1200" dirty="0">
              <a:solidFill>
                <a:schemeClr val="tx1"/>
              </a:solidFill>
              <a:latin typeface="#9Slide03 AmpleSoft" panose="02000000000000000000" pitchFamily="2"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75556" y="4029912"/>
            <a:ext cx="6264696" cy="737383"/>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kern="1200" dirty="0">
                <a:solidFill>
                  <a:schemeClr val="tx1"/>
                </a:solidFill>
                <a:latin typeface="#9Slide03 AmpleSoft" panose="02000000000000000000" pitchFamily="2" charset="0"/>
                <a:cs typeface="Times New Roman" panose="02020603050405020304" pitchFamily="18" charset="0"/>
              </a:rPr>
              <a:t>C. </a:t>
            </a:r>
            <a:r>
              <a:rPr lang="en-US" sz="2000" dirty="0" err="1">
                <a:solidFill>
                  <a:schemeClr val="tx1"/>
                </a:solidFill>
                <a:latin typeface="#9Slide03 AmpleSoft" panose="02000000000000000000" pitchFamily="2" charset="0"/>
                <a:cs typeface="Times New Roman" panose="02020603050405020304" pitchFamily="18" charset="0"/>
              </a:rPr>
              <a:t>Thạch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Sanh</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Bầy</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chim</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chìa</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vôi</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Người</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thầy</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đầu</a:t>
            </a:r>
            <a:r>
              <a:rPr lang="en-US" sz="2000" dirty="0">
                <a:solidFill>
                  <a:schemeClr val="tx1"/>
                </a:solidFill>
                <a:latin typeface="#9Slide03 AmpleSoft" panose="02000000000000000000" pitchFamily="2" charset="0"/>
                <a:cs typeface="Times New Roman" panose="02020603050405020304" pitchFamily="18" charset="0"/>
              </a:rPr>
              <a:t> </a:t>
            </a:r>
            <a:r>
              <a:rPr lang="en-US" sz="2000" dirty="0" err="1">
                <a:solidFill>
                  <a:schemeClr val="tx1"/>
                </a:solidFill>
                <a:latin typeface="#9Slide03 AmpleSoft" panose="02000000000000000000" pitchFamily="2" charset="0"/>
                <a:cs typeface="Times New Roman" panose="02020603050405020304" pitchFamily="18" charset="0"/>
              </a:rPr>
              <a:t>tiên</a:t>
            </a:r>
            <a:endParaRPr lang="en-US" sz="2000" i="1" dirty="0">
              <a:solidFill>
                <a:schemeClr val="tx1"/>
              </a:solidFill>
              <a:latin typeface="#9Slide03 AmpleSoft" panose="02000000000000000000" pitchFamily="2" charset="0"/>
              <a:cs typeface="Times New Roman" panose="02020603050405020304" pitchFamily="18" charset="0"/>
            </a:endParaRPr>
          </a:p>
        </p:txBody>
      </p:sp>
      <p:sp>
        <p:nvSpPr>
          <p:cNvPr id="13"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7085357" y="4232688"/>
            <a:ext cx="1800225" cy="688667"/>
          </a:xfrm>
          <a:prstGeom prst="homePlate">
            <a:avLst/>
          </a:prstGeom>
          <a:blipFill>
            <a:blip r:embed="rId6"/>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FF000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7"/>
                                        </p:tgtEl>
                                        <p:attrNameLst>
                                          <p:attrName>fillcolor</p:attrName>
                                        </p:attrNameLst>
                                      </p:cBhvr>
                                      <p:to>
                                        <a:srgbClr val="92D050"/>
                                      </p:to>
                                    </p:animClr>
                                    <p:set>
                                      <p:cBhvr>
                                        <p:cTn id="36" dur="500" fill="hold"/>
                                        <p:tgtEl>
                                          <p:spTgt spid="7"/>
                                        </p:tgtEl>
                                        <p:attrNameLst>
                                          <p:attrName>fill.type</p:attrName>
                                        </p:attrNameLst>
                                      </p:cBhvr>
                                      <p:to>
                                        <p:strVal val="solid"/>
                                      </p:to>
                                    </p:set>
                                    <p:set>
                                      <p:cBhvr>
                                        <p:cTn id="37" dur="500" fill="hold"/>
                                        <p:tgtEl>
                                          <p:spTgt spid="7"/>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FF0000"/>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21550" y="2031690"/>
            <a:ext cx="5778642" cy="791389"/>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dirty="0">
                <a:solidFill>
                  <a:schemeClr val="tx1"/>
                </a:solidFill>
                <a:latin typeface="#9Slide03 AmpleSoft" panose="02000000000000000000" pitchFamily="2" charset="0"/>
                <a:cs typeface="Times New Roman" panose="02020603050405020304" pitchFamily="18" charset="0"/>
              </a:rPr>
              <a:t>A. </a:t>
            </a:r>
            <a:r>
              <a:rPr lang="en-US" sz="2000" kern="1200" dirty="0" err="1">
                <a:solidFill>
                  <a:schemeClr val="tx1"/>
                </a:solidFill>
                <a:latin typeface="#9Slide03 AmpleSoft" panose="02000000000000000000" pitchFamily="2" charset="0"/>
                <a:cs typeface="Times New Roman" panose="02020603050405020304" pitchFamily="18" charset="0"/>
              </a:rPr>
              <a:t>Là</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kiểu</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cốt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truyện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chỉ</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có</a:t>
            </a:r>
            <a:r>
              <a:rPr lang="en-US" sz="2000" kern="1200" dirty="0">
                <a:solidFill>
                  <a:schemeClr val="tx1"/>
                </a:solidFill>
                <a:latin typeface="#9Slide03 AmpleSoft" panose="02000000000000000000" pitchFamily="2" charset="0"/>
                <a:cs typeface="Times New Roman" panose="02020603050405020304" pitchFamily="18" charset="0"/>
              </a:rPr>
              <a:t> 1 </a:t>
            </a:r>
            <a:r>
              <a:rPr lang="en-US" sz="2000" kern="1200" dirty="0" err="1">
                <a:solidFill>
                  <a:schemeClr val="tx1"/>
                </a:solidFill>
                <a:latin typeface="#9Slide03 AmpleSoft" panose="02000000000000000000" pitchFamily="2" charset="0"/>
                <a:cs typeface="Times New Roman" panose="02020603050405020304" pitchFamily="18" charset="0"/>
              </a:rPr>
              <a:t>mạch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truyện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hệ</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thống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sự</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thường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tương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đối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đơn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giản</a:t>
            </a:r>
            <a:endParaRPr lang="en-US" sz="2000" kern="1200" dirty="0">
              <a:solidFill>
                <a:schemeClr val="tx1"/>
              </a:solidFill>
              <a:latin typeface="#9Slide03 AmpleSoft" panose="02000000000000000000" pitchFamily="2"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70993" y="519523"/>
            <a:ext cx="8202014" cy="1073303"/>
          </a:xfrm>
          <a:prstGeom prst="snip2DiagRect">
            <a:avLst/>
          </a:prstGeom>
          <a:solidFill>
            <a:schemeClr val="accent6">
              <a:lumMod val="20000"/>
              <a:lumOff val="80000"/>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FF0000"/>
                </a:solidFill>
                <a:latin typeface="#9Slide03 Ample" panose="02000000000000000000" pitchFamily="2" charset="0"/>
                <a:cs typeface="Times New Roman" panose="02020603050405020304" pitchFamily="18" charset="0"/>
              </a:rPr>
              <a:t>Câu</a:t>
            </a:r>
            <a:r>
              <a:rPr lang="en-US" sz="2400" b="1" dirty="0">
                <a:solidFill>
                  <a:srgbClr val="FF0000"/>
                </a:solidFill>
                <a:latin typeface="#9Slide03 Ample" panose="02000000000000000000" pitchFamily="2" charset="0"/>
                <a:cs typeface="Times New Roman" panose="02020603050405020304" pitchFamily="18" charset="0"/>
              </a:rPr>
              <a:t> 4: </a:t>
            </a:r>
            <a:r>
              <a:rPr lang="en-US" sz="2400" b="1" kern="1200" dirty="0" err="1">
                <a:solidFill>
                  <a:srgbClr val="FF0000"/>
                </a:solidFill>
                <a:latin typeface="#9Slide03 Ample" panose="02000000000000000000" pitchFamily="2" charset="0"/>
                <a:cs typeface="Times New Roman" panose="02020603050405020304" pitchFamily="18" charset="0"/>
              </a:rPr>
              <a:t>Đâu</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không</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là</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đặc</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điểm</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của</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cốt</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truyện</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đa</a:t>
            </a:r>
            <a:r>
              <a:rPr lang="en-US" sz="2400" b="1" kern="1200" dirty="0">
                <a:solidFill>
                  <a:srgbClr val="FF0000"/>
                </a:solidFill>
                <a:latin typeface="#9Slide03 Ample" panose="02000000000000000000" pitchFamily="2" charset="0"/>
                <a:cs typeface="Times New Roman" panose="02020603050405020304" pitchFamily="18" charset="0"/>
              </a:rPr>
              <a:t> </a:t>
            </a:r>
            <a:r>
              <a:rPr lang="en-US" sz="2400" b="1" kern="1200" dirty="0" err="1">
                <a:solidFill>
                  <a:srgbClr val="FF0000"/>
                </a:solidFill>
                <a:latin typeface="#9Slide03 Ample" panose="02000000000000000000" pitchFamily="2" charset="0"/>
                <a:cs typeface="Times New Roman" panose="02020603050405020304" pitchFamily="18" charset="0"/>
              </a:rPr>
              <a:t>tuyến</a:t>
            </a:r>
            <a:r>
              <a:rPr lang="en-US" sz="2400" b="1" kern="1200" dirty="0">
                <a:solidFill>
                  <a:srgbClr val="FF0000"/>
                </a:solidFill>
                <a:latin typeface="#9Slide03 Ample" panose="02000000000000000000" pitchFamily="2" charset="0"/>
                <a:cs typeface="Times New Roman" panose="02020603050405020304" pitchFamily="18" charset="0"/>
              </a:rPr>
              <a:t>?</a:t>
            </a:r>
            <a:endParaRPr lang="en-US" sz="2400" b="1" dirty="0">
              <a:solidFill>
                <a:srgbClr val="FF0000"/>
              </a:solidFill>
              <a:latin typeface="#9Slide03 Ample" panose="02000000000000000000" pitchFamily="2"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21550" y="3030003"/>
            <a:ext cx="5778642" cy="675874"/>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dirty="0">
                <a:solidFill>
                  <a:schemeClr val="tx1"/>
                </a:solidFill>
                <a:latin typeface="#9Slide03 AmpleSoft" panose="02000000000000000000" pitchFamily="2" charset="0"/>
                <a:cs typeface="Times New Roman" panose="02020603050405020304" pitchFamily="18" charset="0"/>
              </a:rPr>
              <a:t>B. </a:t>
            </a:r>
            <a:r>
              <a:rPr lang="en-US" sz="2000" kern="1200" dirty="0" err="1">
                <a:solidFill>
                  <a:schemeClr val="tx1"/>
                </a:solidFill>
                <a:latin typeface="#9Slide03 AmpleSoft" panose="02000000000000000000" pitchFamily="2" charset="0"/>
                <a:cs typeface="Times New Roman" panose="02020603050405020304" pitchFamily="18" charset="0"/>
              </a:rPr>
              <a:t>Là</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kiểu</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cốt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truyện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tồn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tại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đồng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thời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ít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nhất</a:t>
            </a:r>
            <a:r>
              <a:rPr lang="en-US" sz="2000" kern="1200" dirty="0">
                <a:solidFill>
                  <a:schemeClr val="tx1"/>
                </a:solidFill>
                <a:latin typeface="#9Slide03 AmpleSoft" panose="02000000000000000000" pitchFamily="2" charset="0"/>
                <a:cs typeface="Times New Roman" panose="02020603050405020304" pitchFamily="18" charset="0"/>
              </a:rPr>
              <a:t> 2 </a:t>
            </a:r>
            <a:r>
              <a:rPr lang="en-US" sz="2000" kern="1200" dirty="0" err="1">
                <a:solidFill>
                  <a:schemeClr val="tx1"/>
                </a:solidFill>
                <a:latin typeface="#9Slide03 AmpleSoft" panose="02000000000000000000" pitchFamily="2" charset="0"/>
                <a:cs typeface="Times New Roman" panose="02020603050405020304" pitchFamily="18" charset="0"/>
              </a:rPr>
              <a:t>mạch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sự</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với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hệ</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thống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sự</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kiện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phức</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tạp</a:t>
            </a:r>
            <a:endParaRPr lang="en-US" sz="2000" kern="1200" dirty="0">
              <a:solidFill>
                <a:schemeClr val="tx1"/>
              </a:solidFill>
              <a:latin typeface="#9Slide03 AmpleSoft" panose="02000000000000000000" pitchFamily="2"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21550" y="3940602"/>
            <a:ext cx="5778642" cy="791389"/>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dirty="0">
                <a:solidFill>
                  <a:schemeClr val="tx1"/>
                </a:solidFill>
                <a:latin typeface="#9Slide03 AmpleSoft" panose="02000000000000000000" pitchFamily="2" charset="0"/>
                <a:cs typeface="Times New Roman" panose="02020603050405020304" pitchFamily="18" charset="0"/>
              </a:rPr>
              <a:t>C. </a:t>
            </a:r>
            <a:r>
              <a:rPr lang="en-US" sz="2000" kern="1200" dirty="0" err="1">
                <a:solidFill>
                  <a:schemeClr val="tx1"/>
                </a:solidFill>
                <a:latin typeface="#9Slide03 AmpleSoft" panose="02000000000000000000" pitchFamily="2" charset="0"/>
                <a:cs typeface="Times New Roman" panose="02020603050405020304" pitchFamily="18" charset="0"/>
              </a:rPr>
              <a:t>Tái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hiện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nhiều</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bình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diện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của</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đời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sống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gắn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với</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số</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phận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của</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các</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nhân</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vật</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chính</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trong</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tác</a:t>
            </a:r>
            <a:r>
              <a:rPr lang="en-US" sz="2000" kern="1200" dirty="0">
                <a:solidFill>
                  <a:schemeClr val="tx1"/>
                </a:solidFill>
                <a:latin typeface="#9Slide03 AmpleSoft" panose="02000000000000000000" pitchFamily="2" charset="0"/>
                <a:cs typeface="Times New Roman" panose="02020603050405020304" pitchFamily="18" charset="0"/>
              </a:rPr>
              <a:t> </a:t>
            </a:r>
            <a:r>
              <a:rPr lang="en-US" sz="2000" kern="1200" dirty="0" err="1">
                <a:solidFill>
                  <a:schemeClr val="tx1"/>
                </a:solidFill>
                <a:latin typeface="#9Slide03 AmpleSoft" panose="02000000000000000000" pitchFamily="2" charset="0"/>
                <a:cs typeface="Times New Roman" panose="02020603050405020304" pitchFamily="18" charset="0"/>
              </a:rPr>
              <a:t>phẩm</a:t>
            </a:r>
            <a:endParaRPr lang="en-US" sz="2000" kern="1200" dirty="0">
              <a:solidFill>
                <a:schemeClr val="tx1"/>
              </a:solidFill>
              <a:latin typeface="#9Slide03 AmpleSoft" panose="02000000000000000000" pitchFamily="2" charset="0"/>
              <a:cs typeface="Times New Roman" panose="02020603050405020304" pitchFamily="18" charset="0"/>
            </a:endParaRPr>
          </a:p>
        </p:txBody>
      </p:sp>
      <p:sp>
        <p:nvSpPr>
          <p:cNvPr id="13"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7110282" y="4043323"/>
            <a:ext cx="1800225" cy="688667"/>
          </a:xfrm>
          <a:prstGeom prst="homePlate">
            <a:avLst/>
          </a:prstGeom>
          <a:blipFill>
            <a:blip r:embed="rId6"/>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7"/>
                                        </p:tgtEl>
                                        <p:attrNameLst>
                                          <p:attrName>fillcolor</p:attrName>
                                        </p:attrNameLst>
                                      </p:cBhvr>
                                      <p:to>
                                        <a:srgbClr val="FF0000"/>
                                      </p:to>
                                    </p:animClr>
                                    <p:set>
                                      <p:cBhvr>
                                        <p:cTn id="36" dur="500" fill="hold"/>
                                        <p:tgtEl>
                                          <p:spTgt spid="7"/>
                                        </p:tgtEl>
                                        <p:attrNameLst>
                                          <p:attrName>fill.type</p:attrName>
                                        </p:attrNameLst>
                                      </p:cBhvr>
                                      <p:to>
                                        <p:strVal val="solid"/>
                                      </p:to>
                                    </p:set>
                                    <p:set>
                                      <p:cBhvr>
                                        <p:cTn id="37" dur="500" fill="hold"/>
                                        <p:tgtEl>
                                          <p:spTgt spid="7"/>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8"/>
                                        </p:tgtEl>
                                        <p:attrNameLst>
                                          <p:attrName>fillcolor</p:attrName>
                                        </p:attrNameLst>
                                      </p:cBhvr>
                                      <p:to>
                                        <a:srgbClr val="FF0000"/>
                                      </p:to>
                                    </p:animClr>
                                    <p:set>
                                      <p:cBhvr>
                                        <p:cTn id="43" dur="500" fill="hold"/>
                                        <p:tgtEl>
                                          <p:spTgt spid="8"/>
                                        </p:tgtEl>
                                        <p:attrNameLst>
                                          <p:attrName>fill.type</p:attrName>
                                        </p:attrNameLst>
                                      </p:cBhvr>
                                      <p:to>
                                        <p:strVal val="solid"/>
                                      </p:to>
                                    </p:set>
                                    <p:set>
                                      <p:cBhvr>
                                        <p:cTn id="44" dur="500" fill="hold"/>
                                        <p:tgtEl>
                                          <p:spTgt spid="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Snipped 8">
            <a:extLst>
              <a:ext uri="{FF2B5EF4-FFF2-40B4-BE49-F238E27FC236}">
                <a16:creationId xmlns:a16="http://schemas.microsoft.com/office/drawing/2014/main" id="{16EF46B1-6C14-4CF6-A3A3-32E9D2C4CB37}"/>
              </a:ext>
            </a:extLst>
          </p:cNvPr>
          <p:cNvSpPr/>
          <p:nvPr/>
        </p:nvSpPr>
        <p:spPr>
          <a:xfrm>
            <a:off x="537856" y="2085696"/>
            <a:ext cx="6248390" cy="688667"/>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250" kern="1200" dirty="0">
                <a:solidFill>
                  <a:schemeClr val="tx1"/>
                </a:solidFill>
                <a:latin typeface="#9Slide03 AmpleSoft" panose="02000000000000000000" pitchFamily="2" charset="0"/>
                <a:cs typeface="Times New Roman" panose="02020603050405020304" pitchFamily="18" charset="0"/>
              </a:rPr>
              <a:t>A. </a:t>
            </a:r>
            <a:r>
              <a:rPr lang="en-US" sz="2250" kern="1200" dirty="0" err="1">
                <a:solidFill>
                  <a:schemeClr val="tx1"/>
                </a:solidFill>
                <a:latin typeface="#9Slide03 AmpleSoft" panose="02000000000000000000" pitchFamily="2" charset="0"/>
                <a:cs typeface="Times New Roman" panose="02020603050405020304" pitchFamily="18" charset="0"/>
              </a:rPr>
              <a:t>Gió</a:t>
            </a:r>
            <a:r>
              <a:rPr lang="en-US" sz="2250" kern="1200" dirty="0">
                <a:solidFill>
                  <a:schemeClr val="tx1"/>
                </a:solidFill>
                <a:latin typeface="#9Slide03 AmpleSoft" panose="02000000000000000000" pitchFamily="2" charset="0"/>
                <a:cs typeface="Times New Roman" panose="02020603050405020304" pitchFamily="18" charset="0"/>
              </a:rPr>
              <a:t> </a:t>
            </a:r>
            <a:r>
              <a:rPr lang="en-US" sz="2250" kern="1200" dirty="0" err="1">
                <a:solidFill>
                  <a:schemeClr val="tx1"/>
                </a:solidFill>
                <a:latin typeface="#9Slide03 AmpleSoft" panose="02000000000000000000" pitchFamily="2" charset="0"/>
                <a:cs typeface="Times New Roman" panose="02020603050405020304" pitchFamily="18" charset="0"/>
              </a:rPr>
              <a:t>lạnh</a:t>
            </a:r>
            <a:r>
              <a:rPr lang="en-US" sz="2250" kern="1200" dirty="0">
                <a:solidFill>
                  <a:schemeClr val="tx1"/>
                </a:solidFill>
                <a:latin typeface="#9Slide03 AmpleSoft" panose="02000000000000000000" pitchFamily="2" charset="0"/>
                <a:cs typeface="Times New Roman" panose="02020603050405020304" pitchFamily="18" charset="0"/>
              </a:rPr>
              <a:t> </a:t>
            </a:r>
            <a:r>
              <a:rPr lang="en-US" sz="2250" kern="1200" dirty="0" err="1">
                <a:solidFill>
                  <a:schemeClr val="tx1"/>
                </a:solidFill>
                <a:latin typeface="#9Slide03 AmpleSoft" panose="02000000000000000000" pitchFamily="2" charset="0"/>
                <a:cs typeface="Times New Roman" panose="02020603050405020304" pitchFamily="18" charset="0"/>
              </a:rPr>
              <a:t>đầu</a:t>
            </a:r>
            <a:r>
              <a:rPr lang="en-US" sz="2250" kern="1200" dirty="0">
                <a:solidFill>
                  <a:schemeClr val="tx1"/>
                </a:solidFill>
                <a:latin typeface="#9Slide03 AmpleSoft" panose="02000000000000000000" pitchFamily="2" charset="0"/>
                <a:cs typeface="Times New Roman" panose="02020603050405020304" pitchFamily="18" charset="0"/>
              </a:rPr>
              <a:t> </a:t>
            </a:r>
            <a:r>
              <a:rPr lang="en-US" sz="2250" kern="1200" dirty="0" err="1">
                <a:solidFill>
                  <a:schemeClr val="tx1"/>
                </a:solidFill>
                <a:latin typeface="#9Slide03 AmpleSoft" panose="02000000000000000000" pitchFamily="2" charset="0"/>
                <a:cs typeface="Times New Roman" panose="02020603050405020304" pitchFamily="18" charset="0"/>
              </a:rPr>
              <a:t>mùa</a:t>
            </a:r>
            <a:endParaRPr lang="en-US" sz="2250" kern="1200" dirty="0">
              <a:solidFill>
                <a:schemeClr val="tx1"/>
              </a:solidFill>
              <a:latin typeface="#9Slide03 AmpleSoft" panose="02000000000000000000" pitchFamily="2" charset="0"/>
              <a:cs typeface="Times New Roman" panose="02020603050405020304" pitchFamily="18" charset="0"/>
            </a:endParaRPr>
          </a:p>
        </p:txBody>
      </p:sp>
      <p:sp>
        <p:nvSpPr>
          <p:cNvPr id="10" name="Rectangle: Diagonal Corners Snipped 9">
            <a:extLst>
              <a:ext uri="{FF2B5EF4-FFF2-40B4-BE49-F238E27FC236}">
                <a16:creationId xmlns:a16="http://schemas.microsoft.com/office/drawing/2014/main" id="{354E124A-74CF-4549-9DEC-4DC7E6F6014A}"/>
              </a:ext>
            </a:extLst>
          </p:cNvPr>
          <p:cNvSpPr/>
          <p:nvPr/>
        </p:nvSpPr>
        <p:spPr>
          <a:xfrm>
            <a:off x="550277" y="472332"/>
            <a:ext cx="8043446" cy="1235323"/>
          </a:xfrm>
          <a:prstGeom prst="snip2DiagRect">
            <a:avLst/>
          </a:prstGeom>
          <a:solidFill>
            <a:schemeClr val="accent6">
              <a:lumMod val="20000"/>
              <a:lumOff val="80000"/>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kern="1200" dirty="0" err="1">
                <a:solidFill>
                  <a:srgbClr val="FF0000"/>
                </a:solidFill>
                <a:latin typeface="#9Slide03 Ample" panose="02000000000000000000" pitchFamily="2" charset="0"/>
                <a:cs typeface="Times New Roman" panose="02020603050405020304" pitchFamily="18" charset="0"/>
              </a:rPr>
              <a:t>Câu</a:t>
            </a:r>
            <a:r>
              <a:rPr lang="en-US" sz="2400" b="1" kern="1200" dirty="0">
                <a:solidFill>
                  <a:srgbClr val="FF0000"/>
                </a:solidFill>
                <a:latin typeface="#9Slide03 Ample" panose="02000000000000000000" pitchFamily="2" charset="0"/>
                <a:cs typeface="Times New Roman" panose="02020603050405020304" pitchFamily="18" charset="0"/>
              </a:rPr>
              <a:t> 5: </a:t>
            </a:r>
            <a:r>
              <a:rPr lang="en-US" sz="2400" b="1" dirty="0" err="1">
                <a:solidFill>
                  <a:srgbClr val="FF0000"/>
                </a:solidFill>
                <a:latin typeface="#9Slide03 Ample" panose="02000000000000000000" pitchFamily="2" charset="0"/>
                <a:cs typeface="Times New Roman" panose="02020603050405020304" pitchFamily="18" charset="0"/>
              </a:rPr>
              <a:t>Văn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bản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nào</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có</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cốt</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truyện</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đa</a:t>
            </a:r>
            <a:r>
              <a:rPr lang="en-US" sz="2400" b="1" dirty="0">
                <a:solidFill>
                  <a:srgbClr val="FF0000"/>
                </a:solidFill>
                <a:latin typeface="#9Slide03 Ample" panose="02000000000000000000" pitchFamily="2" charset="0"/>
                <a:cs typeface="Times New Roman" panose="02020603050405020304" pitchFamily="18" charset="0"/>
              </a:rPr>
              <a:t> </a:t>
            </a:r>
            <a:r>
              <a:rPr lang="en-US" sz="2400" b="1" dirty="0" err="1">
                <a:solidFill>
                  <a:srgbClr val="FF0000"/>
                </a:solidFill>
                <a:latin typeface="#9Slide03 Ample" panose="02000000000000000000" pitchFamily="2" charset="0"/>
                <a:cs typeface="Times New Roman" panose="02020603050405020304" pitchFamily="18" charset="0"/>
              </a:rPr>
              <a:t>tuyến</a:t>
            </a:r>
            <a:r>
              <a:rPr lang="en-US" sz="2400" b="1" dirty="0">
                <a:solidFill>
                  <a:srgbClr val="FF0000"/>
                </a:solidFill>
                <a:latin typeface="#9Slide03 Ample" panose="02000000000000000000" pitchFamily="2" charset="0"/>
                <a:cs typeface="Times New Roman" panose="02020603050405020304" pitchFamily="18" charset="0"/>
              </a:rPr>
              <a:t>?</a:t>
            </a:r>
            <a:endParaRPr lang="en-US" sz="2400" b="1" kern="1200" dirty="0">
              <a:solidFill>
                <a:srgbClr val="FF0000"/>
              </a:solidFill>
              <a:latin typeface="#9Slide03 Ample" panose="02000000000000000000" pitchFamily="2" charset="0"/>
              <a:cs typeface="Times New Roman" panose="02020603050405020304" pitchFamily="18" charset="0"/>
            </a:endParaRPr>
          </a:p>
        </p:txBody>
      </p:sp>
      <p:sp>
        <p:nvSpPr>
          <p:cNvPr id="11" name="Rectangle: Diagonal Corners Snipped 10">
            <a:extLst>
              <a:ext uri="{FF2B5EF4-FFF2-40B4-BE49-F238E27FC236}">
                <a16:creationId xmlns:a16="http://schemas.microsoft.com/office/drawing/2014/main" id="{09A58728-771F-4CCF-8FC1-211BF5873D65}"/>
              </a:ext>
            </a:extLst>
          </p:cNvPr>
          <p:cNvSpPr/>
          <p:nvPr/>
        </p:nvSpPr>
        <p:spPr>
          <a:xfrm>
            <a:off x="537856" y="3003798"/>
            <a:ext cx="6248390" cy="688667"/>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250" kern="1200" dirty="0">
                <a:solidFill>
                  <a:schemeClr val="tx1"/>
                </a:solidFill>
                <a:latin typeface="#9Slide03 AmpleSoft" panose="02000000000000000000" pitchFamily="2" charset="0"/>
                <a:cs typeface="Times New Roman" panose="02020603050405020304" pitchFamily="18" charset="0"/>
              </a:rPr>
              <a:t>B. </a:t>
            </a:r>
            <a:r>
              <a:rPr lang="en-US" sz="2250" dirty="0" err="1">
                <a:solidFill>
                  <a:schemeClr val="tx1"/>
                </a:solidFill>
                <a:latin typeface="#9Slide03 AmpleSoft" panose="02000000000000000000" pitchFamily="2" charset="0"/>
                <a:cs typeface="Times New Roman" panose="02020603050405020304" pitchFamily="18" charset="0"/>
              </a:rPr>
              <a:t>Vừa</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nhắm</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mắt</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vừa</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mở</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cửa</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sổ</a:t>
            </a:r>
            <a:endParaRPr lang="en-US" sz="2250" i="1" kern="1200" dirty="0">
              <a:solidFill>
                <a:schemeClr val="tx1"/>
              </a:solidFill>
              <a:latin typeface="#9Slide03 AmpleSoft" panose="02000000000000000000" pitchFamily="2" charset="0"/>
              <a:cs typeface="Times New Roman" panose="02020603050405020304" pitchFamily="18" charset="0"/>
            </a:endParaRPr>
          </a:p>
        </p:txBody>
      </p:sp>
      <p:sp>
        <p:nvSpPr>
          <p:cNvPr id="12" name="Rectangle: Diagonal Corners Snipped 11">
            <a:extLst>
              <a:ext uri="{FF2B5EF4-FFF2-40B4-BE49-F238E27FC236}">
                <a16:creationId xmlns:a16="http://schemas.microsoft.com/office/drawing/2014/main" id="{4D697FFF-F5E8-4B66-B2AA-891AA5F6A96A}"/>
              </a:ext>
            </a:extLst>
          </p:cNvPr>
          <p:cNvSpPr/>
          <p:nvPr/>
        </p:nvSpPr>
        <p:spPr>
          <a:xfrm>
            <a:off x="537856" y="3918021"/>
            <a:ext cx="6248390" cy="793672"/>
          </a:xfrm>
          <a:prstGeom prst="snip2DiagRect">
            <a:avLst/>
          </a:prstGeom>
          <a:solidFill>
            <a:schemeClr val="accent5">
              <a:lumMod val="20000"/>
              <a:lumOff val="80000"/>
              <a:alpha val="75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250" kern="1200" dirty="0">
                <a:solidFill>
                  <a:schemeClr val="tx1"/>
                </a:solidFill>
                <a:latin typeface="#9Slide03 AmpleSoft" panose="02000000000000000000" pitchFamily="2" charset="0"/>
                <a:cs typeface="Times New Roman" panose="02020603050405020304" pitchFamily="18" charset="0"/>
              </a:rPr>
              <a:t>C. </a:t>
            </a:r>
            <a:r>
              <a:rPr lang="en-US" sz="2250" dirty="0" err="1">
                <a:solidFill>
                  <a:schemeClr val="tx1"/>
                </a:solidFill>
                <a:latin typeface="#9Slide03 AmpleSoft" panose="02000000000000000000" pitchFamily="2" charset="0"/>
                <a:cs typeface="Times New Roman" panose="02020603050405020304" pitchFamily="18" charset="0"/>
              </a:rPr>
              <a:t>Người</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thầy</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đầu</a:t>
            </a:r>
            <a:r>
              <a:rPr lang="en-US" sz="2250" dirty="0">
                <a:solidFill>
                  <a:schemeClr val="tx1"/>
                </a:solidFill>
                <a:latin typeface="#9Slide03 AmpleSoft" panose="02000000000000000000" pitchFamily="2" charset="0"/>
                <a:cs typeface="Times New Roman" panose="02020603050405020304" pitchFamily="18" charset="0"/>
              </a:rPr>
              <a:t> </a:t>
            </a:r>
            <a:r>
              <a:rPr lang="en-US" sz="2250" dirty="0" err="1">
                <a:solidFill>
                  <a:schemeClr val="tx1"/>
                </a:solidFill>
                <a:latin typeface="#9Slide03 AmpleSoft" panose="02000000000000000000" pitchFamily="2" charset="0"/>
                <a:cs typeface="Times New Roman" panose="02020603050405020304" pitchFamily="18" charset="0"/>
              </a:rPr>
              <a:t>tiên</a:t>
            </a:r>
            <a:endParaRPr lang="en-US" sz="2250" kern="1200" dirty="0">
              <a:solidFill>
                <a:schemeClr val="tx1"/>
              </a:solidFill>
              <a:latin typeface="#9Slide03 AmpleSoft" panose="02000000000000000000" pitchFamily="2" charset="0"/>
              <a:cs typeface="Times New Roman" panose="02020603050405020304" pitchFamily="18" charset="0"/>
            </a:endParaRPr>
          </a:p>
        </p:txBody>
      </p:sp>
      <p:sp>
        <p:nvSpPr>
          <p:cNvPr id="14" name="Arrow: Pentagon 10">
            <a:hlinkClick r:id="rId5" action="ppaction://hlinksldjump"/>
            <a:extLst>
              <a:ext uri="{FF2B5EF4-FFF2-40B4-BE49-F238E27FC236}">
                <a16:creationId xmlns:a16="http://schemas.microsoft.com/office/drawing/2014/main" id="{566D775D-D095-4211-B0F8-44D4C539250D}"/>
              </a:ext>
            </a:extLst>
          </p:cNvPr>
          <p:cNvSpPr/>
          <p:nvPr/>
        </p:nvSpPr>
        <p:spPr>
          <a:xfrm flipH="1">
            <a:off x="7085357" y="4232688"/>
            <a:ext cx="1800225" cy="688667"/>
          </a:xfrm>
          <a:prstGeom prst="homePlate">
            <a:avLst/>
          </a:prstGeom>
          <a:blipFill>
            <a:blip r:embed="rId6"/>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1722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FF000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1"/>
                                        </p:tgtEl>
                                        <p:attrNameLst>
                                          <p:attrName>fillcolor</p:attrName>
                                        </p:attrNameLst>
                                      </p:cBhvr>
                                      <p:to>
                                        <a:srgbClr val="FF0000"/>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92D050"/>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theme/theme1.xml><?xml version="1.0" encoding="utf-8"?>
<a:theme xmlns:a="http://schemas.openxmlformats.org/drawingml/2006/main" name="Into the Jungle XL by Slidesgo">
  <a:themeElements>
    <a:clrScheme name="Simple Light">
      <a:dk1>
        <a:srgbClr val="000000"/>
      </a:dk1>
      <a:lt1>
        <a:srgbClr val="FFFFFF"/>
      </a:lt1>
      <a:dk2>
        <a:srgbClr val="66724B"/>
      </a:dk2>
      <a:lt2>
        <a:srgbClr val="D2D6C9"/>
      </a:lt2>
      <a:accent1>
        <a:srgbClr val="005A2A"/>
      </a:accent1>
      <a:accent2>
        <a:srgbClr val="84A21D"/>
      </a:accent2>
      <a:accent3>
        <a:srgbClr val="A6D66B"/>
      </a:accent3>
      <a:accent4>
        <a:srgbClr val="003D1B"/>
      </a:accent4>
      <a:accent5>
        <a:srgbClr val="0F7437"/>
      </a:accent5>
      <a:accent6>
        <a:srgbClr val="EFFDE3"/>
      </a:accent6>
      <a:hlink>
        <a:srgbClr val="003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5182</Words>
  <Application>Microsoft Office PowerPoint</Application>
  <PresentationFormat>Trình chiếu Trên màn hình (16:9)</PresentationFormat>
  <Paragraphs>315</Paragraphs>
  <Slides>42</Slides>
  <Notes>42</Notes>
  <HiddenSlides>0</HiddenSlides>
  <MMClips>3</MMClips>
  <ScaleCrop>false</ScaleCrop>
  <HeadingPairs>
    <vt:vector size="6" baseType="variant">
      <vt:variant>
        <vt:lpstr>Phông được Dùng</vt:lpstr>
      </vt:variant>
      <vt:variant>
        <vt:i4>15</vt:i4>
      </vt:variant>
      <vt:variant>
        <vt:lpstr>Chủ đề</vt:lpstr>
      </vt:variant>
      <vt:variant>
        <vt:i4>1</vt:i4>
      </vt:variant>
      <vt:variant>
        <vt:lpstr>Tiêu đề Bản chiếu</vt:lpstr>
      </vt:variant>
      <vt:variant>
        <vt:i4>42</vt:i4>
      </vt:variant>
    </vt:vector>
  </HeadingPairs>
  <TitlesOfParts>
    <vt:vector size="58" baseType="lpstr">
      <vt:lpstr>#9Slide03 AllRoundGothic</vt:lpstr>
      <vt:lpstr>#9Slide03 AmpleSoft</vt:lpstr>
      <vt:lpstr>Wingdings</vt:lpstr>
      <vt:lpstr>Arial</vt:lpstr>
      <vt:lpstr>#9Slide07 SVNDessert Menu Scrip</vt:lpstr>
      <vt:lpstr>Tahoma</vt:lpstr>
      <vt:lpstr>Open Sans</vt:lpstr>
      <vt:lpstr>Times New Roman</vt:lpstr>
      <vt:lpstr>Lexend Tera</vt:lpstr>
      <vt:lpstr>Calibri</vt:lpstr>
      <vt:lpstr>#9Slide03 SVNServetica Medium</vt:lpstr>
      <vt:lpstr>Chelsea Market</vt:lpstr>
      <vt:lpstr>Fira Sans</vt:lpstr>
      <vt:lpstr>#9Slide05 SVNCookie</vt:lpstr>
      <vt:lpstr>#9Slide03 Ample</vt:lpstr>
      <vt:lpstr>Into the Jungle XL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MẮT SÓI</vt:lpstr>
      <vt:lpstr>Đọc, tìm hiểu chung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Đọc kĩ phần tóm tắt tác phẩm (SGK tr6), chỉ ra cốt truyện đa tuyến của tác phẩm theo gợi ý sau và nhận xét về tác dụng của nó trong việc thể hiện nội dung văn bản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Tổng kết</vt:lpstr>
      <vt:lpstr>Bản trình bày PowerPoint</vt:lpstr>
      <vt:lpstr>Bản trình bày PowerPoint</vt:lpstr>
      <vt:lpstr>VIẾT KẾT NỐI VỚI ĐỌC</vt:lpstr>
      <vt:lpstr>Bản trình bày PowerPoint</vt:lpstr>
      <vt:lpstr>GỢI Ý</vt:lpstr>
      <vt:lpstr>Bài tập về nhà</vt:lpstr>
      <vt:lpstr>Chúc các em học tốt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MẮT SÓI</dc:title>
  <dc:creator>Administrator</dc:creator>
  <cp:lastModifiedBy>lethiloan1510@outlook.com.vn</cp:lastModifiedBy>
  <cp:revision>128</cp:revision>
  <dcterms:modified xsi:type="dcterms:W3CDTF">2025-04-12T13:39:46Z</dcterms:modified>
</cp:coreProperties>
</file>