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9"/>
  </p:notesMasterIdLst>
  <p:sldIdLst>
    <p:sldId id="257" r:id="rId2"/>
    <p:sldId id="317" r:id="rId3"/>
    <p:sldId id="318" r:id="rId4"/>
    <p:sldId id="268" r:id="rId5"/>
    <p:sldId id="287" r:id="rId6"/>
    <p:sldId id="289" r:id="rId7"/>
    <p:sldId id="290" r:id="rId8"/>
    <p:sldId id="292" r:id="rId9"/>
    <p:sldId id="319" r:id="rId10"/>
    <p:sldId id="323" r:id="rId11"/>
    <p:sldId id="324" r:id="rId12"/>
    <p:sldId id="294" r:id="rId13"/>
    <p:sldId id="291" r:id="rId14"/>
    <p:sldId id="322" r:id="rId15"/>
    <p:sldId id="326" r:id="rId16"/>
    <p:sldId id="327" r:id="rId17"/>
    <p:sldId id="3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4E20"/>
    <a:srgbClr val="A21EA5"/>
    <a:srgbClr val="FFCCFF"/>
    <a:srgbClr val="28E470"/>
    <a:srgbClr val="FFE07D"/>
    <a:srgbClr val="FFCC00"/>
    <a:srgbClr val="F2A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fld id="{4E4C7539-B35F-467C-8A4D-5C16839B242B}" type="slidenum">
              <a:rPr lang="en-US" sz="1200"/>
              <a:t>1</a:t>
            </a:fld>
            <a:endParaRPr lang="en-US" sz="1200"/>
          </a:p>
        </p:txBody>
      </p:sp>
      <p:sp>
        <p:nvSpPr>
          <p:cNvPr id="23555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Nơi giữ chỗ cho Ghi ch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7" name="Nơi giữ chỗ cho Số hiệu Bản chiế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fld id="{CE24BAEC-A877-4B7E-96D5-A466B4C7C402}" type="slidenum">
              <a:rPr lang="en-US" sz="1200">
                <a:cs typeface="Times New Roman" panose="02020603050405020304" pitchFamily="18" charset="0"/>
              </a:rPr>
              <a:t>1</a:t>
            </a:fld>
            <a:endParaRPr lang="en-US" sz="120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1c6be98f6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1c6be98f6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492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94a7f5beb5_1_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94a7f5beb5_1_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397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94a7f5beb5_1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94a7f5beb5_1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15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19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481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096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643467"/>
            <a:ext cx="12192000" cy="60452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26589" y="126920"/>
            <a:ext cx="359906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zh-CN" altLang="en-US" sz="2665" dirty="0">
                <a:solidFill>
                  <a:prstClr val="black"/>
                </a:solidFill>
              </a:rPr>
              <a:t>单击此处添加文字标题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309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110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1250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8843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086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3210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693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471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9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104"/>
          <p:cNvPicPr>
            <a:picLocks noGr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550" y="8255"/>
            <a:ext cx="12610465" cy="684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089785" y="314325"/>
            <a:ext cx="85013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accent2">
                    <a:lumMod val="75000"/>
                  </a:schemeClr>
                </a:solidFill>
                <a:latin typeface="+mj-lt"/>
                <a:cs typeface="+mj-lt"/>
              </a:rPr>
              <a:t>Bài 9 : BASE. THANG PH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3158836" y="581890"/>
            <a:ext cx="5338618" cy="5163128"/>
          </a:xfrm>
          <a:prstGeom prst="star5">
            <a:avLst>
              <a:gd name="adj" fmla="val 25409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96873" y="2253673"/>
            <a:ext cx="1653309" cy="9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59418" y="2253673"/>
            <a:ext cx="535709" cy="1616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823527" y="3879273"/>
            <a:ext cx="1371600" cy="988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470400" y="2262909"/>
            <a:ext cx="526473" cy="1607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70400" y="3879273"/>
            <a:ext cx="1353127" cy="988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2692" y="522518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+mj-lt"/>
              </a:rPr>
              <a:t>NHÓM:</a:t>
            </a:r>
            <a:endParaRPr lang="en-US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5833" y="2218537"/>
            <a:ext cx="1598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OH+</a:t>
            </a:r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9385495">
            <a:off x="5618620" y="4031873"/>
            <a:ext cx="1920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a(OH)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4233084">
            <a:off x="5692745" y="3148183"/>
            <a:ext cx="2268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vi-V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182122">
            <a:off x="4334540" y="4179073"/>
            <a:ext cx="199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2Fe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vi-V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7348816">
            <a:off x="4018888" y="2833867"/>
            <a:ext cx="1717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vi-V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2HNO</a:t>
            </a:r>
            <a:r>
              <a:rPr lang="vi-V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" r="48838"/>
          <a:stretch/>
        </p:blipFill>
        <p:spPr>
          <a:xfrm>
            <a:off x="7698253" y="4867564"/>
            <a:ext cx="4331855" cy="15111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51615"/>
          <a:stretch/>
        </p:blipFill>
        <p:spPr>
          <a:xfrm>
            <a:off x="8087681" y="3061854"/>
            <a:ext cx="3997609" cy="1473573"/>
          </a:xfrm>
          <a:prstGeom prst="rect">
            <a:avLst/>
          </a:prstGeom>
        </p:spPr>
      </p:pic>
      <p:pic>
        <p:nvPicPr>
          <p:cNvPr id="21" name="Y2meta.app - 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41145CD5-1859-E441-A9EB-D5CA56EB5B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6398" y="110836"/>
            <a:ext cx="1060174" cy="5963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88132" y="-11857"/>
            <a:ext cx="4332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3158836" y="581890"/>
            <a:ext cx="5338618" cy="5163128"/>
          </a:xfrm>
          <a:prstGeom prst="star5">
            <a:avLst>
              <a:gd name="adj" fmla="val 25409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96873" y="2253673"/>
            <a:ext cx="1653309" cy="9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59418" y="2253673"/>
            <a:ext cx="535709" cy="1616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823527" y="3879273"/>
            <a:ext cx="1371600" cy="988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470400" y="2262909"/>
            <a:ext cx="526473" cy="1607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70400" y="3879273"/>
            <a:ext cx="1353127" cy="988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5636" y="203200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+mj-lt"/>
              </a:rPr>
              <a:t>NHÓM:</a:t>
            </a:r>
            <a:endParaRPr lang="en-US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5833" y="2218537"/>
            <a:ext cx="1598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OH+</a:t>
            </a:r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9385495">
            <a:off x="5618620" y="4031873"/>
            <a:ext cx="1920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a(OH)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4233084">
            <a:off x="5692745" y="3148183"/>
            <a:ext cx="2268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vi-V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182122">
            <a:off x="4334540" y="4179073"/>
            <a:ext cx="199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vi-V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7348816">
            <a:off x="4018888" y="2833867"/>
            <a:ext cx="1717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vi-V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2HNO</a:t>
            </a:r>
            <a:r>
              <a:rPr lang="vi-V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350" y="477567"/>
            <a:ext cx="2011854" cy="1877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42565">
            <a:off x="6834808" y="1901593"/>
            <a:ext cx="1835055" cy="187773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 rot="17329328">
            <a:off x="2967544" y="1949798"/>
            <a:ext cx="1764146" cy="1781319"/>
            <a:chOff x="2178627" y="452578"/>
            <a:chExt cx="1764146" cy="1781319"/>
          </a:xfrm>
        </p:grpSpPr>
        <p:sp>
          <p:nvSpPr>
            <p:cNvPr id="27" name="Isosceles Triangle 26"/>
            <p:cNvSpPr/>
            <p:nvPr/>
          </p:nvSpPr>
          <p:spPr>
            <a:xfrm>
              <a:off x="2178627" y="452578"/>
              <a:ext cx="1764146" cy="1781319"/>
            </a:xfrm>
            <a:prstGeom prst="triangle">
              <a:avLst>
                <a:gd name="adj" fmla="val 51714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61256" y="1876870"/>
              <a:ext cx="1598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Cu(NO</a:t>
              </a:r>
              <a:r>
                <a:rPr lang="vi-VN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vi-V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+2H</a:t>
              </a:r>
              <a:r>
                <a:rPr lang="vi-VN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rot="8628755">
            <a:off x="6016203" y="4255620"/>
            <a:ext cx="1938561" cy="1781319"/>
            <a:chOff x="6243782" y="452578"/>
            <a:chExt cx="1938561" cy="1781319"/>
          </a:xfrm>
        </p:grpSpPr>
        <p:sp>
          <p:nvSpPr>
            <p:cNvPr id="30" name="Isosceles Triangle 29"/>
            <p:cNvSpPr/>
            <p:nvPr/>
          </p:nvSpPr>
          <p:spPr>
            <a:xfrm>
              <a:off x="6243782" y="452578"/>
              <a:ext cx="1764146" cy="1781319"/>
            </a:xfrm>
            <a:prstGeom prst="triangle">
              <a:avLst>
                <a:gd name="adj" fmla="val 51714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83455" y="1895343"/>
              <a:ext cx="1598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CaCl</a:t>
              </a:r>
              <a:r>
                <a:rPr lang="vi-VN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+2H</a:t>
              </a:r>
              <a:r>
                <a:rPr lang="vi-VN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rot="12897164">
            <a:off x="3585587" y="4185423"/>
            <a:ext cx="1935018" cy="1790489"/>
            <a:chOff x="10256982" y="434108"/>
            <a:chExt cx="1935018" cy="1790489"/>
          </a:xfrm>
        </p:grpSpPr>
        <p:sp>
          <p:nvSpPr>
            <p:cNvPr id="33" name="Isosceles Triangle 32"/>
            <p:cNvSpPr/>
            <p:nvPr/>
          </p:nvSpPr>
          <p:spPr>
            <a:xfrm>
              <a:off x="10256982" y="434108"/>
              <a:ext cx="1764146" cy="1781319"/>
            </a:xfrm>
            <a:prstGeom prst="triangle">
              <a:avLst>
                <a:gd name="adj" fmla="val 5171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593112" y="1886043"/>
              <a:ext cx="1598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FeCl</a:t>
              </a:r>
              <a:r>
                <a:rPr lang="vi-VN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+3H</a:t>
              </a:r>
              <a:r>
                <a:rPr lang="vi-VN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70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5" y="159385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12192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9" b="92556" l="5688" r="51188"/>
                    </a14:imgEffect>
                  </a14:imgLayer>
                </a14:imgProps>
              </a:ext>
            </a:extLst>
          </a:blip>
          <a:srcRect l="5899" t="8819" r="49453" b="8264"/>
          <a:stretch>
            <a:fillRect/>
          </a:stretch>
        </p:blipFill>
        <p:spPr>
          <a:xfrm>
            <a:off x="0" y="2983230"/>
            <a:ext cx="3610610" cy="3974465"/>
          </a:xfrm>
          <a:prstGeom prst="rect">
            <a:avLst/>
          </a:prstGeom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2069147" y="2554287"/>
            <a:ext cx="3245485" cy="241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575" y="2118360"/>
            <a:ext cx="5309235" cy="4839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7144385" y="3336290"/>
            <a:ext cx="293116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ại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ong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, 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bôi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vôi</a:t>
            </a:r>
            <a:r>
              <a:rPr lang="en-US" sz="2800" b="1" dirty="0" smtClean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vết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2263779286"/>
              </p:ext>
            </p:extLst>
          </p:nvPr>
        </p:nvGraphicFramePr>
        <p:xfrm>
          <a:off x="866276" y="3127849"/>
          <a:ext cx="7324824" cy="5486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24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8641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1: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 Box 7"/>
          <p:cNvSpPr txBox="1"/>
          <p:nvPr/>
        </p:nvSpPr>
        <p:spPr>
          <a:xfrm>
            <a:off x="484878" y="3974513"/>
            <a:ext cx="109118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Vôi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bột</a:t>
            </a:r>
            <a:r>
              <a:rPr lang="en-US" sz="2400" dirty="0">
                <a:solidFill>
                  <a:srgbClr val="FF0000"/>
                </a:solidFill>
              </a:rPr>
              <a:t> tan </a:t>
            </a:r>
            <a:r>
              <a:rPr lang="en-US" sz="2400" dirty="0" err="1">
                <a:solidFill>
                  <a:srgbClr val="FF0000"/>
                </a:solidFill>
              </a:rPr>
              <a:t>trong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tạo</a:t>
            </a:r>
            <a:r>
              <a:rPr lang="en-US" sz="2400" dirty="0">
                <a:solidFill>
                  <a:srgbClr val="FF0000"/>
                </a:solidFill>
              </a:rPr>
              <a:t> dung </a:t>
            </a:r>
            <a:r>
              <a:rPr lang="en-US" sz="2400" dirty="0" err="1">
                <a:solidFill>
                  <a:srgbClr val="FF0000"/>
                </a:solidFill>
              </a:rPr>
              <a:t>dịch</a:t>
            </a:r>
            <a:r>
              <a:rPr lang="en-US" sz="2400" dirty="0">
                <a:solidFill>
                  <a:srgbClr val="FF0000"/>
                </a:solidFill>
              </a:rPr>
              <a:t> base( </a:t>
            </a:r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vôi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trong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 err="1">
                <a:solidFill>
                  <a:srgbClr val="FF0000"/>
                </a:solidFill>
              </a:rPr>
              <a:t>dùng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khử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chua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đất</a:t>
            </a:r>
            <a:r>
              <a:rPr lang="en-US" sz="2400" dirty="0">
                <a:solidFill>
                  <a:srgbClr val="FF0000"/>
                </a:solidFill>
              </a:rPr>
              <a:t> do </a:t>
            </a:r>
            <a:r>
              <a:rPr lang="en-US" sz="2400" dirty="0" err="1">
                <a:solidFill>
                  <a:srgbClr val="FF0000"/>
                </a:solidFill>
              </a:rPr>
              <a:t>xảy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ứng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hòa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                           Ca(OH)</a:t>
            </a:r>
            <a:r>
              <a:rPr lang="en-US" sz="2400" baseline="-25000" dirty="0">
                <a:solidFill>
                  <a:srgbClr val="FF0000"/>
                </a:solidFill>
              </a:rPr>
              <a:t>2  </a:t>
            </a:r>
            <a:r>
              <a:rPr lang="en-US" sz="2400" dirty="0">
                <a:solidFill>
                  <a:srgbClr val="FF0000"/>
                </a:solidFill>
              </a:rPr>
              <a:t>+ 2HCl → CaCl</a:t>
            </a:r>
            <a:r>
              <a:rPr lang="en-US" sz="2400" baseline="-25000" dirty="0">
                <a:solidFill>
                  <a:srgbClr val="FF0000"/>
                </a:solidFill>
                <a:sym typeface="+mn-ea"/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    </a:t>
            </a:r>
            <a:r>
              <a:rPr lang="en-US" sz="2400" baseline="-25000" dirty="0">
                <a:solidFill>
                  <a:srgbClr val="FF0000"/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</a:rPr>
              <a:t>+ 2H</a:t>
            </a:r>
            <a:r>
              <a:rPr lang="en-US" sz="2400" baseline="-25000" dirty="0">
                <a:solidFill>
                  <a:srgbClr val="FF0000"/>
                </a:solidFill>
                <a:sym typeface="+mn-ea"/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5" y="124376"/>
            <a:ext cx="1761373" cy="17613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040" y="124376"/>
            <a:ext cx="4205394" cy="26788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428" y="124376"/>
            <a:ext cx="4831163" cy="2705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31830652"/>
              </p:ext>
            </p:extLst>
          </p:nvPr>
        </p:nvGraphicFramePr>
        <p:xfrm>
          <a:off x="866276" y="3127849"/>
          <a:ext cx="10462659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62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8641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2: </a:t>
                      </a:r>
                      <a:r>
                        <a:rPr lang="vi-VN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bị viêm dạ dày khi đói sẽ rất đau vì dịch dạ dày tiết ra làm đau chỗ loét. Tại sao dùng thuốc có chứa Al(OH)</a:t>
                      </a:r>
                      <a:r>
                        <a:rPr lang="vi-VN" sz="24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vi-VN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có thể làm giảm đau?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 Box 7"/>
          <p:cNvSpPr txBox="1"/>
          <p:nvPr/>
        </p:nvSpPr>
        <p:spPr>
          <a:xfrm>
            <a:off x="484878" y="3974513"/>
            <a:ext cx="10911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Al(OH)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acid,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Al(OH)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2Al(OH)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6HCl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2AlCl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3H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5" y="124376"/>
            <a:ext cx="1761373" cy="1761373"/>
          </a:xfrm>
          <a:prstGeom prst="rect">
            <a:avLst/>
          </a:prstGeom>
        </p:spPr>
      </p:pic>
      <p:sp>
        <p:nvSpPr>
          <p:cNvPr id="2" name="AutoShape 2" descr="Viêm loét dạ dày tá tràng là gì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363" y="160338"/>
            <a:ext cx="4242955" cy="2823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18" y="124376"/>
            <a:ext cx="3977341" cy="266948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 bwMode="auto">
          <a:xfrm>
            <a:off x="10019899" y="273034"/>
            <a:ext cx="2172101" cy="1709770"/>
          </a:xfrm>
          <a:prstGeom prst="wedgeEllipseCallout">
            <a:avLst>
              <a:gd name="adj1" fmla="val -62927"/>
              <a:gd name="adj2" fmla="val 53072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02241" y="589563"/>
            <a:ext cx="1889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Al(OH)</a:t>
            </a:r>
            <a:r>
              <a:rPr lang="en-US" sz="24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18"/>
          <p:cNvGrpSpPr/>
          <p:nvPr/>
        </p:nvGrpSpPr>
        <p:grpSpPr>
          <a:xfrm>
            <a:off x="7986234" y="921305"/>
            <a:ext cx="4255941" cy="3043152"/>
            <a:chOff x="6022817" y="1004972"/>
            <a:chExt cx="2671127" cy="1909953"/>
          </a:xfrm>
        </p:grpSpPr>
        <p:sp>
          <p:nvSpPr>
            <p:cNvPr id="207" name="Google Shape;207;p18"/>
            <p:cNvSpPr/>
            <p:nvPr/>
          </p:nvSpPr>
          <p:spPr>
            <a:xfrm>
              <a:off x="6597690" y="1850192"/>
              <a:ext cx="212881" cy="169891"/>
            </a:xfrm>
            <a:custGeom>
              <a:avLst/>
              <a:gdLst/>
              <a:ahLst/>
              <a:cxnLst/>
              <a:rect l="l" t="t" r="r" b="b"/>
              <a:pathLst>
                <a:path w="5759" h="4596" extrusionOk="0">
                  <a:moveTo>
                    <a:pt x="2921" y="0"/>
                  </a:moveTo>
                  <a:cubicBezTo>
                    <a:pt x="1498" y="0"/>
                    <a:pt x="0" y="1094"/>
                    <a:pt x="193" y="2637"/>
                  </a:cubicBezTo>
                  <a:cubicBezTo>
                    <a:pt x="330" y="3831"/>
                    <a:pt x="1507" y="4596"/>
                    <a:pt x="2663" y="4596"/>
                  </a:cubicBezTo>
                  <a:cubicBezTo>
                    <a:pt x="2910" y="4596"/>
                    <a:pt x="3157" y="4560"/>
                    <a:pt x="3392" y="4487"/>
                  </a:cubicBezTo>
                  <a:cubicBezTo>
                    <a:pt x="5725" y="3754"/>
                    <a:pt x="5759" y="171"/>
                    <a:pt x="3076" y="5"/>
                  </a:cubicBezTo>
                  <a:cubicBezTo>
                    <a:pt x="3024" y="2"/>
                    <a:pt x="2973" y="0"/>
                    <a:pt x="2921" y="0"/>
                  </a:cubicBezTo>
                  <a:close/>
                </a:path>
              </a:pathLst>
            </a:custGeom>
            <a:gradFill>
              <a:gsLst>
                <a:gs pos="0">
                  <a:srgbClr val="6BD9FE"/>
                </a:gs>
                <a:gs pos="100000">
                  <a:srgbClr val="8450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08" name="Google Shape;208;p18"/>
            <p:cNvGrpSpPr/>
            <p:nvPr/>
          </p:nvGrpSpPr>
          <p:grpSpPr>
            <a:xfrm>
              <a:off x="6386660" y="1004972"/>
              <a:ext cx="2307284" cy="1909953"/>
              <a:chOff x="4001825" y="1458425"/>
              <a:chExt cx="1560475" cy="1291750"/>
            </a:xfrm>
          </p:grpSpPr>
          <p:sp>
            <p:nvSpPr>
              <p:cNvPr id="209" name="Google Shape;209;p18"/>
              <p:cNvSpPr/>
              <p:nvPr/>
            </p:nvSpPr>
            <p:spPr>
              <a:xfrm>
                <a:off x="4518375" y="1570700"/>
                <a:ext cx="417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85" extrusionOk="0">
                    <a:moveTo>
                      <a:pt x="33" y="1"/>
                    </a:moveTo>
                    <a:lnTo>
                      <a:pt x="33" y="34"/>
                    </a:lnTo>
                    <a:lnTo>
                      <a:pt x="0" y="34"/>
                    </a:lnTo>
                    <a:lnTo>
                      <a:pt x="0" y="84"/>
                    </a:lnTo>
                    <a:lnTo>
                      <a:pt x="167" y="84"/>
                    </a:lnTo>
                    <a:lnTo>
                      <a:pt x="167" y="34"/>
                    </a:lnTo>
                    <a:lnTo>
                      <a:pt x="133" y="34"/>
                    </a:lnTo>
                    <a:lnTo>
                      <a:pt x="133" y="1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18"/>
              <p:cNvSpPr/>
              <p:nvPr/>
            </p:nvSpPr>
            <p:spPr>
              <a:xfrm>
                <a:off x="4399650" y="1530300"/>
                <a:ext cx="258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001" extrusionOk="0">
                    <a:moveTo>
                      <a:pt x="950" y="1"/>
                    </a:moveTo>
                    <a:lnTo>
                      <a:pt x="950" y="34"/>
                    </a:lnTo>
                    <a:lnTo>
                      <a:pt x="917" y="34"/>
                    </a:lnTo>
                    <a:lnTo>
                      <a:pt x="917" y="67"/>
                    </a:lnTo>
                    <a:lnTo>
                      <a:pt x="883" y="67"/>
                    </a:lnTo>
                    <a:lnTo>
                      <a:pt x="883" y="84"/>
                    </a:lnTo>
                    <a:lnTo>
                      <a:pt x="867" y="84"/>
                    </a:lnTo>
                    <a:lnTo>
                      <a:pt x="867" y="117"/>
                    </a:lnTo>
                    <a:lnTo>
                      <a:pt x="833" y="117"/>
                    </a:lnTo>
                    <a:lnTo>
                      <a:pt x="833" y="150"/>
                    </a:lnTo>
                    <a:lnTo>
                      <a:pt x="800" y="150"/>
                    </a:lnTo>
                    <a:lnTo>
                      <a:pt x="800" y="167"/>
                    </a:lnTo>
                    <a:lnTo>
                      <a:pt x="783" y="167"/>
                    </a:lnTo>
                    <a:lnTo>
                      <a:pt x="783" y="200"/>
                    </a:lnTo>
                    <a:lnTo>
                      <a:pt x="750" y="200"/>
                    </a:lnTo>
                    <a:lnTo>
                      <a:pt x="750" y="234"/>
                    </a:lnTo>
                    <a:lnTo>
                      <a:pt x="717" y="234"/>
                    </a:lnTo>
                    <a:lnTo>
                      <a:pt x="717" y="250"/>
                    </a:lnTo>
                    <a:lnTo>
                      <a:pt x="700" y="250"/>
                    </a:lnTo>
                    <a:lnTo>
                      <a:pt x="700" y="284"/>
                    </a:lnTo>
                    <a:lnTo>
                      <a:pt x="667" y="284"/>
                    </a:lnTo>
                    <a:lnTo>
                      <a:pt x="667" y="317"/>
                    </a:lnTo>
                    <a:lnTo>
                      <a:pt x="633" y="317"/>
                    </a:lnTo>
                    <a:lnTo>
                      <a:pt x="633" y="334"/>
                    </a:lnTo>
                    <a:lnTo>
                      <a:pt x="617" y="334"/>
                    </a:lnTo>
                    <a:lnTo>
                      <a:pt x="617" y="367"/>
                    </a:lnTo>
                    <a:lnTo>
                      <a:pt x="583" y="367"/>
                    </a:lnTo>
                    <a:lnTo>
                      <a:pt x="583" y="400"/>
                    </a:lnTo>
                    <a:lnTo>
                      <a:pt x="550" y="400"/>
                    </a:lnTo>
                    <a:lnTo>
                      <a:pt x="550" y="417"/>
                    </a:lnTo>
                    <a:lnTo>
                      <a:pt x="533" y="417"/>
                    </a:lnTo>
                    <a:lnTo>
                      <a:pt x="533" y="450"/>
                    </a:lnTo>
                    <a:lnTo>
                      <a:pt x="500" y="450"/>
                    </a:lnTo>
                    <a:lnTo>
                      <a:pt x="500" y="484"/>
                    </a:lnTo>
                    <a:lnTo>
                      <a:pt x="467" y="484"/>
                    </a:lnTo>
                    <a:lnTo>
                      <a:pt x="467" y="500"/>
                    </a:lnTo>
                    <a:lnTo>
                      <a:pt x="450" y="500"/>
                    </a:lnTo>
                    <a:lnTo>
                      <a:pt x="450" y="534"/>
                    </a:lnTo>
                    <a:lnTo>
                      <a:pt x="417" y="534"/>
                    </a:lnTo>
                    <a:lnTo>
                      <a:pt x="417" y="567"/>
                    </a:lnTo>
                    <a:lnTo>
                      <a:pt x="383" y="567"/>
                    </a:lnTo>
                    <a:lnTo>
                      <a:pt x="383" y="584"/>
                    </a:lnTo>
                    <a:lnTo>
                      <a:pt x="367" y="584"/>
                    </a:lnTo>
                    <a:lnTo>
                      <a:pt x="367" y="617"/>
                    </a:lnTo>
                    <a:lnTo>
                      <a:pt x="333" y="617"/>
                    </a:lnTo>
                    <a:lnTo>
                      <a:pt x="333" y="650"/>
                    </a:lnTo>
                    <a:lnTo>
                      <a:pt x="300" y="650"/>
                    </a:lnTo>
                    <a:lnTo>
                      <a:pt x="300" y="667"/>
                    </a:lnTo>
                    <a:lnTo>
                      <a:pt x="283" y="667"/>
                    </a:lnTo>
                    <a:lnTo>
                      <a:pt x="283" y="700"/>
                    </a:lnTo>
                    <a:lnTo>
                      <a:pt x="250" y="700"/>
                    </a:lnTo>
                    <a:lnTo>
                      <a:pt x="250" y="734"/>
                    </a:lnTo>
                    <a:lnTo>
                      <a:pt x="217" y="734"/>
                    </a:lnTo>
                    <a:lnTo>
                      <a:pt x="217" y="750"/>
                    </a:lnTo>
                    <a:lnTo>
                      <a:pt x="200" y="750"/>
                    </a:lnTo>
                    <a:lnTo>
                      <a:pt x="200" y="784"/>
                    </a:lnTo>
                    <a:lnTo>
                      <a:pt x="167" y="784"/>
                    </a:lnTo>
                    <a:lnTo>
                      <a:pt x="167" y="817"/>
                    </a:lnTo>
                    <a:lnTo>
                      <a:pt x="133" y="817"/>
                    </a:lnTo>
                    <a:lnTo>
                      <a:pt x="133" y="834"/>
                    </a:lnTo>
                    <a:lnTo>
                      <a:pt x="117" y="834"/>
                    </a:lnTo>
                    <a:lnTo>
                      <a:pt x="117" y="867"/>
                    </a:lnTo>
                    <a:lnTo>
                      <a:pt x="83" y="867"/>
                    </a:lnTo>
                    <a:lnTo>
                      <a:pt x="83" y="900"/>
                    </a:lnTo>
                    <a:lnTo>
                      <a:pt x="50" y="900"/>
                    </a:lnTo>
                    <a:lnTo>
                      <a:pt x="50" y="917"/>
                    </a:lnTo>
                    <a:lnTo>
                      <a:pt x="33" y="917"/>
                    </a:lnTo>
                    <a:lnTo>
                      <a:pt x="33" y="950"/>
                    </a:lnTo>
                    <a:lnTo>
                      <a:pt x="0" y="950"/>
                    </a:lnTo>
                    <a:lnTo>
                      <a:pt x="0" y="984"/>
                    </a:lnTo>
                    <a:lnTo>
                      <a:pt x="50" y="984"/>
                    </a:lnTo>
                    <a:lnTo>
                      <a:pt x="50" y="1000"/>
                    </a:lnTo>
                    <a:lnTo>
                      <a:pt x="117" y="1000"/>
                    </a:lnTo>
                    <a:lnTo>
                      <a:pt x="117" y="984"/>
                    </a:lnTo>
                    <a:lnTo>
                      <a:pt x="133" y="984"/>
                    </a:lnTo>
                    <a:lnTo>
                      <a:pt x="133" y="950"/>
                    </a:lnTo>
                    <a:lnTo>
                      <a:pt x="167" y="950"/>
                    </a:lnTo>
                    <a:lnTo>
                      <a:pt x="167" y="917"/>
                    </a:lnTo>
                    <a:lnTo>
                      <a:pt x="200" y="917"/>
                    </a:lnTo>
                    <a:lnTo>
                      <a:pt x="200" y="900"/>
                    </a:lnTo>
                    <a:lnTo>
                      <a:pt x="217" y="900"/>
                    </a:lnTo>
                    <a:lnTo>
                      <a:pt x="217" y="867"/>
                    </a:lnTo>
                    <a:lnTo>
                      <a:pt x="250" y="867"/>
                    </a:lnTo>
                    <a:lnTo>
                      <a:pt x="250" y="834"/>
                    </a:lnTo>
                    <a:lnTo>
                      <a:pt x="283" y="834"/>
                    </a:lnTo>
                    <a:lnTo>
                      <a:pt x="283" y="817"/>
                    </a:lnTo>
                    <a:lnTo>
                      <a:pt x="300" y="817"/>
                    </a:lnTo>
                    <a:lnTo>
                      <a:pt x="300" y="784"/>
                    </a:lnTo>
                    <a:lnTo>
                      <a:pt x="333" y="784"/>
                    </a:lnTo>
                    <a:lnTo>
                      <a:pt x="333" y="750"/>
                    </a:lnTo>
                    <a:lnTo>
                      <a:pt x="367" y="750"/>
                    </a:lnTo>
                    <a:lnTo>
                      <a:pt x="367" y="734"/>
                    </a:lnTo>
                    <a:lnTo>
                      <a:pt x="383" y="734"/>
                    </a:lnTo>
                    <a:lnTo>
                      <a:pt x="383" y="700"/>
                    </a:lnTo>
                    <a:lnTo>
                      <a:pt x="417" y="700"/>
                    </a:lnTo>
                    <a:lnTo>
                      <a:pt x="417" y="667"/>
                    </a:lnTo>
                    <a:lnTo>
                      <a:pt x="450" y="667"/>
                    </a:lnTo>
                    <a:lnTo>
                      <a:pt x="450" y="650"/>
                    </a:lnTo>
                    <a:lnTo>
                      <a:pt x="467" y="650"/>
                    </a:lnTo>
                    <a:lnTo>
                      <a:pt x="467" y="617"/>
                    </a:lnTo>
                    <a:lnTo>
                      <a:pt x="500" y="617"/>
                    </a:lnTo>
                    <a:lnTo>
                      <a:pt x="500" y="584"/>
                    </a:lnTo>
                    <a:lnTo>
                      <a:pt x="533" y="584"/>
                    </a:lnTo>
                    <a:lnTo>
                      <a:pt x="533" y="567"/>
                    </a:lnTo>
                    <a:lnTo>
                      <a:pt x="550" y="567"/>
                    </a:lnTo>
                    <a:lnTo>
                      <a:pt x="550" y="534"/>
                    </a:lnTo>
                    <a:lnTo>
                      <a:pt x="583" y="534"/>
                    </a:lnTo>
                    <a:lnTo>
                      <a:pt x="583" y="500"/>
                    </a:lnTo>
                    <a:lnTo>
                      <a:pt x="617" y="500"/>
                    </a:lnTo>
                    <a:lnTo>
                      <a:pt x="617" y="484"/>
                    </a:lnTo>
                    <a:lnTo>
                      <a:pt x="633" y="484"/>
                    </a:lnTo>
                    <a:lnTo>
                      <a:pt x="633" y="450"/>
                    </a:lnTo>
                    <a:lnTo>
                      <a:pt x="667" y="450"/>
                    </a:lnTo>
                    <a:lnTo>
                      <a:pt x="667" y="417"/>
                    </a:lnTo>
                    <a:lnTo>
                      <a:pt x="700" y="417"/>
                    </a:lnTo>
                    <a:lnTo>
                      <a:pt x="700" y="400"/>
                    </a:lnTo>
                    <a:lnTo>
                      <a:pt x="717" y="400"/>
                    </a:lnTo>
                    <a:lnTo>
                      <a:pt x="717" y="367"/>
                    </a:lnTo>
                    <a:lnTo>
                      <a:pt x="750" y="367"/>
                    </a:lnTo>
                    <a:lnTo>
                      <a:pt x="750" y="334"/>
                    </a:lnTo>
                    <a:lnTo>
                      <a:pt x="783" y="334"/>
                    </a:lnTo>
                    <a:lnTo>
                      <a:pt x="783" y="317"/>
                    </a:lnTo>
                    <a:lnTo>
                      <a:pt x="800" y="317"/>
                    </a:lnTo>
                    <a:lnTo>
                      <a:pt x="800" y="284"/>
                    </a:lnTo>
                    <a:lnTo>
                      <a:pt x="833" y="284"/>
                    </a:lnTo>
                    <a:lnTo>
                      <a:pt x="833" y="250"/>
                    </a:lnTo>
                    <a:lnTo>
                      <a:pt x="867" y="250"/>
                    </a:lnTo>
                    <a:lnTo>
                      <a:pt x="867" y="234"/>
                    </a:lnTo>
                    <a:lnTo>
                      <a:pt x="883" y="234"/>
                    </a:lnTo>
                    <a:lnTo>
                      <a:pt x="883" y="200"/>
                    </a:lnTo>
                    <a:lnTo>
                      <a:pt x="917" y="200"/>
                    </a:lnTo>
                    <a:lnTo>
                      <a:pt x="917" y="167"/>
                    </a:lnTo>
                    <a:lnTo>
                      <a:pt x="950" y="167"/>
                    </a:lnTo>
                    <a:lnTo>
                      <a:pt x="950" y="150"/>
                    </a:lnTo>
                    <a:lnTo>
                      <a:pt x="967" y="150"/>
                    </a:lnTo>
                    <a:lnTo>
                      <a:pt x="967" y="117"/>
                    </a:lnTo>
                    <a:lnTo>
                      <a:pt x="1000" y="117"/>
                    </a:lnTo>
                    <a:lnTo>
                      <a:pt x="1000" y="84"/>
                    </a:lnTo>
                    <a:lnTo>
                      <a:pt x="1033" y="84"/>
                    </a:lnTo>
                    <a:lnTo>
                      <a:pt x="1033" y="1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18"/>
              <p:cNvSpPr/>
              <p:nvPr/>
            </p:nvSpPr>
            <p:spPr>
              <a:xfrm>
                <a:off x="4402975" y="1536550"/>
                <a:ext cx="39175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534" extrusionOk="0">
                    <a:moveTo>
                      <a:pt x="1400" y="0"/>
                    </a:moveTo>
                    <a:lnTo>
                      <a:pt x="1400" y="34"/>
                    </a:lnTo>
                    <a:lnTo>
                      <a:pt x="1367" y="34"/>
                    </a:lnTo>
                    <a:lnTo>
                      <a:pt x="1367" y="67"/>
                    </a:lnTo>
                    <a:lnTo>
                      <a:pt x="1333" y="67"/>
                    </a:lnTo>
                    <a:lnTo>
                      <a:pt x="1333" y="84"/>
                    </a:lnTo>
                    <a:lnTo>
                      <a:pt x="1317" y="84"/>
                    </a:lnTo>
                    <a:lnTo>
                      <a:pt x="1317" y="117"/>
                    </a:lnTo>
                    <a:lnTo>
                      <a:pt x="1284" y="117"/>
                    </a:lnTo>
                    <a:lnTo>
                      <a:pt x="1284" y="150"/>
                    </a:lnTo>
                    <a:lnTo>
                      <a:pt x="1250" y="150"/>
                    </a:lnTo>
                    <a:lnTo>
                      <a:pt x="1250" y="167"/>
                    </a:lnTo>
                    <a:lnTo>
                      <a:pt x="1234" y="167"/>
                    </a:lnTo>
                    <a:lnTo>
                      <a:pt x="1234" y="200"/>
                    </a:lnTo>
                    <a:lnTo>
                      <a:pt x="1200" y="200"/>
                    </a:lnTo>
                    <a:lnTo>
                      <a:pt x="1200" y="234"/>
                    </a:lnTo>
                    <a:lnTo>
                      <a:pt x="1167" y="234"/>
                    </a:lnTo>
                    <a:lnTo>
                      <a:pt x="1167" y="250"/>
                    </a:lnTo>
                    <a:lnTo>
                      <a:pt x="1150" y="250"/>
                    </a:lnTo>
                    <a:lnTo>
                      <a:pt x="1150" y="284"/>
                    </a:lnTo>
                    <a:lnTo>
                      <a:pt x="1117" y="284"/>
                    </a:lnTo>
                    <a:lnTo>
                      <a:pt x="1117" y="317"/>
                    </a:lnTo>
                    <a:lnTo>
                      <a:pt x="1084" y="317"/>
                    </a:lnTo>
                    <a:lnTo>
                      <a:pt x="1084" y="334"/>
                    </a:lnTo>
                    <a:lnTo>
                      <a:pt x="1067" y="334"/>
                    </a:lnTo>
                    <a:lnTo>
                      <a:pt x="1067" y="367"/>
                    </a:lnTo>
                    <a:lnTo>
                      <a:pt x="1034" y="367"/>
                    </a:lnTo>
                    <a:lnTo>
                      <a:pt x="1034" y="400"/>
                    </a:lnTo>
                    <a:lnTo>
                      <a:pt x="1000" y="400"/>
                    </a:lnTo>
                    <a:lnTo>
                      <a:pt x="1000" y="417"/>
                    </a:lnTo>
                    <a:lnTo>
                      <a:pt x="984" y="417"/>
                    </a:lnTo>
                    <a:lnTo>
                      <a:pt x="984" y="450"/>
                    </a:lnTo>
                    <a:lnTo>
                      <a:pt x="950" y="450"/>
                    </a:lnTo>
                    <a:lnTo>
                      <a:pt x="950" y="484"/>
                    </a:lnTo>
                    <a:lnTo>
                      <a:pt x="917" y="484"/>
                    </a:lnTo>
                    <a:lnTo>
                      <a:pt x="917" y="500"/>
                    </a:lnTo>
                    <a:lnTo>
                      <a:pt x="900" y="500"/>
                    </a:lnTo>
                    <a:lnTo>
                      <a:pt x="900" y="534"/>
                    </a:lnTo>
                    <a:lnTo>
                      <a:pt x="867" y="534"/>
                    </a:lnTo>
                    <a:lnTo>
                      <a:pt x="867" y="567"/>
                    </a:lnTo>
                    <a:lnTo>
                      <a:pt x="834" y="567"/>
                    </a:lnTo>
                    <a:lnTo>
                      <a:pt x="834" y="584"/>
                    </a:lnTo>
                    <a:lnTo>
                      <a:pt x="817" y="584"/>
                    </a:lnTo>
                    <a:lnTo>
                      <a:pt x="817" y="617"/>
                    </a:lnTo>
                    <a:lnTo>
                      <a:pt x="784" y="617"/>
                    </a:lnTo>
                    <a:lnTo>
                      <a:pt x="784" y="650"/>
                    </a:lnTo>
                    <a:lnTo>
                      <a:pt x="750" y="650"/>
                    </a:lnTo>
                    <a:lnTo>
                      <a:pt x="750" y="667"/>
                    </a:lnTo>
                    <a:lnTo>
                      <a:pt x="734" y="667"/>
                    </a:lnTo>
                    <a:lnTo>
                      <a:pt x="734" y="700"/>
                    </a:lnTo>
                    <a:lnTo>
                      <a:pt x="700" y="700"/>
                    </a:lnTo>
                    <a:lnTo>
                      <a:pt x="700" y="734"/>
                    </a:lnTo>
                    <a:lnTo>
                      <a:pt x="667" y="734"/>
                    </a:lnTo>
                    <a:lnTo>
                      <a:pt x="667" y="750"/>
                    </a:lnTo>
                    <a:lnTo>
                      <a:pt x="650" y="750"/>
                    </a:lnTo>
                    <a:lnTo>
                      <a:pt x="650" y="784"/>
                    </a:lnTo>
                    <a:lnTo>
                      <a:pt x="617" y="784"/>
                    </a:lnTo>
                    <a:lnTo>
                      <a:pt x="617" y="834"/>
                    </a:lnTo>
                    <a:lnTo>
                      <a:pt x="650" y="834"/>
                    </a:lnTo>
                    <a:lnTo>
                      <a:pt x="650" y="867"/>
                    </a:lnTo>
                    <a:lnTo>
                      <a:pt x="784" y="867"/>
                    </a:lnTo>
                    <a:lnTo>
                      <a:pt x="784" y="834"/>
                    </a:lnTo>
                    <a:lnTo>
                      <a:pt x="817" y="834"/>
                    </a:lnTo>
                    <a:lnTo>
                      <a:pt x="817" y="817"/>
                    </a:lnTo>
                    <a:lnTo>
                      <a:pt x="834" y="817"/>
                    </a:lnTo>
                    <a:lnTo>
                      <a:pt x="834" y="784"/>
                    </a:lnTo>
                    <a:lnTo>
                      <a:pt x="867" y="784"/>
                    </a:lnTo>
                    <a:lnTo>
                      <a:pt x="867" y="750"/>
                    </a:lnTo>
                    <a:lnTo>
                      <a:pt x="900" y="750"/>
                    </a:lnTo>
                    <a:lnTo>
                      <a:pt x="900" y="734"/>
                    </a:lnTo>
                    <a:lnTo>
                      <a:pt x="917" y="734"/>
                    </a:lnTo>
                    <a:lnTo>
                      <a:pt x="917" y="700"/>
                    </a:lnTo>
                    <a:lnTo>
                      <a:pt x="950" y="700"/>
                    </a:lnTo>
                    <a:lnTo>
                      <a:pt x="950" y="667"/>
                    </a:lnTo>
                    <a:lnTo>
                      <a:pt x="984" y="667"/>
                    </a:lnTo>
                    <a:lnTo>
                      <a:pt x="984" y="650"/>
                    </a:lnTo>
                    <a:lnTo>
                      <a:pt x="1000" y="650"/>
                    </a:lnTo>
                    <a:lnTo>
                      <a:pt x="1000" y="617"/>
                    </a:lnTo>
                    <a:lnTo>
                      <a:pt x="1034" y="617"/>
                    </a:lnTo>
                    <a:lnTo>
                      <a:pt x="1034" y="584"/>
                    </a:lnTo>
                    <a:lnTo>
                      <a:pt x="1067" y="584"/>
                    </a:lnTo>
                    <a:lnTo>
                      <a:pt x="1067" y="567"/>
                    </a:lnTo>
                    <a:lnTo>
                      <a:pt x="1084" y="567"/>
                    </a:lnTo>
                    <a:lnTo>
                      <a:pt x="1084" y="534"/>
                    </a:lnTo>
                    <a:lnTo>
                      <a:pt x="1117" y="534"/>
                    </a:lnTo>
                    <a:lnTo>
                      <a:pt x="1117" y="500"/>
                    </a:lnTo>
                    <a:lnTo>
                      <a:pt x="1150" y="500"/>
                    </a:lnTo>
                    <a:lnTo>
                      <a:pt x="1150" y="484"/>
                    </a:lnTo>
                    <a:lnTo>
                      <a:pt x="1167" y="484"/>
                    </a:lnTo>
                    <a:lnTo>
                      <a:pt x="1167" y="450"/>
                    </a:lnTo>
                    <a:lnTo>
                      <a:pt x="1200" y="450"/>
                    </a:lnTo>
                    <a:lnTo>
                      <a:pt x="1200" y="417"/>
                    </a:lnTo>
                    <a:lnTo>
                      <a:pt x="1234" y="417"/>
                    </a:lnTo>
                    <a:lnTo>
                      <a:pt x="1234" y="400"/>
                    </a:lnTo>
                    <a:lnTo>
                      <a:pt x="1250" y="400"/>
                    </a:lnTo>
                    <a:lnTo>
                      <a:pt x="1250" y="367"/>
                    </a:lnTo>
                    <a:lnTo>
                      <a:pt x="1284" y="367"/>
                    </a:lnTo>
                    <a:lnTo>
                      <a:pt x="1284" y="334"/>
                    </a:lnTo>
                    <a:lnTo>
                      <a:pt x="1317" y="334"/>
                    </a:lnTo>
                    <a:lnTo>
                      <a:pt x="1317" y="317"/>
                    </a:lnTo>
                    <a:lnTo>
                      <a:pt x="1333" y="317"/>
                    </a:lnTo>
                    <a:lnTo>
                      <a:pt x="1333" y="284"/>
                    </a:lnTo>
                    <a:lnTo>
                      <a:pt x="1367" y="284"/>
                    </a:lnTo>
                    <a:lnTo>
                      <a:pt x="1367" y="250"/>
                    </a:lnTo>
                    <a:lnTo>
                      <a:pt x="1400" y="250"/>
                    </a:lnTo>
                    <a:lnTo>
                      <a:pt x="1400" y="234"/>
                    </a:lnTo>
                    <a:lnTo>
                      <a:pt x="1417" y="234"/>
                    </a:lnTo>
                    <a:lnTo>
                      <a:pt x="1417" y="200"/>
                    </a:lnTo>
                    <a:lnTo>
                      <a:pt x="1450" y="200"/>
                    </a:lnTo>
                    <a:lnTo>
                      <a:pt x="1450" y="167"/>
                    </a:lnTo>
                    <a:lnTo>
                      <a:pt x="1483" y="167"/>
                    </a:lnTo>
                    <a:lnTo>
                      <a:pt x="1483" y="150"/>
                    </a:lnTo>
                    <a:lnTo>
                      <a:pt x="1500" y="150"/>
                    </a:lnTo>
                    <a:lnTo>
                      <a:pt x="1500" y="117"/>
                    </a:lnTo>
                    <a:lnTo>
                      <a:pt x="1533" y="117"/>
                    </a:lnTo>
                    <a:lnTo>
                      <a:pt x="1533" y="84"/>
                    </a:lnTo>
                    <a:lnTo>
                      <a:pt x="1567" y="84"/>
                    </a:lnTo>
                    <a:lnTo>
                      <a:pt x="1567" y="34"/>
                    </a:lnTo>
                    <a:lnTo>
                      <a:pt x="1500" y="34"/>
                    </a:lnTo>
                    <a:lnTo>
                      <a:pt x="1500" y="0"/>
                    </a:lnTo>
                    <a:close/>
                    <a:moveTo>
                      <a:pt x="150" y="1250"/>
                    </a:moveTo>
                    <a:lnTo>
                      <a:pt x="150" y="1283"/>
                    </a:lnTo>
                    <a:lnTo>
                      <a:pt x="117" y="1283"/>
                    </a:lnTo>
                    <a:lnTo>
                      <a:pt x="117" y="1317"/>
                    </a:lnTo>
                    <a:lnTo>
                      <a:pt x="84" y="1317"/>
                    </a:lnTo>
                    <a:lnTo>
                      <a:pt x="84" y="1333"/>
                    </a:lnTo>
                    <a:lnTo>
                      <a:pt x="67" y="1333"/>
                    </a:lnTo>
                    <a:lnTo>
                      <a:pt x="67" y="1367"/>
                    </a:lnTo>
                    <a:lnTo>
                      <a:pt x="34" y="1367"/>
                    </a:lnTo>
                    <a:lnTo>
                      <a:pt x="34" y="1400"/>
                    </a:lnTo>
                    <a:lnTo>
                      <a:pt x="0" y="1400"/>
                    </a:lnTo>
                    <a:lnTo>
                      <a:pt x="0" y="1483"/>
                    </a:lnTo>
                    <a:lnTo>
                      <a:pt x="34" y="1483"/>
                    </a:lnTo>
                    <a:lnTo>
                      <a:pt x="34" y="1500"/>
                    </a:lnTo>
                    <a:lnTo>
                      <a:pt x="67" y="1500"/>
                    </a:lnTo>
                    <a:lnTo>
                      <a:pt x="67" y="1533"/>
                    </a:lnTo>
                    <a:lnTo>
                      <a:pt x="117" y="1533"/>
                    </a:lnTo>
                    <a:lnTo>
                      <a:pt x="117" y="1500"/>
                    </a:lnTo>
                    <a:lnTo>
                      <a:pt x="150" y="1500"/>
                    </a:lnTo>
                    <a:lnTo>
                      <a:pt x="150" y="1483"/>
                    </a:lnTo>
                    <a:lnTo>
                      <a:pt x="167" y="1483"/>
                    </a:lnTo>
                    <a:lnTo>
                      <a:pt x="167" y="1450"/>
                    </a:lnTo>
                    <a:lnTo>
                      <a:pt x="200" y="1450"/>
                    </a:lnTo>
                    <a:lnTo>
                      <a:pt x="200" y="1417"/>
                    </a:lnTo>
                    <a:lnTo>
                      <a:pt x="234" y="1417"/>
                    </a:lnTo>
                    <a:lnTo>
                      <a:pt x="234" y="1400"/>
                    </a:lnTo>
                    <a:lnTo>
                      <a:pt x="250" y="1400"/>
                    </a:lnTo>
                    <a:lnTo>
                      <a:pt x="250" y="1367"/>
                    </a:lnTo>
                    <a:lnTo>
                      <a:pt x="284" y="1367"/>
                    </a:lnTo>
                    <a:lnTo>
                      <a:pt x="284" y="1333"/>
                    </a:lnTo>
                    <a:lnTo>
                      <a:pt x="317" y="1333"/>
                    </a:lnTo>
                    <a:lnTo>
                      <a:pt x="317" y="1283"/>
                    </a:lnTo>
                    <a:lnTo>
                      <a:pt x="200" y="1283"/>
                    </a:lnTo>
                    <a:lnTo>
                      <a:pt x="200" y="1250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8"/>
              <p:cNvSpPr/>
              <p:nvPr/>
            </p:nvSpPr>
            <p:spPr>
              <a:xfrm>
                <a:off x="4414225" y="1543625"/>
                <a:ext cx="43750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701" extrusionOk="0">
                    <a:moveTo>
                      <a:pt x="1617" y="1"/>
                    </a:moveTo>
                    <a:lnTo>
                      <a:pt x="1617" y="34"/>
                    </a:lnTo>
                    <a:lnTo>
                      <a:pt x="1583" y="34"/>
                    </a:lnTo>
                    <a:lnTo>
                      <a:pt x="1583" y="51"/>
                    </a:lnTo>
                    <a:lnTo>
                      <a:pt x="1550" y="51"/>
                    </a:lnTo>
                    <a:lnTo>
                      <a:pt x="1550" y="84"/>
                    </a:lnTo>
                    <a:lnTo>
                      <a:pt x="1533" y="84"/>
                    </a:lnTo>
                    <a:lnTo>
                      <a:pt x="1533" y="117"/>
                    </a:lnTo>
                    <a:lnTo>
                      <a:pt x="1500" y="117"/>
                    </a:lnTo>
                    <a:lnTo>
                      <a:pt x="1500" y="134"/>
                    </a:lnTo>
                    <a:lnTo>
                      <a:pt x="1467" y="134"/>
                    </a:lnTo>
                    <a:lnTo>
                      <a:pt x="1467" y="167"/>
                    </a:lnTo>
                    <a:lnTo>
                      <a:pt x="1450" y="167"/>
                    </a:lnTo>
                    <a:lnTo>
                      <a:pt x="1450" y="201"/>
                    </a:lnTo>
                    <a:lnTo>
                      <a:pt x="1417" y="201"/>
                    </a:lnTo>
                    <a:lnTo>
                      <a:pt x="1417" y="217"/>
                    </a:lnTo>
                    <a:lnTo>
                      <a:pt x="1383" y="217"/>
                    </a:lnTo>
                    <a:lnTo>
                      <a:pt x="1383" y="251"/>
                    </a:lnTo>
                    <a:lnTo>
                      <a:pt x="1367" y="251"/>
                    </a:lnTo>
                    <a:lnTo>
                      <a:pt x="1367" y="284"/>
                    </a:lnTo>
                    <a:lnTo>
                      <a:pt x="1333" y="284"/>
                    </a:lnTo>
                    <a:lnTo>
                      <a:pt x="1333" y="301"/>
                    </a:lnTo>
                    <a:lnTo>
                      <a:pt x="1300" y="301"/>
                    </a:lnTo>
                    <a:lnTo>
                      <a:pt x="1300" y="334"/>
                    </a:lnTo>
                    <a:lnTo>
                      <a:pt x="1283" y="334"/>
                    </a:lnTo>
                    <a:lnTo>
                      <a:pt x="1283" y="367"/>
                    </a:lnTo>
                    <a:lnTo>
                      <a:pt x="1250" y="367"/>
                    </a:lnTo>
                    <a:lnTo>
                      <a:pt x="1250" y="384"/>
                    </a:lnTo>
                    <a:lnTo>
                      <a:pt x="1217" y="384"/>
                    </a:lnTo>
                    <a:lnTo>
                      <a:pt x="1217" y="417"/>
                    </a:lnTo>
                    <a:lnTo>
                      <a:pt x="1200" y="417"/>
                    </a:lnTo>
                    <a:lnTo>
                      <a:pt x="1200" y="451"/>
                    </a:lnTo>
                    <a:lnTo>
                      <a:pt x="1167" y="451"/>
                    </a:lnTo>
                    <a:lnTo>
                      <a:pt x="1167" y="467"/>
                    </a:lnTo>
                    <a:lnTo>
                      <a:pt x="1133" y="467"/>
                    </a:lnTo>
                    <a:lnTo>
                      <a:pt x="1133" y="501"/>
                    </a:lnTo>
                    <a:lnTo>
                      <a:pt x="1117" y="501"/>
                    </a:lnTo>
                    <a:lnTo>
                      <a:pt x="1117" y="534"/>
                    </a:lnTo>
                    <a:lnTo>
                      <a:pt x="1083" y="534"/>
                    </a:lnTo>
                    <a:lnTo>
                      <a:pt x="1083" y="551"/>
                    </a:lnTo>
                    <a:lnTo>
                      <a:pt x="1050" y="551"/>
                    </a:lnTo>
                    <a:lnTo>
                      <a:pt x="1050" y="584"/>
                    </a:lnTo>
                    <a:lnTo>
                      <a:pt x="1033" y="584"/>
                    </a:lnTo>
                    <a:lnTo>
                      <a:pt x="1033" y="617"/>
                    </a:lnTo>
                    <a:lnTo>
                      <a:pt x="1000" y="617"/>
                    </a:lnTo>
                    <a:lnTo>
                      <a:pt x="1000" y="634"/>
                    </a:lnTo>
                    <a:lnTo>
                      <a:pt x="967" y="634"/>
                    </a:lnTo>
                    <a:lnTo>
                      <a:pt x="967" y="667"/>
                    </a:lnTo>
                    <a:lnTo>
                      <a:pt x="950" y="667"/>
                    </a:lnTo>
                    <a:lnTo>
                      <a:pt x="950" y="701"/>
                    </a:lnTo>
                    <a:lnTo>
                      <a:pt x="1133" y="701"/>
                    </a:lnTo>
                    <a:lnTo>
                      <a:pt x="1133" y="667"/>
                    </a:lnTo>
                    <a:lnTo>
                      <a:pt x="1167" y="667"/>
                    </a:lnTo>
                    <a:lnTo>
                      <a:pt x="1167" y="634"/>
                    </a:lnTo>
                    <a:lnTo>
                      <a:pt x="1200" y="634"/>
                    </a:lnTo>
                    <a:lnTo>
                      <a:pt x="1200" y="617"/>
                    </a:lnTo>
                    <a:lnTo>
                      <a:pt x="1217" y="617"/>
                    </a:lnTo>
                    <a:lnTo>
                      <a:pt x="1217" y="584"/>
                    </a:lnTo>
                    <a:lnTo>
                      <a:pt x="1250" y="584"/>
                    </a:lnTo>
                    <a:lnTo>
                      <a:pt x="1250" y="551"/>
                    </a:lnTo>
                    <a:lnTo>
                      <a:pt x="1283" y="551"/>
                    </a:lnTo>
                    <a:lnTo>
                      <a:pt x="1283" y="534"/>
                    </a:lnTo>
                    <a:lnTo>
                      <a:pt x="1300" y="534"/>
                    </a:lnTo>
                    <a:lnTo>
                      <a:pt x="1300" y="501"/>
                    </a:lnTo>
                    <a:lnTo>
                      <a:pt x="1333" y="501"/>
                    </a:lnTo>
                    <a:lnTo>
                      <a:pt x="1333" y="467"/>
                    </a:lnTo>
                    <a:lnTo>
                      <a:pt x="1367" y="467"/>
                    </a:lnTo>
                    <a:lnTo>
                      <a:pt x="1367" y="451"/>
                    </a:lnTo>
                    <a:lnTo>
                      <a:pt x="1383" y="451"/>
                    </a:lnTo>
                    <a:lnTo>
                      <a:pt x="1383" y="417"/>
                    </a:lnTo>
                    <a:lnTo>
                      <a:pt x="1417" y="417"/>
                    </a:lnTo>
                    <a:lnTo>
                      <a:pt x="1417" y="384"/>
                    </a:lnTo>
                    <a:lnTo>
                      <a:pt x="1450" y="384"/>
                    </a:lnTo>
                    <a:lnTo>
                      <a:pt x="1450" y="367"/>
                    </a:lnTo>
                    <a:lnTo>
                      <a:pt x="1467" y="367"/>
                    </a:lnTo>
                    <a:lnTo>
                      <a:pt x="1467" y="334"/>
                    </a:lnTo>
                    <a:lnTo>
                      <a:pt x="1500" y="334"/>
                    </a:lnTo>
                    <a:lnTo>
                      <a:pt x="1500" y="301"/>
                    </a:lnTo>
                    <a:lnTo>
                      <a:pt x="1533" y="301"/>
                    </a:lnTo>
                    <a:lnTo>
                      <a:pt x="1533" y="284"/>
                    </a:lnTo>
                    <a:lnTo>
                      <a:pt x="1550" y="284"/>
                    </a:lnTo>
                    <a:lnTo>
                      <a:pt x="1550" y="251"/>
                    </a:lnTo>
                    <a:lnTo>
                      <a:pt x="1583" y="251"/>
                    </a:lnTo>
                    <a:lnTo>
                      <a:pt x="1583" y="217"/>
                    </a:lnTo>
                    <a:lnTo>
                      <a:pt x="1617" y="217"/>
                    </a:lnTo>
                    <a:lnTo>
                      <a:pt x="1617" y="201"/>
                    </a:lnTo>
                    <a:lnTo>
                      <a:pt x="1633" y="201"/>
                    </a:lnTo>
                    <a:lnTo>
                      <a:pt x="1633" y="167"/>
                    </a:lnTo>
                    <a:lnTo>
                      <a:pt x="1667" y="167"/>
                    </a:lnTo>
                    <a:lnTo>
                      <a:pt x="1667" y="134"/>
                    </a:lnTo>
                    <a:lnTo>
                      <a:pt x="1700" y="134"/>
                    </a:lnTo>
                    <a:lnTo>
                      <a:pt x="1700" y="117"/>
                    </a:lnTo>
                    <a:lnTo>
                      <a:pt x="1717" y="117"/>
                    </a:lnTo>
                    <a:lnTo>
                      <a:pt x="1717" y="84"/>
                    </a:lnTo>
                    <a:lnTo>
                      <a:pt x="1750" y="84"/>
                    </a:lnTo>
                    <a:lnTo>
                      <a:pt x="1750" y="34"/>
                    </a:lnTo>
                    <a:lnTo>
                      <a:pt x="1717" y="34"/>
                    </a:lnTo>
                    <a:lnTo>
                      <a:pt x="1717" y="1"/>
                    </a:lnTo>
                    <a:close/>
                    <a:moveTo>
                      <a:pt x="500" y="1117"/>
                    </a:moveTo>
                    <a:lnTo>
                      <a:pt x="500" y="1134"/>
                    </a:lnTo>
                    <a:lnTo>
                      <a:pt x="467" y="1134"/>
                    </a:lnTo>
                    <a:lnTo>
                      <a:pt x="467" y="1167"/>
                    </a:lnTo>
                    <a:lnTo>
                      <a:pt x="450" y="1167"/>
                    </a:lnTo>
                    <a:lnTo>
                      <a:pt x="450" y="1200"/>
                    </a:lnTo>
                    <a:lnTo>
                      <a:pt x="417" y="1200"/>
                    </a:lnTo>
                    <a:lnTo>
                      <a:pt x="417" y="1217"/>
                    </a:lnTo>
                    <a:lnTo>
                      <a:pt x="384" y="1217"/>
                    </a:lnTo>
                    <a:lnTo>
                      <a:pt x="384" y="1250"/>
                    </a:lnTo>
                    <a:lnTo>
                      <a:pt x="367" y="1250"/>
                    </a:lnTo>
                    <a:lnTo>
                      <a:pt x="367" y="1284"/>
                    </a:lnTo>
                    <a:lnTo>
                      <a:pt x="334" y="1284"/>
                    </a:lnTo>
                    <a:lnTo>
                      <a:pt x="334" y="1300"/>
                    </a:lnTo>
                    <a:lnTo>
                      <a:pt x="300" y="1300"/>
                    </a:lnTo>
                    <a:lnTo>
                      <a:pt x="300" y="1334"/>
                    </a:lnTo>
                    <a:lnTo>
                      <a:pt x="284" y="1334"/>
                    </a:lnTo>
                    <a:lnTo>
                      <a:pt x="284" y="1367"/>
                    </a:lnTo>
                    <a:lnTo>
                      <a:pt x="250" y="1367"/>
                    </a:lnTo>
                    <a:lnTo>
                      <a:pt x="250" y="1384"/>
                    </a:lnTo>
                    <a:lnTo>
                      <a:pt x="217" y="1384"/>
                    </a:lnTo>
                    <a:lnTo>
                      <a:pt x="217" y="1417"/>
                    </a:lnTo>
                    <a:lnTo>
                      <a:pt x="200" y="1417"/>
                    </a:lnTo>
                    <a:lnTo>
                      <a:pt x="200" y="1450"/>
                    </a:lnTo>
                    <a:lnTo>
                      <a:pt x="167" y="1450"/>
                    </a:lnTo>
                    <a:lnTo>
                      <a:pt x="167" y="1467"/>
                    </a:lnTo>
                    <a:lnTo>
                      <a:pt x="134" y="1467"/>
                    </a:lnTo>
                    <a:lnTo>
                      <a:pt x="134" y="1500"/>
                    </a:lnTo>
                    <a:lnTo>
                      <a:pt x="117" y="1500"/>
                    </a:lnTo>
                    <a:lnTo>
                      <a:pt x="117" y="1534"/>
                    </a:lnTo>
                    <a:lnTo>
                      <a:pt x="84" y="1534"/>
                    </a:lnTo>
                    <a:lnTo>
                      <a:pt x="84" y="1550"/>
                    </a:lnTo>
                    <a:lnTo>
                      <a:pt x="50" y="1550"/>
                    </a:lnTo>
                    <a:lnTo>
                      <a:pt x="50" y="1584"/>
                    </a:lnTo>
                    <a:lnTo>
                      <a:pt x="34" y="1584"/>
                    </a:lnTo>
                    <a:lnTo>
                      <a:pt x="34" y="1617"/>
                    </a:lnTo>
                    <a:lnTo>
                      <a:pt x="0" y="1617"/>
                    </a:lnTo>
                    <a:lnTo>
                      <a:pt x="0" y="1634"/>
                    </a:lnTo>
                    <a:lnTo>
                      <a:pt x="34" y="1634"/>
                    </a:lnTo>
                    <a:lnTo>
                      <a:pt x="34" y="1667"/>
                    </a:lnTo>
                    <a:lnTo>
                      <a:pt x="50" y="1667"/>
                    </a:lnTo>
                    <a:lnTo>
                      <a:pt x="50" y="1700"/>
                    </a:lnTo>
                    <a:lnTo>
                      <a:pt x="134" y="1700"/>
                    </a:lnTo>
                    <a:lnTo>
                      <a:pt x="134" y="1667"/>
                    </a:lnTo>
                    <a:lnTo>
                      <a:pt x="167" y="1667"/>
                    </a:lnTo>
                    <a:lnTo>
                      <a:pt x="167" y="1634"/>
                    </a:lnTo>
                    <a:lnTo>
                      <a:pt x="200" y="1634"/>
                    </a:lnTo>
                    <a:lnTo>
                      <a:pt x="200" y="1617"/>
                    </a:lnTo>
                    <a:lnTo>
                      <a:pt x="217" y="1617"/>
                    </a:lnTo>
                    <a:lnTo>
                      <a:pt x="217" y="1584"/>
                    </a:lnTo>
                    <a:lnTo>
                      <a:pt x="250" y="1584"/>
                    </a:lnTo>
                    <a:lnTo>
                      <a:pt x="250" y="1550"/>
                    </a:lnTo>
                    <a:lnTo>
                      <a:pt x="284" y="1550"/>
                    </a:lnTo>
                    <a:lnTo>
                      <a:pt x="284" y="1534"/>
                    </a:lnTo>
                    <a:lnTo>
                      <a:pt x="300" y="1534"/>
                    </a:lnTo>
                    <a:lnTo>
                      <a:pt x="300" y="1500"/>
                    </a:lnTo>
                    <a:lnTo>
                      <a:pt x="334" y="1500"/>
                    </a:lnTo>
                    <a:lnTo>
                      <a:pt x="334" y="1467"/>
                    </a:lnTo>
                    <a:lnTo>
                      <a:pt x="367" y="1467"/>
                    </a:lnTo>
                    <a:lnTo>
                      <a:pt x="367" y="1450"/>
                    </a:lnTo>
                    <a:lnTo>
                      <a:pt x="384" y="1450"/>
                    </a:lnTo>
                    <a:lnTo>
                      <a:pt x="384" y="1417"/>
                    </a:lnTo>
                    <a:lnTo>
                      <a:pt x="417" y="1417"/>
                    </a:lnTo>
                    <a:lnTo>
                      <a:pt x="417" y="1384"/>
                    </a:lnTo>
                    <a:lnTo>
                      <a:pt x="450" y="1384"/>
                    </a:lnTo>
                    <a:lnTo>
                      <a:pt x="450" y="1367"/>
                    </a:lnTo>
                    <a:lnTo>
                      <a:pt x="467" y="1367"/>
                    </a:lnTo>
                    <a:lnTo>
                      <a:pt x="467" y="1334"/>
                    </a:lnTo>
                    <a:lnTo>
                      <a:pt x="500" y="1334"/>
                    </a:lnTo>
                    <a:lnTo>
                      <a:pt x="500" y="1300"/>
                    </a:lnTo>
                    <a:lnTo>
                      <a:pt x="534" y="1300"/>
                    </a:lnTo>
                    <a:lnTo>
                      <a:pt x="534" y="1284"/>
                    </a:lnTo>
                    <a:lnTo>
                      <a:pt x="550" y="1284"/>
                    </a:lnTo>
                    <a:lnTo>
                      <a:pt x="550" y="1250"/>
                    </a:lnTo>
                    <a:lnTo>
                      <a:pt x="584" y="1250"/>
                    </a:lnTo>
                    <a:lnTo>
                      <a:pt x="584" y="1217"/>
                    </a:lnTo>
                    <a:lnTo>
                      <a:pt x="617" y="1217"/>
                    </a:lnTo>
                    <a:lnTo>
                      <a:pt x="617" y="1200"/>
                    </a:lnTo>
                    <a:lnTo>
                      <a:pt x="634" y="1200"/>
                    </a:lnTo>
                    <a:lnTo>
                      <a:pt x="634" y="1167"/>
                    </a:lnTo>
                    <a:lnTo>
                      <a:pt x="667" y="1167"/>
                    </a:lnTo>
                    <a:lnTo>
                      <a:pt x="667" y="1134"/>
                    </a:lnTo>
                    <a:lnTo>
                      <a:pt x="634" y="1134"/>
                    </a:lnTo>
                    <a:lnTo>
                      <a:pt x="634" y="1117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8"/>
              <p:cNvSpPr/>
              <p:nvPr/>
            </p:nvSpPr>
            <p:spPr>
              <a:xfrm>
                <a:off x="4277575" y="1504050"/>
                <a:ext cx="58775" cy="591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2367" extrusionOk="0">
                    <a:moveTo>
                      <a:pt x="2267" y="1"/>
                    </a:moveTo>
                    <a:lnTo>
                      <a:pt x="2267" y="34"/>
                    </a:lnTo>
                    <a:lnTo>
                      <a:pt x="2250" y="34"/>
                    </a:lnTo>
                    <a:lnTo>
                      <a:pt x="2250" y="51"/>
                    </a:lnTo>
                    <a:lnTo>
                      <a:pt x="2217" y="51"/>
                    </a:lnTo>
                    <a:lnTo>
                      <a:pt x="2217" y="84"/>
                    </a:lnTo>
                    <a:lnTo>
                      <a:pt x="2184" y="84"/>
                    </a:lnTo>
                    <a:lnTo>
                      <a:pt x="2184" y="117"/>
                    </a:lnTo>
                    <a:lnTo>
                      <a:pt x="2167" y="117"/>
                    </a:lnTo>
                    <a:lnTo>
                      <a:pt x="2167" y="134"/>
                    </a:lnTo>
                    <a:lnTo>
                      <a:pt x="2134" y="134"/>
                    </a:lnTo>
                    <a:lnTo>
                      <a:pt x="2134" y="167"/>
                    </a:lnTo>
                    <a:lnTo>
                      <a:pt x="2100" y="167"/>
                    </a:lnTo>
                    <a:lnTo>
                      <a:pt x="2100" y="201"/>
                    </a:lnTo>
                    <a:lnTo>
                      <a:pt x="2084" y="201"/>
                    </a:lnTo>
                    <a:lnTo>
                      <a:pt x="2084" y="217"/>
                    </a:lnTo>
                    <a:lnTo>
                      <a:pt x="2050" y="217"/>
                    </a:lnTo>
                    <a:lnTo>
                      <a:pt x="2050" y="251"/>
                    </a:lnTo>
                    <a:lnTo>
                      <a:pt x="2017" y="251"/>
                    </a:lnTo>
                    <a:lnTo>
                      <a:pt x="2017" y="284"/>
                    </a:lnTo>
                    <a:lnTo>
                      <a:pt x="2001" y="284"/>
                    </a:lnTo>
                    <a:lnTo>
                      <a:pt x="2001" y="301"/>
                    </a:lnTo>
                    <a:lnTo>
                      <a:pt x="1967" y="301"/>
                    </a:lnTo>
                    <a:lnTo>
                      <a:pt x="1967" y="334"/>
                    </a:lnTo>
                    <a:lnTo>
                      <a:pt x="1934" y="334"/>
                    </a:lnTo>
                    <a:lnTo>
                      <a:pt x="1934" y="367"/>
                    </a:lnTo>
                    <a:lnTo>
                      <a:pt x="1917" y="367"/>
                    </a:lnTo>
                    <a:lnTo>
                      <a:pt x="1917" y="384"/>
                    </a:lnTo>
                    <a:lnTo>
                      <a:pt x="1884" y="384"/>
                    </a:lnTo>
                    <a:lnTo>
                      <a:pt x="1884" y="417"/>
                    </a:lnTo>
                    <a:lnTo>
                      <a:pt x="1851" y="417"/>
                    </a:lnTo>
                    <a:lnTo>
                      <a:pt x="1851" y="451"/>
                    </a:lnTo>
                    <a:lnTo>
                      <a:pt x="1834" y="451"/>
                    </a:lnTo>
                    <a:lnTo>
                      <a:pt x="1834" y="467"/>
                    </a:lnTo>
                    <a:lnTo>
                      <a:pt x="1801" y="467"/>
                    </a:lnTo>
                    <a:lnTo>
                      <a:pt x="1801" y="501"/>
                    </a:lnTo>
                    <a:lnTo>
                      <a:pt x="1767" y="501"/>
                    </a:lnTo>
                    <a:lnTo>
                      <a:pt x="1767" y="534"/>
                    </a:lnTo>
                    <a:lnTo>
                      <a:pt x="1751" y="534"/>
                    </a:lnTo>
                    <a:lnTo>
                      <a:pt x="1751" y="551"/>
                    </a:lnTo>
                    <a:lnTo>
                      <a:pt x="1717" y="551"/>
                    </a:lnTo>
                    <a:lnTo>
                      <a:pt x="1717" y="584"/>
                    </a:lnTo>
                    <a:lnTo>
                      <a:pt x="1684" y="584"/>
                    </a:lnTo>
                    <a:lnTo>
                      <a:pt x="1684" y="617"/>
                    </a:lnTo>
                    <a:lnTo>
                      <a:pt x="1667" y="617"/>
                    </a:lnTo>
                    <a:lnTo>
                      <a:pt x="1667" y="634"/>
                    </a:lnTo>
                    <a:lnTo>
                      <a:pt x="1634" y="634"/>
                    </a:lnTo>
                    <a:lnTo>
                      <a:pt x="1634" y="667"/>
                    </a:lnTo>
                    <a:lnTo>
                      <a:pt x="1601" y="667"/>
                    </a:lnTo>
                    <a:lnTo>
                      <a:pt x="1601" y="701"/>
                    </a:lnTo>
                    <a:lnTo>
                      <a:pt x="1584" y="701"/>
                    </a:lnTo>
                    <a:lnTo>
                      <a:pt x="1584" y="717"/>
                    </a:lnTo>
                    <a:lnTo>
                      <a:pt x="1551" y="717"/>
                    </a:lnTo>
                    <a:lnTo>
                      <a:pt x="1551" y="751"/>
                    </a:lnTo>
                    <a:lnTo>
                      <a:pt x="1517" y="751"/>
                    </a:lnTo>
                    <a:lnTo>
                      <a:pt x="1517" y="784"/>
                    </a:lnTo>
                    <a:lnTo>
                      <a:pt x="1501" y="784"/>
                    </a:lnTo>
                    <a:lnTo>
                      <a:pt x="1501" y="801"/>
                    </a:lnTo>
                    <a:lnTo>
                      <a:pt x="1467" y="801"/>
                    </a:lnTo>
                    <a:lnTo>
                      <a:pt x="1467" y="834"/>
                    </a:lnTo>
                    <a:lnTo>
                      <a:pt x="1434" y="834"/>
                    </a:lnTo>
                    <a:lnTo>
                      <a:pt x="1434" y="867"/>
                    </a:lnTo>
                    <a:lnTo>
                      <a:pt x="1417" y="867"/>
                    </a:lnTo>
                    <a:lnTo>
                      <a:pt x="1417" y="884"/>
                    </a:lnTo>
                    <a:lnTo>
                      <a:pt x="1384" y="884"/>
                    </a:lnTo>
                    <a:lnTo>
                      <a:pt x="1384" y="917"/>
                    </a:lnTo>
                    <a:lnTo>
                      <a:pt x="1351" y="917"/>
                    </a:lnTo>
                    <a:lnTo>
                      <a:pt x="1351" y="951"/>
                    </a:lnTo>
                    <a:lnTo>
                      <a:pt x="1334" y="951"/>
                    </a:lnTo>
                    <a:lnTo>
                      <a:pt x="1334" y="967"/>
                    </a:lnTo>
                    <a:lnTo>
                      <a:pt x="1301" y="967"/>
                    </a:lnTo>
                    <a:lnTo>
                      <a:pt x="1301" y="1001"/>
                    </a:lnTo>
                    <a:lnTo>
                      <a:pt x="1267" y="1001"/>
                    </a:lnTo>
                    <a:lnTo>
                      <a:pt x="1267" y="1034"/>
                    </a:lnTo>
                    <a:lnTo>
                      <a:pt x="1251" y="1034"/>
                    </a:lnTo>
                    <a:lnTo>
                      <a:pt x="1251" y="1051"/>
                    </a:lnTo>
                    <a:lnTo>
                      <a:pt x="1217" y="1051"/>
                    </a:lnTo>
                    <a:lnTo>
                      <a:pt x="1217" y="1084"/>
                    </a:lnTo>
                    <a:lnTo>
                      <a:pt x="1184" y="1084"/>
                    </a:lnTo>
                    <a:lnTo>
                      <a:pt x="1184" y="1117"/>
                    </a:lnTo>
                    <a:lnTo>
                      <a:pt x="1167" y="1117"/>
                    </a:lnTo>
                    <a:lnTo>
                      <a:pt x="1167" y="1134"/>
                    </a:lnTo>
                    <a:lnTo>
                      <a:pt x="1134" y="1134"/>
                    </a:lnTo>
                    <a:lnTo>
                      <a:pt x="1134" y="1167"/>
                    </a:lnTo>
                    <a:lnTo>
                      <a:pt x="1101" y="1167"/>
                    </a:lnTo>
                    <a:lnTo>
                      <a:pt x="1101" y="1200"/>
                    </a:lnTo>
                    <a:lnTo>
                      <a:pt x="1084" y="1200"/>
                    </a:lnTo>
                    <a:lnTo>
                      <a:pt x="1084" y="1217"/>
                    </a:lnTo>
                    <a:lnTo>
                      <a:pt x="1051" y="1217"/>
                    </a:lnTo>
                    <a:lnTo>
                      <a:pt x="1051" y="1250"/>
                    </a:lnTo>
                    <a:lnTo>
                      <a:pt x="1017" y="1250"/>
                    </a:lnTo>
                    <a:lnTo>
                      <a:pt x="1017" y="1284"/>
                    </a:lnTo>
                    <a:lnTo>
                      <a:pt x="1001" y="1284"/>
                    </a:lnTo>
                    <a:lnTo>
                      <a:pt x="1001" y="1300"/>
                    </a:lnTo>
                    <a:lnTo>
                      <a:pt x="967" y="1300"/>
                    </a:lnTo>
                    <a:lnTo>
                      <a:pt x="967" y="1334"/>
                    </a:lnTo>
                    <a:lnTo>
                      <a:pt x="934" y="1334"/>
                    </a:lnTo>
                    <a:lnTo>
                      <a:pt x="934" y="1367"/>
                    </a:lnTo>
                    <a:lnTo>
                      <a:pt x="917" y="1367"/>
                    </a:lnTo>
                    <a:lnTo>
                      <a:pt x="917" y="1384"/>
                    </a:lnTo>
                    <a:lnTo>
                      <a:pt x="884" y="1384"/>
                    </a:lnTo>
                    <a:lnTo>
                      <a:pt x="884" y="1417"/>
                    </a:lnTo>
                    <a:lnTo>
                      <a:pt x="851" y="1417"/>
                    </a:lnTo>
                    <a:lnTo>
                      <a:pt x="851" y="1450"/>
                    </a:lnTo>
                    <a:lnTo>
                      <a:pt x="834" y="1450"/>
                    </a:lnTo>
                    <a:lnTo>
                      <a:pt x="834" y="1467"/>
                    </a:lnTo>
                    <a:lnTo>
                      <a:pt x="801" y="1467"/>
                    </a:lnTo>
                    <a:lnTo>
                      <a:pt x="801" y="1500"/>
                    </a:lnTo>
                    <a:lnTo>
                      <a:pt x="767" y="1500"/>
                    </a:lnTo>
                    <a:lnTo>
                      <a:pt x="767" y="1534"/>
                    </a:lnTo>
                    <a:lnTo>
                      <a:pt x="751" y="1534"/>
                    </a:lnTo>
                    <a:lnTo>
                      <a:pt x="751" y="1550"/>
                    </a:lnTo>
                    <a:lnTo>
                      <a:pt x="717" y="1550"/>
                    </a:lnTo>
                    <a:lnTo>
                      <a:pt x="717" y="1584"/>
                    </a:lnTo>
                    <a:lnTo>
                      <a:pt x="684" y="1584"/>
                    </a:lnTo>
                    <a:lnTo>
                      <a:pt x="684" y="1617"/>
                    </a:lnTo>
                    <a:lnTo>
                      <a:pt x="667" y="1617"/>
                    </a:lnTo>
                    <a:lnTo>
                      <a:pt x="667" y="1667"/>
                    </a:lnTo>
                    <a:lnTo>
                      <a:pt x="767" y="1667"/>
                    </a:lnTo>
                    <a:lnTo>
                      <a:pt x="767" y="1634"/>
                    </a:lnTo>
                    <a:lnTo>
                      <a:pt x="801" y="1634"/>
                    </a:lnTo>
                    <a:lnTo>
                      <a:pt x="801" y="1617"/>
                    </a:lnTo>
                    <a:lnTo>
                      <a:pt x="834" y="1617"/>
                    </a:lnTo>
                    <a:lnTo>
                      <a:pt x="834" y="1584"/>
                    </a:lnTo>
                    <a:lnTo>
                      <a:pt x="851" y="1584"/>
                    </a:lnTo>
                    <a:lnTo>
                      <a:pt x="851" y="1550"/>
                    </a:lnTo>
                    <a:lnTo>
                      <a:pt x="884" y="1550"/>
                    </a:lnTo>
                    <a:lnTo>
                      <a:pt x="884" y="1534"/>
                    </a:lnTo>
                    <a:lnTo>
                      <a:pt x="917" y="1534"/>
                    </a:lnTo>
                    <a:lnTo>
                      <a:pt x="917" y="1500"/>
                    </a:lnTo>
                    <a:lnTo>
                      <a:pt x="934" y="1500"/>
                    </a:lnTo>
                    <a:lnTo>
                      <a:pt x="934" y="1467"/>
                    </a:lnTo>
                    <a:lnTo>
                      <a:pt x="967" y="1467"/>
                    </a:lnTo>
                    <a:lnTo>
                      <a:pt x="967" y="1450"/>
                    </a:lnTo>
                    <a:lnTo>
                      <a:pt x="1001" y="1450"/>
                    </a:lnTo>
                    <a:lnTo>
                      <a:pt x="1001" y="1417"/>
                    </a:lnTo>
                    <a:lnTo>
                      <a:pt x="1017" y="1417"/>
                    </a:lnTo>
                    <a:lnTo>
                      <a:pt x="1017" y="1384"/>
                    </a:lnTo>
                    <a:lnTo>
                      <a:pt x="1051" y="1384"/>
                    </a:lnTo>
                    <a:lnTo>
                      <a:pt x="1051" y="1367"/>
                    </a:lnTo>
                    <a:lnTo>
                      <a:pt x="1084" y="1367"/>
                    </a:lnTo>
                    <a:lnTo>
                      <a:pt x="1084" y="1334"/>
                    </a:lnTo>
                    <a:lnTo>
                      <a:pt x="1101" y="1334"/>
                    </a:lnTo>
                    <a:lnTo>
                      <a:pt x="1101" y="1300"/>
                    </a:lnTo>
                    <a:lnTo>
                      <a:pt x="1134" y="1300"/>
                    </a:lnTo>
                    <a:lnTo>
                      <a:pt x="1134" y="1284"/>
                    </a:lnTo>
                    <a:lnTo>
                      <a:pt x="1167" y="1284"/>
                    </a:lnTo>
                    <a:lnTo>
                      <a:pt x="1167" y="1250"/>
                    </a:lnTo>
                    <a:lnTo>
                      <a:pt x="1184" y="1250"/>
                    </a:lnTo>
                    <a:lnTo>
                      <a:pt x="1184" y="1217"/>
                    </a:lnTo>
                    <a:lnTo>
                      <a:pt x="1217" y="1217"/>
                    </a:lnTo>
                    <a:lnTo>
                      <a:pt x="1217" y="1200"/>
                    </a:lnTo>
                    <a:lnTo>
                      <a:pt x="1251" y="1200"/>
                    </a:lnTo>
                    <a:lnTo>
                      <a:pt x="1251" y="1167"/>
                    </a:lnTo>
                    <a:lnTo>
                      <a:pt x="1267" y="1167"/>
                    </a:lnTo>
                    <a:lnTo>
                      <a:pt x="1267" y="1134"/>
                    </a:lnTo>
                    <a:lnTo>
                      <a:pt x="1301" y="1134"/>
                    </a:lnTo>
                    <a:lnTo>
                      <a:pt x="1301" y="1117"/>
                    </a:lnTo>
                    <a:lnTo>
                      <a:pt x="1334" y="1117"/>
                    </a:lnTo>
                    <a:lnTo>
                      <a:pt x="1334" y="1084"/>
                    </a:lnTo>
                    <a:lnTo>
                      <a:pt x="1351" y="1084"/>
                    </a:lnTo>
                    <a:lnTo>
                      <a:pt x="1351" y="1051"/>
                    </a:lnTo>
                    <a:lnTo>
                      <a:pt x="1384" y="1051"/>
                    </a:lnTo>
                    <a:lnTo>
                      <a:pt x="1384" y="1034"/>
                    </a:lnTo>
                    <a:lnTo>
                      <a:pt x="1417" y="1034"/>
                    </a:lnTo>
                    <a:lnTo>
                      <a:pt x="1417" y="1001"/>
                    </a:lnTo>
                    <a:lnTo>
                      <a:pt x="1434" y="1001"/>
                    </a:lnTo>
                    <a:lnTo>
                      <a:pt x="1434" y="967"/>
                    </a:lnTo>
                    <a:lnTo>
                      <a:pt x="1467" y="967"/>
                    </a:lnTo>
                    <a:lnTo>
                      <a:pt x="1467" y="951"/>
                    </a:lnTo>
                    <a:lnTo>
                      <a:pt x="1501" y="951"/>
                    </a:lnTo>
                    <a:lnTo>
                      <a:pt x="1501" y="917"/>
                    </a:lnTo>
                    <a:lnTo>
                      <a:pt x="1517" y="917"/>
                    </a:lnTo>
                    <a:lnTo>
                      <a:pt x="1517" y="884"/>
                    </a:lnTo>
                    <a:lnTo>
                      <a:pt x="1551" y="884"/>
                    </a:lnTo>
                    <a:lnTo>
                      <a:pt x="1551" y="867"/>
                    </a:lnTo>
                    <a:lnTo>
                      <a:pt x="1584" y="867"/>
                    </a:lnTo>
                    <a:lnTo>
                      <a:pt x="1584" y="834"/>
                    </a:lnTo>
                    <a:lnTo>
                      <a:pt x="1601" y="834"/>
                    </a:lnTo>
                    <a:lnTo>
                      <a:pt x="1601" y="801"/>
                    </a:lnTo>
                    <a:lnTo>
                      <a:pt x="1634" y="801"/>
                    </a:lnTo>
                    <a:lnTo>
                      <a:pt x="1634" y="784"/>
                    </a:lnTo>
                    <a:lnTo>
                      <a:pt x="1667" y="784"/>
                    </a:lnTo>
                    <a:lnTo>
                      <a:pt x="1667" y="751"/>
                    </a:lnTo>
                    <a:lnTo>
                      <a:pt x="1684" y="751"/>
                    </a:lnTo>
                    <a:lnTo>
                      <a:pt x="1684" y="717"/>
                    </a:lnTo>
                    <a:lnTo>
                      <a:pt x="1717" y="717"/>
                    </a:lnTo>
                    <a:lnTo>
                      <a:pt x="1717" y="701"/>
                    </a:lnTo>
                    <a:lnTo>
                      <a:pt x="1751" y="701"/>
                    </a:lnTo>
                    <a:lnTo>
                      <a:pt x="1751" y="667"/>
                    </a:lnTo>
                    <a:lnTo>
                      <a:pt x="1767" y="667"/>
                    </a:lnTo>
                    <a:lnTo>
                      <a:pt x="1767" y="634"/>
                    </a:lnTo>
                    <a:lnTo>
                      <a:pt x="1801" y="634"/>
                    </a:lnTo>
                    <a:lnTo>
                      <a:pt x="1801" y="617"/>
                    </a:lnTo>
                    <a:lnTo>
                      <a:pt x="1834" y="617"/>
                    </a:lnTo>
                    <a:lnTo>
                      <a:pt x="1834" y="584"/>
                    </a:lnTo>
                    <a:lnTo>
                      <a:pt x="1851" y="584"/>
                    </a:lnTo>
                    <a:lnTo>
                      <a:pt x="1851" y="551"/>
                    </a:lnTo>
                    <a:lnTo>
                      <a:pt x="1884" y="551"/>
                    </a:lnTo>
                    <a:lnTo>
                      <a:pt x="1884" y="534"/>
                    </a:lnTo>
                    <a:lnTo>
                      <a:pt x="1917" y="534"/>
                    </a:lnTo>
                    <a:lnTo>
                      <a:pt x="1917" y="501"/>
                    </a:lnTo>
                    <a:lnTo>
                      <a:pt x="1934" y="501"/>
                    </a:lnTo>
                    <a:lnTo>
                      <a:pt x="1934" y="467"/>
                    </a:lnTo>
                    <a:lnTo>
                      <a:pt x="1967" y="467"/>
                    </a:lnTo>
                    <a:lnTo>
                      <a:pt x="1967" y="451"/>
                    </a:lnTo>
                    <a:lnTo>
                      <a:pt x="2001" y="451"/>
                    </a:lnTo>
                    <a:lnTo>
                      <a:pt x="2001" y="417"/>
                    </a:lnTo>
                    <a:lnTo>
                      <a:pt x="2017" y="417"/>
                    </a:lnTo>
                    <a:lnTo>
                      <a:pt x="2017" y="384"/>
                    </a:lnTo>
                    <a:lnTo>
                      <a:pt x="2050" y="384"/>
                    </a:lnTo>
                    <a:lnTo>
                      <a:pt x="2050" y="367"/>
                    </a:lnTo>
                    <a:lnTo>
                      <a:pt x="2084" y="367"/>
                    </a:lnTo>
                    <a:lnTo>
                      <a:pt x="2084" y="334"/>
                    </a:lnTo>
                    <a:lnTo>
                      <a:pt x="2100" y="334"/>
                    </a:lnTo>
                    <a:lnTo>
                      <a:pt x="2100" y="301"/>
                    </a:lnTo>
                    <a:lnTo>
                      <a:pt x="2134" y="301"/>
                    </a:lnTo>
                    <a:lnTo>
                      <a:pt x="2134" y="284"/>
                    </a:lnTo>
                    <a:lnTo>
                      <a:pt x="2167" y="284"/>
                    </a:lnTo>
                    <a:lnTo>
                      <a:pt x="2167" y="251"/>
                    </a:lnTo>
                    <a:lnTo>
                      <a:pt x="2184" y="251"/>
                    </a:lnTo>
                    <a:lnTo>
                      <a:pt x="2184" y="217"/>
                    </a:lnTo>
                    <a:lnTo>
                      <a:pt x="2217" y="217"/>
                    </a:lnTo>
                    <a:lnTo>
                      <a:pt x="2217" y="201"/>
                    </a:lnTo>
                    <a:lnTo>
                      <a:pt x="2250" y="201"/>
                    </a:lnTo>
                    <a:lnTo>
                      <a:pt x="2250" y="167"/>
                    </a:lnTo>
                    <a:lnTo>
                      <a:pt x="2267" y="167"/>
                    </a:lnTo>
                    <a:lnTo>
                      <a:pt x="2267" y="134"/>
                    </a:lnTo>
                    <a:lnTo>
                      <a:pt x="2300" y="134"/>
                    </a:lnTo>
                    <a:lnTo>
                      <a:pt x="2300" y="117"/>
                    </a:lnTo>
                    <a:lnTo>
                      <a:pt x="2334" y="117"/>
                    </a:lnTo>
                    <a:lnTo>
                      <a:pt x="2334" y="84"/>
                    </a:lnTo>
                    <a:lnTo>
                      <a:pt x="2350" y="84"/>
                    </a:lnTo>
                    <a:lnTo>
                      <a:pt x="2350" y="34"/>
                    </a:lnTo>
                    <a:lnTo>
                      <a:pt x="2334" y="34"/>
                    </a:lnTo>
                    <a:lnTo>
                      <a:pt x="2334" y="1"/>
                    </a:lnTo>
                    <a:close/>
                    <a:moveTo>
                      <a:pt x="101" y="2167"/>
                    </a:moveTo>
                    <a:lnTo>
                      <a:pt x="101" y="2200"/>
                    </a:lnTo>
                    <a:lnTo>
                      <a:pt x="84" y="2200"/>
                    </a:lnTo>
                    <a:lnTo>
                      <a:pt x="84" y="2217"/>
                    </a:lnTo>
                    <a:lnTo>
                      <a:pt x="51" y="2217"/>
                    </a:lnTo>
                    <a:lnTo>
                      <a:pt x="51" y="2250"/>
                    </a:lnTo>
                    <a:lnTo>
                      <a:pt x="18" y="2250"/>
                    </a:lnTo>
                    <a:lnTo>
                      <a:pt x="18" y="2284"/>
                    </a:lnTo>
                    <a:lnTo>
                      <a:pt x="1" y="2284"/>
                    </a:lnTo>
                    <a:lnTo>
                      <a:pt x="1" y="2334"/>
                    </a:lnTo>
                    <a:lnTo>
                      <a:pt x="18" y="2334"/>
                    </a:lnTo>
                    <a:lnTo>
                      <a:pt x="18" y="2367"/>
                    </a:lnTo>
                    <a:lnTo>
                      <a:pt x="84" y="2367"/>
                    </a:lnTo>
                    <a:lnTo>
                      <a:pt x="84" y="2334"/>
                    </a:lnTo>
                    <a:lnTo>
                      <a:pt x="101" y="2334"/>
                    </a:lnTo>
                    <a:lnTo>
                      <a:pt x="101" y="2300"/>
                    </a:lnTo>
                    <a:lnTo>
                      <a:pt x="134" y="2300"/>
                    </a:lnTo>
                    <a:lnTo>
                      <a:pt x="134" y="2284"/>
                    </a:lnTo>
                    <a:lnTo>
                      <a:pt x="168" y="2284"/>
                    </a:lnTo>
                    <a:lnTo>
                      <a:pt x="168" y="2250"/>
                    </a:lnTo>
                    <a:lnTo>
                      <a:pt x="184" y="2250"/>
                    </a:lnTo>
                    <a:lnTo>
                      <a:pt x="184" y="2217"/>
                    </a:lnTo>
                    <a:lnTo>
                      <a:pt x="218" y="2217"/>
                    </a:lnTo>
                    <a:lnTo>
                      <a:pt x="218" y="2167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8"/>
              <p:cNvSpPr/>
              <p:nvPr/>
            </p:nvSpPr>
            <p:spPr>
              <a:xfrm>
                <a:off x="4288000" y="1514475"/>
                <a:ext cx="604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2417" extrusionOk="0">
                    <a:moveTo>
                      <a:pt x="2300" y="0"/>
                    </a:moveTo>
                    <a:lnTo>
                      <a:pt x="2300" y="34"/>
                    </a:lnTo>
                    <a:lnTo>
                      <a:pt x="2267" y="34"/>
                    </a:lnTo>
                    <a:lnTo>
                      <a:pt x="2267" y="50"/>
                    </a:lnTo>
                    <a:lnTo>
                      <a:pt x="2250" y="50"/>
                    </a:lnTo>
                    <a:lnTo>
                      <a:pt x="2250" y="84"/>
                    </a:lnTo>
                    <a:lnTo>
                      <a:pt x="2217" y="84"/>
                    </a:lnTo>
                    <a:lnTo>
                      <a:pt x="2217" y="117"/>
                    </a:lnTo>
                    <a:lnTo>
                      <a:pt x="2183" y="117"/>
                    </a:lnTo>
                    <a:lnTo>
                      <a:pt x="2183" y="134"/>
                    </a:lnTo>
                    <a:lnTo>
                      <a:pt x="2167" y="134"/>
                    </a:lnTo>
                    <a:lnTo>
                      <a:pt x="2167" y="167"/>
                    </a:lnTo>
                    <a:lnTo>
                      <a:pt x="2133" y="167"/>
                    </a:lnTo>
                    <a:lnTo>
                      <a:pt x="2133" y="200"/>
                    </a:lnTo>
                    <a:lnTo>
                      <a:pt x="2100" y="200"/>
                    </a:lnTo>
                    <a:lnTo>
                      <a:pt x="2100" y="217"/>
                    </a:lnTo>
                    <a:lnTo>
                      <a:pt x="2083" y="217"/>
                    </a:lnTo>
                    <a:lnTo>
                      <a:pt x="2083" y="250"/>
                    </a:lnTo>
                    <a:lnTo>
                      <a:pt x="2050" y="250"/>
                    </a:lnTo>
                    <a:lnTo>
                      <a:pt x="2050" y="284"/>
                    </a:lnTo>
                    <a:lnTo>
                      <a:pt x="2017" y="284"/>
                    </a:lnTo>
                    <a:lnTo>
                      <a:pt x="2017" y="300"/>
                    </a:lnTo>
                    <a:lnTo>
                      <a:pt x="2000" y="300"/>
                    </a:lnTo>
                    <a:lnTo>
                      <a:pt x="2000" y="334"/>
                    </a:lnTo>
                    <a:lnTo>
                      <a:pt x="1967" y="334"/>
                    </a:lnTo>
                    <a:lnTo>
                      <a:pt x="1967" y="367"/>
                    </a:lnTo>
                    <a:lnTo>
                      <a:pt x="1933" y="367"/>
                    </a:lnTo>
                    <a:lnTo>
                      <a:pt x="1933" y="384"/>
                    </a:lnTo>
                    <a:lnTo>
                      <a:pt x="1917" y="384"/>
                    </a:lnTo>
                    <a:lnTo>
                      <a:pt x="1917" y="417"/>
                    </a:lnTo>
                    <a:lnTo>
                      <a:pt x="1883" y="417"/>
                    </a:lnTo>
                    <a:lnTo>
                      <a:pt x="1883" y="450"/>
                    </a:lnTo>
                    <a:lnTo>
                      <a:pt x="1850" y="450"/>
                    </a:lnTo>
                    <a:lnTo>
                      <a:pt x="1850" y="467"/>
                    </a:lnTo>
                    <a:lnTo>
                      <a:pt x="1833" y="467"/>
                    </a:lnTo>
                    <a:lnTo>
                      <a:pt x="1833" y="500"/>
                    </a:lnTo>
                    <a:lnTo>
                      <a:pt x="1800" y="500"/>
                    </a:lnTo>
                    <a:lnTo>
                      <a:pt x="1800" y="534"/>
                    </a:lnTo>
                    <a:lnTo>
                      <a:pt x="1767" y="534"/>
                    </a:lnTo>
                    <a:lnTo>
                      <a:pt x="1767" y="550"/>
                    </a:lnTo>
                    <a:lnTo>
                      <a:pt x="1750" y="550"/>
                    </a:lnTo>
                    <a:lnTo>
                      <a:pt x="1750" y="584"/>
                    </a:lnTo>
                    <a:lnTo>
                      <a:pt x="1717" y="584"/>
                    </a:lnTo>
                    <a:lnTo>
                      <a:pt x="1717" y="617"/>
                    </a:lnTo>
                    <a:lnTo>
                      <a:pt x="1683" y="617"/>
                    </a:lnTo>
                    <a:lnTo>
                      <a:pt x="1683" y="634"/>
                    </a:lnTo>
                    <a:lnTo>
                      <a:pt x="1667" y="634"/>
                    </a:lnTo>
                    <a:lnTo>
                      <a:pt x="1667" y="667"/>
                    </a:lnTo>
                    <a:lnTo>
                      <a:pt x="1633" y="667"/>
                    </a:lnTo>
                    <a:lnTo>
                      <a:pt x="1633" y="700"/>
                    </a:lnTo>
                    <a:lnTo>
                      <a:pt x="1600" y="700"/>
                    </a:lnTo>
                    <a:lnTo>
                      <a:pt x="1600" y="717"/>
                    </a:lnTo>
                    <a:lnTo>
                      <a:pt x="1584" y="717"/>
                    </a:lnTo>
                    <a:lnTo>
                      <a:pt x="1584" y="750"/>
                    </a:lnTo>
                    <a:lnTo>
                      <a:pt x="1550" y="750"/>
                    </a:lnTo>
                    <a:lnTo>
                      <a:pt x="1550" y="783"/>
                    </a:lnTo>
                    <a:lnTo>
                      <a:pt x="1517" y="783"/>
                    </a:lnTo>
                    <a:lnTo>
                      <a:pt x="1517" y="800"/>
                    </a:lnTo>
                    <a:lnTo>
                      <a:pt x="1500" y="800"/>
                    </a:lnTo>
                    <a:lnTo>
                      <a:pt x="1500" y="833"/>
                    </a:lnTo>
                    <a:lnTo>
                      <a:pt x="1467" y="833"/>
                    </a:lnTo>
                    <a:lnTo>
                      <a:pt x="1467" y="867"/>
                    </a:lnTo>
                    <a:lnTo>
                      <a:pt x="1434" y="867"/>
                    </a:lnTo>
                    <a:lnTo>
                      <a:pt x="1434" y="883"/>
                    </a:lnTo>
                    <a:lnTo>
                      <a:pt x="1417" y="883"/>
                    </a:lnTo>
                    <a:lnTo>
                      <a:pt x="1417" y="917"/>
                    </a:lnTo>
                    <a:lnTo>
                      <a:pt x="1384" y="917"/>
                    </a:lnTo>
                    <a:lnTo>
                      <a:pt x="1384" y="950"/>
                    </a:lnTo>
                    <a:lnTo>
                      <a:pt x="1350" y="950"/>
                    </a:lnTo>
                    <a:lnTo>
                      <a:pt x="1350" y="967"/>
                    </a:lnTo>
                    <a:lnTo>
                      <a:pt x="1334" y="967"/>
                    </a:lnTo>
                    <a:lnTo>
                      <a:pt x="1334" y="1000"/>
                    </a:lnTo>
                    <a:lnTo>
                      <a:pt x="1300" y="1000"/>
                    </a:lnTo>
                    <a:lnTo>
                      <a:pt x="1300" y="1033"/>
                    </a:lnTo>
                    <a:lnTo>
                      <a:pt x="1267" y="1033"/>
                    </a:lnTo>
                    <a:lnTo>
                      <a:pt x="1267" y="1050"/>
                    </a:lnTo>
                    <a:lnTo>
                      <a:pt x="1250" y="1050"/>
                    </a:lnTo>
                    <a:lnTo>
                      <a:pt x="1250" y="1083"/>
                    </a:lnTo>
                    <a:lnTo>
                      <a:pt x="1217" y="1083"/>
                    </a:lnTo>
                    <a:lnTo>
                      <a:pt x="1217" y="1117"/>
                    </a:lnTo>
                    <a:lnTo>
                      <a:pt x="1184" y="1117"/>
                    </a:lnTo>
                    <a:lnTo>
                      <a:pt x="1184" y="1133"/>
                    </a:lnTo>
                    <a:lnTo>
                      <a:pt x="1167" y="1133"/>
                    </a:lnTo>
                    <a:lnTo>
                      <a:pt x="1167" y="1167"/>
                    </a:lnTo>
                    <a:lnTo>
                      <a:pt x="1134" y="1167"/>
                    </a:lnTo>
                    <a:lnTo>
                      <a:pt x="1134" y="1200"/>
                    </a:lnTo>
                    <a:lnTo>
                      <a:pt x="1100" y="1200"/>
                    </a:lnTo>
                    <a:lnTo>
                      <a:pt x="1100" y="1217"/>
                    </a:lnTo>
                    <a:lnTo>
                      <a:pt x="1084" y="1217"/>
                    </a:lnTo>
                    <a:lnTo>
                      <a:pt x="1084" y="1283"/>
                    </a:lnTo>
                    <a:lnTo>
                      <a:pt x="1250" y="1283"/>
                    </a:lnTo>
                    <a:lnTo>
                      <a:pt x="1250" y="1250"/>
                    </a:lnTo>
                    <a:lnTo>
                      <a:pt x="1267" y="1250"/>
                    </a:lnTo>
                    <a:lnTo>
                      <a:pt x="1267" y="1217"/>
                    </a:lnTo>
                    <a:lnTo>
                      <a:pt x="1300" y="1217"/>
                    </a:lnTo>
                    <a:lnTo>
                      <a:pt x="1300" y="1200"/>
                    </a:lnTo>
                    <a:lnTo>
                      <a:pt x="1334" y="1200"/>
                    </a:lnTo>
                    <a:lnTo>
                      <a:pt x="1334" y="1167"/>
                    </a:lnTo>
                    <a:lnTo>
                      <a:pt x="1350" y="1167"/>
                    </a:lnTo>
                    <a:lnTo>
                      <a:pt x="1350" y="1133"/>
                    </a:lnTo>
                    <a:lnTo>
                      <a:pt x="1384" y="1133"/>
                    </a:lnTo>
                    <a:lnTo>
                      <a:pt x="1384" y="1117"/>
                    </a:lnTo>
                    <a:lnTo>
                      <a:pt x="1417" y="1117"/>
                    </a:lnTo>
                    <a:lnTo>
                      <a:pt x="1417" y="1083"/>
                    </a:lnTo>
                    <a:lnTo>
                      <a:pt x="1434" y="1083"/>
                    </a:lnTo>
                    <a:lnTo>
                      <a:pt x="1434" y="1050"/>
                    </a:lnTo>
                    <a:lnTo>
                      <a:pt x="1467" y="1050"/>
                    </a:lnTo>
                    <a:lnTo>
                      <a:pt x="1467" y="1033"/>
                    </a:lnTo>
                    <a:lnTo>
                      <a:pt x="1500" y="1033"/>
                    </a:lnTo>
                    <a:lnTo>
                      <a:pt x="1500" y="1000"/>
                    </a:lnTo>
                    <a:lnTo>
                      <a:pt x="1517" y="1000"/>
                    </a:lnTo>
                    <a:lnTo>
                      <a:pt x="1517" y="967"/>
                    </a:lnTo>
                    <a:lnTo>
                      <a:pt x="1550" y="967"/>
                    </a:lnTo>
                    <a:lnTo>
                      <a:pt x="1550" y="950"/>
                    </a:lnTo>
                    <a:lnTo>
                      <a:pt x="1584" y="950"/>
                    </a:lnTo>
                    <a:lnTo>
                      <a:pt x="1584" y="917"/>
                    </a:lnTo>
                    <a:lnTo>
                      <a:pt x="1600" y="917"/>
                    </a:lnTo>
                    <a:lnTo>
                      <a:pt x="1600" y="883"/>
                    </a:lnTo>
                    <a:lnTo>
                      <a:pt x="1633" y="883"/>
                    </a:lnTo>
                    <a:lnTo>
                      <a:pt x="1633" y="867"/>
                    </a:lnTo>
                    <a:lnTo>
                      <a:pt x="1667" y="867"/>
                    </a:lnTo>
                    <a:lnTo>
                      <a:pt x="1667" y="833"/>
                    </a:lnTo>
                    <a:lnTo>
                      <a:pt x="1683" y="833"/>
                    </a:lnTo>
                    <a:lnTo>
                      <a:pt x="1683" y="800"/>
                    </a:lnTo>
                    <a:lnTo>
                      <a:pt x="1717" y="800"/>
                    </a:lnTo>
                    <a:lnTo>
                      <a:pt x="1717" y="783"/>
                    </a:lnTo>
                    <a:lnTo>
                      <a:pt x="1750" y="783"/>
                    </a:lnTo>
                    <a:lnTo>
                      <a:pt x="1750" y="750"/>
                    </a:lnTo>
                    <a:lnTo>
                      <a:pt x="1767" y="750"/>
                    </a:lnTo>
                    <a:lnTo>
                      <a:pt x="1767" y="717"/>
                    </a:lnTo>
                    <a:lnTo>
                      <a:pt x="1800" y="717"/>
                    </a:lnTo>
                    <a:lnTo>
                      <a:pt x="1800" y="700"/>
                    </a:lnTo>
                    <a:lnTo>
                      <a:pt x="1833" y="700"/>
                    </a:lnTo>
                    <a:lnTo>
                      <a:pt x="1833" y="667"/>
                    </a:lnTo>
                    <a:lnTo>
                      <a:pt x="1850" y="667"/>
                    </a:lnTo>
                    <a:lnTo>
                      <a:pt x="1850" y="634"/>
                    </a:lnTo>
                    <a:lnTo>
                      <a:pt x="1883" y="634"/>
                    </a:lnTo>
                    <a:lnTo>
                      <a:pt x="1883" y="617"/>
                    </a:lnTo>
                    <a:lnTo>
                      <a:pt x="1917" y="617"/>
                    </a:lnTo>
                    <a:lnTo>
                      <a:pt x="1917" y="584"/>
                    </a:lnTo>
                    <a:lnTo>
                      <a:pt x="1933" y="584"/>
                    </a:lnTo>
                    <a:lnTo>
                      <a:pt x="1933" y="550"/>
                    </a:lnTo>
                    <a:lnTo>
                      <a:pt x="1967" y="550"/>
                    </a:lnTo>
                    <a:lnTo>
                      <a:pt x="1967" y="534"/>
                    </a:lnTo>
                    <a:lnTo>
                      <a:pt x="2000" y="534"/>
                    </a:lnTo>
                    <a:lnTo>
                      <a:pt x="2000" y="500"/>
                    </a:lnTo>
                    <a:lnTo>
                      <a:pt x="2017" y="500"/>
                    </a:lnTo>
                    <a:lnTo>
                      <a:pt x="2017" y="467"/>
                    </a:lnTo>
                    <a:lnTo>
                      <a:pt x="2050" y="467"/>
                    </a:lnTo>
                    <a:lnTo>
                      <a:pt x="2050" y="450"/>
                    </a:lnTo>
                    <a:lnTo>
                      <a:pt x="2083" y="450"/>
                    </a:lnTo>
                    <a:lnTo>
                      <a:pt x="2083" y="417"/>
                    </a:lnTo>
                    <a:lnTo>
                      <a:pt x="2100" y="417"/>
                    </a:lnTo>
                    <a:lnTo>
                      <a:pt x="2100" y="384"/>
                    </a:lnTo>
                    <a:lnTo>
                      <a:pt x="2133" y="384"/>
                    </a:lnTo>
                    <a:lnTo>
                      <a:pt x="2133" y="367"/>
                    </a:lnTo>
                    <a:lnTo>
                      <a:pt x="2167" y="367"/>
                    </a:lnTo>
                    <a:lnTo>
                      <a:pt x="2167" y="334"/>
                    </a:lnTo>
                    <a:lnTo>
                      <a:pt x="2183" y="334"/>
                    </a:lnTo>
                    <a:lnTo>
                      <a:pt x="2183" y="300"/>
                    </a:lnTo>
                    <a:lnTo>
                      <a:pt x="2217" y="300"/>
                    </a:lnTo>
                    <a:lnTo>
                      <a:pt x="2217" y="284"/>
                    </a:lnTo>
                    <a:lnTo>
                      <a:pt x="2250" y="284"/>
                    </a:lnTo>
                    <a:lnTo>
                      <a:pt x="2250" y="250"/>
                    </a:lnTo>
                    <a:lnTo>
                      <a:pt x="2267" y="250"/>
                    </a:lnTo>
                    <a:lnTo>
                      <a:pt x="2267" y="217"/>
                    </a:lnTo>
                    <a:lnTo>
                      <a:pt x="2300" y="217"/>
                    </a:lnTo>
                    <a:lnTo>
                      <a:pt x="2300" y="200"/>
                    </a:lnTo>
                    <a:lnTo>
                      <a:pt x="2333" y="200"/>
                    </a:lnTo>
                    <a:lnTo>
                      <a:pt x="2333" y="167"/>
                    </a:lnTo>
                    <a:lnTo>
                      <a:pt x="2350" y="167"/>
                    </a:lnTo>
                    <a:lnTo>
                      <a:pt x="2350" y="134"/>
                    </a:lnTo>
                    <a:lnTo>
                      <a:pt x="2383" y="134"/>
                    </a:lnTo>
                    <a:lnTo>
                      <a:pt x="2383" y="117"/>
                    </a:lnTo>
                    <a:lnTo>
                      <a:pt x="2417" y="117"/>
                    </a:lnTo>
                    <a:lnTo>
                      <a:pt x="2417" y="84"/>
                    </a:lnTo>
                    <a:lnTo>
                      <a:pt x="2383" y="84"/>
                    </a:lnTo>
                    <a:lnTo>
                      <a:pt x="2383" y="50"/>
                    </a:lnTo>
                    <a:lnTo>
                      <a:pt x="2350" y="50"/>
                    </a:lnTo>
                    <a:lnTo>
                      <a:pt x="2350" y="34"/>
                    </a:lnTo>
                    <a:lnTo>
                      <a:pt x="2333" y="34"/>
                    </a:lnTo>
                    <a:lnTo>
                      <a:pt x="2333" y="0"/>
                    </a:lnTo>
                    <a:close/>
                    <a:moveTo>
                      <a:pt x="550" y="1750"/>
                    </a:moveTo>
                    <a:lnTo>
                      <a:pt x="550" y="1783"/>
                    </a:lnTo>
                    <a:lnTo>
                      <a:pt x="517" y="1783"/>
                    </a:lnTo>
                    <a:lnTo>
                      <a:pt x="517" y="1800"/>
                    </a:lnTo>
                    <a:lnTo>
                      <a:pt x="500" y="1800"/>
                    </a:lnTo>
                    <a:lnTo>
                      <a:pt x="500" y="1833"/>
                    </a:lnTo>
                    <a:lnTo>
                      <a:pt x="467" y="1833"/>
                    </a:lnTo>
                    <a:lnTo>
                      <a:pt x="467" y="1867"/>
                    </a:lnTo>
                    <a:lnTo>
                      <a:pt x="434" y="1867"/>
                    </a:lnTo>
                    <a:lnTo>
                      <a:pt x="434" y="1883"/>
                    </a:lnTo>
                    <a:lnTo>
                      <a:pt x="417" y="1883"/>
                    </a:lnTo>
                    <a:lnTo>
                      <a:pt x="417" y="1917"/>
                    </a:lnTo>
                    <a:lnTo>
                      <a:pt x="384" y="1917"/>
                    </a:lnTo>
                    <a:lnTo>
                      <a:pt x="384" y="1950"/>
                    </a:lnTo>
                    <a:lnTo>
                      <a:pt x="350" y="1950"/>
                    </a:lnTo>
                    <a:lnTo>
                      <a:pt x="350" y="1967"/>
                    </a:lnTo>
                    <a:lnTo>
                      <a:pt x="334" y="1967"/>
                    </a:lnTo>
                    <a:lnTo>
                      <a:pt x="334" y="2000"/>
                    </a:lnTo>
                    <a:lnTo>
                      <a:pt x="300" y="2000"/>
                    </a:lnTo>
                    <a:lnTo>
                      <a:pt x="300" y="2033"/>
                    </a:lnTo>
                    <a:lnTo>
                      <a:pt x="267" y="2033"/>
                    </a:lnTo>
                    <a:lnTo>
                      <a:pt x="267" y="2050"/>
                    </a:lnTo>
                    <a:lnTo>
                      <a:pt x="250" y="2050"/>
                    </a:lnTo>
                    <a:lnTo>
                      <a:pt x="250" y="2083"/>
                    </a:lnTo>
                    <a:lnTo>
                      <a:pt x="217" y="2083"/>
                    </a:lnTo>
                    <a:lnTo>
                      <a:pt x="217" y="2116"/>
                    </a:lnTo>
                    <a:lnTo>
                      <a:pt x="184" y="2116"/>
                    </a:lnTo>
                    <a:lnTo>
                      <a:pt x="184" y="2133"/>
                    </a:lnTo>
                    <a:lnTo>
                      <a:pt x="167" y="2133"/>
                    </a:lnTo>
                    <a:lnTo>
                      <a:pt x="167" y="2166"/>
                    </a:lnTo>
                    <a:lnTo>
                      <a:pt x="134" y="2166"/>
                    </a:lnTo>
                    <a:lnTo>
                      <a:pt x="134" y="2200"/>
                    </a:lnTo>
                    <a:lnTo>
                      <a:pt x="101" y="2200"/>
                    </a:lnTo>
                    <a:lnTo>
                      <a:pt x="101" y="2216"/>
                    </a:lnTo>
                    <a:lnTo>
                      <a:pt x="84" y="2216"/>
                    </a:lnTo>
                    <a:lnTo>
                      <a:pt x="84" y="2250"/>
                    </a:lnTo>
                    <a:lnTo>
                      <a:pt x="51" y="2250"/>
                    </a:lnTo>
                    <a:lnTo>
                      <a:pt x="51" y="2283"/>
                    </a:lnTo>
                    <a:lnTo>
                      <a:pt x="17" y="2283"/>
                    </a:lnTo>
                    <a:lnTo>
                      <a:pt x="17" y="2300"/>
                    </a:lnTo>
                    <a:lnTo>
                      <a:pt x="1" y="2300"/>
                    </a:lnTo>
                    <a:lnTo>
                      <a:pt x="1" y="2333"/>
                    </a:lnTo>
                    <a:lnTo>
                      <a:pt x="17" y="2333"/>
                    </a:lnTo>
                    <a:lnTo>
                      <a:pt x="17" y="2366"/>
                    </a:lnTo>
                    <a:lnTo>
                      <a:pt x="51" y="2366"/>
                    </a:lnTo>
                    <a:lnTo>
                      <a:pt x="51" y="2383"/>
                    </a:lnTo>
                    <a:lnTo>
                      <a:pt x="84" y="2383"/>
                    </a:lnTo>
                    <a:lnTo>
                      <a:pt x="84" y="2416"/>
                    </a:lnTo>
                    <a:lnTo>
                      <a:pt x="101" y="2416"/>
                    </a:lnTo>
                    <a:lnTo>
                      <a:pt x="101" y="2383"/>
                    </a:lnTo>
                    <a:lnTo>
                      <a:pt x="134" y="2383"/>
                    </a:lnTo>
                    <a:lnTo>
                      <a:pt x="134" y="2366"/>
                    </a:lnTo>
                    <a:lnTo>
                      <a:pt x="167" y="2366"/>
                    </a:lnTo>
                    <a:lnTo>
                      <a:pt x="167" y="2333"/>
                    </a:lnTo>
                    <a:lnTo>
                      <a:pt x="184" y="2333"/>
                    </a:lnTo>
                    <a:lnTo>
                      <a:pt x="184" y="2300"/>
                    </a:lnTo>
                    <a:lnTo>
                      <a:pt x="217" y="2300"/>
                    </a:lnTo>
                    <a:lnTo>
                      <a:pt x="217" y="2283"/>
                    </a:lnTo>
                    <a:lnTo>
                      <a:pt x="250" y="2283"/>
                    </a:lnTo>
                    <a:lnTo>
                      <a:pt x="250" y="2250"/>
                    </a:lnTo>
                    <a:lnTo>
                      <a:pt x="267" y="2250"/>
                    </a:lnTo>
                    <a:lnTo>
                      <a:pt x="267" y="2216"/>
                    </a:lnTo>
                    <a:lnTo>
                      <a:pt x="300" y="2216"/>
                    </a:lnTo>
                    <a:lnTo>
                      <a:pt x="300" y="2200"/>
                    </a:lnTo>
                    <a:lnTo>
                      <a:pt x="334" y="2200"/>
                    </a:lnTo>
                    <a:lnTo>
                      <a:pt x="334" y="2166"/>
                    </a:lnTo>
                    <a:lnTo>
                      <a:pt x="350" y="2166"/>
                    </a:lnTo>
                    <a:lnTo>
                      <a:pt x="350" y="2133"/>
                    </a:lnTo>
                    <a:lnTo>
                      <a:pt x="384" y="2133"/>
                    </a:lnTo>
                    <a:lnTo>
                      <a:pt x="384" y="2116"/>
                    </a:lnTo>
                    <a:lnTo>
                      <a:pt x="417" y="2116"/>
                    </a:lnTo>
                    <a:lnTo>
                      <a:pt x="417" y="2083"/>
                    </a:lnTo>
                    <a:lnTo>
                      <a:pt x="434" y="2083"/>
                    </a:lnTo>
                    <a:lnTo>
                      <a:pt x="434" y="2050"/>
                    </a:lnTo>
                    <a:lnTo>
                      <a:pt x="467" y="2050"/>
                    </a:lnTo>
                    <a:lnTo>
                      <a:pt x="467" y="2033"/>
                    </a:lnTo>
                    <a:lnTo>
                      <a:pt x="500" y="2033"/>
                    </a:lnTo>
                    <a:lnTo>
                      <a:pt x="500" y="2000"/>
                    </a:lnTo>
                    <a:lnTo>
                      <a:pt x="517" y="2000"/>
                    </a:lnTo>
                    <a:lnTo>
                      <a:pt x="517" y="1967"/>
                    </a:lnTo>
                    <a:lnTo>
                      <a:pt x="550" y="1967"/>
                    </a:lnTo>
                    <a:lnTo>
                      <a:pt x="550" y="1950"/>
                    </a:lnTo>
                    <a:lnTo>
                      <a:pt x="584" y="1950"/>
                    </a:lnTo>
                    <a:lnTo>
                      <a:pt x="584" y="1917"/>
                    </a:lnTo>
                    <a:lnTo>
                      <a:pt x="600" y="1917"/>
                    </a:lnTo>
                    <a:lnTo>
                      <a:pt x="600" y="1883"/>
                    </a:lnTo>
                    <a:lnTo>
                      <a:pt x="634" y="1883"/>
                    </a:lnTo>
                    <a:lnTo>
                      <a:pt x="634" y="1867"/>
                    </a:lnTo>
                    <a:lnTo>
                      <a:pt x="667" y="1867"/>
                    </a:lnTo>
                    <a:lnTo>
                      <a:pt x="667" y="1833"/>
                    </a:lnTo>
                    <a:lnTo>
                      <a:pt x="684" y="1833"/>
                    </a:lnTo>
                    <a:lnTo>
                      <a:pt x="684" y="1800"/>
                    </a:lnTo>
                    <a:lnTo>
                      <a:pt x="717" y="1800"/>
                    </a:lnTo>
                    <a:lnTo>
                      <a:pt x="717" y="1783"/>
                    </a:lnTo>
                    <a:lnTo>
                      <a:pt x="750" y="1783"/>
                    </a:lnTo>
                    <a:lnTo>
                      <a:pt x="750" y="1750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18"/>
              <p:cNvSpPr/>
              <p:nvPr/>
            </p:nvSpPr>
            <p:spPr>
              <a:xfrm>
                <a:off x="4299675" y="1526125"/>
                <a:ext cx="59575" cy="60025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401" extrusionOk="0">
                    <a:moveTo>
                      <a:pt x="2283" y="1"/>
                    </a:moveTo>
                    <a:lnTo>
                      <a:pt x="2283" y="34"/>
                    </a:lnTo>
                    <a:lnTo>
                      <a:pt x="2250" y="34"/>
                    </a:lnTo>
                    <a:lnTo>
                      <a:pt x="2250" y="68"/>
                    </a:lnTo>
                    <a:lnTo>
                      <a:pt x="2216" y="68"/>
                    </a:lnTo>
                    <a:lnTo>
                      <a:pt x="2216" y="84"/>
                    </a:lnTo>
                    <a:lnTo>
                      <a:pt x="2200" y="84"/>
                    </a:lnTo>
                    <a:lnTo>
                      <a:pt x="2200" y="118"/>
                    </a:lnTo>
                    <a:lnTo>
                      <a:pt x="2166" y="118"/>
                    </a:lnTo>
                    <a:lnTo>
                      <a:pt x="2166" y="151"/>
                    </a:lnTo>
                    <a:lnTo>
                      <a:pt x="2133" y="151"/>
                    </a:lnTo>
                    <a:lnTo>
                      <a:pt x="2133" y="168"/>
                    </a:lnTo>
                    <a:lnTo>
                      <a:pt x="2116" y="168"/>
                    </a:lnTo>
                    <a:lnTo>
                      <a:pt x="2116" y="201"/>
                    </a:lnTo>
                    <a:lnTo>
                      <a:pt x="2083" y="201"/>
                    </a:lnTo>
                    <a:lnTo>
                      <a:pt x="2083" y="234"/>
                    </a:lnTo>
                    <a:lnTo>
                      <a:pt x="2050" y="234"/>
                    </a:lnTo>
                    <a:lnTo>
                      <a:pt x="2050" y="251"/>
                    </a:lnTo>
                    <a:lnTo>
                      <a:pt x="2033" y="251"/>
                    </a:lnTo>
                    <a:lnTo>
                      <a:pt x="2033" y="284"/>
                    </a:lnTo>
                    <a:lnTo>
                      <a:pt x="2000" y="284"/>
                    </a:lnTo>
                    <a:lnTo>
                      <a:pt x="2000" y="317"/>
                    </a:lnTo>
                    <a:lnTo>
                      <a:pt x="1966" y="317"/>
                    </a:lnTo>
                    <a:lnTo>
                      <a:pt x="1966" y="334"/>
                    </a:lnTo>
                    <a:lnTo>
                      <a:pt x="1950" y="334"/>
                    </a:lnTo>
                    <a:lnTo>
                      <a:pt x="1950" y="367"/>
                    </a:lnTo>
                    <a:lnTo>
                      <a:pt x="1916" y="367"/>
                    </a:lnTo>
                    <a:lnTo>
                      <a:pt x="1916" y="401"/>
                    </a:lnTo>
                    <a:lnTo>
                      <a:pt x="1883" y="401"/>
                    </a:lnTo>
                    <a:lnTo>
                      <a:pt x="1883" y="417"/>
                    </a:lnTo>
                    <a:lnTo>
                      <a:pt x="1866" y="417"/>
                    </a:lnTo>
                    <a:lnTo>
                      <a:pt x="1866" y="451"/>
                    </a:lnTo>
                    <a:lnTo>
                      <a:pt x="1833" y="451"/>
                    </a:lnTo>
                    <a:lnTo>
                      <a:pt x="1833" y="484"/>
                    </a:lnTo>
                    <a:lnTo>
                      <a:pt x="1800" y="484"/>
                    </a:lnTo>
                    <a:lnTo>
                      <a:pt x="1800" y="501"/>
                    </a:lnTo>
                    <a:lnTo>
                      <a:pt x="1783" y="501"/>
                    </a:lnTo>
                    <a:lnTo>
                      <a:pt x="1783" y="534"/>
                    </a:lnTo>
                    <a:lnTo>
                      <a:pt x="1750" y="534"/>
                    </a:lnTo>
                    <a:lnTo>
                      <a:pt x="1750" y="567"/>
                    </a:lnTo>
                    <a:lnTo>
                      <a:pt x="1716" y="567"/>
                    </a:lnTo>
                    <a:lnTo>
                      <a:pt x="1716" y="584"/>
                    </a:lnTo>
                    <a:lnTo>
                      <a:pt x="1700" y="584"/>
                    </a:lnTo>
                    <a:lnTo>
                      <a:pt x="1700" y="617"/>
                    </a:lnTo>
                    <a:lnTo>
                      <a:pt x="1666" y="617"/>
                    </a:lnTo>
                    <a:lnTo>
                      <a:pt x="1666" y="651"/>
                    </a:lnTo>
                    <a:lnTo>
                      <a:pt x="1633" y="651"/>
                    </a:lnTo>
                    <a:lnTo>
                      <a:pt x="1633" y="667"/>
                    </a:lnTo>
                    <a:lnTo>
                      <a:pt x="1616" y="667"/>
                    </a:lnTo>
                    <a:lnTo>
                      <a:pt x="1616" y="701"/>
                    </a:lnTo>
                    <a:lnTo>
                      <a:pt x="1583" y="701"/>
                    </a:lnTo>
                    <a:lnTo>
                      <a:pt x="1583" y="734"/>
                    </a:lnTo>
                    <a:lnTo>
                      <a:pt x="1550" y="734"/>
                    </a:lnTo>
                    <a:lnTo>
                      <a:pt x="1550" y="751"/>
                    </a:lnTo>
                    <a:lnTo>
                      <a:pt x="1533" y="751"/>
                    </a:lnTo>
                    <a:lnTo>
                      <a:pt x="1533" y="784"/>
                    </a:lnTo>
                    <a:lnTo>
                      <a:pt x="1500" y="784"/>
                    </a:lnTo>
                    <a:lnTo>
                      <a:pt x="1500" y="817"/>
                    </a:lnTo>
                    <a:lnTo>
                      <a:pt x="1466" y="817"/>
                    </a:lnTo>
                    <a:lnTo>
                      <a:pt x="1466" y="834"/>
                    </a:lnTo>
                    <a:lnTo>
                      <a:pt x="1550" y="834"/>
                    </a:lnTo>
                    <a:lnTo>
                      <a:pt x="1550" y="867"/>
                    </a:lnTo>
                    <a:lnTo>
                      <a:pt x="1633" y="867"/>
                    </a:lnTo>
                    <a:lnTo>
                      <a:pt x="1633" y="834"/>
                    </a:lnTo>
                    <a:lnTo>
                      <a:pt x="1666" y="834"/>
                    </a:lnTo>
                    <a:lnTo>
                      <a:pt x="1666" y="817"/>
                    </a:lnTo>
                    <a:lnTo>
                      <a:pt x="1700" y="817"/>
                    </a:lnTo>
                    <a:lnTo>
                      <a:pt x="1700" y="784"/>
                    </a:lnTo>
                    <a:lnTo>
                      <a:pt x="1716" y="784"/>
                    </a:lnTo>
                    <a:lnTo>
                      <a:pt x="1716" y="751"/>
                    </a:lnTo>
                    <a:lnTo>
                      <a:pt x="1750" y="751"/>
                    </a:lnTo>
                    <a:lnTo>
                      <a:pt x="1750" y="734"/>
                    </a:lnTo>
                    <a:lnTo>
                      <a:pt x="1783" y="734"/>
                    </a:lnTo>
                    <a:lnTo>
                      <a:pt x="1783" y="701"/>
                    </a:lnTo>
                    <a:lnTo>
                      <a:pt x="1800" y="701"/>
                    </a:lnTo>
                    <a:lnTo>
                      <a:pt x="1800" y="667"/>
                    </a:lnTo>
                    <a:lnTo>
                      <a:pt x="1833" y="667"/>
                    </a:lnTo>
                    <a:lnTo>
                      <a:pt x="1833" y="651"/>
                    </a:lnTo>
                    <a:lnTo>
                      <a:pt x="1866" y="651"/>
                    </a:lnTo>
                    <a:lnTo>
                      <a:pt x="1866" y="617"/>
                    </a:lnTo>
                    <a:lnTo>
                      <a:pt x="1883" y="617"/>
                    </a:lnTo>
                    <a:lnTo>
                      <a:pt x="1883" y="584"/>
                    </a:lnTo>
                    <a:lnTo>
                      <a:pt x="1916" y="584"/>
                    </a:lnTo>
                    <a:lnTo>
                      <a:pt x="1916" y="567"/>
                    </a:lnTo>
                    <a:lnTo>
                      <a:pt x="1950" y="567"/>
                    </a:lnTo>
                    <a:lnTo>
                      <a:pt x="1950" y="534"/>
                    </a:lnTo>
                    <a:lnTo>
                      <a:pt x="1966" y="534"/>
                    </a:lnTo>
                    <a:lnTo>
                      <a:pt x="1966" y="501"/>
                    </a:lnTo>
                    <a:lnTo>
                      <a:pt x="2000" y="501"/>
                    </a:lnTo>
                    <a:lnTo>
                      <a:pt x="2000" y="484"/>
                    </a:lnTo>
                    <a:lnTo>
                      <a:pt x="2033" y="484"/>
                    </a:lnTo>
                    <a:lnTo>
                      <a:pt x="2033" y="451"/>
                    </a:lnTo>
                    <a:lnTo>
                      <a:pt x="2050" y="451"/>
                    </a:lnTo>
                    <a:lnTo>
                      <a:pt x="2050" y="417"/>
                    </a:lnTo>
                    <a:lnTo>
                      <a:pt x="2083" y="417"/>
                    </a:lnTo>
                    <a:lnTo>
                      <a:pt x="2083" y="401"/>
                    </a:lnTo>
                    <a:lnTo>
                      <a:pt x="2116" y="401"/>
                    </a:lnTo>
                    <a:lnTo>
                      <a:pt x="2116" y="367"/>
                    </a:lnTo>
                    <a:lnTo>
                      <a:pt x="2133" y="367"/>
                    </a:lnTo>
                    <a:lnTo>
                      <a:pt x="2133" y="334"/>
                    </a:lnTo>
                    <a:lnTo>
                      <a:pt x="2166" y="334"/>
                    </a:lnTo>
                    <a:lnTo>
                      <a:pt x="2166" y="317"/>
                    </a:lnTo>
                    <a:lnTo>
                      <a:pt x="2200" y="317"/>
                    </a:lnTo>
                    <a:lnTo>
                      <a:pt x="2200" y="284"/>
                    </a:lnTo>
                    <a:lnTo>
                      <a:pt x="2216" y="284"/>
                    </a:lnTo>
                    <a:lnTo>
                      <a:pt x="2216" y="251"/>
                    </a:lnTo>
                    <a:lnTo>
                      <a:pt x="2250" y="251"/>
                    </a:lnTo>
                    <a:lnTo>
                      <a:pt x="2250" y="234"/>
                    </a:lnTo>
                    <a:lnTo>
                      <a:pt x="2283" y="234"/>
                    </a:lnTo>
                    <a:lnTo>
                      <a:pt x="2283" y="201"/>
                    </a:lnTo>
                    <a:lnTo>
                      <a:pt x="2300" y="201"/>
                    </a:lnTo>
                    <a:lnTo>
                      <a:pt x="2300" y="168"/>
                    </a:lnTo>
                    <a:lnTo>
                      <a:pt x="2333" y="168"/>
                    </a:lnTo>
                    <a:lnTo>
                      <a:pt x="2333" y="151"/>
                    </a:lnTo>
                    <a:lnTo>
                      <a:pt x="2366" y="151"/>
                    </a:lnTo>
                    <a:lnTo>
                      <a:pt x="2366" y="118"/>
                    </a:lnTo>
                    <a:lnTo>
                      <a:pt x="2383" y="118"/>
                    </a:lnTo>
                    <a:lnTo>
                      <a:pt x="2383" y="68"/>
                    </a:lnTo>
                    <a:lnTo>
                      <a:pt x="2366" y="68"/>
                    </a:lnTo>
                    <a:lnTo>
                      <a:pt x="2366" y="34"/>
                    </a:lnTo>
                    <a:lnTo>
                      <a:pt x="2333" y="34"/>
                    </a:lnTo>
                    <a:lnTo>
                      <a:pt x="2333" y="1"/>
                    </a:lnTo>
                    <a:close/>
                    <a:moveTo>
                      <a:pt x="967" y="1317"/>
                    </a:moveTo>
                    <a:lnTo>
                      <a:pt x="967" y="1334"/>
                    </a:lnTo>
                    <a:lnTo>
                      <a:pt x="950" y="1334"/>
                    </a:lnTo>
                    <a:lnTo>
                      <a:pt x="950" y="1367"/>
                    </a:lnTo>
                    <a:lnTo>
                      <a:pt x="917" y="1367"/>
                    </a:lnTo>
                    <a:lnTo>
                      <a:pt x="917" y="1401"/>
                    </a:lnTo>
                    <a:lnTo>
                      <a:pt x="883" y="1401"/>
                    </a:lnTo>
                    <a:lnTo>
                      <a:pt x="883" y="1417"/>
                    </a:lnTo>
                    <a:lnTo>
                      <a:pt x="867" y="1417"/>
                    </a:lnTo>
                    <a:lnTo>
                      <a:pt x="867" y="1451"/>
                    </a:lnTo>
                    <a:lnTo>
                      <a:pt x="833" y="1451"/>
                    </a:lnTo>
                    <a:lnTo>
                      <a:pt x="833" y="1484"/>
                    </a:lnTo>
                    <a:lnTo>
                      <a:pt x="800" y="1484"/>
                    </a:lnTo>
                    <a:lnTo>
                      <a:pt x="800" y="1501"/>
                    </a:lnTo>
                    <a:lnTo>
                      <a:pt x="783" y="1501"/>
                    </a:lnTo>
                    <a:lnTo>
                      <a:pt x="783" y="1534"/>
                    </a:lnTo>
                    <a:lnTo>
                      <a:pt x="750" y="1534"/>
                    </a:lnTo>
                    <a:lnTo>
                      <a:pt x="750" y="1567"/>
                    </a:lnTo>
                    <a:lnTo>
                      <a:pt x="717" y="1567"/>
                    </a:lnTo>
                    <a:lnTo>
                      <a:pt x="717" y="1584"/>
                    </a:lnTo>
                    <a:lnTo>
                      <a:pt x="700" y="1584"/>
                    </a:lnTo>
                    <a:lnTo>
                      <a:pt x="700" y="1617"/>
                    </a:lnTo>
                    <a:lnTo>
                      <a:pt x="667" y="1617"/>
                    </a:lnTo>
                    <a:lnTo>
                      <a:pt x="667" y="1650"/>
                    </a:lnTo>
                    <a:lnTo>
                      <a:pt x="633" y="1650"/>
                    </a:lnTo>
                    <a:lnTo>
                      <a:pt x="633" y="1667"/>
                    </a:lnTo>
                    <a:lnTo>
                      <a:pt x="617" y="1667"/>
                    </a:lnTo>
                    <a:lnTo>
                      <a:pt x="617" y="1700"/>
                    </a:lnTo>
                    <a:lnTo>
                      <a:pt x="583" y="1700"/>
                    </a:lnTo>
                    <a:lnTo>
                      <a:pt x="583" y="1734"/>
                    </a:lnTo>
                    <a:lnTo>
                      <a:pt x="550" y="1734"/>
                    </a:lnTo>
                    <a:lnTo>
                      <a:pt x="550" y="1750"/>
                    </a:lnTo>
                    <a:lnTo>
                      <a:pt x="533" y="1750"/>
                    </a:lnTo>
                    <a:lnTo>
                      <a:pt x="533" y="1784"/>
                    </a:lnTo>
                    <a:lnTo>
                      <a:pt x="500" y="1784"/>
                    </a:lnTo>
                    <a:lnTo>
                      <a:pt x="500" y="1817"/>
                    </a:lnTo>
                    <a:lnTo>
                      <a:pt x="467" y="1817"/>
                    </a:lnTo>
                    <a:lnTo>
                      <a:pt x="467" y="1834"/>
                    </a:lnTo>
                    <a:lnTo>
                      <a:pt x="450" y="1834"/>
                    </a:lnTo>
                    <a:lnTo>
                      <a:pt x="450" y="1867"/>
                    </a:lnTo>
                    <a:lnTo>
                      <a:pt x="417" y="1867"/>
                    </a:lnTo>
                    <a:lnTo>
                      <a:pt x="417" y="1900"/>
                    </a:lnTo>
                    <a:lnTo>
                      <a:pt x="383" y="1900"/>
                    </a:lnTo>
                    <a:lnTo>
                      <a:pt x="383" y="1917"/>
                    </a:lnTo>
                    <a:lnTo>
                      <a:pt x="367" y="1917"/>
                    </a:lnTo>
                    <a:lnTo>
                      <a:pt x="367" y="1950"/>
                    </a:lnTo>
                    <a:lnTo>
                      <a:pt x="333" y="1950"/>
                    </a:lnTo>
                    <a:lnTo>
                      <a:pt x="333" y="1984"/>
                    </a:lnTo>
                    <a:lnTo>
                      <a:pt x="300" y="1984"/>
                    </a:lnTo>
                    <a:lnTo>
                      <a:pt x="300" y="2000"/>
                    </a:lnTo>
                    <a:lnTo>
                      <a:pt x="283" y="2000"/>
                    </a:lnTo>
                    <a:lnTo>
                      <a:pt x="283" y="2034"/>
                    </a:lnTo>
                    <a:lnTo>
                      <a:pt x="250" y="2034"/>
                    </a:lnTo>
                    <a:lnTo>
                      <a:pt x="250" y="2067"/>
                    </a:lnTo>
                    <a:lnTo>
                      <a:pt x="217" y="2067"/>
                    </a:lnTo>
                    <a:lnTo>
                      <a:pt x="217" y="2084"/>
                    </a:lnTo>
                    <a:lnTo>
                      <a:pt x="200" y="2084"/>
                    </a:lnTo>
                    <a:lnTo>
                      <a:pt x="200" y="2117"/>
                    </a:lnTo>
                    <a:lnTo>
                      <a:pt x="167" y="2117"/>
                    </a:lnTo>
                    <a:lnTo>
                      <a:pt x="167" y="2150"/>
                    </a:lnTo>
                    <a:lnTo>
                      <a:pt x="133" y="2150"/>
                    </a:lnTo>
                    <a:lnTo>
                      <a:pt x="133" y="2167"/>
                    </a:lnTo>
                    <a:lnTo>
                      <a:pt x="117" y="2167"/>
                    </a:lnTo>
                    <a:lnTo>
                      <a:pt x="117" y="2200"/>
                    </a:lnTo>
                    <a:lnTo>
                      <a:pt x="83" y="2200"/>
                    </a:lnTo>
                    <a:lnTo>
                      <a:pt x="83" y="2234"/>
                    </a:lnTo>
                    <a:lnTo>
                      <a:pt x="50" y="2234"/>
                    </a:lnTo>
                    <a:lnTo>
                      <a:pt x="50" y="2250"/>
                    </a:lnTo>
                    <a:lnTo>
                      <a:pt x="33" y="2250"/>
                    </a:lnTo>
                    <a:lnTo>
                      <a:pt x="33" y="2284"/>
                    </a:lnTo>
                    <a:lnTo>
                      <a:pt x="0" y="2284"/>
                    </a:lnTo>
                    <a:lnTo>
                      <a:pt x="0" y="2334"/>
                    </a:lnTo>
                    <a:lnTo>
                      <a:pt x="33" y="2334"/>
                    </a:lnTo>
                    <a:lnTo>
                      <a:pt x="33" y="2367"/>
                    </a:lnTo>
                    <a:lnTo>
                      <a:pt x="50" y="2367"/>
                    </a:lnTo>
                    <a:lnTo>
                      <a:pt x="50" y="2400"/>
                    </a:lnTo>
                    <a:lnTo>
                      <a:pt x="117" y="2400"/>
                    </a:lnTo>
                    <a:lnTo>
                      <a:pt x="117" y="2367"/>
                    </a:lnTo>
                    <a:lnTo>
                      <a:pt x="133" y="2367"/>
                    </a:lnTo>
                    <a:lnTo>
                      <a:pt x="133" y="2334"/>
                    </a:lnTo>
                    <a:lnTo>
                      <a:pt x="167" y="2334"/>
                    </a:lnTo>
                    <a:lnTo>
                      <a:pt x="167" y="2317"/>
                    </a:lnTo>
                    <a:lnTo>
                      <a:pt x="200" y="2317"/>
                    </a:lnTo>
                    <a:lnTo>
                      <a:pt x="200" y="2284"/>
                    </a:lnTo>
                    <a:lnTo>
                      <a:pt x="217" y="2284"/>
                    </a:lnTo>
                    <a:lnTo>
                      <a:pt x="217" y="2250"/>
                    </a:lnTo>
                    <a:lnTo>
                      <a:pt x="250" y="2250"/>
                    </a:lnTo>
                    <a:lnTo>
                      <a:pt x="250" y="2234"/>
                    </a:lnTo>
                    <a:lnTo>
                      <a:pt x="283" y="2234"/>
                    </a:lnTo>
                    <a:lnTo>
                      <a:pt x="283" y="2200"/>
                    </a:lnTo>
                    <a:lnTo>
                      <a:pt x="300" y="2200"/>
                    </a:lnTo>
                    <a:lnTo>
                      <a:pt x="300" y="2167"/>
                    </a:lnTo>
                    <a:lnTo>
                      <a:pt x="333" y="2167"/>
                    </a:lnTo>
                    <a:lnTo>
                      <a:pt x="333" y="2150"/>
                    </a:lnTo>
                    <a:lnTo>
                      <a:pt x="367" y="2150"/>
                    </a:lnTo>
                    <a:lnTo>
                      <a:pt x="367" y="2117"/>
                    </a:lnTo>
                    <a:lnTo>
                      <a:pt x="383" y="2117"/>
                    </a:lnTo>
                    <a:lnTo>
                      <a:pt x="383" y="2084"/>
                    </a:lnTo>
                    <a:lnTo>
                      <a:pt x="417" y="2084"/>
                    </a:lnTo>
                    <a:lnTo>
                      <a:pt x="417" y="2067"/>
                    </a:lnTo>
                    <a:lnTo>
                      <a:pt x="450" y="2067"/>
                    </a:lnTo>
                    <a:lnTo>
                      <a:pt x="450" y="2034"/>
                    </a:lnTo>
                    <a:lnTo>
                      <a:pt x="467" y="2034"/>
                    </a:lnTo>
                    <a:lnTo>
                      <a:pt x="467" y="2000"/>
                    </a:lnTo>
                    <a:lnTo>
                      <a:pt x="500" y="2000"/>
                    </a:lnTo>
                    <a:lnTo>
                      <a:pt x="500" y="1984"/>
                    </a:lnTo>
                    <a:lnTo>
                      <a:pt x="533" y="1984"/>
                    </a:lnTo>
                    <a:lnTo>
                      <a:pt x="533" y="1950"/>
                    </a:lnTo>
                    <a:lnTo>
                      <a:pt x="550" y="1950"/>
                    </a:lnTo>
                    <a:lnTo>
                      <a:pt x="550" y="1917"/>
                    </a:lnTo>
                    <a:lnTo>
                      <a:pt x="583" y="1917"/>
                    </a:lnTo>
                    <a:lnTo>
                      <a:pt x="583" y="1900"/>
                    </a:lnTo>
                    <a:lnTo>
                      <a:pt x="617" y="1900"/>
                    </a:lnTo>
                    <a:lnTo>
                      <a:pt x="617" y="1867"/>
                    </a:lnTo>
                    <a:lnTo>
                      <a:pt x="633" y="1867"/>
                    </a:lnTo>
                    <a:lnTo>
                      <a:pt x="633" y="1834"/>
                    </a:lnTo>
                    <a:lnTo>
                      <a:pt x="667" y="1834"/>
                    </a:lnTo>
                    <a:lnTo>
                      <a:pt x="667" y="1817"/>
                    </a:lnTo>
                    <a:lnTo>
                      <a:pt x="700" y="1817"/>
                    </a:lnTo>
                    <a:lnTo>
                      <a:pt x="700" y="1784"/>
                    </a:lnTo>
                    <a:lnTo>
                      <a:pt x="717" y="1784"/>
                    </a:lnTo>
                    <a:lnTo>
                      <a:pt x="717" y="1750"/>
                    </a:lnTo>
                    <a:lnTo>
                      <a:pt x="750" y="1750"/>
                    </a:lnTo>
                    <a:lnTo>
                      <a:pt x="750" y="1734"/>
                    </a:lnTo>
                    <a:lnTo>
                      <a:pt x="783" y="1734"/>
                    </a:lnTo>
                    <a:lnTo>
                      <a:pt x="783" y="1700"/>
                    </a:lnTo>
                    <a:lnTo>
                      <a:pt x="800" y="1700"/>
                    </a:lnTo>
                    <a:lnTo>
                      <a:pt x="800" y="1667"/>
                    </a:lnTo>
                    <a:lnTo>
                      <a:pt x="833" y="1667"/>
                    </a:lnTo>
                    <a:lnTo>
                      <a:pt x="833" y="1650"/>
                    </a:lnTo>
                    <a:lnTo>
                      <a:pt x="867" y="1650"/>
                    </a:lnTo>
                    <a:lnTo>
                      <a:pt x="867" y="1617"/>
                    </a:lnTo>
                    <a:lnTo>
                      <a:pt x="883" y="1617"/>
                    </a:lnTo>
                    <a:lnTo>
                      <a:pt x="883" y="1584"/>
                    </a:lnTo>
                    <a:lnTo>
                      <a:pt x="917" y="1584"/>
                    </a:lnTo>
                    <a:lnTo>
                      <a:pt x="917" y="1567"/>
                    </a:lnTo>
                    <a:lnTo>
                      <a:pt x="950" y="1567"/>
                    </a:lnTo>
                    <a:lnTo>
                      <a:pt x="950" y="1534"/>
                    </a:lnTo>
                    <a:lnTo>
                      <a:pt x="967" y="1534"/>
                    </a:lnTo>
                    <a:lnTo>
                      <a:pt x="967" y="1501"/>
                    </a:lnTo>
                    <a:lnTo>
                      <a:pt x="1000" y="1501"/>
                    </a:lnTo>
                    <a:lnTo>
                      <a:pt x="1000" y="1484"/>
                    </a:lnTo>
                    <a:lnTo>
                      <a:pt x="1033" y="1484"/>
                    </a:lnTo>
                    <a:lnTo>
                      <a:pt x="1033" y="1451"/>
                    </a:lnTo>
                    <a:lnTo>
                      <a:pt x="1050" y="1451"/>
                    </a:lnTo>
                    <a:lnTo>
                      <a:pt x="1050" y="1417"/>
                    </a:lnTo>
                    <a:lnTo>
                      <a:pt x="1083" y="1417"/>
                    </a:lnTo>
                    <a:lnTo>
                      <a:pt x="1083" y="1401"/>
                    </a:lnTo>
                    <a:lnTo>
                      <a:pt x="1117" y="1401"/>
                    </a:lnTo>
                    <a:lnTo>
                      <a:pt x="1117" y="1367"/>
                    </a:lnTo>
                    <a:lnTo>
                      <a:pt x="1133" y="1367"/>
                    </a:lnTo>
                    <a:lnTo>
                      <a:pt x="1133" y="1334"/>
                    </a:lnTo>
                    <a:lnTo>
                      <a:pt x="1166" y="1334"/>
                    </a:lnTo>
                    <a:lnTo>
                      <a:pt x="1166" y="1317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18"/>
              <p:cNvSpPr/>
              <p:nvPr/>
            </p:nvSpPr>
            <p:spPr>
              <a:xfrm>
                <a:off x="4335075" y="1501975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50" y="0"/>
                    </a:moveTo>
                    <a:lnTo>
                      <a:pt x="50" y="34"/>
                    </a:lnTo>
                    <a:lnTo>
                      <a:pt x="34" y="34"/>
                    </a:lnTo>
                    <a:lnTo>
                      <a:pt x="34" y="50"/>
                    </a:lnTo>
                    <a:lnTo>
                      <a:pt x="0" y="50"/>
                    </a:lnTo>
                    <a:lnTo>
                      <a:pt x="0" y="134"/>
                    </a:lnTo>
                    <a:lnTo>
                      <a:pt x="34" y="134"/>
                    </a:lnTo>
                    <a:lnTo>
                      <a:pt x="34" y="167"/>
                    </a:lnTo>
                    <a:lnTo>
                      <a:pt x="50" y="167"/>
                    </a:lnTo>
                    <a:lnTo>
                      <a:pt x="50" y="134"/>
                    </a:lnTo>
                    <a:lnTo>
                      <a:pt x="84" y="134"/>
                    </a:lnTo>
                    <a:lnTo>
                      <a:pt x="84" y="117"/>
                    </a:lnTo>
                    <a:lnTo>
                      <a:pt x="117" y="117"/>
                    </a:lnTo>
                    <a:lnTo>
                      <a:pt x="117" y="84"/>
                    </a:lnTo>
                    <a:lnTo>
                      <a:pt x="134" y="84"/>
                    </a:lnTo>
                    <a:lnTo>
                      <a:pt x="134" y="50"/>
                    </a:lnTo>
                    <a:lnTo>
                      <a:pt x="167" y="50"/>
                    </a:lnTo>
                    <a:lnTo>
                      <a:pt x="167" y="34"/>
                    </a:lnTo>
                    <a:lnTo>
                      <a:pt x="117" y="34"/>
                    </a:lnTo>
                    <a:lnTo>
                      <a:pt x="1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18"/>
              <p:cNvSpPr/>
              <p:nvPr/>
            </p:nvSpPr>
            <p:spPr>
              <a:xfrm>
                <a:off x="4345500" y="1506150"/>
                <a:ext cx="11675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50" extrusionOk="0">
                    <a:moveTo>
                      <a:pt x="333" y="0"/>
                    </a:moveTo>
                    <a:lnTo>
                      <a:pt x="333" y="33"/>
                    </a:lnTo>
                    <a:lnTo>
                      <a:pt x="300" y="33"/>
                    </a:lnTo>
                    <a:lnTo>
                      <a:pt x="300" y="50"/>
                    </a:lnTo>
                    <a:lnTo>
                      <a:pt x="283" y="50"/>
                    </a:lnTo>
                    <a:lnTo>
                      <a:pt x="283" y="83"/>
                    </a:lnTo>
                    <a:lnTo>
                      <a:pt x="250" y="83"/>
                    </a:lnTo>
                    <a:lnTo>
                      <a:pt x="250" y="117"/>
                    </a:lnTo>
                    <a:lnTo>
                      <a:pt x="217" y="117"/>
                    </a:lnTo>
                    <a:lnTo>
                      <a:pt x="217" y="133"/>
                    </a:lnTo>
                    <a:lnTo>
                      <a:pt x="200" y="133"/>
                    </a:lnTo>
                    <a:lnTo>
                      <a:pt x="200" y="167"/>
                    </a:lnTo>
                    <a:lnTo>
                      <a:pt x="167" y="167"/>
                    </a:lnTo>
                    <a:lnTo>
                      <a:pt x="167" y="200"/>
                    </a:lnTo>
                    <a:lnTo>
                      <a:pt x="133" y="200"/>
                    </a:lnTo>
                    <a:lnTo>
                      <a:pt x="133" y="217"/>
                    </a:lnTo>
                    <a:lnTo>
                      <a:pt x="117" y="217"/>
                    </a:lnTo>
                    <a:lnTo>
                      <a:pt x="117" y="250"/>
                    </a:lnTo>
                    <a:lnTo>
                      <a:pt x="83" y="250"/>
                    </a:lnTo>
                    <a:lnTo>
                      <a:pt x="83" y="283"/>
                    </a:lnTo>
                    <a:lnTo>
                      <a:pt x="50" y="283"/>
                    </a:lnTo>
                    <a:lnTo>
                      <a:pt x="50" y="300"/>
                    </a:lnTo>
                    <a:lnTo>
                      <a:pt x="33" y="300"/>
                    </a:lnTo>
                    <a:lnTo>
                      <a:pt x="33" y="333"/>
                    </a:lnTo>
                    <a:lnTo>
                      <a:pt x="0" y="333"/>
                    </a:lnTo>
                    <a:lnTo>
                      <a:pt x="0" y="383"/>
                    </a:lnTo>
                    <a:lnTo>
                      <a:pt x="33" y="383"/>
                    </a:lnTo>
                    <a:lnTo>
                      <a:pt x="33" y="417"/>
                    </a:lnTo>
                    <a:lnTo>
                      <a:pt x="50" y="417"/>
                    </a:lnTo>
                    <a:lnTo>
                      <a:pt x="50" y="450"/>
                    </a:lnTo>
                    <a:lnTo>
                      <a:pt x="117" y="450"/>
                    </a:lnTo>
                    <a:lnTo>
                      <a:pt x="117" y="417"/>
                    </a:lnTo>
                    <a:lnTo>
                      <a:pt x="133" y="417"/>
                    </a:lnTo>
                    <a:lnTo>
                      <a:pt x="133" y="383"/>
                    </a:lnTo>
                    <a:lnTo>
                      <a:pt x="167" y="383"/>
                    </a:lnTo>
                    <a:lnTo>
                      <a:pt x="167" y="367"/>
                    </a:lnTo>
                    <a:lnTo>
                      <a:pt x="200" y="367"/>
                    </a:lnTo>
                    <a:lnTo>
                      <a:pt x="200" y="333"/>
                    </a:lnTo>
                    <a:lnTo>
                      <a:pt x="217" y="333"/>
                    </a:lnTo>
                    <a:lnTo>
                      <a:pt x="217" y="300"/>
                    </a:lnTo>
                    <a:lnTo>
                      <a:pt x="250" y="300"/>
                    </a:lnTo>
                    <a:lnTo>
                      <a:pt x="250" y="283"/>
                    </a:lnTo>
                    <a:lnTo>
                      <a:pt x="283" y="283"/>
                    </a:lnTo>
                    <a:lnTo>
                      <a:pt x="283" y="250"/>
                    </a:lnTo>
                    <a:lnTo>
                      <a:pt x="300" y="250"/>
                    </a:lnTo>
                    <a:lnTo>
                      <a:pt x="300" y="217"/>
                    </a:lnTo>
                    <a:lnTo>
                      <a:pt x="333" y="217"/>
                    </a:lnTo>
                    <a:lnTo>
                      <a:pt x="333" y="200"/>
                    </a:lnTo>
                    <a:lnTo>
                      <a:pt x="367" y="200"/>
                    </a:lnTo>
                    <a:lnTo>
                      <a:pt x="367" y="167"/>
                    </a:lnTo>
                    <a:lnTo>
                      <a:pt x="383" y="167"/>
                    </a:lnTo>
                    <a:lnTo>
                      <a:pt x="383" y="133"/>
                    </a:lnTo>
                    <a:lnTo>
                      <a:pt x="417" y="133"/>
                    </a:lnTo>
                    <a:lnTo>
                      <a:pt x="417" y="117"/>
                    </a:lnTo>
                    <a:lnTo>
                      <a:pt x="450" y="117"/>
                    </a:lnTo>
                    <a:lnTo>
                      <a:pt x="450" y="83"/>
                    </a:lnTo>
                    <a:lnTo>
                      <a:pt x="467" y="83"/>
                    </a:lnTo>
                    <a:lnTo>
                      <a:pt x="467" y="33"/>
                    </a:lnTo>
                    <a:lnTo>
                      <a:pt x="383" y="33"/>
                    </a:lnTo>
                    <a:lnTo>
                      <a:pt x="3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18"/>
              <p:cNvSpPr/>
              <p:nvPr/>
            </p:nvSpPr>
            <p:spPr>
              <a:xfrm>
                <a:off x="4357150" y="1511550"/>
                <a:ext cx="183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701" extrusionOk="0">
                    <a:moveTo>
                      <a:pt x="567" y="1"/>
                    </a:moveTo>
                    <a:lnTo>
                      <a:pt x="567" y="34"/>
                    </a:lnTo>
                    <a:lnTo>
                      <a:pt x="534" y="34"/>
                    </a:lnTo>
                    <a:lnTo>
                      <a:pt x="534" y="67"/>
                    </a:lnTo>
                    <a:lnTo>
                      <a:pt x="500" y="67"/>
                    </a:lnTo>
                    <a:lnTo>
                      <a:pt x="500" y="84"/>
                    </a:lnTo>
                    <a:lnTo>
                      <a:pt x="484" y="84"/>
                    </a:lnTo>
                    <a:lnTo>
                      <a:pt x="484" y="117"/>
                    </a:lnTo>
                    <a:lnTo>
                      <a:pt x="450" y="117"/>
                    </a:lnTo>
                    <a:lnTo>
                      <a:pt x="450" y="151"/>
                    </a:lnTo>
                    <a:lnTo>
                      <a:pt x="417" y="151"/>
                    </a:lnTo>
                    <a:lnTo>
                      <a:pt x="417" y="167"/>
                    </a:lnTo>
                    <a:lnTo>
                      <a:pt x="400" y="167"/>
                    </a:lnTo>
                    <a:lnTo>
                      <a:pt x="400" y="201"/>
                    </a:lnTo>
                    <a:lnTo>
                      <a:pt x="367" y="201"/>
                    </a:lnTo>
                    <a:lnTo>
                      <a:pt x="367" y="234"/>
                    </a:lnTo>
                    <a:lnTo>
                      <a:pt x="334" y="234"/>
                    </a:lnTo>
                    <a:lnTo>
                      <a:pt x="334" y="251"/>
                    </a:lnTo>
                    <a:lnTo>
                      <a:pt x="317" y="251"/>
                    </a:lnTo>
                    <a:lnTo>
                      <a:pt x="317" y="284"/>
                    </a:lnTo>
                    <a:lnTo>
                      <a:pt x="284" y="284"/>
                    </a:lnTo>
                    <a:lnTo>
                      <a:pt x="284" y="317"/>
                    </a:lnTo>
                    <a:lnTo>
                      <a:pt x="251" y="317"/>
                    </a:lnTo>
                    <a:lnTo>
                      <a:pt x="251" y="334"/>
                    </a:lnTo>
                    <a:lnTo>
                      <a:pt x="234" y="334"/>
                    </a:lnTo>
                    <a:lnTo>
                      <a:pt x="234" y="367"/>
                    </a:lnTo>
                    <a:lnTo>
                      <a:pt x="201" y="367"/>
                    </a:lnTo>
                    <a:lnTo>
                      <a:pt x="201" y="401"/>
                    </a:lnTo>
                    <a:lnTo>
                      <a:pt x="167" y="401"/>
                    </a:lnTo>
                    <a:lnTo>
                      <a:pt x="167" y="417"/>
                    </a:lnTo>
                    <a:lnTo>
                      <a:pt x="151" y="417"/>
                    </a:lnTo>
                    <a:lnTo>
                      <a:pt x="151" y="451"/>
                    </a:lnTo>
                    <a:lnTo>
                      <a:pt x="117" y="451"/>
                    </a:lnTo>
                    <a:lnTo>
                      <a:pt x="117" y="484"/>
                    </a:lnTo>
                    <a:lnTo>
                      <a:pt x="84" y="484"/>
                    </a:lnTo>
                    <a:lnTo>
                      <a:pt x="84" y="501"/>
                    </a:lnTo>
                    <a:lnTo>
                      <a:pt x="67" y="501"/>
                    </a:lnTo>
                    <a:lnTo>
                      <a:pt x="67" y="534"/>
                    </a:lnTo>
                    <a:lnTo>
                      <a:pt x="34" y="534"/>
                    </a:lnTo>
                    <a:lnTo>
                      <a:pt x="34" y="567"/>
                    </a:lnTo>
                    <a:lnTo>
                      <a:pt x="1" y="567"/>
                    </a:lnTo>
                    <a:lnTo>
                      <a:pt x="1" y="651"/>
                    </a:lnTo>
                    <a:lnTo>
                      <a:pt x="34" y="651"/>
                    </a:lnTo>
                    <a:lnTo>
                      <a:pt x="34" y="667"/>
                    </a:lnTo>
                    <a:lnTo>
                      <a:pt x="67" y="667"/>
                    </a:lnTo>
                    <a:lnTo>
                      <a:pt x="67" y="701"/>
                    </a:lnTo>
                    <a:lnTo>
                      <a:pt x="84" y="701"/>
                    </a:lnTo>
                    <a:lnTo>
                      <a:pt x="84" y="667"/>
                    </a:lnTo>
                    <a:lnTo>
                      <a:pt x="117" y="667"/>
                    </a:lnTo>
                    <a:lnTo>
                      <a:pt x="117" y="651"/>
                    </a:lnTo>
                    <a:lnTo>
                      <a:pt x="151" y="651"/>
                    </a:lnTo>
                    <a:lnTo>
                      <a:pt x="151" y="617"/>
                    </a:lnTo>
                    <a:lnTo>
                      <a:pt x="167" y="617"/>
                    </a:lnTo>
                    <a:lnTo>
                      <a:pt x="167" y="584"/>
                    </a:lnTo>
                    <a:lnTo>
                      <a:pt x="201" y="584"/>
                    </a:lnTo>
                    <a:lnTo>
                      <a:pt x="201" y="567"/>
                    </a:lnTo>
                    <a:lnTo>
                      <a:pt x="234" y="567"/>
                    </a:lnTo>
                    <a:lnTo>
                      <a:pt x="234" y="534"/>
                    </a:lnTo>
                    <a:lnTo>
                      <a:pt x="251" y="534"/>
                    </a:lnTo>
                    <a:lnTo>
                      <a:pt x="251" y="501"/>
                    </a:lnTo>
                    <a:lnTo>
                      <a:pt x="284" y="501"/>
                    </a:lnTo>
                    <a:lnTo>
                      <a:pt x="284" y="484"/>
                    </a:lnTo>
                    <a:lnTo>
                      <a:pt x="317" y="484"/>
                    </a:lnTo>
                    <a:lnTo>
                      <a:pt x="317" y="451"/>
                    </a:lnTo>
                    <a:lnTo>
                      <a:pt x="334" y="451"/>
                    </a:lnTo>
                    <a:lnTo>
                      <a:pt x="334" y="417"/>
                    </a:lnTo>
                    <a:lnTo>
                      <a:pt x="367" y="417"/>
                    </a:lnTo>
                    <a:lnTo>
                      <a:pt x="367" y="401"/>
                    </a:lnTo>
                    <a:lnTo>
                      <a:pt x="400" y="401"/>
                    </a:lnTo>
                    <a:lnTo>
                      <a:pt x="400" y="367"/>
                    </a:lnTo>
                    <a:lnTo>
                      <a:pt x="417" y="367"/>
                    </a:lnTo>
                    <a:lnTo>
                      <a:pt x="417" y="334"/>
                    </a:lnTo>
                    <a:lnTo>
                      <a:pt x="450" y="334"/>
                    </a:lnTo>
                    <a:lnTo>
                      <a:pt x="450" y="317"/>
                    </a:lnTo>
                    <a:lnTo>
                      <a:pt x="484" y="317"/>
                    </a:lnTo>
                    <a:lnTo>
                      <a:pt x="484" y="284"/>
                    </a:lnTo>
                    <a:lnTo>
                      <a:pt x="500" y="284"/>
                    </a:lnTo>
                    <a:lnTo>
                      <a:pt x="500" y="251"/>
                    </a:lnTo>
                    <a:lnTo>
                      <a:pt x="534" y="251"/>
                    </a:lnTo>
                    <a:lnTo>
                      <a:pt x="534" y="234"/>
                    </a:lnTo>
                    <a:lnTo>
                      <a:pt x="567" y="234"/>
                    </a:lnTo>
                    <a:lnTo>
                      <a:pt x="567" y="201"/>
                    </a:lnTo>
                    <a:lnTo>
                      <a:pt x="584" y="201"/>
                    </a:lnTo>
                    <a:lnTo>
                      <a:pt x="584" y="167"/>
                    </a:lnTo>
                    <a:lnTo>
                      <a:pt x="617" y="167"/>
                    </a:lnTo>
                    <a:lnTo>
                      <a:pt x="617" y="151"/>
                    </a:lnTo>
                    <a:lnTo>
                      <a:pt x="650" y="151"/>
                    </a:lnTo>
                    <a:lnTo>
                      <a:pt x="650" y="117"/>
                    </a:lnTo>
                    <a:lnTo>
                      <a:pt x="667" y="117"/>
                    </a:lnTo>
                    <a:lnTo>
                      <a:pt x="667" y="84"/>
                    </a:lnTo>
                    <a:lnTo>
                      <a:pt x="700" y="84"/>
                    </a:lnTo>
                    <a:lnTo>
                      <a:pt x="700" y="67"/>
                    </a:lnTo>
                    <a:lnTo>
                      <a:pt x="734" y="67"/>
                    </a:lnTo>
                    <a:lnTo>
                      <a:pt x="734" y="34"/>
                    </a:lnTo>
                    <a:lnTo>
                      <a:pt x="617" y="34"/>
                    </a:lnTo>
                    <a:lnTo>
                      <a:pt x="617" y="1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18"/>
              <p:cNvSpPr/>
              <p:nvPr/>
            </p:nvSpPr>
            <p:spPr>
              <a:xfrm>
                <a:off x="4368400" y="1517375"/>
                <a:ext cx="237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918" extrusionOk="0">
                    <a:moveTo>
                      <a:pt x="800" y="1"/>
                    </a:moveTo>
                    <a:lnTo>
                      <a:pt x="800" y="18"/>
                    </a:lnTo>
                    <a:lnTo>
                      <a:pt x="784" y="18"/>
                    </a:lnTo>
                    <a:lnTo>
                      <a:pt x="784" y="51"/>
                    </a:lnTo>
                    <a:lnTo>
                      <a:pt x="750" y="51"/>
                    </a:lnTo>
                    <a:lnTo>
                      <a:pt x="750" y="84"/>
                    </a:lnTo>
                    <a:lnTo>
                      <a:pt x="717" y="84"/>
                    </a:lnTo>
                    <a:lnTo>
                      <a:pt x="717" y="101"/>
                    </a:lnTo>
                    <a:lnTo>
                      <a:pt x="700" y="101"/>
                    </a:lnTo>
                    <a:lnTo>
                      <a:pt x="700" y="134"/>
                    </a:lnTo>
                    <a:lnTo>
                      <a:pt x="667" y="134"/>
                    </a:lnTo>
                    <a:lnTo>
                      <a:pt x="667" y="168"/>
                    </a:lnTo>
                    <a:lnTo>
                      <a:pt x="634" y="168"/>
                    </a:lnTo>
                    <a:lnTo>
                      <a:pt x="634" y="184"/>
                    </a:lnTo>
                    <a:lnTo>
                      <a:pt x="617" y="184"/>
                    </a:lnTo>
                    <a:lnTo>
                      <a:pt x="617" y="218"/>
                    </a:lnTo>
                    <a:lnTo>
                      <a:pt x="584" y="218"/>
                    </a:lnTo>
                    <a:lnTo>
                      <a:pt x="584" y="251"/>
                    </a:lnTo>
                    <a:lnTo>
                      <a:pt x="550" y="251"/>
                    </a:lnTo>
                    <a:lnTo>
                      <a:pt x="550" y="268"/>
                    </a:lnTo>
                    <a:lnTo>
                      <a:pt x="534" y="268"/>
                    </a:lnTo>
                    <a:lnTo>
                      <a:pt x="534" y="301"/>
                    </a:lnTo>
                    <a:lnTo>
                      <a:pt x="500" y="301"/>
                    </a:lnTo>
                    <a:lnTo>
                      <a:pt x="500" y="334"/>
                    </a:lnTo>
                    <a:lnTo>
                      <a:pt x="467" y="334"/>
                    </a:lnTo>
                    <a:lnTo>
                      <a:pt x="467" y="351"/>
                    </a:lnTo>
                    <a:lnTo>
                      <a:pt x="450" y="351"/>
                    </a:lnTo>
                    <a:lnTo>
                      <a:pt x="450" y="384"/>
                    </a:lnTo>
                    <a:lnTo>
                      <a:pt x="417" y="384"/>
                    </a:lnTo>
                    <a:lnTo>
                      <a:pt x="417" y="418"/>
                    </a:lnTo>
                    <a:lnTo>
                      <a:pt x="384" y="418"/>
                    </a:lnTo>
                    <a:lnTo>
                      <a:pt x="384" y="434"/>
                    </a:lnTo>
                    <a:lnTo>
                      <a:pt x="367" y="434"/>
                    </a:lnTo>
                    <a:lnTo>
                      <a:pt x="367" y="468"/>
                    </a:lnTo>
                    <a:lnTo>
                      <a:pt x="334" y="468"/>
                    </a:lnTo>
                    <a:lnTo>
                      <a:pt x="334" y="501"/>
                    </a:lnTo>
                    <a:lnTo>
                      <a:pt x="300" y="501"/>
                    </a:lnTo>
                    <a:lnTo>
                      <a:pt x="300" y="518"/>
                    </a:lnTo>
                    <a:lnTo>
                      <a:pt x="284" y="518"/>
                    </a:lnTo>
                    <a:lnTo>
                      <a:pt x="284" y="551"/>
                    </a:lnTo>
                    <a:lnTo>
                      <a:pt x="250" y="551"/>
                    </a:lnTo>
                    <a:lnTo>
                      <a:pt x="250" y="584"/>
                    </a:lnTo>
                    <a:lnTo>
                      <a:pt x="217" y="584"/>
                    </a:lnTo>
                    <a:lnTo>
                      <a:pt x="217" y="601"/>
                    </a:lnTo>
                    <a:lnTo>
                      <a:pt x="200" y="601"/>
                    </a:lnTo>
                    <a:lnTo>
                      <a:pt x="200" y="634"/>
                    </a:lnTo>
                    <a:lnTo>
                      <a:pt x="167" y="634"/>
                    </a:lnTo>
                    <a:lnTo>
                      <a:pt x="167" y="667"/>
                    </a:lnTo>
                    <a:lnTo>
                      <a:pt x="134" y="667"/>
                    </a:lnTo>
                    <a:lnTo>
                      <a:pt x="134" y="684"/>
                    </a:lnTo>
                    <a:lnTo>
                      <a:pt x="117" y="684"/>
                    </a:lnTo>
                    <a:lnTo>
                      <a:pt x="117" y="717"/>
                    </a:lnTo>
                    <a:lnTo>
                      <a:pt x="84" y="717"/>
                    </a:lnTo>
                    <a:lnTo>
                      <a:pt x="84" y="751"/>
                    </a:lnTo>
                    <a:lnTo>
                      <a:pt x="50" y="751"/>
                    </a:lnTo>
                    <a:lnTo>
                      <a:pt x="50" y="767"/>
                    </a:lnTo>
                    <a:lnTo>
                      <a:pt x="34" y="767"/>
                    </a:lnTo>
                    <a:lnTo>
                      <a:pt x="34" y="801"/>
                    </a:lnTo>
                    <a:lnTo>
                      <a:pt x="0" y="801"/>
                    </a:lnTo>
                    <a:lnTo>
                      <a:pt x="0" y="851"/>
                    </a:lnTo>
                    <a:lnTo>
                      <a:pt x="34" y="851"/>
                    </a:lnTo>
                    <a:lnTo>
                      <a:pt x="34" y="884"/>
                    </a:lnTo>
                    <a:lnTo>
                      <a:pt x="50" y="884"/>
                    </a:lnTo>
                    <a:lnTo>
                      <a:pt x="50" y="917"/>
                    </a:lnTo>
                    <a:lnTo>
                      <a:pt x="117" y="917"/>
                    </a:lnTo>
                    <a:lnTo>
                      <a:pt x="117" y="884"/>
                    </a:lnTo>
                    <a:lnTo>
                      <a:pt x="134" y="884"/>
                    </a:lnTo>
                    <a:lnTo>
                      <a:pt x="134" y="851"/>
                    </a:lnTo>
                    <a:lnTo>
                      <a:pt x="167" y="851"/>
                    </a:lnTo>
                    <a:lnTo>
                      <a:pt x="167" y="834"/>
                    </a:lnTo>
                    <a:lnTo>
                      <a:pt x="200" y="834"/>
                    </a:lnTo>
                    <a:lnTo>
                      <a:pt x="200" y="801"/>
                    </a:lnTo>
                    <a:lnTo>
                      <a:pt x="217" y="801"/>
                    </a:lnTo>
                    <a:lnTo>
                      <a:pt x="217" y="767"/>
                    </a:lnTo>
                    <a:lnTo>
                      <a:pt x="250" y="767"/>
                    </a:lnTo>
                    <a:lnTo>
                      <a:pt x="250" y="751"/>
                    </a:lnTo>
                    <a:lnTo>
                      <a:pt x="284" y="751"/>
                    </a:lnTo>
                    <a:lnTo>
                      <a:pt x="284" y="717"/>
                    </a:lnTo>
                    <a:lnTo>
                      <a:pt x="300" y="717"/>
                    </a:lnTo>
                    <a:lnTo>
                      <a:pt x="300" y="684"/>
                    </a:lnTo>
                    <a:lnTo>
                      <a:pt x="334" y="684"/>
                    </a:lnTo>
                    <a:lnTo>
                      <a:pt x="334" y="667"/>
                    </a:lnTo>
                    <a:lnTo>
                      <a:pt x="367" y="667"/>
                    </a:lnTo>
                    <a:lnTo>
                      <a:pt x="367" y="634"/>
                    </a:lnTo>
                    <a:lnTo>
                      <a:pt x="384" y="634"/>
                    </a:lnTo>
                    <a:lnTo>
                      <a:pt x="384" y="601"/>
                    </a:lnTo>
                    <a:lnTo>
                      <a:pt x="417" y="601"/>
                    </a:lnTo>
                    <a:lnTo>
                      <a:pt x="417" y="584"/>
                    </a:lnTo>
                    <a:lnTo>
                      <a:pt x="450" y="584"/>
                    </a:lnTo>
                    <a:lnTo>
                      <a:pt x="450" y="551"/>
                    </a:lnTo>
                    <a:lnTo>
                      <a:pt x="467" y="551"/>
                    </a:lnTo>
                    <a:lnTo>
                      <a:pt x="467" y="518"/>
                    </a:lnTo>
                    <a:lnTo>
                      <a:pt x="500" y="518"/>
                    </a:lnTo>
                    <a:lnTo>
                      <a:pt x="500" y="501"/>
                    </a:lnTo>
                    <a:lnTo>
                      <a:pt x="534" y="501"/>
                    </a:lnTo>
                    <a:lnTo>
                      <a:pt x="534" y="468"/>
                    </a:lnTo>
                    <a:lnTo>
                      <a:pt x="550" y="468"/>
                    </a:lnTo>
                    <a:lnTo>
                      <a:pt x="550" y="434"/>
                    </a:lnTo>
                    <a:lnTo>
                      <a:pt x="584" y="434"/>
                    </a:lnTo>
                    <a:lnTo>
                      <a:pt x="584" y="418"/>
                    </a:lnTo>
                    <a:lnTo>
                      <a:pt x="617" y="418"/>
                    </a:lnTo>
                    <a:lnTo>
                      <a:pt x="617" y="384"/>
                    </a:lnTo>
                    <a:lnTo>
                      <a:pt x="634" y="384"/>
                    </a:lnTo>
                    <a:lnTo>
                      <a:pt x="634" y="351"/>
                    </a:lnTo>
                    <a:lnTo>
                      <a:pt x="667" y="351"/>
                    </a:lnTo>
                    <a:lnTo>
                      <a:pt x="667" y="334"/>
                    </a:lnTo>
                    <a:lnTo>
                      <a:pt x="700" y="334"/>
                    </a:lnTo>
                    <a:lnTo>
                      <a:pt x="700" y="301"/>
                    </a:lnTo>
                    <a:lnTo>
                      <a:pt x="717" y="301"/>
                    </a:lnTo>
                    <a:lnTo>
                      <a:pt x="717" y="268"/>
                    </a:lnTo>
                    <a:lnTo>
                      <a:pt x="750" y="268"/>
                    </a:lnTo>
                    <a:lnTo>
                      <a:pt x="750" y="251"/>
                    </a:lnTo>
                    <a:lnTo>
                      <a:pt x="784" y="251"/>
                    </a:lnTo>
                    <a:lnTo>
                      <a:pt x="784" y="218"/>
                    </a:lnTo>
                    <a:lnTo>
                      <a:pt x="800" y="218"/>
                    </a:lnTo>
                    <a:lnTo>
                      <a:pt x="800" y="184"/>
                    </a:lnTo>
                    <a:lnTo>
                      <a:pt x="834" y="184"/>
                    </a:lnTo>
                    <a:lnTo>
                      <a:pt x="834" y="168"/>
                    </a:lnTo>
                    <a:lnTo>
                      <a:pt x="867" y="168"/>
                    </a:lnTo>
                    <a:lnTo>
                      <a:pt x="867" y="134"/>
                    </a:lnTo>
                    <a:lnTo>
                      <a:pt x="884" y="134"/>
                    </a:lnTo>
                    <a:lnTo>
                      <a:pt x="884" y="101"/>
                    </a:lnTo>
                    <a:lnTo>
                      <a:pt x="917" y="101"/>
                    </a:lnTo>
                    <a:lnTo>
                      <a:pt x="917" y="84"/>
                    </a:lnTo>
                    <a:lnTo>
                      <a:pt x="950" y="84"/>
                    </a:lnTo>
                    <a:lnTo>
                      <a:pt x="950" y="18"/>
                    </a:lnTo>
                    <a:lnTo>
                      <a:pt x="884" y="18"/>
                    </a:lnTo>
                    <a:lnTo>
                      <a:pt x="884" y="1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18"/>
              <p:cNvSpPr/>
              <p:nvPr/>
            </p:nvSpPr>
            <p:spPr>
              <a:xfrm>
                <a:off x="4380075" y="1523625"/>
                <a:ext cx="2875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134" extrusionOk="0">
                    <a:moveTo>
                      <a:pt x="1000" y="1"/>
                    </a:moveTo>
                    <a:lnTo>
                      <a:pt x="1000" y="18"/>
                    </a:lnTo>
                    <a:lnTo>
                      <a:pt x="983" y="18"/>
                    </a:lnTo>
                    <a:lnTo>
                      <a:pt x="983" y="51"/>
                    </a:lnTo>
                    <a:lnTo>
                      <a:pt x="950" y="51"/>
                    </a:lnTo>
                    <a:lnTo>
                      <a:pt x="950" y="84"/>
                    </a:lnTo>
                    <a:lnTo>
                      <a:pt x="916" y="84"/>
                    </a:lnTo>
                    <a:lnTo>
                      <a:pt x="916" y="101"/>
                    </a:lnTo>
                    <a:lnTo>
                      <a:pt x="900" y="101"/>
                    </a:lnTo>
                    <a:lnTo>
                      <a:pt x="900" y="134"/>
                    </a:lnTo>
                    <a:lnTo>
                      <a:pt x="866" y="134"/>
                    </a:lnTo>
                    <a:lnTo>
                      <a:pt x="866" y="168"/>
                    </a:lnTo>
                    <a:lnTo>
                      <a:pt x="833" y="168"/>
                    </a:lnTo>
                    <a:lnTo>
                      <a:pt x="833" y="184"/>
                    </a:lnTo>
                    <a:lnTo>
                      <a:pt x="816" y="184"/>
                    </a:lnTo>
                    <a:lnTo>
                      <a:pt x="816" y="218"/>
                    </a:lnTo>
                    <a:lnTo>
                      <a:pt x="783" y="218"/>
                    </a:lnTo>
                    <a:lnTo>
                      <a:pt x="783" y="251"/>
                    </a:lnTo>
                    <a:lnTo>
                      <a:pt x="750" y="251"/>
                    </a:lnTo>
                    <a:lnTo>
                      <a:pt x="750" y="268"/>
                    </a:lnTo>
                    <a:lnTo>
                      <a:pt x="733" y="268"/>
                    </a:lnTo>
                    <a:lnTo>
                      <a:pt x="733" y="301"/>
                    </a:lnTo>
                    <a:lnTo>
                      <a:pt x="700" y="301"/>
                    </a:lnTo>
                    <a:lnTo>
                      <a:pt x="700" y="334"/>
                    </a:lnTo>
                    <a:lnTo>
                      <a:pt x="667" y="334"/>
                    </a:lnTo>
                    <a:lnTo>
                      <a:pt x="667" y="351"/>
                    </a:lnTo>
                    <a:lnTo>
                      <a:pt x="650" y="351"/>
                    </a:lnTo>
                    <a:lnTo>
                      <a:pt x="650" y="384"/>
                    </a:lnTo>
                    <a:lnTo>
                      <a:pt x="617" y="384"/>
                    </a:lnTo>
                    <a:lnTo>
                      <a:pt x="617" y="417"/>
                    </a:lnTo>
                    <a:lnTo>
                      <a:pt x="583" y="417"/>
                    </a:lnTo>
                    <a:lnTo>
                      <a:pt x="583" y="434"/>
                    </a:lnTo>
                    <a:lnTo>
                      <a:pt x="567" y="434"/>
                    </a:lnTo>
                    <a:lnTo>
                      <a:pt x="567" y="467"/>
                    </a:lnTo>
                    <a:lnTo>
                      <a:pt x="533" y="467"/>
                    </a:lnTo>
                    <a:lnTo>
                      <a:pt x="533" y="501"/>
                    </a:lnTo>
                    <a:lnTo>
                      <a:pt x="500" y="501"/>
                    </a:lnTo>
                    <a:lnTo>
                      <a:pt x="500" y="517"/>
                    </a:lnTo>
                    <a:lnTo>
                      <a:pt x="483" y="517"/>
                    </a:lnTo>
                    <a:lnTo>
                      <a:pt x="483" y="551"/>
                    </a:lnTo>
                    <a:lnTo>
                      <a:pt x="450" y="551"/>
                    </a:lnTo>
                    <a:lnTo>
                      <a:pt x="450" y="584"/>
                    </a:lnTo>
                    <a:lnTo>
                      <a:pt x="417" y="584"/>
                    </a:lnTo>
                    <a:lnTo>
                      <a:pt x="417" y="601"/>
                    </a:lnTo>
                    <a:lnTo>
                      <a:pt x="400" y="601"/>
                    </a:lnTo>
                    <a:lnTo>
                      <a:pt x="400" y="634"/>
                    </a:lnTo>
                    <a:lnTo>
                      <a:pt x="367" y="634"/>
                    </a:lnTo>
                    <a:lnTo>
                      <a:pt x="367" y="667"/>
                    </a:lnTo>
                    <a:lnTo>
                      <a:pt x="333" y="667"/>
                    </a:lnTo>
                    <a:lnTo>
                      <a:pt x="333" y="684"/>
                    </a:lnTo>
                    <a:lnTo>
                      <a:pt x="317" y="684"/>
                    </a:lnTo>
                    <a:lnTo>
                      <a:pt x="317" y="717"/>
                    </a:lnTo>
                    <a:lnTo>
                      <a:pt x="283" y="717"/>
                    </a:lnTo>
                    <a:lnTo>
                      <a:pt x="283" y="751"/>
                    </a:lnTo>
                    <a:lnTo>
                      <a:pt x="250" y="751"/>
                    </a:lnTo>
                    <a:lnTo>
                      <a:pt x="250" y="767"/>
                    </a:lnTo>
                    <a:lnTo>
                      <a:pt x="233" y="767"/>
                    </a:lnTo>
                    <a:lnTo>
                      <a:pt x="233" y="801"/>
                    </a:lnTo>
                    <a:lnTo>
                      <a:pt x="200" y="801"/>
                    </a:lnTo>
                    <a:lnTo>
                      <a:pt x="200" y="834"/>
                    </a:lnTo>
                    <a:lnTo>
                      <a:pt x="167" y="834"/>
                    </a:lnTo>
                    <a:lnTo>
                      <a:pt x="167" y="851"/>
                    </a:lnTo>
                    <a:lnTo>
                      <a:pt x="150" y="851"/>
                    </a:lnTo>
                    <a:lnTo>
                      <a:pt x="150" y="884"/>
                    </a:lnTo>
                    <a:lnTo>
                      <a:pt x="117" y="884"/>
                    </a:lnTo>
                    <a:lnTo>
                      <a:pt x="117" y="917"/>
                    </a:lnTo>
                    <a:lnTo>
                      <a:pt x="83" y="917"/>
                    </a:lnTo>
                    <a:lnTo>
                      <a:pt x="83" y="934"/>
                    </a:lnTo>
                    <a:lnTo>
                      <a:pt x="67" y="934"/>
                    </a:lnTo>
                    <a:lnTo>
                      <a:pt x="67" y="967"/>
                    </a:lnTo>
                    <a:lnTo>
                      <a:pt x="33" y="967"/>
                    </a:lnTo>
                    <a:lnTo>
                      <a:pt x="33" y="1001"/>
                    </a:lnTo>
                    <a:lnTo>
                      <a:pt x="0" y="1001"/>
                    </a:lnTo>
                    <a:lnTo>
                      <a:pt x="0" y="1084"/>
                    </a:lnTo>
                    <a:lnTo>
                      <a:pt x="33" y="1084"/>
                    </a:lnTo>
                    <a:lnTo>
                      <a:pt x="33" y="1101"/>
                    </a:lnTo>
                    <a:lnTo>
                      <a:pt x="67" y="1101"/>
                    </a:lnTo>
                    <a:lnTo>
                      <a:pt x="67" y="1134"/>
                    </a:lnTo>
                    <a:lnTo>
                      <a:pt x="83" y="1134"/>
                    </a:lnTo>
                    <a:lnTo>
                      <a:pt x="83" y="1101"/>
                    </a:lnTo>
                    <a:lnTo>
                      <a:pt x="117" y="1101"/>
                    </a:lnTo>
                    <a:lnTo>
                      <a:pt x="117" y="1084"/>
                    </a:lnTo>
                    <a:lnTo>
                      <a:pt x="150" y="1084"/>
                    </a:lnTo>
                    <a:lnTo>
                      <a:pt x="150" y="1051"/>
                    </a:lnTo>
                    <a:lnTo>
                      <a:pt x="167" y="1051"/>
                    </a:lnTo>
                    <a:lnTo>
                      <a:pt x="167" y="1017"/>
                    </a:lnTo>
                    <a:lnTo>
                      <a:pt x="200" y="1017"/>
                    </a:lnTo>
                    <a:lnTo>
                      <a:pt x="200" y="1001"/>
                    </a:lnTo>
                    <a:lnTo>
                      <a:pt x="233" y="1001"/>
                    </a:lnTo>
                    <a:lnTo>
                      <a:pt x="233" y="967"/>
                    </a:lnTo>
                    <a:lnTo>
                      <a:pt x="250" y="967"/>
                    </a:lnTo>
                    <a:lnTo>
                      <a:pt x="250" y="934"/>
                    </a:lnTo>
                    <a:lnTo>
                      <a:pt x="283" y="934"/>
                    </a:lnTo>
                    <a:lnTo>
                      <a:pt x="283" y="917"/>
                    </a:lnTo>
                    <a:lnTo>
                      <a:pt x="317" y="917"/>
                    </a:lnTo>
                    <a:lnTo>
                      <a:pt x="317" y="884"/>
                    </a:lnTo>
                    <a:lnTo>
                      <a:pt x="333" y="884"/>
                    </a:lnTo>
                    <a:lnTo>
                      <a:pt x="333" y="851"/>
                    </a:lnTo>
                    <a:lnTo>
                      <a:pt x="367" y="851"/>
                    </a:lnTo>
                    <a:lnTo>
                      <a:pt x="367" y="834"/>
                    </a:lnTo>
                    <a:lnTo>
                      <a:pt x="400" y="834"/>
                    </a:lnTo>
                    <a:lnTo>
                      <a:pt x="400" y="801"/>
                    </a:lnTo>
                    <a:lnTo>
                      <a:pt x="417" y="801"/>
                    </a:lnTo>
                    <a:lnTo>
                      <a:pt x="417" y="767"/>
                    </a:lnTo>
                    <a:lnTo>
                      <a:pt x="450" y="767"/>
                    </a:lnTo>
                    <a:lnTo>
                      <a:pt x="450" y="751"/>
                    </a:lnTo>
                    <a:lnTo>
                      <a:pt x="483" y="751"/>
                    </a:lnTo>
                    <a:lnTo>
                      <a:pt x="483" y="717"/>
                    </a:lnTo>
                    <a:lnTo>
                      <a:pt x="500" y="717"/>
                    </a:lnTo>
                    <a:lnTo>
                      <a:pt x="500" y="684"/>
                    </a:lnTo>
                    <a:lnTo>
                      <a:pt x="533" y="684"/>
                    </a:lnTo>
                    <a:lnTo>
                      <a:pt x="533" y="667"/>
                    </a:lnTo>
                    <a:lnTo>
                      <a:pt x="567" y="667"/>
                    </a:lnTo>
                    <a:lnTo>
                      <a:pt x="567" y="634"/>
                    </a:lnTo>
                    <a:lnTo>
                      <a:pt x="583" y="634"/>
                    </a:lnTo>
                    <a:lnTo>
                      <a:pt x="583" y="601"/>
                    </a:lnTo>
                    <a:lnTo>
                      <a:pt x="617" y="601"/>
                    </a:lnTo>
                    <a:lnTo>
                      <a:pt x="617" y="584"/>
                    </a:lnTo>
                    <a:lnTo>
                      <a:pt x="650" y="584"/>
                    </a:lnTo>
                    <a:lnTo>
                      <a:pt x="650" y="551"/>
                    </a:lnTo>
                    <a:lnTo>
                      <a:pt x="667" y="551"/>
                    </a:lnTo>
                    <a:lnTo>
                      <a:pt x="667" y="517"/>
                    </a:lnTo>
                    <a:lnTo>
                      <a:pt x="700" y="517"/>
                    </a:lnTo>
                    <a:lnTo>
                      <a:pt x="700" y="501"/>
                    </a:lnTo>
                    <a:lnTo>
                      <a:pt x="733" y="501"/>
                    </a:lnTo>
                    <a:lnTo>
                      <a:pt x="733" y="467"/>
                    </a:lnTo>
                    <a:lnTo>
                      <a:pt x="750" y="467"/>
                    </a:lnTo>
                    <a:lnTo>
                      <a:pt x="750" y="434"/>
                    </a:lnTo>
                    <a:lnTo>
                      <a:pt x="783" y="434"/>
                    </a:lnTo>
                    <a:lnTo>
                      <a:pt x="783" y="417"/>
                    </a:lnTo>
                    <a:lnTo>
                      <a:pt x="816" y="417"/>
                    </a:lnTo>
                    <a:lnTo>
                      <a:pt x="816" y="384"/>
                    </a:lnTo>
                    <a:lnTo>
                      <a:pt x="833" y="384"/>
                    </a:lnTo>
                    <a:lnTo>
                      <a:pt x="833" y="351"/>
                    </a:lnTo>
                    <a:lnTo>
                      <a:pt x="866" y="351"/>
                    </a:lnTo>
                    <a:lnTo>
                      <a:pt x="866" y="334"/>
                    </a:lnTo>
                    <a:lnTo>
                      <a:pt x="900" y="334"/>
                    </a:lnTo>
                    <a:lnTo>
                      <a:pt x="900" y="301"/>
                    </a:lnTo>
                    <a:lnTo>
                      <a:pt x="916" y="301"/>
                    </a:lnTo>
                    <a:lnTo>
                      <a:pt x="916" y="268"/>
                    </a:lnTo>
                    <a:lnTo>
                      <a:pt x="950" y="268"/>
                    </a:lnTo>
                    <a:lnTo>
                      <a:pt x="950" y="251"/>
                    </a:lnTo>
                    <a:lnTo>
                      <a:pt x="983" y="251"/>
                    </a:lnTo>
                    <a:lnTo>
                      <a:pt x="983" y="218"/>
                    </a:lnTo>
                    <a:lnTo>
                      <a:pt x="1000" y="218"/>
                    </a:lnTo>
                    <a:lnTo>
                      <a:pt x="1000" y="184"/>
                    </a:lnTo>
                    <a:lnTo>
                      <a:pt x="1033" y="184"/>
                    </a:lnTo>
                    <a:lnTo>
                      <a:pt x="1033" y="168"/>
                    </a:lnTo>
                    <a:lnTo>
                      <a:pt x="1066" y="168"/>
                    </a:lnTo>
                    <a:lnTo>
                      <a:pt x="1066" y="134"/>
                    </a:lnTo>
                    <a:lnTo>
                      <a:pt x="1083" y="134"/>
                    </a:lnTo>
                    <a:lnTo>
                      <a:pt x="1083" y="101"/>
                    </a:lnTo>
                    <a:lnTo>
                      <a:pt x="1116" y="101"/>
                    </a:lnTo>
                    <a:lnTo>
                      <a:pt x="1116" y="84"/>
                    </a:lnTo>
                    <a:lnTo>
                      <a:pt x="1150" y="84"/>
                    </a:lnTo>
                    <a:lnTo>
                      <a:pt x="1150" y="18"/>
                    </a:lnTo>
                    <a:lnTo>
                      <a:pt x="1083" y="18"/>
                    </a:lnTo>
                    <a:lnTo>
                      <a:pt x="1083" y="1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18"/>
              <p:cNvSpPr/>
              <p:nvPr/>
            </p:nvSpPr>
            <p:spPr>
              <a:xfrm>
                <a:off x="4398400" y="1529875"/>
                <a:ext cx="262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1001" extrusionOk="0">
                    <a:moveTo>
                      <a:pt x="933" y="1"/>
                    </a:moveTo>
                    <a:lnTo>
                      <a:pt x="933" y="18"/>
                    </a:lnTo>
                    <a:lnTo>
                      <a:pt x="917" y="18"/>
                    </a:lnTo>
                    <a:lnTo>
                      <a:pt x="917" y="51"/>
                    </a:lnTo>
                    <a:lnTo>
                      <a:pt x="883" y="51"/>
                    </a:lnTo>
                    <a:lnTo>
                      <a:pt x="883" y="84"/>
                    </a:lnTo>
                    <a:lnTo>
                      <a:pt x="850" y="84"/>
                    </a:lnTo>
                    <a:lnTo>
                      <a:pt x="850" y="101"/>
                    </a:lnTo>
                    <a:lnTo>
                      <a:pt x="833" y="101"/>
                    </a:lnTo>
                    <a:lnTo>
                      <a:pt x="833" y="134"/>
                    </a:lnTo>
                    <a:lnTo>
                      <a:pt x="800" y="134"/>
                    </a:lnTo>
                    <a:lnTo>
                      <a:pt x="800" y="167"/>
                    </a:lnTo>
                    <a:lnTo>
                      <a:pt x="767" y="167"/>
                    </a:lnTo>
                    <a:lnTo>
                      <a:pt x="767" y="184"/>
                    </a:lnTo>
                    <a:lnTo>
                      <a:pt x="750" y="184"/>
                    </a:lnTo>
                    <a:lnTo>
                      <a:pt x="750" y="217"/>
                    </a:lnTo>
                    <a:lnTo>
                      <a:pt x="717" y="217"/>
                    </a:lnTo>
                    <a:lnTo>
                      <a:pt x="717" y="251"/>
                    </a:lnTo>
                    <a:lnTo>
                      <a:pt x="683" y="251"/>
                    </a:lnTo>
                    <a:lnTo>
                      <a:pt x="683" y="267"/>
                    </a:lnTo>
                    <a:lnTo>
                      <a:pt x="667" y="267"/>
                    </a:lnTo>
                    <a:lnTo>
                      <a:pt x="667" y="301"/>
                    </a:lnTo>
                    <a:lnTo>
                      <a:pt x="633" y="301"/>
                    </a:lnTo>
                    <a:lnTo>
                      <a:pt x="633" y="334"/>
                    </a:lnTo>
                    <a:lnTo>
                      <a:pt x="600" y="334"/>
                    </a:lnTo>
                    <a:lnTo>
                      <a:pt x="600" y="351"/>
                    </a:lnTo>
                    <a:lnTo>
                      <a:pt x="583" y="351"/>
                    </a:lnTo>
                    <a:lnTo>
                      <a:pt x="583" y="384"/>
                    </a:lnTo>
                    <a:lnTo>
                      <a:pt x="550" y="384"/>
                    </a:lnTo>
                    <a:lnTo>
                      <a:pt x="550" y="417"/>
                    </a:lnTo>
                    <a:lnTo>
                      <a:pt x="517" y="417"/>
                    </a:lnTo>
                    <a:lnTo>
                      <a:pt x="517" y="434"/>
                    </a:lnTo>
                    <a:lnTo>
                      <a:pt x="500" y="434"/>
                    </a:lnTo>
                    <a:lnTo>
                      <a:pt x="500" y="467"/>
                    </a:lnTo>
                    <a:lnTo>
                      <a:pt x="467" y="467"/>
                    </a:lnTo>
                    <a:lnTo>
                      <a:pt x="467" y="501"/>
                    </a:lnTo>
                    <a:lnTo>
                      <a:pt x="433" y="501"/>
                    </a:lnTo>
                    <a:lnTo>
                      <a:pt x="433" y="517"/>
                    </a:lnTo>
                    <a:lnTo>
                      <a:pt x="417" y="517"/>
                    </a:lnTo>
                    <a:lnTo>
                      <a:pt x="417" y="551"/>
                    </a:lnTo>
                    <a:lnTo>
                      <a:pt x="383" y="551"/>
                    </a:lnTo>
                    <a:lnTo>
                      <a:pt x="383" y="584"/>
                    </a:lnTo>
                    <a:lnTo>
                      <a:pt x="350" y="584"/>
                    </a:lnTo>
                    <a:lnTo>
                      <a:pt x="350" y="601"/>
                    </a:lnTo>
                    <a:lnTo>
                      <a:pt x="333" y="601"/>
                    </a:lnTo>
                    <a:lnTo>
                      <a:pt x="333" y="634"/>
                    </a:lnTo>
                    <a:lnTo>
                      <a:pt x="300" y="634"/>
                    </a:lnTo>
                    <a:lnTo>
                      <a:pt x="300" y="667"/>
                    </a:lnTo>
                    <a:lnTo>
                      <a:pt x="267" y="667"/>
                    </a:lnTo>
                    <a:lnTo>
                      <a:pt x="267" y="684"/>
                    </a:lnTo>
                    <a:lnTo>
                      <a:pt x="250" y="684"/>
                    </a:lnTo>
                    <a:lnTo>
                      <a:pt x="250" y="717"/>
                    </a:lnTo>
                    <a:lnTo>
                      <a:pt x="217" y="717"/>
                    </a:lnTo>
                    <a:lnTo>
                      <a:pt x="217" y="751"/>
                    </a:lnTo>
                    <a:lnTo>
                      <a:pt x="183" y="751"/>
                    </a:lnTo>
                    <a:lnTo>
                      <a:pt x="183" y="767"/>
                    </a:lnTo>
                    <a:lnTo>
                      <a:pt x="167" y="767"/>
                    </a:lnTo>
                    <a:lnTo>
                      <a:pt x="167" y="801"/>
                    </a:lnTo>
                    <a:lnTo>
                      <a:pt x="133" y="801"/>
                    </a:lnTo>
                    <a:lnTo>
                      <a:pt x="133" y="834"/>
                    </a:lnTo>
                    <a:lnTo>
                      <a:pt x="100" y="834"/>
                    </a:lnTo>
                    <a:lnTo>
                      <a:pt x="100" y="851"/>
                    </a:lnTo>
                    <a:lnTo>
                      <a:pt x="83" y="851"/>
                    </a:lnTo>
                    <a:lnTo>
                      <a:pt x="83" y="884"/>
                    </a:lnTo>
                    <a:lnTo>
                      <a:pt x="50" y="884"/>
                    </a:lnTo>
                    <a:lnTo>
                      <a:pt x="50" y="917"/>
                    </a:lnTo>
                    <a:lnTo>
                      <a:pt x="17" y="917"/>
                    </a:lnTo>
                    <a:lnTo>
                      <a:pt x="17" y="934"/>
                    </a:lnTo>
                    <a:lnTo>
                      <a:pt x="0" y="934"/>
                    </a:lnTo>
                    <a:lnTo>
                      <a:pt x="0" y="1001"/>
                    </a:lnTo>
                    <a:lnTo>
                      <a:pt x="100" y="1001"/>
                    </a:lnTo>
                    <a:lnTo>
                      <a:pt x="100" y="967"/>
                    </a:lnTo>
                    <a:lnTo>
                      <a:pt x="133" y="967"/>
                    </a:lnTo>
                    <a:lnTo>
                      <a:pt x="133" y="934"/>
                    </a:lnTo>
                    <a:lnTo>
                      <a:pt x="167" y="934"/>
                    </a:lnTo>
                    <a:lnTo>
                      <a:pt x="167" y="917"/>
                    </a:lnTo>
                    <a:lnTo>
                      <a:pt x="183" y="917"/>
                    </a:lnTo>
                    <a:lnTo>
                      <a:pt x="183" y="884"/>
                    </a:lnTo>
                    <a:lnTo>
                      <a:pt x="217" y="884"/>
                    </a:lnTo>
                    <a:lnTo>
                      <a:pt x="217" y="851"/>
                    </a:lnTo>
                    <a:lnTo>
                      <a:pt x="250" y="851"/>
                    </a:lnTo>
                    <a:lnTo>
                      <a:pt x="250" y="834"/>
                    </a:lnTo>
                    <a:lnTo>
                      <a:pt x="267" y="834"/>
                    </a:lnTo>
                    <a:lnTo>
                      <a:pt x="267" y="801"/>
                    </a:lnTo>
                    <a:lnTo>
                      <a:pt x="300" y="801"/>
                    </a:lnTo>
                    <a:lnTo>
                      <a:pt x="300" y="767"/>
                    </a:lnTo>
                    <a:lnTo>
                      <a:pt x="333" y="767"/>
                    </a:lnTo>
                    <a:lnTo>
                      <a:pt x="333" y="751"/>
                    </a:lnTo>
                    <a:lnTo>
                      <a:pt x="350" y="751"/>
                    </a:lnTo>
                    <a:lnTo>
                      <a:pt x="350" y="717"/>
                    </a:lnTo>
                    <a:lnTo>
                      <a:pt x="383" y="717"/>
                    </a:lnTo>
                    <a:lnTo>
                      <a:pt x="383" y="684"/>
                    </a:lnTo>
                    <a:lnTo>
                      <a:pt x="417" y="684"/>
                    </a:lnTo>
                    <a:lnTo>
                      <a:pt x="417" y="667"/>
                    </a:lnTo>
                    <a:lnTo>
                      <a:pt x="433" y="667"/>
                    </a:lnTo>
                    <a:lnTo>
                      <a:pt x="433" y="634"/>
                    </a:lnTo>
                    <a:lnTo>
                      <a:pt x="467" y="634"/>
                    </a:lnTo>
                    <a:lnTo>
                      <a:pt x="467" y="601"/>
                    </a:lnTo>
                    <a:lnTo>
                      <a:pt x="500" y="601"/>
                    </a:lnTo>
                    <a:lnTo>
                      <a:pt x="500" y="584"/>
                    </a:lnTo>
                    <a:lnTo>
                      <a:pt x="517" y="584"/>
                    </a:lnTo>
                    <a:lnTo>
                      <a:pt x="517" y="551"/>
                    </a:lnTo>
                    <a:lnTo>
                      <a:pt x="550" y="551"/>
                    </a:lnTo>
                    <a:lnTo>
                      <a:pt x="550" y="517"/>
                    </a:lnTo>
                    <a:lnTo>
                      <a:pt x="583" y="517"/>
                    </a:lnTo>
                    <a:lnTo>
                      <a:pt x="583" y="501"/>
                    </a:lnTo>
                    <a:lnTo>
                      <a:pt x="600" y="501"/>
                    </a:lnTo>
                    <a:lnTo>
                      <a:pt x="600" y="467"/>
                    </a:lnTo>
                    <a:lnTo>
                      <a:pt x="633" y="467"/>
                    </a:lnTo>
                    <a:lnTo>
                      <a:pt x="633" y="434"/>
                    </a:lnTo>
                    <a:lnTo>
                      <a:pt x="667" y="434"/>
                    </a:lnTo>
                    <a:lnTo>
                      <a:pt x="667" y="417"/>
                    </a:lnTo>
                    <a:lnTo>
                      <a:pt x="683" y="417"/>
                    </a:lnTo>
                    <a:lnTo>
                      <a:pt x="683" y="384"/>
                    </a:lnTo>
                    <a:lnTo>
                      <a:pt x="717" y="384"/>
                    </a:lnTo>
                    <a:lnTo>
                      <a:pt x="717" y="351"/>
                    </a:lnTo>
                    <a:lnTo>
                      <a:pt x="750" y="351"/>
                    </a:lnTo>
                    <a:lnTo>
                      <a:pt x="750" y="334"/>
                    </a:lnTo>
                    <a:lnTo>
                      <a:pt x="767" y="334"/>
                    </a:lnTo>
                    <a:lnTo>
                      <a:pt x="767" y="301"/>
                    </a:lnTo>
                    <a:lnTo>
                      <a:pt x="800" y="301"/>
                    </a:lnTo>
                    <a:lnTo>
                      <a:pt x="800" y="267"/>
                    </a:lnTo>
                    <a:lnTo>
                      <a:pt x="833" y="267"/>
                    </a:lnTo>
                    <a:lnTo>
                      <a:pt x="833" y="251"/>
                    </a:lnTo>
                    <a:lnTo>
                      <a:pt x="850" y="251"/>
                    </a:lnTo>
                    <a:lnTo>
                      <a:pt x="850" y="217"/>
                    </a:lnTo>
                    <a:lnTo>
                      <a:pt x="883" y="217"/>
                    </a:lnTo>
                    <a:lnTo>
                      <a:pt x="883" y="184"/>
                    </a:lnTo>
                    <a:lnTo>
                      <a:pt x="917" y="184"/>
                    </a:lnTo>
                    <a:lnTo>
                      <a:pt x="917" y="167"/>
                    </a:lnTo>
                    <a:lnTo>
                      <a:pt x="933" y="167"/>
                    </a:lnTo>
                    <a:lnTo>
                      <a:pt x="933" y="134"/>
                    </a:lnTo>
                    <a:lnTo>
                      <a:pt x="967" y="134"/>
                    </a:lnTo>
                    <a:lnTo>
                      <a:pt x="967" y="101"/>
                    </a:lnTo>
                    <a:lnTo>
                      <a:pt x="1000" y="101"/>
                    </a:lnTo>
                    <a:lnTo>
                      <a:pt x="1000" y="84"/>
                    </a:lnTo>
                    <a:lnTo>
                      <a:pt x="1017" y="84"/>
                    </a:lnTo>
                    <a:lnTo>
                      <a:pt x="1017" y="51"/>
                    </a:lnTo>
                    <a:lnTo>
                      <a:pt x="1050" y="51"/>
                    </a:lnTo>
                    <a:lnTo>
                      <a:pt x="1050" y="18"/>
                    </a:lnTo>
                    <a:lnTo>
                      <a:pt x="1000" y="18"/>
                    </a:lnTo>
                    <a:lnTo>
                      <a:pt x="1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8"/>
              <p:cNvSpPr/>
              <p:nvPr/>
            </p:nvSpPr>
            <p:spPr>
              <a:xfrm>
                <a:off x="4155125" y="1571950"/>
                <a:ext cx="204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84" extrusionOk="0">
                    <a:moveTo>
                      <a:pt x="700" y="1"/>
                    </a:moveTo>
                    <a:lnTo>
                      <a:pt x="700" y="34"/>
                    </a:lnTo>
                    <a:lnTo>
                      <a:pt x="667" y="34"/>
                    </a:lnTo>
                    <a:lnTo>
                      <a:pt x="667" y="67"/>
                    </a:lnTo>
                    <a:lnTo>
                      <a:pt x="650" y="67"/>
                    </a:lnTo>
                    <a:lnTo>
                      <a:pt x="650" y="84"/>
                    </a:lnTo>
                    <a:lnTo>
                      <a:pt x="617" y="84"/>
                    </a:lnTo>
                    <a:lnTo>
                      <a:pt x="617" y="117"/>
                    </a:lnTo>
                    <a:lnTo>
                      <a:pt x="583" y="117"/>
                    </a:lnTo>
                    <a:lnTo>
                      <a:pt x="583" y="151"/>
                    </a:lnTo>
                    <a:lnTo>
                      <a:pt x="567" y="151"/>
                    </a:lnTo>
                    <a:lnTo>
                      <a:pt x="567" y="167"/>
                    </a:lnTo>
                    <a:lnTo>
                      <a:pt x="533" y="167"/>
                    </a:lnTo>
                    <a:lnTo>
                      <a:pt x="533" y="201"/>
                    </a:lnTo>
                    <a:lnTo>
                      <a:pt x="500" y="201"/>
                    </a:lnTo>
                    <a:lnTo>
                      <a:pt x="500" y="234"/>
                    </a:lnTo>
                    <a:lnTo>
                      <a:pt x="483" y="234"/>
                    </a:lnTo>
                    <a:lnTo>
                      <a:pt x="483" y="251"/>
                    </a:lnTo>
                    <a:lnTo>
                      <a:pt x="450" y="251"/>
                    </a:lnTo>
                    <a:lnTo>
                      <a:pt x="450" y="284"/>
                    </a:lnTo>
                    <a:lnTo>
                      <a:pt x="417" y="284"/>
                    </a:lnTo>
                    <a:lnTo>
                      <a:pt x="417" y="317"/>
                    </a:lnTo>
                    <a:lnTo>
                      <a:pt x="400" y="317"/>
                    </a:lnTo>
                    <a:lnTo>
                      <a:pt x="400" y="334"/>
                    </a:lnTo>
                    <a:lnTo>
                      <a:pt x="367" y="334"/>
                    </a:lnTo>
                    <a:lnTo>
                      <a:pt x="367" y="367"/>
                    </a:lnTo>
                    <a:lnTo>
                      <a:pt x="333" y="367"/>
                    </a:lnTo>
                    <a:lnTo>
                      <a:pt x="333" y="401"/>
                    </a:lnTo>
                    <a:lnTo>
                      <a:pt x="317" y="401"/>
                    </a:lnTo>
                    <a:lnTo>
                      <a:pt x="317" y="417"/>
                    </a:lnTo>
                    <a:lnTo>
                      <a:pt x="283" y="417"/>
                    </a:lnTo>
                    <a:lnTo>
                      <a:pt x="283" y="451"/>
                    </a:lnTo>
                    <a:lnTo>
                      <a:pt x="250" y="451"/>
                    </a:lnTo>
                    <a:lnTo>
                      <a:pt x="250" y="484"/>
                    </a:lnTo>
                    <a:lnTo>
                      <a:pt x="233" y="484"/>
                    </a:lnTo>
                    <a:lnTo>
                      <a:pt x="233" y="501"/>
                    </a:lnTo>
                    <a:lnTo>
                      <a:pt x="200" y="501"/>
                    </a:lnTo>
                    <a:lnTo>
                      <a:pt x="200" y="534"/>
                    </a:lnTo>
                    <a:lnTo>
                      <a:pt x="167" y="534"/>
                    </a:lnTo>
                    <a:lnTo>
                      <a:pt x="167" y="567"/>
                    </a:lnTo>
                    <a:lnTo>
                      <a:pt x="150" y="567"/>
                    </a:lnTo>
                    <a:lnTo>
                      <a:pt x="150" y="584"/>
                    </a:lnTo>
                    <a:lnTo>
                      <a:pt x="117" y="584"/>
                    </a:lnTo>
                    <a:lnTo>
                      <a:pt x="117" y="617"/>
                    </a:lnTo>
                    <a:lnTo>
                      <a:pt x="83" y="617"/>
                    </a:lnTo>
                    <a:lnTo>
                      <a:pt x="83" y="651"/>
                    </a:lnTo>
                    <a:lnTo>
                      <a:pt x="67" y="651"/>
                    </a:lnTo>
                    <a:lnTo>
                      <a:pt x="67" y="667"/>
                    </a:lnTo>
                    <a:lnTo>
                      <a:pt x="33" y="667"/>
                    </a:lnTo>
                    <a:lnTo>
                      <a:pt x="33" y="734"/>
                    </a:lnTo>
                    <a:lnTo>
                      <a:pt x="0" y="734"/>
                    </a:lnTo>
                    <a:lnTo>
                      <a:pt x="0" y="784"/>
                    </a:lnTo>
                    <a:lnTo>
                      <a:pt x="67" y="784"/>
                    </a:lnTo>
                    <a:lnTo>
                      <a:pt x="67" y="751"/>
                    </a:lnTo>
                    <a:lnTo>
                      <a:pt x="83" y="751"/>
                    </a:lnTo>
                    <a:lnTo>
                      <a:pt x="83" y="734"/>
                    </a:lnTo>
                    <a:lnTo>
                      <a:pt x="117" y="734"/>
                    </a:lnTo>
                    <a:lnTo>
                      <a:pt x="117" y="701"/>
                    </a:lnTo>
                    <a:lnTo>
                      <a:pt x="167" y="701"/>
                    </a:lnTo>
                    <a:lnTo>
                      <a:pt x="167" y="667"/>
                    </a:lnTo>
                    <a:lnTo>
                      <a:pt x="200" y="667"/>
                    </a:lnTo>
                    <a:lnTo>
                      <a:pt x="200" y="651"/>
                    </a:lnTo>
                    <a:lnTo>
                      <a:pt x="250" y="651"/>
                    </a:lnTo>
                    <a:lnTo>
                      <a:pt x="250" y="617"/>
                    </a:lnTo>
                    <a:lnTo>
                      <a:pt x="283" y="617"/>
                    </a:lnTo>
                    <a:lnTo>
                      <a:pt x="283" y="584"/>
                    </a:lnTo>
                    <a:lnTo>
                      <a:pt x="317" y="584"/>
                    </a:lnTo>
                    <a:lnTo>
                      <a:pt x="317" y="567"/>
                    </a:lnTo>
                    <a:lnTo>
                      <a:pt x="367" y="567"/>
                    </a:lnTo>
                    <a:lnTo>
                      <a:pt x="367" y="534"/>
                    </a:lnTo>
                    <a:lnTo>
                      <a:pt x="400" y="534"/>
                    </a:lnTo>
                    <a:lnTo>
                      <a:pt x="400" y="501"/>
                    </a:lnTo>
                    <a:lnTo>
                      <a:pt x="450" y="501"/>
                    </a:lnTo>
                    <a:lnTo>
                      <a:pt x="450" y="484"/>
                    </a:lnTo>
                    <a:lnTo>
                      <a:pt x="483" y="484"/>
                    </a:lnTo>
                    <a:lnTo>
                      <a:pt x="483" y="451"/>
                    </a:lnTo>
                    <a:lnTo>
                      <a:pt x="500" y="451"/>
                    </a:lnTo>
                    <a:lnTo>
                      <a:pt x="500" y="417"/>
                    </a:lnTo>
                    <a:lnTo>
                      <a:pt x="533" y="417"/>
                    </a:lnTo>
                    <a:lnTo>
                      <a:pt x="533" y="401"/>
                    </a:lnTo>
                    <a:lnTo>
                      <a:pt x="567" y="401"/>
                    </a:lnTo>
                    <a:lnTo>
                      <a:pt x="567" y="367"/>
                    </a:lnTo>
                    <a:lnTo>
                      <a:pt x="583" y="367"/>
                    </a:lnTo>
                    <a:lnTo>
                      <a:pt x="583" y="334"/>
                    </a:lnTo>
                    <a:lnTo>
                      <a:pt x="617" y="334"/>
                    </a:lnTo>
                    <a:lnTo>
                      <a:pt x="617" y="317"/>
                    </a:lnTo>
                    <a:lnTo>
                      <a:pt x="650" y="317"/>
                    </a:lnTo>
                    <a:lnTo>
                      <a:pt x="650" y="284"/>
                    </a:lnTo>
                    <a:lnTo>
                      <a:pt x="667" y="284"/>
                    </a:lnTo>
                    <a:lnTo>
                      <a:pt x="667" y="251"/>
                    </a:lnTo>
                    <a:lnTo>
                      <a:pt x="700" y="251"/>
                    </a:lnTo>
                    <a:lnTo>
                      <a:pt x="700" y="234"/>
                    </a:lnTo>
                    <a:lnTo>
                      <a:pt x="733" y="234"/>
                    </a:lnTo>
                    <a:lnTo>
                      <a:pt x="733" y="201"/>
                    </a:lnTo>
                    <a:lnTo>
                      <a:pt x="750" y="201"/>
                    </a:lnTo>
                    <a:lnTo>
                      <a:pt x="750" y="167"/>
                    </a:lnTo>
                    <a:lnTo>
                      <a:pt x="783" y="167"/>
                    </a:lnTo>
                    <a:lnTo>
                      <a:pt x="783" y="151"/>
                    </a:lnTo>
                    <a:lnTo>
                      <a:pt x="817" y="151"/>
                    </a:lnTo>
                    <a:lnTo>
                      <a:pt x="817" y="67"/>
                    </a:lnTo>
                    <a:lnTo>
                      <a:pt x="783" y="67"/>
                    </a:lnTo>
                    <a:lnTo>
                      <a:pt x="783" y="34"/>
                    </a:lnTo>
                    <a:lnTo>
                      <a:pt x="750" y="34"/>
                    </a:lnTo>
                    <a:lnTo>
                      <a:pt x="750" y="1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8"/>
              <p:cNvSpPr/>
              <p:nvPr/>
            </p:nvSpPr>
            <p:spPr>
              <a:xfrm>
                <a:off x="4190100" y="1512400"/>
                <a:ext cx="2420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67" extrusionOk="0">
                    <a:moveTo>
                      <a:pt x="934" y="0"/>
                    </a:moveTo>
                    <a:lnTo>
                      <a:pt x="934" y="33"/>
                    </a:lnTo>
                    <a:lnTo>
                      <a:pt x="884" y="33"/>
                    </a:lnTo>
                    <a:lnTo>
                      <a:pt x="884" y="50"/>
                    </a:lnTo>
                    <a:lnTo>
                      <a:pt x="851" y="50"/>
                    </a:lnTo>
                    <a:lnTo>
                      <a:pt x="851" y="83"/>
                    </a:lnTo>
                    <a:lnTo>
                      <a:pt x="834" y="83"/>
                    </a:lnTo>
                    <a:lnTo>
                      <a:pt x="834" y="117"/>
                    </a:lnTo>
                    <a:lnTo>
                      <a:pt x="801" y="117"/>
                    </a:lnTo>
                    <a:lnTo>
                      <a:pt x="801" y="133"/>
                    </a:lnTo>
                    <a:lnTo>
                      <a:pt x="767" y="133"/>
                    </a:lnTo>
                    <a:lnTo>
                      <a:pt x="767" y="167"/>
                    </a:lnTo>
                    <a:lnTo>
                      <a:pt x="751" y="167"/>
                    </a:lnTo>
                    <a:lnTo>
                      <a:pt x="751" y="200"/>
                    </a:lnTo>
                    <a:lnTo>
                      <a:pt x="717" y="200"/>
                    </a:lnTo>
                    <a:lnTo>
                      <a:pt x="717" y="217"/>
                    </a:lnTo>
                    <a:lnTo>
                      <a:pt x="684" y="217"/>
                    </a:lnTo>
                    <a:lnTo>
                      <a:pt x="684" y="250"/>
                    </a:lnTo>
                    <a:lnTo>
                      <a:pt x="667" y="250"/>
                    </a:lnTo>
                    <a:lnTo>
                      <a:pt x="667" y="283"/>
                    </a:lnTo>
                    <a:lnTo>
                      <a:pt x="634" y="283"/>
                    </a:lnTo>
                    <a:lnTo>
                      <a:pt x="634" y="300"/>
                    </a:lnTo>
                    <a:lnTo>
                      <a:pt x="601" y="300"/>
                    </a:lnTo>
                    <a:lnTo>
                      <a:pt x="601" y="333"/>
                    </a:lnTo>
                    <a:lnTo>
                      <a:pt x="584" y="333"/>
                    </a:lnTo>
                    <a:lnTo>
                      <a:pt x="584" y="367"/>
                    </a:lnTo>
                    <a:lnTo>
                      <a:pt x="551" y="367"/>
                    </a:lnTo>
                    <a:lnTo>
                      <a:pt x="551" y="383"/>
                    </a:lnTo>
                    <a:lnTo>
                      <a:pt x="501" y="383"/>
                    </a:lnTo>
                    <a:lnTo>
                      <a:pt x="501" y="417"/>
                    </a:lnTo>
                    <a:lnTo>
                      <a:pt x="467" y="417"/>
                    </a:lnTo>
                    <a:lnTo>
                      <a:pt x="467" y="450"/>
                    </a:lnTo>
                    <a:lnTo>
                      <a:pt x="434" y="450"/>
                    </a:lnTo>
                    <a:lnTo>
                      <a:pt x="434" y="467"/>
                    </a:lnTo>
                    <a:lnTo>
                      <a:pt x="417" y="467"/>
                    </a:lnTo>
                    <a:lnTo>
                      <a:pt x="417" y="500"/>
                    </a:lnTo>
                    <a:lnTo>
                      <a:pt x="384" y="500"/>
                    </a:lnTo>
                    <a:lnTo>
                      <a:pt x="384" y="550"/>
                    </a:lnTo>
                    <a:lnTo>
                      <a:pt x="351" y="550"/>
                    </a:lnTo>
                    <a:lnTo>
                      <a:pt x="351" y="583"/>
                    </a:lnTo>
                    <a:lnTo>
                      <a:pt x="334" y="583"/>
                    </a:lnTo>
                    <a:lnTo>
                      <a:pt x="334" y="617"/>
                    </a:lnTo>
                    <a:lnTo>
                      <a:pt x="301" y="617"/>
                    </a:lnTo>
                    <a:lnTo>
                      <a:pt x="301" y="633"/>
                    </a:lnTo>
                    <a:lnTo>
                      <a:pt x="267" y="633"/>
                    </a:lnTo>
                    <a:lnTo>
                      <a:pt x="267" y="667"/>
                    </a:lnTo>
                    <a:lnTo>
                      <a:pt x="251" y="667"/>
                    </a:lnTo>
                    <a:lnTo>
                      <a:pt x="251" y="700"/>
                    </a:lnTo>
                    <a:lnTo>
                      <a:pt x="217" y="700"/>
                    </a:lnTo>
                    <a:lnTo>
                      <a:pt x="217" y="717"/>
                    </a:lnTo>
                    <a:lnTo>
                      <a:pt x="184" y="717"/>
                    </a:lnTo>
                    <a:lnTo>
                      <a:pt x="184" y="750"/>
                    </a:lnTo>
                    <a:lnTo>
                      <a:pt x="167" y="750"/>
                    </a:lnTo>
                    <a:lnTo>
                      <a:pt x="167" y="783"/>
                    </a:lnTo>
                    <a:lnTo>
                      <a:pt x="134" y="783"/>
                    </a:lnTo>
                    <a:lnTo>
                      <a:pt x="134" y="800"/>
                    </a:lnTo>
                    <a:lnTo>
                      <a:pt x="101" y="800"/>
                    </a:lnTo>
                    <a:lnTo>
                      <a:pt x="101" y="833"/>
                    </a:lnTo>
                    <a:lnTo>
                      <a:pt x="84" y="833"/>
                    </a:lnTo>
                    <a:lnTo>
                      <a:pt x="84" y="866"/>
                    </a:lnTo>
                    <a:lnTo>
                      <a:pt x="51" y="866"/>
                    </a:lnTo>
                    <a:lnTo>
                      <a:pt x="51" y="883"/>
                    </a:lnTo>
                    <a:lnTo>
                      <a:pt x="17" y="883"/>
                    </a:lnTo>
                    <a:lnTo>
                      <a:pt x="17" y="950"/>
                    </a:lnTo>
                    <a:lnTo>
                      <a:pt x="1" y="950"/>
                    </a:lnTo>
                    <a:lnTo>
                      <a:pt x="1" y="966"/>
                    </a:lnTo>
                    <a:lnTo>
                      <a:pt x="51" y="966"/>
                    </a:lnTo>
                    <a:lnTo>
                      <a:pt x="51" y="950"/>
                    </a:lnTo>
                    <a:lnTo>
                      <a:pt x="84" y="950"/>
                    </a:lnTo>
                    <a:lnTo>
                      <a:pt x="84" y="916"/>
                    </a:lnTo>
                    <a:lnTo>
                      <a:pt x="101" y="916"/>
                    </a:lnTo>
                    <a:lnTo>
                      <a:pt x="101" y="883"/>
                    </a:lnTo>
                    <a:lnTo>
                      <a:pt x="134" y="883"/>
                    </a:lnTo>
                    <a:lnTo>
                      <a:pt x="134" y="866"/>
                    </a:lnTo>
                    <a:lnTo>
                      <a:pt x="167" y="866"/>
                    </a:lnTo>
                    <a:lnTo>
                      <a:pt x="167" y="833"/>
                    </a:lnTo>
                    <a:lnTo>
                      <a:pt x="184" y="833"/>
                    </a:lnTo>
                    <a:lnTo>
                      <a:pt x="184" y="800"/>
                    </a:lnTo>
                    <a:lnTo>
                      <a:pt x="217" y="800"/>
                    </a:lnTo>
                    <a:lnTo>
                      <a:pt x="217" y="783"/>
                    </a:lnTo>
                    <a:lnTo>
                      <a:pt x="251" y="783"/>
                    </a:lnTo>
                    <a:lnTo>
                      <a:pt x="251" y="750"/>
                    </a:lnTo>
                    <a:lnTo>
                      <a:pt x="267" y="750"/>
                    </a:lnTo>
                    <a:lnTo>
                      <a:pt x="267" y="717"/>
                    </a:lnTo>
                    <a:lnTo>
                      <a:pt x="301" y="717"/>
                    </a:lnTo>
                    <a:lnTo>
                      <a:pt x="301" y="700"/>
                    </a:lnTo>
                    <a:lnTo>
                      <a:pt x="334" y="700"/>
                    </a:lnTo>
                    <a:lnTo>
                      <a:pt x="334" y="667"/>
                    </a:lnTo>
                    <a:lnTo>
                      <a:pt x="351" y="667"/>
                    </a:lnTo>
                    <a:lnTo>
                      <a:pt x="351" y="633"/>
                    </a:lnTo>
                    <a:lnTo>
                      <a:pt x="384" y="633"/>
                    </a:lnTo>
                    <a:lnTo>
                      <a:pt x="384" y="617"/>
                    </a:lnTo>
                    <a:lnTo>
                      <a:pt x="417" y="617"/>
                    </a:lnTo>
                    <a:lnTo>
                      <a:pt x="417" y="583"/>
                    </a:lnTo>
                    <a:lnTo>
                      <a:pt x="434" y="583"/>
                    </a:lnTo>
                    <a:lnTo>
                      <a:pt x="434" y="550"/>
                    </a:lnTo>
                    <a:lnTo>
                      <a:pt x="467" y="550"/>
                    </a:lnTo>
                    <a:lnTo>
                      <a:pt x="467" y="533"/>
                    </a:lnTo>
                    <a:lnTo>
                      <a:pt x="501" y="533"/>
                    </a:lnTo>
                    <a:lnTo>
                      <a:pt x="501" y="500"/>
                    </a:lnTo>
                    <a:lnTo>
                      <a:pt x="517" y="500"/>
                    </a:lnTo>
                    <a:lnTo>
                      <a:pt x="517" y="467"/>
                    </a:lnTo>
                    <a:lnTo>
                      <a:pt x="551" y="467"/>
                    </a:lnTo>
                    <a:lnTo>
                      <a:pt x="551" y="450"/>
                    </a:lnTo>
                    <a:lnTo>
                      <a:pt x="584" y="450"/>
                    </a:lnTo>
                    <a:lnTo>
                      <a:pt x="584" y="417"/>
                    </a:lnTo>
                    <a:lnTo>
                      <a:pt x="601" y="417"/>
                    </a:lnTo>
                    <a:lnTo>
                      <a:pt x="601" y="383"/>
                    </a:lnTo>
                    <a:lnTo>
                      <a:pt x="634" y="383"/>
                    </a:lnTo>
                    <a:lnTo>
                      <a:pt x="634" y="367"/>
                    </a:lnTo>
                    <a:lnTo>
                      <a:pt x="667" y="367"/>
                    </a:lnTo>
                    <a:lnTo>
                      <a:pt x="667" y="333"/>
                    </a:lnTo>
                    <a:lnTo>
                      <a:pt x="684" y="333"/>
                    </a:lnTo>
                    <a:lnTo>
                      <a:pt x="684" y="300"/>
                    </a:lnTo>
                    <a:lnTo>
                      <a:pt x="717" y="300"/>
                    </a:lnTo>
                    <a:lnTo>
                      <a:pt x="717" y="283"/>
                    </a:lnTo>
                    <a:lnTo>
                      <a:pt x="751" y="283"/>
                    </a:lnTo>
                    <a:lnTo>
                      <a:pt x="751" y="250"/>
                    </a:lnTo>
                    <a:lnTo>
                      <a:pt x="767" y="250"/>
                    </a:lnTo>
                    <a:lnTo>
                      <a:pt x="767" y="217"/>
                    </a:lnTo>
                    <a:lnTo>
                      <a:pt x="801" y="217"/>
                    </a:lnTo>
                    <a:lnTo>
                      <a:pt x="801" y="200"/>
                    </a:lnTo>
                    <a:lnTo>
                      <a:pt x="834" y="200"/>
                    </a:lnTo>
                    <a:lnTo>
                      <a:pt x="834" y="167"/>
                    </a:lnTo>
                    <a:lnTo>
                      <a:pt x="851" y="167"/>
                    </a:lnTo>
                    <a:lnTo>
                      <a:pt x="851" y="133"/>
                    </a:lnTo>
                    <a:lnTo>
                      <a:pt x="884" y="133"/>
                    </a:lnTo>
                    <a:lnTo>
                      <a:pt x="884" y="117"/>
                    </a:lnTo>
                    <a:lnTo>
                      <a:pt x="917" y="117"/>
                    </a:lnTo>
                    <a:lnTo>
                      <a:pt x="917" y="83"/>
                    </a:lnTo>
                    <a:lnTo>
                      <a:pt x="934" y="83"/>
                    </a:lnTo>
                    <a:lnTo>
                      <a:pt x="934" y="50"/>
                    </a:lnTo>
                    <a:lnTo>
                      <a:pt x="967" y="50"/>
                    </a:lnTo>
                    <a:lnTo>
                      <a:pt x="967" y="0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18"/>
              <p:cNvSpPr/>
              <p:nvPr/>
            </p:nvSpPr>
            <p:spPr>
              <a:xfrm>
                <a:off x="4173450" y="1514475"/>
                <a:ext cx="59600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417" extrusionOk="0">
                    <a:moveTo>
                      <a:pt x="2266" y="0"/>
                    </a:moveTo>
                    <a:lnTo>
                      <a:pt x="2266" y="34"/>
                    </a:lnTo>
                    <a:lnTo>
                      <a:pt x="2250" y="34"/>
                    </a:lnTo>
                    <a:lnTo>
                      <a:pt x="2250" y="50"/>
                    </a:lnTo>
                    <a:lnTo>
                      <a:pt x="2216" y="50"/>
                    </a:lnTo>
                    <a:lnTo>
                      <a:pt x="2216" y="84"/>
                    </a:lnTo>
                    <a:lnTo>
                      <a:pt x="2183" y="84"/>
                    </a:lnTo>
                    <a:lnTo>
                      <a:pt x="2183" y="117"/>
                    </a:lnTo>
                    <a:lnTo>
                      <a:pt x="2166" y="117"/>
                    </a:lnTo>
                    <a:lnTo>
                      <a:pt x="2166" y="134"/>
                    </a:lnTo>
                    <a:lnTo>
                      <a:pt x="2133" y="134"/>
                    </a:lnTo>
                    <a:lnTo>
                      <a:pt x="2133" y="167"/>
                    </a:lnTo>
                    <a:lnTo>
                      <a:pt x="2100" y="167"/>
                    </a:lnTo>
                    <a:lnTo>
                      <a:pt x="2100" y="200"/>
                    </a:lnTo>
                    <a:lnTo>
                      <a:pt x="2083" y="200"/>
                    </a:lnTo>
                    <a:lnTo>
                      <a:pt x="2083" y="217"/>
                    </a:lnTo>
                    <a:lnTo>
                      <a:pt x="2050" y="217"/>
                    </a:lnTo>
                    <a:lnTo>
                      <a:pt x="2050" y="250"/>
                    </a:lnTo>
                    <a:lnTo>
                      <a:pt x="2016" y="250"/>
                    </a:lnTo>
                    <a:lnTo>
                      <a:pt x="2016" y="284"/>
                    </a:lnTo>
                    <a:lnTo>
                      <a:pt x="2000" y="284"/>
                    </a:lnTo>
                    <a:lnTo>
                      <a:pt x="2000" y="300"/>
                    </a:lnTo>
                    <a:lnTo>
                      <a:pt x="1966" y="300"/>
                    </a:lnTo>
                    <a:lnTo>
                      <a:pt x="1966" y="334"/>
                    </a:lnTo>
                    <a:lnTo>
                      <a:pt x="1933" y="334"/>
                    </a:lnTo>
                    <a:lnTo>
                      <a:pt x="1933" y="367"/>
                    </a:lnTo>
                    <a:lnTo>
                      <a:pt x="1917" y="367"/>
                    </a:lnTo>
                    <a:lnTo>
                      <a:pt x="1917" y="384"/>
                    </a:lnTo>
                    <a:lnTo>
                      <a:pt x="1883" y="384"/>
                    </a:lnTo>
                    <a:lnTo>
                      <a:pt x="1883" y="417"/>
                    </a:lnTo>
                    <a:lnTo>
                      <a:pt x="1850" y="417"/>
                    </a:lnTo>
                    <a:lnTo>
                      <a:pt x="1850" y="450"/>
                    </a:lnTo>
                    <a:lnTo>
                      <a:pt x="1833" y="450"/>
                    </a:lnTo>
                    <a:lnTo>
                      <a:pt x="1833" y="467"/>
                    </a:lnTo>
                    <a:lnTo>
                      <a:pt x="1800" y="467"/>
                    </a:lnTo>
                    <a:lnTo>
                      <a:pt x="1800" y="500"/>
                    </a:lnTo>
                    <a:lnTo>
                      <a:pt x="1767" y="500"/>
                    </a:lnTo>
                    <a:lnTo>
                      <a:pt x="1767" y="534"/>
                    </a:lnTo>
                    <a:lnTo>
                      <a:pt x="1750" y="534"/>
                    </a:lnTo>
                    <a:lnTo>
                      <a:pt x="1750" y="550"/>
                    </a:lnTo>
                    <a:lnTo>
                      <a:pt x="1717" y="550"/>
                    </a:lnTo>
                    <a:lnTo>
                      <a:pt x="1717" y="584"/>
                    </a:lnTo>
                    <a:lnTo>
                      <a:pt x="1683" y="584"/>
                    </a:lnTo>
                    <a:lnTo>
                      <a:pt x="1683" y="617"/>
                    </a:lnTo>
                    <a:lnTo>
                      <a:pt x="1667" y="617"/>
                    </a:lnTo>
                    <a:lnTo>
                      <a:pt x="1667" y="634"/>
                    </a:lnTo>
                    <a:lnTo>
                      <a:pt x="1633" y="634"/>
                    </a:lnTo>
                    <a:lnTo>
                      <a:pt x="1633" y="667"/>
                    </a:lnTo>
                    <a:lnTo>
                      <a:pt x="1600" y="667"/>
                    </a:lnTo>
                    <a:lnTo>
                      <a:pt x="1600" y="700"/>
                    </a:lnTo>
                    <a:lnTo>
                      <a:pt x="1583" y="700"/>
                    </a:lnTo>
                    <a:lnTo>
                      <a:pt x="1583" y="717"/>
                    </a:lnTo>
                    <a:lnTo>
                      <a:pt x="1550" y="717"/>
                    </a:lnTo>
                    <a:lnTo>
                      <a:pt x="1550" y="750"/>
                    </a:lnTo>
                    <a:lnTo>
                      <a:pt x="1517" y="750"/>
                    </a:lnTo>
                    <a:lnTo>
                      <a:pt x="1517" y="783"/>
                    </a:lnTo>
                    <a:lnTo>
                      <a:pt x="1500" y="783"/>
                    </a:lnTo>
                    <a:lnTo>
                      <a:pt x="1500" y="800"/>
                    </a:lnTo>
                    <a:lnTo>
                      <a:pt x="1467" y="800"/>
                    </a:lnTo>
                    <a:lnTo>
                      <a:pt x="1467" y="833"/>
                    </a:lnTo>
                    <a:lnTo>
                      <a:pt x="1433" y="833"/>
                    </a:lnTo>
                    <a:lnTo>
                      <a:pt x="1433" y="867"/>
                    </a:lnTo>
                    <a:lnTo>
                      <a:pt x="1417" y="867"/>
                    </a:lnTo>
                    <a:lnTo>
                      <a:pt x="1417" y="883"/>
                    </a:lnTo>
                    <a:lnTo>
                      <a:pt x="1383" y="883"/>
                    </a:lnTo>
                    <a:lnTo>
                      <a:pt x="1383" y="917"/>
                    </a:lnTo>
                    <a:lnTo>
                      <a:pt x="1350" y="917"/>
                    </a:lnTo>
                    <a:lnTo>
                      <a:pt x="1350" y="950"/>
                    </a:lnTo>
                    <a:lnTo>
                      <a:pt x="1333" y="950"/>
                    </a:lnTo>
                    <a:lnTo>
                      <a:pt x="1333" y="967"/>
                    </a:lnTo>
                    <a:lnTo>
                      <a:pt x="1300" y="967"/>
                    </a:lnTo>
                    <a:lnTo>
                      <a:pt x="1300" y="1000"/>
                    </a:lnTo>
                    <a:lnTo>
                      <a:pt x="1267" y="1000"/>
                    </a:lnTo>
                    <a:lnTo>
                      <a:pt x="1267" y="1033"/>
                    </a:lnTo>
                    <a:lnTo>
                      <a:pt x="1250" y="1033"/>
                    </a:lnTo>
                    <a:lnTo>
                      <a:pt x="1250" y="1050"/>
                    </a:lnTo>
                    <a:lnTo>
                      <a:pt x="1217" y="1050"/>
                    </a:lnTo>
                    <a:lnTo>
                      <a:pt x="1217" y="1083"/>
                    </a:lnTo>
                    <a:lnTo>
                      <a:pt x="1183" y="1083"/>
                    </a:lnTo>
                    <a:lnTo>
                      <a:pt x="1183" y="1117"/>
                    </a:lnTo>
                    <a:lnTo>
                      <a:pt x="1167" y="1117"/>
                    </a:lnTo>
                    <a:lnTo>
                      <a:pt x="1167" y="1133"/>
                    </a:lnTo>
                    <a:lnTo>
                      <a:pt x="1133" y="1133"/>
                    </a:lnTo>
                    <a:lnTo>
                      <a:pt x="1133" y="1167"/>
                    </a:lnTo>
                    <a:lnTo>
                      <a:pt x="1100" y="1167"/>
                    </a:lnTo>
                    <a:lnTo>
                      <a:pt x="1100" y="1200"/>
                    </a:lnTo>
                    <a:lnTo>
                      <a:pt x="1083" y="1200"/>
                    </a:lnTo>
                    <a:lnTo>
                      <a:pt x="1083" y="1217"/>
                    </a:lnTo>
                    <a:lnTo>
                      <a:pt x="1050" y="1217"/>
                    </a:lnTo>
                    <a:lnTo>
                      <a:pt x="1050" y="1250"/>
                    </a:lnTo>
                    <a:lnTo>
                      <a:pt x="1017" y="1250"/>
                    </a:lnTo>
                    <a:lnTo>
                      <a:pt x="1017" y="1283"/>
                    </a:lnTo>
                    <a:lnTo>
                      <a:pt x="1000" y="1283"/>
                    </a:lnTo>
                    <a:lnTo>
                      <a:pt x="1000" y="1300"/>
                    </a:lnTo>
                    <a:lnTo>
                      <a:pt x="967" y="1300"/>
                    </a:lnTo>
                    <a:lnTo>
                      <a:pt x="967" y="1333"/>
                    </a:lnTo>
                    <a:lnTo>
                      <a:pt x="933" y="1333"/>
                    </a:lnTo>
                    <a:lnTo>
                      <a:pt x="933" y="1367"/>
                    </a:lnTo>
                    <a:lnTo>
                      <a:pt x="917" y="1367"/>
                    </a:lnTo>
                    <a:lnTo>
                      <a:pt x="917" y="1383"/>
                    </a:lnTo>
                    <a:lnTo>
                      <a:pt x="883" y="1383"/>
                    </a:lnTo>
                    <a:lnTo>
                      <a:pt x="883" y="1417"/>
                    </a:lnTo>
                    <a:lnTo>
                      <a:pt x="850" y="1417"/>
                    </a:lnTo>
                    <a:lnTo>
                      <a:pt x="850" y="1450"/>
                    </a:lnTo>
                    <a:lnTo>
                      <a:pt x="833" y="1450"/>
                    </a:lnTo>
                    <a:lnTo>
                      <a:pt x="833" y="1467"/>
                    </a:lnTo>
                    <a:lnTo>
                      <a:pt x="800" y="1467"/>
                    </a:lnTo>
                    <a:lnTo>
                      <a:pt x="800" y="1500"/>
                    </a:lnTo>
                    <a:lnTo>
                      <a:pt x="767" y="1500"/>
                    </a:lnTo>
                    <a:lnTo>
                      <a:pt x="767" y="1533"/>
                    </a:lnTo>
                    <a:lnTo>
                      <a:pt x="750" y="1533"/>
                    </a:lnTo>
                    <a:lnTo>
                      <a:pt x="750" y="1550"/>
                    </a:lnTo>
                    <a:lnTo>
                      <a:pt x="717" y="1550"/>
                    </a:lnTo>
                    <a:lnTo>
                      <a:pt x="717" y="1583"/>
                    </a:lnTo>
                    <a:lnTo>
                      <a:pt x="683" y="1583"/>
                    </a:lnTo>
                    <a:lnTo>
                      <a:pt x="683" y="1617"/>
                    </a:lnTo>
                    <a:lnTo>
                      <a:pt x="667" y="1617"/>
                    </a:lnTo>
                    <a:lnTo>
                      <a:pt x="667" y="1633"/>
                    </a:lnTo>
                    <a:lnTo>
                      <a:pt x="633" y="1633"/>
                    </a:lnTo>
                    <a:lnTo>
                      <a:pt x="633" y="1667"/>
                    </a:lnTo>
                    <a:lnTo>
                      <a:pt x="600" y="1667"/>
                    </a:lnTo>
                    <a:lnTo>
                      <a:pt x="600" y="1700"/>
                    </a:lnTo>
                    <a:lnTo>
                      <a:pt x="583" y="1700"/>
                    </a:lnTo>
                    <a:lnTo>
                      <a:pt x="583" y="1717"/>
                    </a:lnTo>
                    <a:lnTo>
                      <a:pt x="550" y="1717"/>
                    </a:lnTo>
                    <a:lnTo>
                      <a:pt x="550" y="1750"/>
                    </a:lnTo>
                    <a:lnTo>
                      <a:pt x="517" y="1750"/>
                    </a:lnTo>
                    <a:lnTo>
                      <a:pt x="517" y="1783"/>
                    </a:lnTo>
                    <a:lnTo>
                      <a:pt x="500" y="1783"/>
                    </a:lnTo>
                    <a:lnTo>
                      <a:pt x="500" y="1800"/>
                    </a:lnTo>
                    <a:lnTo>
                      <a:pt x="467" y="1800"/>
                    </a:lnTo>
                    <a:lnTo>
                      <a:pt x="467" y="1833"/>
                    </a:lnTo>
                    <a:lnTo>
                      <a:pt x="434" y="1833"/>
                    </a:lnTo>
                    <a:lnTo>
                      <a:pt x="434" y="1867"/>
                    </a:lnTo>
                    <a:lnTo>
                      <a:pt x="417" y="1867"/>
                    </a:lnTo>
                    <a:lnTo>
                      <a:pt x="417" y="1883"/>
                    </a:lnTo>
                    <a:lnTo>
                      <a:pt x="384" y="1883"/>
                    </a:lnTo>
                    <a:lnTo>
                      <a:pt x="384" y="1917"/>
                    </a:lnTo>
                    <a:lnTo>
                      <a:pt x="350" y="1917"/>
                    </a:lnTo>
                    <a:lnTo>
                      <a:pt x="350" y="1950"/>
                    </a:lnTo>
                    <a:lnTo>
                      <a:pt x="334" y="1950"/>
                    </a:lnTo>
                    <a:lnTo>
                      <a:pt x="334" y="1967"/>
                    </a:lnTo>
                    <a:lnTo>
                      <a:pt x="300" y="1967"/>
                    </a:lnTo>
                    <a:lnTo>
                      <a:pt x="300" y="2000"/>
                    </a:lnTo>
                    <a:lnTo>
                      <a:pt x="267" y="2000"/>
                    </a:lnTo>
                    <a:lnTo>
                      <a:pt x="267" y="2033"/>
                    </a:lnTo>
                    <a:lnTo>
                      <a:pt x="250" y="2033"/>
                    </a:lnTo>
                    <a:lnTo>
                      <a:pt x="250" y="2050"/>
                    </a:lnTo>
                    <a:lnTo>
                      <a:pt x="217" y="2050"/>
                    </a:lnTo>
                    <a:lnTo>
                      <a:pt x="217" y="2083"/>
                    </a:lnTo>
                    <a:lnTo>
                      <a:pt x="184" y="2083"/>
                    </a:lnTo>
                    <a:lnTo>
                      <a:pt x="184" y="2116"/>
                    </a:lnTo>
                    <a:lnTo>
                      <a:pt x="167" y="2116"/>
                    </a:lnTo>
                    <a:lnTo>
                      <a:pt x="167" y="2133"/>
                    </a:lnTo>
                    <a:lnTo>
                      <a:pt x="134" y="2133"/>
                    </a:lnTo>
                    <a:lnTo>
                      <a:pt x="134" y="2166"/>
                    </a:lnTo>
                    <a:lnTo>
                      <a:pt x="100" y="2166"/>
                    </a:lnTo>
                    <a:lnTo>
                      <a:pt x="100" y="2200"/>
                    </a:lnTo>
                    <a:lnTo>
                      <a:pt x="84" y="2200"/>
                    </a:lnTo>
                    <a:lnTo>
                      <a:pt x="84" y="2216"/>
                    </a:lnTo>
                    <a:lnTo>
                      <a:pt x="50" y="2216"/>
                    </a:lnTo>
                    <a:lnTo>
                      <a:pt x="50" y="2250"/>
                    </a:lnTo>
                    <a:lnTo>
                      <a:pt x="17" y="2250"/>
                    </a:lnTo>
                    <a:lnTo>
                      <a:pt x="17" y="2283"/>
                    </a:lnTo>
                    <a:lnTo>
                      <a:pt x="0" y="2283"/>
                    </a:lnTo>
                    <a:lnTo>
                      <a:pt x="0" y="2366"/>
                    </a:lnTo>
                    <a:lnTo>
                      <a:pt x="17" y="2366"/>
                    </a:lnTo>
                    <a:lnTo>
                      <a:pt x="17" y="2383"/>
                    </a:lnTo>
                    <a:lnTo>
                      <a:pt x="50" y="2383"/>
                    </a:lnTo>
                    <a:lnTo>
                      <a:pt x="50" y="2416"/>
                    </a:lnTo>
                    <a:lnTo>
                      <a:pt x="100" y="2416"/>
                    </a:lnTo>
                    <a:lnTo>
                      <a:pt x="100" y="2383"/>
                    </a:lnTo>
                    <a:lnTo>
                      <a:pt x="134" y="2383"/>
                    </a:lnTo>
                    <a:lnTo>
                      <a:pt x="134" y="2366"/>
                    </a:lnTo>
                    <a:lnTo>
                      <a:pt x="167" y="2366"/>
                    </a:lnTo>
                    <a:lnTo>
                      <a:pt x="167" y="2333"/>
                    </a:lnTo>
                    <a:lnTo>
                      <a:pt x="184" y="2333"/>
                    </a:lnTo>
                    <a:lnTo>
                      <a:pt x="184" y="2300"/>
                    </a:lnTo>
                    <a:lnTo>
                      <a:pt x="217" y="2300"/>
                    </a:lnTo>
                    <a:lnTo>
                      <a:pt x="217" y="2283"/>
                    </a:lnTo>
                    <a:lnTo>
                      <a:pt x="250" y="2283"/>
                    </a:lnTo>
                    <a:lnTo>
                      <a:pt x="250" y="2250"/>
                    </a:lnTo>
                    <a:lnTo>
                      <a:pt x="267" y="2250"/>
                    </a:lnTo>
                    <a:lnTo>
                      <a:pt x="267" y="2216"/>
                    </a:lnTo>
                    <a:lnTo>
                      <a:pt x="300" y="2216"/>
                    </a:lnTo>
                    <a:lnTo>
                      <a:pt x="300" y="2200"/>
                    </a:lnTo>
                    <a:lnTo>
                      <a:pt x="334" y="2200"/>
                    </a:lnTo>
                    <a:lnTo>
                      <a:pt x="334" y="2166"/>
                    </a:lnTo>
                    <a:lnTo>
                      <a:pt x="350" y="2166"/>
                    </a:lnTo>
                    <a:lnTo>
                      <a:pt x="350" y="2133"/>
                    </a:lnTo>
                    <a:lnTo>
                      <a:pt x="384" y="2133"/>
                    </a:lnTo>
                    <a:lnTo>
                      <a:pt x="384" y="2116"/>
                    </a:lnTo>
                    <a:lnTo>
                      <a:pt x="417" y="2116"/>
                    </a:lnTo>
                    <a:lnTo>
                      <a:pt x="417" y="2083"/>
                    </a:lnTo>
                    <a:lnTo>
                      <a:pt x="434" y="2083"/>
                    </a:lnTo>
                    <a:lnTo>
                      <a:pt x="434" y="2050"/>
                    </a:lnTo>
                    <a:lnTo>
                      <a:pt x="467" y="2050"/>
                    </a:lnTo>
                    <a:lnTo>
                      <a:pt x="467" y="2033"/>
                    </a:lnTo>
                    <a:lnTo>
                      <a:pt x="500" y="2033"/>
                    </a:lnTo>
                    <a:lnTo>
                      <a:pt x="500" y="2000"/>
                    </a:lnTo>
                    <a:lnTo>
                      <a:pt x="517" y="2000"/>
                    </a:lnTo>
                    <a:lnTo>
                      <a:pt x="517" y="1967"/>
                    </a:lnTo>
                    <a:lnTo>
                      <a:pt x="550" y="1967"/>
                    </a:lnTo>
                    <a:lnTo>
                      <a:pt x="550" y="1950"/>
                    </a:lnTo>
                    <a:lnTo>
                      <a:pt x="583" y="1950"/>
                    </a:lnTo>
                    <a:lnTo>
                      <a:pt x="583" y="1917"/>
                    </a:lnTo>
                    <a:lnTo>
                      <a:pt x="600" y="1917"/>
                    </a:lnTo>
                    <a:lnTo>
                      <a:pt x="600" y="1883"/>
                    </a:lnTo>
                    <a:lnTo>
                      <a:pt x="633" y="1883"/>
                    </a:lnTo>
                    <a:lnTo>
                      <a:pt x="633" y="1867"/>
                    </a:lnTo>
                    <a:lnTo>
                      <a:pt x="667" y="1867"/>
                    </a:lnTo>
                    <a:lnTo>
                      <a:pt x="667" y="1833"/>
                    </a:lnTo>
                    <a:lnTo>
                      <a:pt x="683" y="1833"/>
                    </a:lnTo>
                    <a:lnTo>
                      <a:pt x="683" y="1800"/>
                    </a:lnTo>
                    <a:lnTo>
                      <a:pt x="717" y="1800"/>
                    </a:lnTo>
                    <a:lnTo>
                      <a:pt x="717" y="1783"/>
                    </a:lnTo>
                    <a:lnTo>
                      <a:pt x="750" y="1783"/>
                    </a:lnTo>
                    <a:lnTo>
                      <a:pt x="750" y="1750"/>
                    </a:lnTo>
                    <a:lnTo>
                      <a:pt x="767" y="1750"/>
                    </a:lnTo>
                    <a:lnTo>
                      <a:pt x="767" y="1717"/>
                    </a:lnTo>
                    <a:lnTo>
                      <a:pt x="800" y="1717"/>
                    </a:lnTo>
                    <a:lnTo>
                      <a:pt x="800" y="1700"/>
                    </a:lnTo>
                    <a:lnTo>
                      <a:pt x="833" y="1700"/>
                    </a:lnTo>
                    <a:lnTo>
                      <a:pt x="833" y="1667"/>
                    </a:lnTo>
                    <a:lnTo>
                      <a:pt x="850" y="1667"/>
                    </a:lnTo>
                    <a:lnTo>
                      <a:pt x="850" y="1633"/>
                    </a:lnTo>
                    <a:lnTo>
                      <a:pt x="883" y="1633"/>
                    </a:lnTo>
                    <a:lnTo>
                      <a:pt x="883" y="1617"/>
                    </a:lnTo>
                    <a:lnTo>
                      <a:pt x="917" y="1617"/>
                    </a:lnTo>
                    <a:lnTo>
                      <a:pt x="917" y="1583"/>
                    </a:lnTo>
                    <a:lnTo>
                      <a:pt x="933" y="1583"/>
                    </a:lnTo>
                    <a:lnTo>
                      <a:pt x="933" y="1550"/>
                    </a:lnTo>
                    <a:lnTo>
                      <a:pt x="967" y="1550"/>
                    </a:lnTo>
                    <a:lnTo>
                      <a:pt x="967" y="1533"/>
                    </a:lnTo>
                    <a:lnTo>
                      <a:pt x="1000" y="1533"/>
                    </a:lnTo>
                    <a:lnTo>
                      <a:pt x="1000" y="1500"/>
                    </a:lnTo>
                    <a:lnTo>
                      <a:pt x="1017" y="1500"/>
                    </a:lnTo>
                    <a:lnTo>
                      <a:pt x="1017" y="1467"/>
                    </a:lnTo>
                    <a:lnTo>
                      <a:pt x="1050" y="1467"/>
                    </a:lnTo>
                    <a:lnTo>
                      <a:pt x="1050" y="1450"/>
                    </a:lnTo>
                    <a:lnTo>
                      <a:pt x="1083" y="1450"/>
                    </a:lnTo>
                    <a:lnTo>
                      <a:pt x="1083" y="1417"/>
                    </a:lnTo>
                    <a:lnTo>
                      <a:pt x="1100" y="1417"/>
                    </a:lnTo>
                    <a:lnTo>
                      <a:pt x="1100" y="1383"/>
                    </a:lnTo>
                    <a:lnTo>
                      <a:pt x="1133" y="1383"/>
                    </a:lnTo>
                    <a:lnTo>
                      <a:pt x="1133" y="1367"/>
                    </a:lnTo>
                    <a:lnTo>
                      <a:pt x="1167" y="1367"/>
                    </a:lnTo>
                    <a:lnTo>
                      <a:pt x="1167" y="1333"/>
                    </a:lnTo>
                    <a:lnTo>
                      <a:pt x="1183" y="1333"/>
                    </a:lnTo>
                    <a:lnTo>
                      <a:pt x="1183" y="1300"/>
                    </a:lnTo>
                    <a:lnTo>
                      <a:pt x="1217" y="1300"/>
                    </a:lnTo>
                    <a:lnTo>
                      <a:pt x="1217" y="1283"/>
                    </a:lnTo>
                    <a:lnTo>
                      <a:pt x="1250" y="1283"/>
                    </a:lnTo>
                    <a:lnTo>
                      <a:pt x="1250" y="1250"/>
                    </a:lnTo>
                    <a:lnTo>
                      <a:pt x="1267" y="1250"/>
                    </a:lnTo>
                    <a:lnTo>
                      <a:pt x="1267" y="1217"/>
                    </a:lnTo>
                    <a:lnTo>
                      <a:pt x="1300" y="1217"/>
                    </a:lnTo>
                    <a:lnTo>
                      <a:pt x="1300" y="1200"/>
                    </a:lnTo>
                    <a:lnTo>
                      <a:pt x="1333" y="1200"/>
                    </a:lnTo>
                    <a:lnTo>
                      <a:pt x="1333" y="1167"/>
                    </a:lnTo>
                    <a:lnTo>
                      <a:pt x="1350" y="1167"/>
                    </a:lnTo>
                    <a:lnTo>
                      <a:pt x="1350" y="1133"/>
                    </a:lnTo>
                    <a:lnTo>
                      <a:pt x="1383" y="1133"/>
                    </a:lnTo>
                    <a:lnTo>
                      <a:pt x="1383" y="1117"/>
                    </a:lnTo>
                    <a:lnTo>
                      <a:pt x="1417" y="1117"/>
                    </a:lnTo>
                    <a:lnTo>
                      <a:pt x="1417" y="1083"/>
                    </a:lnTo>
                    <a:lnTo>
                      <a:pt x="1433" y="1083"/>
                    </a:lnTo>
                    <a:lnTo>
                      <a:pt x="1433" y="1050"/>
                    </a:lnTo>
                    <a:lnTo>
                      <a:pt x="1467" y="1050"/>
                    </a:lnTo>
                    <a:lnTo>
                      <a:pt x="1467" y="1033"/>
                    </a:lnTo>
                    <a:lnTo>
                      <a:pt x="1500" y="1033"/>
                    </a:lnTo>
                    <a:lnTo>
                      <a:pt x="1500" y="1000"/>
                    </a:lnTo>
                    <a:lnTo>
                      <a:pt x="1517" y="1000"/>
                    </a:lnTo>
                    <a:lnTo>
                      <a:pt x="1517" y="967"/>
                    </a:lnTo>
                    <a:lnTo>
                      <a:pt x="1550" y="967"/>
                    </a:lnTo>
                    <a:lnTo>
                      <a:pt x="1550" y="950"/>
                    </a:lnTo>
                    <a:lnTo>
                      <a:pt x="1583" y="950"/>
                    </a:lnTo>
                    <a:lnTo>
                      <a:pt x="1583" y="917"/>
                    </a:lnTo>
                    <a:lnTo>
                      <a:pt x="1600" y="917"/>
                    </a:lnTo>
                    <a:lnTo>
                      <a:pt x="1600" y="883"/>
                    </a:lnTo>
                    <a:lnTo>
                      <a:pt x="1633" y="883"/>
                    </a:lnTo>
                    <a:lnTo>
                      <a:pt x="1633" y="867"/>
                    </a:lnTo>
                    <a:lnTo>
                      <a:pt x="1667" y="867"/>
                    </a:lnTo>
                    <a:lnTo>
                      <a:pt x="1667" y="833"/>
                    </a:lnTo>
                    <a:lnTo>
                      <a:pt x="1683" y="833"/>
                    </a:lnTo>
                    <a:lnTo>
                      <a:pt x="1683" y="800"/>
                    </a:lnTo>
                    <a:lnTo>
                      <a:pt x="1717" y="800"/>
                    </a:lnTo>
                    <a:lnTo>
                      <a:pt x="1717" y="783"/>
                    </a:lnTo>
                    <a:lnTo>
                      <a:pt x="1750" y="783"/>
                    </a:lnTo>
                    <a:lnTo>
                      <a:pt x="1750" y="750"/>
                    </a:lnTo>
                    <a:lnTo>
                      <a:pt x="1767" y="750"/>
                    </a:lnTo>
                    <a:lnTo>
                      <a:pt x="1767" y="717"/>
                    </a:lnTo>
                    <a:lnTo>
                      <a:pt x="1800" y="717"/>
                    </a:lnTo>
                    <a:lnTo>
                      <a:pt x="1800" y="700"/>
                    </a:lnTo>
                    <a:lnTo>
                      <a:pt x="1833" y="700"/>
                    </a:lnTo>
                    <a:lnTo>
                      <a:pt x="1833" y="667"/>
                    </a:lnTo>
                    <a:lnTo>
                      <a:pt x="1850" y="667"/>
                    </a:lnTo>
                    <a:lnTo>
                      <a:pt x="1850" y="634"/>
                    </a:lnTo>
                    <a:lnTo>
                      <a:pt x="1883" y="634"/>
                    </a:lnTo>
                    <a:lnTo>
                      <a:pt x="1883" y="617"/>
                    </a:lnTo>
                    <a:lnTo>
                      <a:pt x="1917" y="617"/>
                    </a:lnTo>
                    <a:lnTo>
                      <a:pt x="1917" y="584"/>
                    </a:lnTo>
                    <a:lnTo>
                      <a:pt x="1933" y="584"/>
                    </a:lnTo>
                    <a:lnTo>
                      <a:pt x="1933" y="550"/>
                    </a:lnTo>
                    <a:lnTo>
                      <a:pt x="1966" y="550"/>
                    </a:lnTo>
                    <a:lnTo>
                      <a:pt x="1966" y="534"/>
                    </a:lnTo>
                    <a:lnTo>
                      <a:pt x="2000" y="534"/>
                    </a:lnTo>
                    <a:lnTo>
                      <a:pt x="2000" y="500"/>
                    </a:lnTo>
                    <a:lnTo>
                      <a:pt x="2016" y="500"/>
                    </a:lnTo>
                    <a:lnTo>
                      <a:pt x="2016" y="467"/>
                    </a:lnTo>
                    <a:lnTo>
                      <a:pt x="2050" y="467"/>
                    </a:lnTo>
                    <a:lnTo>
                      <a:pt x="2050" y="450"/>
                    </a:lnTo>
                    <a:lnTo>
                      <a:pt x="2083" y="450"/>
                    </a:lnTo>
                    <a:lnTo>
                      <a:pt x="2083" y="417"/>
                    </a:lnTo>
                    <a:lnTo>
                      <a:pt x="2100" y="417"/>
                    </a:lnTo>
                    <a:lnTo>
                      <a:pt x="2100" y="384"/>
                    </a:lnTo>
                    <a:lnTo>
                      <a:pt x="2133" y="384"/>
                    </a:lnTo>
                    <a:lnTo>
                      <a:pt x="2133" y="367"/>
                    </a:lnTo>
                    <a:lnTo>
                      <a:pt x="2166" y="367"/>
                    </a:lnTo>
                    <a:lnTo>
                      <a:pt x="2166" y="334"/>
                    </a:lnTo>
                    <a:lnTo>
                      <a:pt x="2183" y="334"/>
                    </a:lnTo>
                    <a:lnTo>
                      <a:pt x="2183" y="300"/>
                    </a:lnTo>
                    <a:lnTo>
                      <a:pt x="2216" y="300"/>
                    </a:lnTo>
                    <a:lnTo>
                      <a:pt x="2216" y="284"/>
                    </a:lnTo>
                    <a:lnTo>
                      <a:pt x="2250" y="284"/>
                    </a:lnTo>
                    <a:lnTo>
                      <a:pt x="2250" y="250"/>
                    </a:lnTo>
                    <a:lnTo>
                      <a:pt x="2266" y="250"/>
                    </a:lnTo>
                    <a:lnTo>
                      <a:pt x="2266" y="217"/>
                    </a:lnTo>
                    <a:lnTo>
                      <a:pt x="2300" y="217"/>
                    </a:lnTo>
                    <a:lnTo>
                      <a:pt x="2300" y="200"/>
                    </a:lnTo>
                    <a:lnTo>
                      <a:pt x="2333" y="200"/>
                    </a:lnTo>
                    <a:lnTo>
                      <a:pt x="2333" y="167"/>
                    </a:lnTo>
                    <a:lnTo>
                      <a:pt x="2350" y="167"/>
                    </a:lnTo>
                    <a:lnTo>
                      <a:pt x="2350" y="134"/>
                    </a:lnTo>
                    <a:lnTo>
                      <a:pt x="2383" y="134"/>
                    </a:lnTo>
                    <a:lnTo>
                      <a:pt x="2383" y="50"/>
                    </a:lnTo>
                    <a:lnTo>
                      <a:pt x="2350" y="50"/>
                    </a:lnTo>
                    <a:lnTo>
                      <a:pt x="2350" y="34"/>
                    </a:lnTo>
                    <a:lnTo>
                      <a:pt x="2333" y="34"/>
                    </a:lnTo>
                    <a:lnTo>
                      <a:pt x="2333" y="0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8"/>
              <p:cNvSpPr/>
              <p:nvPr/>
            </p:nvSpPr>
            <p:spPr>
              <a:xfrm>
                <a:off x="4206775" y="1526125"/>
                <a:ext cx="3792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451" extrusionOk="0">
                    <a:moveTo>
                      <a:pt x="1417" y="1"/>
                    </a:moveTo>
                    <a:lnTo>
                      <a:pt x="1417" y="34"/>
                    </a:lnTo>
                    <a:lnTo>
                      <a:pt x="1383" y="34"/>
                    </a:lnTo>
                    <a:lnTo>
                      <a:pt x="1383" y="68"/>
                    </a:lnTo>
                    <a:lnTo>
                      <a:pt x="1350" y="68"/>
                    </a:lnTo>
                    <a:lnTo>
                      <a:pt x="1350" y="84"/>
                    </a:lnTo>
                    <a:lnTo>
                      <a:pt x="1333" y="84"/>
                    </a:lnTo>
                    <a:lnTo>
                      <a:pt x="1333" y="118"/>
                    </a:lnTo>
                    <a:lnTo>
                      <a:pt x="1300" y="118"/>
                    </a:lnTo>
                    <a:lnTo>
                      <a:pt x="1300" y="151"/>
                    </a:lnTo>
                    <a:lnTo>
                      <a:pt x="1267" y="151"/>
                    </a:lnTo>
                    <a:lnTo>
                      <a:pt x="1267" y="168"/>
                    </a:lnTo>
                    <a:lnTo>
                      <a:pt x="1250" y="168"/>
                    </a:lnTo>
                    <a:lnTo>
                      <a:pt x="1250" y="201"/>
                    </a:lnTo>
                    <a:lnTo>
                      <a:pt x="1217" y="201"/>
                    </a:lnTo>
                    <a:lnTo>
                      <a:pt x="1217" y="234"/>
                    </a:lnTo>
                    <a:lnTo>
                      <a:pt x="1183" y="234"/>
                    </a:lnTo>
                    <a:lnTo>
                      <a:pt x="1183" y="251"/>
                    </a:lnTo>
                    <a:lnTo>
                      <a:pt x="1167" y="251"/>
                    </a:lnTo>
                    <a:lnTo>
                      <a:pt x="1167" y="284"/>
                    </a:lnTo>
                    <a:lnTo>
                      <a:pt x="1133" y="284"/>
                    </a:lnTo>
                    <a:lnTo>
                      <a:pt x="1133" y="317"/>
                    </a:lnTo>
                    <a:lnTo>
                      <a:pt x="1100" y="317"/>
                    </a:lnTo>
                    <a:lnTo>
                      <a:pt x="1100" y="334"/>
                    </a:lnTo>
                    <a:lnTo>
                      <a:pt x="1083" y="334"/>
                    </a:lnTo>
                    <a:lnTo>
                      <a:pt x="1083" y="367"/>
                    </a:lnTo>
                    <a:lnTo>
                      <a:pt x="1050" y="367"/>
                    </a:lnTo>
                    <a:lnTo>
                      <a:pt x="1050" y="401"/>
                    </a:lnTo>
                    <a:lnTo>
                      <a:pt x="1017" y="401"/>
                    </a:lnTo>
                    <a:lnTo>
                      <a:pt x="1017" y="417"/>
                    </a:lnTo>
                    <a:lnTo>
                      <a:pt x="1000" y="417"/>
                    </a:lnTo>
                    <a:lnTo>
                      <a:pt x="1000" y="451"/>
                    </a:lnTo>
                    <a:lnTo>
                      <a:pt x="967" y="451"/>
                    </a:lnTo>
                    <a:lnTo>
                      <a:pt x="967" y="484"/>
                    </a:lnTo>
                    <a:lnTo>
                      <a:pt x="933" y="484"/>
                    </a:lnTo>
                    <a:lnTo>
                      <a:pt x="933" y="501"/>
                    </a:lnTo>
                    <a:lnTo>
                      <a:pt x="917" y="501"/>
                    </a:lnTo>
                    <a:lnTo>
                      <a:pt x="917" y="534"/>
                    </a:lnTo>
                    <a:lnTo>
                      <a:pt x="883" y="534"/>
                    </a:lnTo>
                    <a:lnTo>
                      <a:pt x="883" y="567"/>
                    </a:lnTo>
                    <a:lnTo>
                      <a:pt x="850" y="567"/>
                    </a:lnTo>
                    <a:lnTo>
                      <a:pt x="850" y="584"/>
                    </a:lnTo>
                    <a:lnTo>
                      <a:pt x="833" y="584"/>
                    </a:lnTo>
                    <a:lnTo>
                      <a:pt x="833" y="617"/>
                    </a:lnTo>
                    <a:lnTo>
                      <a:pt x="800" y="617"/>
                    </a:lnTo>
                    <a:lnTo>
                      <a:pt x="800" y="651"/>
                    </a:lnTo>
                    <a:lnTo>
                      <a:pt x="767" y="651"/>
                    </a:lnTo>
                    <a:lnTo>
                      <a:pt x="767" y="667"/>
                    </a:lnTo>
                    <a:lnTo>
                      <a:pt x="750" y="667"/>
                    </a:lnTo>
                    <a:lnTo>
                      <a:pt x="750" y="701"/>
                    </a:lnTo>
                    <a:lnTo>
                      <a:pt x="717" y="701"/>
                    </a:lnTo>
                    <a:lnTo>
                      <a:pt x="717" y="734"/>
                    </a:lnTo>
                    <a:lnTo>
                      <a:pt x="683" y="734"/>
                    </a:lnTo>
                    <a:lnTo>
                      <a:pt x="683" y="751"/>
                    </a:lnTo>
                    <a:lnTo>
                      <a:pt x="667" y="751"/>
                    </a:lnTo>
                    <a:lnTo>
                      <a:pt x="667" y="784"/>
                    </a:lnTo>
                    <a:lnTo>
                      <a:pt x="633" y="784"/>
                    </a:lnTo>
                    <a:lnTo>
                      <a:pt x="633" y="817"/>
                    </a:lnTo>
                    <a:lnTo>
                      <a:pt x="600" y="817"/>
                    </a:lnTo>
                    <a:lnTo>
                      <a:pt x="600" y="834"/>
                    </a:lnTo>
                    <a:lnTo>
                      <a:pt x="584" y="834"/>
                    </a:lnTo>
                    <a:lnTo>
                      <a:pt x="584" y="867"/>
                    </a:lnTo>
                    <a:lnTo>
                      <a:pt x="550" y="867"/>
                    </a:lnTo>
                    <a:lnTo>
                      <a:pt x="550" y="901"/>
                    </a:lnTo>
                    <a:lnTo>
                      <a:pt x="517" y="901"/>
                    </a:lnTo>
                    <a:lnTo>
                      <a:pt x="517" y="917"/>
                    </a:lnTo>
                    <a:lnTo>
                      <a:pt x="500" y="917"/>
                    </a:lnTo>
                    <a:lnTo>
                      <a:pt x="500" y="951"/>
                    </a:lnTo>
                    <a:lnTo>
                      <a:pt x="467" y="951"/>
                    </a:lnTo>
                    <a:lnTo>
                      <a:pt x="467" y="984"/>
                    </a:lnTo>
                    <a:lnTo>
                      <a:pt x="434" y="984"/>
                    </a:lnTo>
                    <a:lnTo>
                      <a:pt x="434" y="1001"/>
                    </a:lnTo>
                    <a:lnTo>
                      <a:pt x="417" y="1001"/>
                    </a:lnTo>
                    <a:lnTo>
                      <a:pt x="417" y="1034"/>
                    </a:lnTo>
                    <a:lnTo>
                      <a:pt x="384" y="1034"/>
                    </a:lnTo>
                    <a:lnTo>
                      <a:pt x="384" y="1067"/>
                    </a:lnTo>
                    <a:lnTo>
                      <a:pt x="350" y="1067"/>
                    </a:lnTo>
                    <a:lnTo>
                      <a:pt x="350" y="1084"/>
                    </a:lnTo>
                    <a:lnTo>
                      <a:pt x="334" y="1084"/>
                    </a:lnTo>
                    <a:lnTo>
                      <a:pt x="334" y="1117"/>
                    </a:lnTo>
                    <a:lnTo>
                      <a:pt x="300" y="1117"/>
                    </a:lnTo>
                    <a:lnTo>
                      <a:pt x="300" y="1151"/>
                    </a:lnTo>
                    <a:lnTo>
                      <a:pt x="267" y="1151"/>
                    </a:lnTo>
                    <a:lnTo>
                      <a:pt x="267" y="1167"/>
                    </a:lnTo>
                    <a:lnTo>
                      <a:pt x="250" y="1167"/>
                    </a:lnTo>
                    <a:lnTo>
                      <a:pt x="250" y="1201"/>
                    </a:lnTo>
                    <a:lnTo>
                      <a:pt x="217" y="1201"/>
                    </a:lnTo>
                    <a:lnTo>
                      <a:pt x="217" y="1234"/>
                    </a:lnTo>
                    <a:lnTo>
                      <a:pt x="184" y="1234"/>
                    </a:lnTo>
                    <a:lnTo>
                      <a:pt x="184" y="1251"/>
                    </a:lnTo>
                    <a:lnTo>
                      <a:pt x="167" y="1251"/>
                    </a:lnTo>
                    <a:lnTo>
                      <a:pt x="167" y="1284"/>
                    </a:lnTo>
                    <a:lnTo>
                      <a:pt x="134" y="1284"/>
                    </a:lnTo>
                    <a:lnTo>
                      <a:pt x="134" y="1317"/>
                    </a:lnTo>
                    <a:lnTo>
                      <a:pt x="100" y="1317"/>
                    </a:lnTo>
                    <a:lnTo>
                      <a:pt x="100" y="1334"/>
                    </a:lnTo>
                    <a:lnTo>
                      <a:pt x="84" y="1334"/>
                    </a:lnTo>
                    <a:lnTo>
                      <a:pt x="84" y="1367"/>
                    </a:lnTo>
                    <a:lnTo>
                      <a:pt x="50" y="1367"/>
                    </a:lnTo>
                    <a:lnTo>
                      <a:pt x="50" y="1401"/>
                    </a:lnTo>
                    <a:lnTo>
                      <a:pt x="17" y="1401"/>
                    </a:lnTo>
                    <a:lnTo>
                      <a:pt x="17" y="1417"/>
                    </a:lnTo>
                    <a:lnTo>
                      <a:pt x="0" y="1417"/>
                    </a:lnTo>
                    <a:lnTo>
                      <a:pt x="0" y="1451"/>
                    </a:lnTo>
                    <a:lnTo>
                      <a:pt x="50" y="1451"/>
                    </a:lnTo>
                    <a:lnTo>
                      <a:pt x="50" y="1417"/>
                    </a:lnTo>
                    <a:lnTo>
                      <a:pt x="134" y="1417"/>
                    </a:lnTo>
                    <a:lnTo>
                      <a:pt x="134" y="1401"/>
                    </a:lnTo>
                    <a:lnTo>
                      <a:pt x="217" y="1401"/>
                    </a:lnTo>
                    <a:lnTo>
                      <a:pt x="217" y="1367"/>
                    </a:lnTo>
                    <a:lnTo>
                      <a:pt x="267" y="1367"/>
                    </a:lnTo>
                    <a:lnTo>
                      <a:pt x="267" y="1334"/>
                    </a:lnTo>
                    <a:lnTo>
                      <a:pt x="300" y="1334"/>
                    </a:lnTo>
                    <a:lnTo>
                      <a:pt x="300" y="1317"/>
                    </a:lnTo>
                    <a:lnTo>
                      <a:pt x="334" y="1317"/>
                    </a:lnTo>
                    <a:lnTo>
                      <a:pt x="334" y="1284"/>
                    </a:lnTo>
                    <a:lnTo>
                      <a:pt x="350" y="1284"/>
                    </a:lnTo>
                    <a:lnTo>
                      <a:pt x="350" y="1251"/>
                    </a:lnTo>
                    <a:lnTo>
                      <a:pt x="384" y="1251"/>
                    </a:lnTo>
                    <a:lnTo>
                      <a:pt x="384" y="1234"/>
                    </a:lnTo>
                    <a:lnTo>
                      <a:pt x="417" y="1234"/>
                    </a:lnTo>
                    <a:lnTo>
                      <a:pt x="417" y="1201"/>
                    </a:lnTo>
                    <a:lnTo>
                      <a:pt x="434" y="1201"/>
                    </a:lnTo>
                    <a:lnTo>
                      <a:pt x="434" y="1167"/>
                    </a:lnTo>
                    <a:lnTo>
                      <a:pt x="467" y="1167"/>
                    </a:lnTo>
                    <a:lnTo>
                      <a:pt x="467" y="1151"/>
                    </a:lnTo>
                    <a:lnTo>
                      <a:pt x="500" y="1151"/>
                    </a:lnTo>
                    <a:lnTo>
                      <a:pt x="500" y="1117"/>
                    </a:lnTo>
                    <a:lnTo>
                      <a:pt x="517" y="1117"/>
                    </a:lnTo>
                    <a:lnTo>
                      <a:pt x="517" y="1084"/>
                    </a:lnTo>
                    <a:lnTo>
                      <a:pt x="550" y="1084"/>
                    </a:lnTo>
                    <a:lnTo>
                      <a:pt x="550" y="1067"/>
                    </a:lnTo>
                    <a:lnTo>
                      <a:pt x="584" y="1067"/>
                    </a:lnTo>
                    <a:lnTo>
                      <a:pt x="584" y="1034"/>
                    </a:lnTo>
                    <a:lnTo>
                      <a:pt x="600" y="1034"/>
                    </a:lnTo>
                    <a:lnTo>
                      <a:pt x="600" y="1001"/>
                    </a:lnTo>
                    <a:lnTo>
                      <a:pt x="633" y="1001"/>
                    </a:lnTo>
                    <a:lnTo>
                      <a:pt x="633" y="984"/>
                    </a:lnTo>
                    <a:lnTo>
                      <a:pt x="667" y="984"/>
                    </a:lnTo>
                    <a:lnTo>
                      <a:pt x="667" y="951"/>
                    </a:lnTo>
                    <a:lnTo>
                      <a:pt x="683" y="951"/>
                    </a:lnTo>
                    <a:lnTo>
                      <a:pt x="683" y="917"/>
                    </a:lnTo>
                    <a:lnTo>
                      <a:pt x="717" y="917"/>
                    </a:lnTo>
                    <a:lnTo>
                      <a:pt x="717" y="901"/>
                    </a:lnTo>
                    <a:lnTo>
                      <a:pt x="750" y="901"/>
                    </a:lnTo>
                    <a:lnTo>
                      <a:pt x="750" y="867"/>
                    </a:lnTo>
                    <a:lnTo>
                      <a:pt x="767" y="867"/>
                    </a:lnTo>
                    <a:lnTo>
                      <a:pt x="767" y="834"/>
                    </a:lnTo>
                    <a:lnTo>
                      <a:pt x="800" y="834"/>
                    </a:lnTo>
                    <a:lnTo>
                      <a:pt x="800" y="817"/>
                    </a:lnTo>
                    <a:lnTo>
                      <a:pt x="833" y="817"/>
                    </a:lnTo>
                    <a:lnTo>
                      <a:pt x="833" y="784"/>
                    </a:lnTo>
                    <a:lnTo>
                      <a:pt x="850" y="784"/>
                    </a:lnTo>
                    <a:lnTo>
                      <a:pt x="850" y="751"/>
                    </a:lnTo>
                    <a:lnTo>
                      <a:pt x="883" y="751"/>
                    </a:lnTo>
                    <a:lnTo>
                      <a:pt x="883" y="734"/>
                    </a:lnTo>
                    <a:lnTo>
                      <a:pt x="917" y="734"/>
                    </a:lnTo>
                    <a:lnTo>
                      <a:pt x="917" y="701"/>
                    </a:lnTo>
                    <a:lnTo>
                      <a:pt x="933" y="701"/>
                    </a:lnTo>
                    <a:lnTo>
                      <a:pt x="933" y="667"/>
                    </a:lnTo>
                    <a:lnTo>
                      <a:pt x="967" y="667"/>
                    </a:lnTo>
                    <a:lnTo>
                      <a:pt x="967" y="651"/>
                    </a:lnTo>
                    <a:lnTo>
                      <a:pt x="1000" y="651"/>
                    </a:lnTo>
                    <a:lnTo>
                      <a:pt x="1000" y="617"/>
                    </a:lnTo>
                    <a:lnTo>
                      <a:pt x="1017" y="617"/>
                    </a:lnTo>
                    <a:lnTo>
                      <a:pt x="1017" y="584"/>
                    </a:lnTo>
                    <a:lnTo>
                      <a:pt x="1050" y="584"/>
                    </a:lnTo>
                    <a:lnTo>
                      <a:pt x="1050" y="567"/>
                    </a:lnTo>
                    <a:lnTo>
                      <a:pt x="1083" y="567"/>
                    </a:lnTo>
                    <a:lnTo>
                      <a:pt x="1083" y="534"/>
                    </a:lnTo>
                    <a:lnTo>
                      <a:pt x="1100" y="534"/>
                    </a:lnTo>
                    <a:lnTo>
                      <a:pt x="1100" y="501"/>
                    </a:lnTo>
                    <a:lnTo>
                      <a:pt x="1133" y="501"/>
                    </a:lnTo>
                    <a:lnTo>
                      <a:pt x="1133" y="484"/>
                    </a:lnTo>
                    <a:lnTo>
                      <a:pt x="1167" y="484"/>
                    </a:lnTo>
                    <a:lnTo>
                      <a:pt x="1167" y="451"/>
                    </a:lnTo>
                    <a:lnTo>
                      <a:pt x="1183" y="451"/>
                    </a:lnTo>
                    <a:lnTo>
                      <a:pt x="1183" y="417"/>
                    </a:lnTo>
                    <a:lnTo>
                      <a:pt x="1217" y="417"/>
                    </a:lnTo>
                    <a:lnTo>
                      <a:pt x="1217" y="401"/>
                    </a:lnTo>
                    <a:lnTo>
                      <a:pt x="1250" y="401"/>
                    </a:lnTo>
                    <a:lnTo>
                      <a:pt x="1250" y="367"/>
                    </a:lnTo>
                    <a:lnTo>
                      <a:pt x="1267" y="367"/>
                    </a:lnTo>
                    <a:lnTo>
                      <a:pt x="1267" y="334"/>
                    </a:lnTo>
                    <a:lnTo>
                      <a:pt x="1300" y="334"/>
                    </a:lnTo>
                    <a:lnTo>
                      <a:pt x="1300" y="317"/>
                    </a:lnTo>
                    <a:lnTo>
                      <a:pt x="1333" y="317"/>
                    </a:lnTo>
                    <a:lnTo>
                      <a:pt x="1333" y="284"/>
                    </a:lnTo>
                    <a:lnTo>
                      <a:pt x="1350" y="284"/>
                    </a:lnTo>
                    <a:lnTo>
                      <a:pt x="1350" y="251"/>
                    </a:lnTo>
                    <a:lnTo>
                      <a:pt x="1383" y="251"/>
                    </a:lnTo>
                    <a:lnTo>
                      <a:pt x="1383" y="234"/>
                    </a:lnTo>
                    <a:lnTo>
                      <a:pt x="1417" y="234"/>
                    </a:lnTo>
                    <a:lnTo>
                      <a:pt x="1417" y="201"/>
                    </a:lnTo>
                    <a:lnTo>
                      <a:pt x="1433" y="201"/>
                    </a:lnTo>
                    <a:lnTo>
                      <a:pt x="1433" y="168"/>
                    </a:lnTo>
                    <a:lnTo>
                      <a:pt x="1467" y="168"/>
                    </a:lnTo>
                    <a:lnTo>
                      <a:pt x="1467" y="151"/>
                    </a:lnTo>
                    <a:lnTo>
                      <a:pt x="1500" y="151"/>
                    </a:lnTo>
                    <a:lnTo>
                      <a:pt x="1500" y="118"/>
                    </a:lnTo>
                    <a:lnTo>
                      <a:pt x="1517" y="118"/>
                    </a:lnTo>
                    <a:lnTo>
                      <a:pt x="1517" y="68"/>
                    </a:lnTo>
                    <a:lnTo>
                      <a:pt x="1500" y="68"/>
                    </a:lnTo>
                    <a:lnTo>
                      <a:pt x="1500" y="34"/>
                    </a:lnTo>
                    <a:lnTo>
                      <a:pt x="1467" y="34"/>
                    </a:lnTo>
                    <a:lnTo>
                      <a:pt x="1467" y="1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18"/>
              <p:cNvSpPr/>
              <p:nvPr/>
            </p:nvSpPr>
            <p:spPr>
              <a:xfrm>
                <a:off x="4276750" y="1503225"/>
                <a:ext cx="59175" cy="59175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367" extrusionOk="0">
                    <a:moveTo>
                      <a:pt x="2283" y="0"/>
                    </a:moveTo>
                    <a:lnTo>
                      <a:pt x="2283" y="34"/>
                    </a:lnTo>
                    <a:lnTo>
                      <a:pt x="2250" y="34"/>
                    </a:lnTo>
                    <a:lnTo>
                      <a:pt x="2250" y="67"/>
                    </a:lnTo>
                    <a:lnTo>
                      <a:pt x="2217" y="67"/>
                    </a:lnTo>
                    <a:lnTo>
                      <a:pt x="2217" y="84"/>
                    </a:lnTo>
                    <a:lnTo>
                      <a:pt x="2200" y="84"/>
                    </a:lnTo>
                    <a:lnTo>
                      <a:pt x="2200" y="117"/>
                    </a:lnTo>
                    <a:lnTo>
                      <a:pt x="2167" y="117"/>
                    </a:lnTo>
                    <a:lnTo>
                      <a:pt x="2167" y="150"/>
                    </a:lnTo>
                    <a:lnTo>
                      <a:pt x="2133" y="150"/>
                    </a:lnTo>
                    <a:lnTo>
                      <a:pt x="2133" y="167"/>
                    </a:lnTo>
                    <a:lnTo>
                      <a:pt x="2117" y="167"/>
                    </a:lnTo>
                    <a:lnTo>
                      <a:pt x="2117" y="200"/>
                    </a:lnTo>
                    <a:lnTo>
                      <a:pt x="2083" y="200"/>
                    </a:lnTo>
                    <a:lnTo>
                      <a:pt x="2083" y="234"/>
                    </a:lnTo>
                    <a:lnTo>
                      <a:pt x="2050" y="234"/>
                    </a:lnTo>
                    <a:lnTo>
                      <a:pt x="2050" y="250"/>
                    </a:lnTo>
                    <a:lnTo>
                      <a:pt x="2034" y="250"/>
                    </a:lnTo>
                    <a:lnTo>
                      <a:pt x="2034" y="284"/>
                    </a:lnTo>
                    <a:lnTo>
                      <a:pt x="2000" y="284"/>
                    </a:lnTo>
                    <a:lnTo>
                      <a:pt x="2000" y="317"/>
                    </a:lnTo>
                    <a:lnTo>
                      <a:pt x="1967" y="317"/>
                    </a:lnTo>
                    <a:lnTo>
                      <a:pt x="1967" y="334"/>
                    </a:lnTo>
                    <a:lnTo>
                      <a:pt x="1950" y="334"/>
                    </a:lnTo>
                    <a:lnTo>
                      <a:pt x="1950" y="367"/>
                    </a:lnTo>
                    <a:lnTo>
                      <a:pt x="1917" y="367"/>
                    </a:lnTo>
                    <a:lnTo>
                      <a:pt x="1917" y="400"/>
                    </a:lnTo>
                    <a:lnTo>
                      <a:pt x="1884" y="400"/>
                    </a:lnTo>
                    <a:lnTo>
                      <a:pt x="1884" y="417"/>
                    </a:lnTo>
                    <a:lnTo>
                      <a:pt x="1867" y="417"/>
                    </a:lnTo>
                    <a:lnTo>
                      <a:pt x="1867" y="450"/>
                    </a:lnTo>
                    <a:lnTo>
                      <a:pt x="1834" y="450"/>
                    </a:lnTo>
                    <a:lnTo>
                      <a:pt x="1834" y="484"/>
                    </a:lnTo>
                    <a:lnTo>
                      <a:pt x="1800" y="484"/>
                    </a:lnTo>
                    <a:lnTo>
                      <a:pt x="1800" y="500"/>
                    </a:lnTo>
                    <a:lnTo>
                      <a:pt x="1784" y="500"/>
                    </a:lnTo>
                    <a:lnTo>
                      <a:pt x="1784" y="534"/>
                    </a:lnTo>
                    <a:lnTo>
                      <a:pt x="1750" y="534"/>
                    </a:lnTo>
                    <a:lnTo>
                      <a:pt x="1750" y="567"/>
                    </a:lnTo>
                    <a:lnTo>
                      <a:pt x="1717" y="567"/>
                    </a:lnTo>
                    <a:lnTo>
                      <a:pt x="1717" y="584"/>
                    </a:lnTo>
                    <a:lnTo>
                      <a:pt x="1700" y="584"/>
                    </a:lnTo>
                    <a:lnTo>
                      <a:pt x="1700" y="617"/>
                    </a:lnTo>
                    <a:lnTo>
                      <a:pt x="1667" y="617"/>
                    </a:lnTo>
                    <a:lnTo>
                      <a:pt x="1667" y="650"/>
                    </a:lnTo>
                    <a:lnTo>
                      <a:pt x="1634" y="650"/>
                    </a:lnTo>
                    <a:lnTo>
                      <a:pt x="1634" y="667"/>
                    </a:lnTo>
                    <a:lnTo>
                      <a:pt x="1617" y="667"/>
                    </a:lnTo>
                    <a:lnTo>
                      <a:pt x="1617" y="700"/>
                    </a:lnTo>
                    <a:lnTo>
                      <a:pt x="1584" y="700"/>
                    </a:lnTo>
                    <a:lnTo>
                      <a:pt x="1584" y="734"/>
                    </a:lnTo>
                    <a:lnTo>
                      <a:pt x="1550" y="734"/>
                    </a:lnTo>
                    <a:lnTo>
                      <a:pt x="1550" y="750"/>
                    </a:lnTo>
                    <a:lnTo>
                      <a:pt x="1534" y="750"/>
                    </a:lnTo>
                    <a:lnTo>
                      <a:pt x="1534" y="784"/>
                    </a:lnTo>
                    <a:lnTo>
                      <a:pt x="1500" y="784"/>
                    </a:lnTo>
                    <a:lnTo>
                      <a:pt x="1500" y="817"/>
                    </a:lnTo>
                    <a:lnTo>
                      <a:pt x="1467" y="817"/>
                    </a:lnTo>
                    <a:lnTo>
                      <a:pt x="1467" y="834"/>
                    </a:lnTo>
                    <a:lnTo>
                      <a:pt x="1450" y="834"/>
                    </a:lnTo>
                    <a:lnTo>
                      <a:pt x="1450" y="867"/>
                    </a:lnTo>
                    <a:lnTo>
                      <a:pt x="1417" y="867"/>
                    </a:lnTo>
                    <a:lnTo>
                      <a:pt x="1417" y="900"/>
                    </a:lnTo>
                    <a:lnTo>
                      <a:pt x="1384" y="900"/>
                    </a:lnTo>
                    <a:lnTo>
                      <a:pt x="1384" y="917"/>
                    </a:lnTo>
                    <a:lnTo>
                      <a:pt x="1367" y="917"/>
                    </a:lnTo>
                    <a:lnTo>
                      <a:pt x="1367" y="950"/>
                    </a:lnTo>
                    <a:lnTo>
                      <a:pt x="1334" y="950"/>
                    </a:lnTo>
                    <a:lnTo>
                      <a:pt x="1334" y="984"/>
                    </a:lnTo>
                    <a:lnTo>
                      <a:pt x="1300" y="984"/>
                    </a:lnTo>
                    <a:lnTo>
                      <a:pt x="1300" y="1000"/>
                    </a:lnTo>
                    <a:lnTo>
                      <a:pt x="1284" y="1000"/>
                    </a:lnTo>
                    <a:lnTo>
                      <a:pt x="1284" y="1034"/>
                    </a:lnTo>
                    <a:lnTo>
                      <a:pt x="1250" y="1034"/>
                    </a:lnTo>
                    <a:lnTo>
                      <a:pt x="1250" y="1067"/>
                    </a:lnTo>
                    <a:lnTo>
                      <a:pt x="1217" y="1067"/>
                    </a:lnTo>
                    <a:lnTo>
                      <a:pt x="1217" y="1084"/>
                    </a:lnTo>
                    <a:lnTo>
                      <a:pt x="1200" y="1084"/>
                    </a:lnTo>
                    <a:lnTo>
                      <a:pt x="1200" y="1117"/>
                    </a:lnTo>
                    <a:lnTo>
                      <a:pt x="1167" y="1117"/>
                    </a:lnTo>
                    <a:lnTo>
                      <a:pt x="1167" y="1150"/>
                    </a:lnTo>
                    <a:lnTo>
                      <a:pt x="1134" y="1150"/>
                    </a:lnTo>
                    <a:lnTo>
                      <a:pt x="1134" y="1167"/>
                    </a:lnTo>
                    <a:lnTo>
                      <a:pt x="1117" y="1167"/>
                    </a:lnTo>
                    <a:lnTo>
                      <a:pt x="1117" y="1200"/>
                    </a:lnTo>
                    <a:lnTo>
                      <a:pt x="1084" y="1200"/>
                    </a:lnTo>
                    <a:lnTo>
                      <a:pt x="1084" y="1233"/>
                    </a:lnTo>
                    <a:lnTo>
                      <a:pt x="1050" y="1233"/>
                    </a:lnTo>
                    <a:lnTo>
                      <a:pt x="1050" y="1250"/>
                    </a:lnTo>
                    <a:lnTo>
                      <a:pt x="1034" y="1250"/>
                    </a:lnTo>
                    <a:lnTo>
                      <a:pt x="1034" y="1283"/>
                    </a:lnTo>
                    <a:lnTo>
                      <a:pt x="1000" y="1283"/>
                    </a:lnTo>
                    <a:lnTo>
                      <a:pt x="1000" y="1317"/>
                    </a:lnTo>
                    <a:lnTo>
                      <a:pt x="967" y="1317"/>
                    </a:lnTo>
                    <a:lnTo>
                      <a:pt x="967" y="1333"/>
                    </a:lnTo>
                    <a:lnTo>
                      <a:pt x="950" y="1333"/>
                    </a:lnTo>
                    <a:lnTo>
                      <a:pt x="950" y="1367"/>
                    </a:lnTo>
                    <a:lnTo>
                      <a:pt x="917" y="1367"/>
                    </a:lnTo>
                    <a:lnTo>
                      <a:pt x="917" y="1400"/>
                    </a:lnTo>
                    <a:lnTo>
                      <a:pt x="884" y="1400"/>
                    </a:lnTo>
                    <a:lnTo>
                      <a:pt x="884" y="1417"/>
                    </a:lnTo>
                    <a:lnTo>
                      <a:pt x="867" y="1417"/>
                    </a:lnTo>
                    <a:lnTo>
                      <a:pt x="867" y="1450"/>
                    </a:lnTo>
                    <a:lnTo>
                      <a:pt x="834" y="1450"/>
                    </a:lnTo>
                    <a:lnTo>
                      <a:pt x="834" y="1483"/>
                    </a:lnTo>
                    <a:lnTo>
                      <a:pt x="800" y="1483"/>
                    </a:lnTo>
                    <a:lnTo>
                      <a:pt x="800" y="1500"/>
                    </a:lnTo>
                    <a:lnTo>
                      <a:pt x="784" y="1500"/>
                    </a:lnTo>
                    <a:lnTo>
                      <a:pt x="784" y="1533"/>
                    </a:lnTo>
                    <a:lnTo>
                      <a:pt x="750" y="1533"/>
                    </a:lnTo>
                    <a:lnTo>
                      <a:pt x="750" y="1567"/>
                    </a:lnTo>
                    <a:lnTo>
                      <a:pt x="717" y="1567"/>
                    </a:lnTo>
                    <a:lnTo>
                      <a:pt x="717" y="1583"/>
                    </a:lnTo>
                    <a:lnTo>
                      <a:pt x="700" y="1583"/>
                    </a:lnTo>
                    <a:lnTo>
                      <a:pt x="700" y="1617"/>
                    </a:lnTo>
                    <a:lnTo>
                      <a:pt x="667" y="1617"/>
                    </a:lnTo>
                    <a:lnTo>
                      <a:pt x="667" y="1650"/>
                    </a:lnTo>
                    <a:lnTo>
                      <a:pt x="634" y="1650"/>
                    </a:lnTo>
                    <a:lnTo>
                      <a:pt x="634" y="1667"/>
                    </a:lnTo>
                    <a:lnTo>
                      <a:pt x="617" y="1667"/>
                    </a:lnTo>
                    <a:lnTo>
                      <a:pt x="617" y="1700"/>
                    </a:lnTo>
                    <a:lnTo>
                      <a:pt x="717" y="1700"/>
                    </a:lnTo>
                    <a:lnTo>
                      <a:pt x="717" y="1667"/>
                    </a:lnTo>
                    <a:lnTo>
                      <a:pt x="750" y="1667"/>
                    </a:lnTo>
                    <a:lnTo>
                      <a:pt x="750" y="1650"/>
                    </a:lnTo>
                    <a:lnTo>
                      <a:pt x="784" y="1650"/>
                    </a:lnTo>
                    <a:lnTo>
                      <a:pt x="784" y="1617"/>
                    </a:lnTo>
                    <a:lnTo>
                      <a:pt x="800" y="1617"/>
                    </a:lnTo>
                    <a:lnTo>
                      <a:pt x="800" y="1583"/>
                    </a:lnTo>
                    <a:lnTo>
                      <a:pt x="834" y="1583"/>
                    </a:lnTo>
                    <a:lnTo>
                      <a:pt x="834" y="1567"/>
                    </a:lnTo>
                    <a:lnTo>
                      <a:pt x="867" y="1567"/>
                    </a:lnTo>
                    <a:lnTo>
                      <a:pt x="867" y="1533"/>
                    </a:lnTo>
                    <a:lnTo>
                      <a:pt x="884" y="1533"/>
                    </a:lnTo>
                    <a:lnTo>
                      <a:pt x="884" y="1500"/>
                    </a:lnTo>
                    <a:lnTo>
                      <a:pt x="917" y="1500"/>
                    </a:lnTo>
                    <a:lnTo>
                      <a:pt x="917" y="1483"/>
                    </a:lnTo>
                    <a:lnTo>
                      <a:pt x="950" y="1483"/>
                    </a:lnTo>
                    <a:lnTo>
                      <a:pt x="950" y="1450"/>
                    </a:lnTo>
                    <a:lnTo>
                      <a:pt x="967" y="1450"/>
                    </a:lnTo>
                    <a:lnTo>
                      <a:pt x="967" y="1417"/>
                    </a:lnTo>
                    <a:lnTo>
                      <a:pt x="1000" y="1417"/>
                    </a:lnTo>
                    <a:lnTo>
                      <a:pt x="1000" y="1400"/>
                    </a:lnTo>
                    <a:lnTo>
                      <a:pt x="1034" y="1400"/>
                    </a:lnTo>
                    <a:lnTo>
                      <a:pt x="1034" y="1367"/>
                    </a:lnTo>
                    <a:lnTo>
                      <a:pt x="1050" y="1367"/>
                    </a:lnTo>
                    <a:lnTo>
                      <a:pt x="1050" y="1333"/>
                    </a:lnTo>
                    <a:lnTo>
                      <a:pt x="1084" y="1333"/>
                    </a:lnTo>
                    <a:lnTo>
                      <a:pt x="1084" y="1317"/>
                    </a:lnTo>
                    <a:lnTo>
                      <a:pt x="1117" y="1317"/>
                    </a:lnTo>
                    <a:lnTo>
                      <a:pt x="1117" y="1283"/>
                    </a:lnTo>
                    <a:lnTo>
                      <a:pt x="1134" y="1283"/>
                    </a:lnTo>
                    <a:lnTo>
                      <a:pt x="1134" y="1250"/>
                    </a:lnTo>
                    <a:lnTo>
                      <a:pt x="1167" y="1250"/>
                    </a:lnTo>
                    <a:lnTo>
                      <a:pt x="1167" y="1233"/>
                    </a:lnTo>
                    <a:lnTo>
                      <a:pt x="1200" y="1233"/>
                    </a:lnTo>
                    <a:lnTo>
                      <a:pt x="1200" y="1200"/>
                    </a:lnTo>
                    <a:lnTo>
                      <a:pt x="1217" y="1200"/>
                    </a:lnTo>
                    <a:lnTo>
                      <a:pt x="1217" y="1167"/>
                    </a:lnTo>
                    <a:lnTo>
                      <a:pt x="1250" y="1167"/>
                    </a:lnTo>
                    <a:lnTo>
                      <a:pt x="1250" y="1150"/>
                    </a:lnTo>
                    <a:lnTo>
                      <a:pt x="1284" y="1150"/>
                    </a:lnTo>
                    <a:lnTo>
                      <a:pt x="1284" y="1117"/>
                    </a:lnTo>
                    <a:lnTo>
                      <a:pt x="1300" y="1117"/>
                    </a:lnTo>
                    <a:lnTo>
                      <a:pt x="1300" y="1084"/>
                    </a:lnTo>
                    <a:lnTo>
                      <a:pt x="1334" y="1084"/>
                    </a:lnTo>
                    <a:lnTo>
                      <a:pt x="1334" y="1067"/>
                    </a:lnTo>
                    <a:lnTo>
                      <a:pt x="1367" y="1067"/>
                    </a:lnTo>
                    <a:lnTo>
                      <a:pt x="1367" y="1034"/>
                    </a:lnTo>
                    <a:lnTo>
                      <a:pt x="1384" y="1034"/>
                    </a:lnTo>
                    <a:lnTo>
                      <a:pt x="1384" y="1000"/>
                    </a:lnTo>
                    <a:lnTo>
                      <a:pt x="1417" y="1000"/>
                    </a:lnTo>
                    <a:lnTo>
                      <a:pt x="1417" y="984"/>
                    </a:lnTo>
                    <a:lnTo>
                      <a:pt x="1450" y="984"/>
                    </a:lnTo>
                    <a:lnTo>
                      <a:pt x="1450" y="950"/>
                    </a:lnTo>
                    <a:lnTo>
                      <a:pt x="1467" y="950"/>
                    </a:lnTo>
                    <a:lnTo>
                      <a:pt x="1467" y="917"/>
                    </a:lnTo>
                    <a:lnTo>
                      <a:pt x="1500" y="917"/>
                    </a:lnTo>
                    <a:lnTo>
                      <a:pt x="1500" y="900"/>
                    </a:lnTo>
                    <a:lnTo>
                      <a:pt x="1534" y="900"/>
                    </a:lnTo>
                    <a:lnTo>
                      <a:pt x="1534" y="867"/>
                    </a:lnTo>
                    <a:lnTo>
                      <a:pt x="1550" y="867"/>
                    </a:lnTo>
                    <a:lnTo>
                      <a:pt x="1550" y="834"/>
                    </a:lnTo>
                    <a:lnTo>
                      <a:pt x="1584" y="834"/>
                    </a:lnTo>
                    <a:lnTo>
                      <a:pt x="1584" y="817"/>
                    </a:lnTo>
                    <a:lnTo>
                      <a:pt x="1617" y="817"/>
                    </a:lnTo>
                    <a:lnTo>
                      <a:pt x="1617" y="784"/>
                    </a:lnTo>
                    <a:lnTo>
                      <a:pt x="1634" y="784"/>
                    </a:lnTo>
                    <a:lnTo>
                      <a:pt x="1634" y="750"/>
                    </a:lnTo>
                    <a:lnTo>
                      <a:pt x="1667" y="750"/>
                    </a:lnTo>
                    <a:lnTo>
                      <a:pt x="1667" y="734"/>
                    </a:lnTo>
                    <a:lnTo>
                      <a:pt x="1700" y="734"/>
                    </a:lnTo>
                    <a:lnTo>
                      <a:pt x="1700" y="700"/>
                    </a:lnTo>
                    <a:lnTo>
                      <a:pt x="1717" y="700"/>
                    </a:lnTo>
                    <a:lnTo>
                      <a:pt x="1717" y="667"/>
                    </a:lnTo>
                    <a:lnTo>
                      <a:pt x="1750" y="667"/>
                    </a:lnTo>
                    <a:lnTo>
                      <a:pt x="1750" y="650"/>
                    </a:lnTo>
                    <a:lnTo>
                      <a:pt x="1784" y="650"/>
                    </a:lnTo>
                    <a:lnTo>
                      <a:pt x="1784" y="617"/>
                    </a:lnTo>
                    <a:lnTo>
                      <a:pt x="1800" y="617"/>
                    </a:lnTo>
                    <a:lnTo>
                      <a:pt x="1800" y="584"/>
                    </a:lnTo>
                    <a:lnTo>
                      <a:pt x="1834" y="584"/>
                    </a:lnTo>
                    <a:lnTo>
                      <a:pt x="1834" y="567"/>
                    </a:lnTo>
                    <a:lnTo>
                      <a:pt x="1867" y="567"/>
                    </a:lnTo>
                    <a:lnTo>
                      <a:pt x="1867" y="534"/>
                    </a:lnTo>
                    <a:lnTo>
                      <a:pt x="1884" y="534"/>
                    </a:lnTo>
                    <a:lnTo>
                      <a:pt x="1884" y="500"/>
                    </a:lnTo>
                    <a:lnTo>
                      <a:pt x="1917" y="500"/>
                    </a:lnTo>
                    <a:lnTo>
                      <a:pt x="1917" y="484"/>
                    </a:lnTo>
                    <a:lnTo>
                      <a:pt x="1950" y="484"/>
                    </a:lnTo>
                    <a:lnTo>
                      <a:pt x="1950" y="450"/>
                    </a:lnTo>
                    <a:lnTo>
                      <a:pt x="1967" y="450"/>
                    </a:lnTo>
                    <a:lnTo>
                      <a:pt x="1967" y="417"/>
                    </a:lnTo>
                    <a:lnTo>
                      <a:pt x="2000" y="417"/>
                    </a:lnTo>
                    <a:lnTo>
                      <a:pt x="2000" y="400"/>
                    </a:lnTo>
                    <a:lnTo>
                      <a:pt x="2034" y="400"/>
                    </a:lnTo>
                    <a:lnTo>
                      <a:pt x="2034" y="367"/>
                    </a:lnTo>
                    <a:lnTo>
                      <a:pt x="2050" y="367"/>
                    </a:lnTo>
                    <a:lnTo>
                      <a:pt x="2050" y="334"/>
                    </a:lnTo>
                    <a:lnTo>
                      <a:pt x="2083" y="334"/>
                    </a:lnTo>
                    <a:lnTo>
                      <a:pt x="2083" y="317"/>
                    </a:lnTo>
                    <a:lnTo>
                      <a:pt x="2117" y="317"/>
                    </a:lnTo>
                    <a:lnTo>
                      <a:pt x="2117" y="284"/>
                    </a:lnTo>
                    <a:lnTo>
                      <a:pt x="2133" y="284"/>
                    </a:lnTo>
                    <a:lnTo>
                      <a:pt x="2133" y="250"/>
                    </a:lnTo>
                    <a:lnTo>
                      <a:pt x="2167" y="250"/>
                    </a:lnTo>
                    <a:lnTo>
                      <a:pt x="2167" y="234"/>
                    </a:lnTo>
                    <a:lnTo>
                      <a:pt x="2200" y="234"/>
                    </a:lnTo>
                    <a:lnTo>
                      <a:pt x="2200" y="200"/>
                    </a:lnTo>
                    <a:lnTo>
                      <a:pt x="2217" y="200"/>
                    </a:lnTo>
                    <a:lnTo>
                      <a:pt x="2217" y="167"/>
                    </a:lnTo>
                    <a:lnTo>
                      <a:pt x="2250" y="167"/>
                    </a:lnTo>
                    <a:lnTo>
                      <a:pt x="2250" y="150"/>
                    </a:lnTo>
                    <a:lnTo>
                      <a:pt x="2283" y="150"/>
                    </a:lnTo>
                    <a:lnTo>
                      <a:pt x="2283" y="117"/>
                    </a:lnTo>
                    <a:lnTo>
                      <a:pt x="2300" y="117"/>
                    </a:lnTo>
                    <a:lnTo>
                      <a:pt x="2300" y="84"/>
                    </a:lnTo>
                    <a:lnTo>
                      <a:pt x="2333" y="84"/>
                    </a:lnTo>
                    <a:lnTo>
                      <a:pt x="2333" y="67"/>
                    </a:lnTo>
                    <a:lnTo>
                      <a:pt x="2367" y="67"/>
                    </a:lnTo>
                    <a:lnTo>
                      <a:pt x="2367" y="34"/>
                    </a:lnTo>
                    <a:lnTo>
                      <a:pt x="2333" y="34"/>
                    </a:lnTo>
                    <a:lnTo>
                      <a:pt x="2333" y="0"/>
                    </a:lnTo>
                    <a:close/>
                    <a:moveTo>
                      <a:pt x="51" y="2233"/>
                    </a:moveTo>
                    <a:lnTo>
                      <a:pt x="51" y="2250"/>
                    </a:lnTo>
                    <a:lnTo>
                      <a:pt x="34" y="2250"/>
                    </a:lnTo>
                    <a:lnTo>
                      <a:pt x="34" y="2283"/>
                    </a:lnTo>
                    <a:lnTo>
                      <a:pt x="1" y="2283"/>
                    </a:lnTo>
                    <a:lnTo>
                      <a:pt x="1" y="2333"/>
                    </a:lnTo>
                    <a:lnTo>
                      <a:pt x="34" y="2333"/>
                    </a:lnTo>
                    <a:lnTo>
                      <a:pt x="34" y="2367"/>
                    </a:lnTo>
                    <a:lnTo>
                      <a:pt x="51" y="2367"/>
                    </a:lnTo>
                    <a:lnTo>
                      <a:pt x="51" y="2333"/>
                    </a:lnTo>
                    <a:lnTo>
                      <a:pt x="84" y="2333"/>
                    </a:lnTo>
                    <a:lnTo>
                      <a:pt x="84" y="2317"/>
                    </a:lnTo>
                    <a:lnTo>
                      <a:pt x="117" y="2317"/>
                    </a:lnTo>
                    <a:lnTo>
                      <a:pt x="117" y="2283"/>
                    </a:lnTo>
                    <a:lnTo>
                      <a:pt x="134" y="2283"/>
                    </a:lnTo>
                    <a:lnTo>
                      <a:pt x="134" y="2250"/>
                    </a:lnTo>
                    <a:lnTo>
                      <a:pt x="167" y="2250"/>
                    </a:lnTo>
                    <a:lnTo>
                      <a:pt x="167" y="2233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18"/>
              <p:cNvSpPr/>
              <p:nvPr/>
            </p:nvSpPr>
            <p:spPr>
              <a:xfrm>
                <a:off x="4333825" y="1501975"/>
                <a:ext cx="420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18" extrusionOk="0">
                    <a:moveTo>
                      <a:pt x="50" y="0"/>
                    </a:moveTo>
                    <a:lnTo>
                      <a:pt x="50" y="34"/>
                    </a:lnTo>
                    <a:lnTo>
                      <a:pt x="17" y="34"/>
                    </a:lnTo>
                    <a:lnTo>
                      <a:pt x="17" y="50"/>
                    </a:lnTo>
                    <a:lnTo>
                      <a:pt x="0" y="50"/>
                    </a:lnTo>
                    <a:lnTo>
                      <a:pt x="0" y="84"/>
                    </a:lnTo>
                    <a:lnTo>
                      <a:pt x="17" y="84"/>
                    </a:lnTo>
                    <a:lnTo>
                      <a:pt x="17" y="117"/>
                    </a:lnTo>
                    <a:lnTo>
                      <a:pt x="84" y="117"/>
                    </a:lnTo>
                    <a:lnTo>
                      <a:pt x="84" y="84"/>
                    </a:lnTo>
                    <a:lnTo>
                      <a:pt x="100" y="84"/>
                    </a:lnTo>
                    <a:lnTo>
                      <a:pt x="100" y="50"/>
                    </a:lnTo>
                    <a:lnTo>
                      <a:pt x="134" y="50"/>
                    </a:lnTo>
                    <a:lnTo>
                      <a:pt x="134" y="34"/>
                    </a:lnTo>
                    <a:lnTo>
                      <a:pt x="167" y="34"/>
                    </a:lnTo>
                    <a:lnTo>
                      <a:pt x="167" y="0"/>
                    </a:ln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8"/>
              <p:cNvSpPr/>
              <p:nvPr/>
            </p:nvSpPr>
            <p:spPr>
              <a:xfrm>
                <a:off x="4001825" y="1458425"/>
                <a:ext cx="1560475" cy="1256050"/>
              </a:xfrm>
              <a:custGeom>
                <a:avLst/>
                <a:gdLst/>
                <a:ahLst/>
                <a:cxnLst/>
                <a:rect l="l" t="t" r="r" b="b"/>
                <a:pathLst>
                  <a:path w="62419" h="50242" extrusionOk="0">
                    <a:moveTo>
                      <a:pt x="14331" y="1"/>
                    </a:moveTo>
                    <a:cubicBezTo>
                      <a:pt x="12369" y="1"/>
                      <a:pt x="10509" y="643"/>
                      <a:pt x="8998" y="1776"/>
                    </a:cubicBezTo>
                    <a:cubicBezTo>
                      <a:pt x="7582" y="2809"/>
                      <a:pt x="6465" y="4292"/>
                      <a:pt x="5849" y="6058"/>
                    </a:cubicBezTo>
                    <a:cubicBezTo>
                      <a:pt x="3633" y="12357"/>
                      <a:pt x="9531" y="17905"/>
                      <a:pt x="7648" y="23954"/>
                    </a:cubicBezTo>
                    <a:cubicBezTo>
                      <a:pt x="5782" y="30002"/>
                      <a:pt x="0" y="33485"/>
                      <a:pt x="3483" y="40350"/>
                    </a:cubicBezTo>
                    <a:cubicBezTo>
                      <a:pt x="7124" y="47517"/>
                      <a:pt x="13613" y="50242"/>
                      <a:pt x="20787" y="50242"/>
                    </a:cubicBezTo>
                    <a:cubicBezTo>
                      <a:pt x="26054" y="50242"/>
                      <a:pt x="31691" y="48773"/>
                      <a:pt x="36842" y="46515"/>
                    </a:cubicBezTo>
                    <a:cubicBezTo>
                      <a:pt x="42757" y="43933"/>
                      <a:pt x="48039" y="40300"/>
                      <a:pt x="51372" y="36668"/>
                    </a:cubicBezTo>
                    <a:cubicBezTo>
                      <a:pt x="57337" y="30186"/>
                      <a:pt x="62419" y="19971"/>
                      <a:pt x="55371" y="12357"/>
                    </a:cubicBezTo>
                    <a:cubicBezTo>
                      <a:pt x="53304" y="10107"/>
                      <a:pt x="50388" y="8791"/>
                      <a:pt x="47406" y="8108"/>
                    </a:cubicBezTo>
                    <a:cubicBezTo>
                      <a:pt x="41857" y="6875"/>
                      <a:pt x="36342" y="7224"/>
                      <a:pt x="30810" y="5542"/>
                    </a:cubicBezTo>
                    <a:cubicBezTo>
                      <a:pt x="27660" y="4592"/>
                      <a:pt x="24628" y="3359"/>
                      <a:pt x="21545" y="2042"/>
                    </a:cubicBezTo>
                    <a:cubicBezTo>
                      <a:pt x="19662" y="1243"/>
                      <a:pt x="17746" y="443"/>
                      <a:pt x="15730" y="109"/>
                    </a:cubicBezTo>
                    <a:cubicBezTo>
                      <a:pt x="15260" y="36"/>
                      <a:pt x="14793" y="1"/>
                      <a:pt x="1433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8"/>
              <p:cNvSpPr/>
              <p:nvPr/>
            </p:nvSpPr>
            <p:spPr>
              <a:xfrm>
                <a:off x="4052225" y="1545600"/>
                <a:ext cx="1471750" cy="1204575"/>
              </a:xfrm>
              <a:custGeom>
                <a:avLst/>
                <a:gdLst/>
                <a:ahLst/>
                <a:cxnLst/>
                <a:rect l="l" t="t" r="r" b="b"/>
                <a:pathLst>
                  <a:path w="58870" h="48183" extrusionOk="0">
                    <a:moveTo>
                      <a:pt x="9961" y="503"/>
                    </a:moveTo>
                    <a:cubicBezTo>
                      <a:pt x="10538" y="503"/>
                      <a:pt x="11153" y="537"/>
                      <a:pt x="11814" y="605"/>
                    </a:cubicBezTo>
                    <a:cubicBezTo>
                      <a:pt x="12831" y="705"/>
                      <a:pt x="13864" y="871"/>
                      <a:pt x="14764" y="1005"/>
                    </a:cubicBezTo>
                    <a:cubicBezTo>
                      <a:pt x="16863" y="1338"/>
                      <a:pt x="19313" y="1705"/>
                      <a:pt x="21745" y="1938"/>
                    </a:cubicBezTo>
                    <a:cubicBezTo>
                      <a:pt x="22778" y="2038"/>
                      <a:pt x="23728" y="2105"/>
                      <a:pt x="24661" y="2155"/>
                    </a:cubicBezTo>
                    <a:cubicBezTo>
                      <a:pt x="25117" y="2178"/>
                      <a:pt x="25571" y="2188"/>
                      <a:pt x="26021" y="2188"/>
                    </a:cubicBezTo>
                    <a:cubicBezTo>
                      <a:pt x="28829" y="2188"/>
                      <a:pt x="31531" y="1776"/>
                      <a:pt x="34159" y="1388"/>
                    </a:cubicBezTo>
                    <a:cubicBezTo>
                      <a:pt x="36525" y="1021"/>
                      <a:pt x="38958" y="655"/>
                      <a:pt x="41424" y="588"/>
                    </a:cubicBezTo>
                    <a:cubicBezTo>
                      <a:pt x="41561" y="585"/>
                      <a:pt x="41699" y="584"/>
                      <a:pt x="41836" y="584"/>
                    </a:cubicBezTo>
                    <a:cubicBezTo>
                      <a:pt x="42497" y="584"/>
                      <a:pt x="43152" y="616"/>
                      <a:pt x="43774" y="672"/>
                    </a:cubicBezTo>
                    <a:cubicBezTo>
                      <a:pt x="46156" y="905"/>
                      <a:pt x="48206" y="1571"/>
                      <a:pt x="49905" y="2671"/>
                    </a:cubicBezTo>
                    <a:cubicBezTo>
                      <a:pt x="53688" y="5154"/>
                      <a:pt x="55587" y="8886"/>
                      <a:pt x="55521" y="13752"/>
                    </a:cubicBezTo>
                    <a:cubicBezTo>
                      <a:pt x="55487" y="17634"/>
                      <a:pt x="54154" y="22183"/>
                      <a:pt x="51772" y="26565"/>
                    </a:cubicBezTo>
                    <a:cubicBezTo>
                      <a:pt x="48989" y="31698"/>
                      <a:pt x="43774" y="37196"/>
                      <a:pt x="37792" y="41262"/>
                    </a:cubicBezTo>
                    <a:cubicBezTo>
                      <a:pt x="31669" y="45449"/>
                      <a:pt x="25425" y="47676"/>
                      <a:pt x="19997" y="47676"/>
                    </a:cubicBezTo>
                    <a:cubicBezTo>
                      <a:pt x="19397" y="47676"/>
                      <a:pt x="18808" y="47649"/>
                      <a:pt x="18229" y="47594"/>
                    </a:cubicBezTo>
                    <a:cubicBezTo>
                      <a:pt x="13847" y="47161"/>
                      <a:pt x="10081" y="45194"/>
                      <a:pt x="7065" y="41729"/>
                    </a:cubicBezTo>
                    <a:cubicBezTo>
                      <a:pt x="3850" y="38013"/>
                      <a:pt x="4833" y="34797"/>
                      <a:pt x="5966" y="31064"/>
                    </a:cubicBezTo>
                    <a:cubicBezTo>
                      <a:pt x="6532" y="29215"/>
                      <a:pt x="7115" y="27299"/>
                      <a:pt x="7232" y="25166"/>
                    </a:cubicBezTo>
                    <a:cubicBezTo>
                      <a:pt x="7415" y="21917"/>
                      <a:pt x="5732" y="19284"/>
                      <a:pt x="4133" y="16734"/>
                    </a:cubicBezTo>
                    <a:cubicBezTo>
                      <a:pt x="2433" y="14052"/>
                      <a:pt x="817" y="11502"/>
                      <a:pt x="1117" y="8270"/>
                    </a:cubicBezTo>
                    <a:cubicBezTo>
                      <a:pt x="1500" y="4154"/>
                      <a:pt x="4716" y="921"/>
                      <a:pt x="8782" y="555"/>
                    </a:cubicBezTo>
                    <a:cubicBezTo>
                      <a:pt x="9157" y="520"/>
                      <a:pt x="9549" y="503"/>
                      <a:pt x="9961" y="503"/>
                    </a:cubicBezTo>
                    <a:close/>
                    <a:moveTo>
                      <a:pt x="9938" y="1"/>
                    </a:moveTo>
                    <a:cubicBezTo>
                      <a:pt x="9540" y="1"/>
                      <a:pt x="9143" y="17"/>
                      <a:pt x="8748" y="55"/>
                    </a:cubicBezTo>
                    <a:cubicBezTo>
                      <a:pt x="4399" y="438"/>
                      <a:pt x="1017" y="3871"/>
                      <a:pt x="617" y="8220"/>
                    </a:cubicBezTo>
                    <a:cubicBezTo>
                      <a:pt x="0" y="14868"/>
                      <a:pt x="7065" y="18817"/>
                      <a:pt x="6732" y="25132"/>
                    </a:cubicBezTo>
                    <a:cubicBezTo>
                      <a:pt x="6382" y="31464"/>
                      <a:pt x="1633" y="36246"/>
                      <a:pt x="6682" y="42062"/>
                    </a:cubicBezTo>
                    <a:cubicBezTo>
                      <a:pt x="9998" y="45861"/>
                      <a:pt x="13964" y="47694"/>
                      <a:pt x="18180" y="48094"/>
                    </a:cubicBezTo>
                    <a:cubicBezTo>
                      <a:pt x="18799" y="48154"/>
                      <a:pt x="19423" y="48183"/>
                      <a:pt x="20052" y="48183"/>
                    </a:cubicBezTo>
                    <a:cubicBezTo>
                      <a:pt x="32720" y="48183"/>
                      <a:pt x="47046" y="36372"/>
                      <a:pt x="52222" y="26815"/>
                    </a:cubicBezTo>
                    <a:cubicBezTo>
                      <a:pt x="56421" y="19067"/>
                      <a:pt x="58870" y="7936"/>
                      <a:pt x="50172" y="2254"/>
                    </a:cubicBezTo>
                    <a:cubicBezTo>
                      <a:pt x="48289" y="1021"/>
                      <a:pt x="46090" y="388"/>
                      <a:pt x="43824" y="172"/>
                    </a:cubicBezTo>
                    <a:cubicBezTo>
                      <a:pt x="43203" y="107"/>
                      <a:pt x="42583" y="83"/>
                      <a:pt x="41963" y="83"/>
                    </a:cubicBezTo>
                    <a:cubicBezTo>
                      <a:pt x="41784" y="83"/>
                      <a:pt x="41604" y="85"/>
                      <a:pt x="41424" y="88"/>
                    </a:cubicBezTo>
                    <a:cubicBezTo>
                      <a:pt x="36166" y="227"/>
                      <a:pt x="31277" y="1670"/>
                      <a:pt x="26024" y="1670"/>
                    </a:cubicBezTo>
                    <a:cubicBezTo>
                      <a:pt x="25584" y="1670"/>
                      <a:pt x="25141" y="1660"/>
                      <a:pt x="24695" y="1638"/>
                    </a:cubicBezTo>
                    <a:cubicBezTo>
                      <a:pt x="23728" y="1588"/>
                      <a:pt x="22762" y="1521"/>
                      <a:pt x="21795" y="1421"/>
                    </a:cubicBezTo>
                    <a:cubicBezTo>
                      <a:pt x="19496" y="1205"/>
                      <a:pt x="17196" y="871"/>
                      <a:pt x="14847" y="505"/>
                    </a:cubicBezTo>
                    <a:cubicBezTo>
                      <a:pt x="13864" y="355"/>
                      <a:pt x="12864" y="188"/>
                      <a:pt x="11864" y="105"/>
                    </a:cubicBezTo>
                    <a:cubicBezTo>
                      <a:pt x="11226" y="43"/>
                      <a:pt x="10581" y="1"/>
                      <a:pt x="993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8"/>
              <p:cNvSpPr/>
              <p:nvPr/>
            </p:nvSpPr>
            <p:spPr>
              <a:xfrm>
                <a:off x="4997825" y="2369850"/>
                <a:ext cx="345800" cy="287250"/>
              </a:xfrm>
              <a:custGeom>
                <a:avLst/>
                <a:gdLst/>
                <a:ahLst/>
                <a:cxnLst/>
                <a:rect l="l" t="t" r="r" b="b"/>
                <a:pathLst>
                  <a:path w="13832" h="11490" extrusionOk="0">
                    <a:moveTo>
                      <a:pt x="6755" y="0"/>
                    </a:moveTo>
                    <a:cubicBezTo>
                      <a:pt x="5831" y="0"/>
                      <a:pt x="4914" y="147"/>
                      <a:pt x="4083" y="444"/>
                    </a:cubicBezTo>
                    <a:cubicBezTo>
                      <a:pt x="1651" y="1327"/>
                      <a:pt x="1" y="3993"/>
                      <a:pt x="334" y="6559"/>
                    </a:cubicBezTo>
                    <a:cubicBezTo>
                      <a:pt x="567" y="8309"/>
                      <a:pt x="1667" y="9825"/>
                      <a:pt x="3200" y="10691"/>
                    </a:cubicBezTo>
                    <a:cubicBezTo>
                      <a:pt x="4171" y="11235"/>
                      <a:pt x="5330" y="11489"/>
                      <a:pt x="6492" y="11489"/>
                    </a:cubicBezTo>
                    <a:cubicBezTo>
                      <a:pt x="7683" y="11489"/>
                      <a:pt x="8879" y="11222"/>
                      <a:pt x="9882" y="10725"/>
                    </a:cubicBezTo>
                    <a:cubicBezTo>
                      <a:pt x="11682" y="9842"/>
                      <a:pt x="13065" y="8075"/>
                      <a:pt x="13331" y="6092"/>
                    </a:cubicBezTo>
                    <a:cubicBezTo>
                      <a:pt x="13832" y="2089"/>
                      <a:pt x="10241" y="0"/>
                      <a:pt x="675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18"/>
              <p:cNvSpPr/>
              <p:nvPr/>
            </p:nvSpPr>
            <p:spPr>
              <a:xfrm>
                <a:off x="4657075" y="1495675"/>
                <a:ext cx="425350" cy="265975"/>
              </a:xfrm>
              <a:custGeom>
                <a:avLst/>
                <a:gdLst/>
                <a:ahLst/>
                <a:cxnLst/>
                <a:rect l="l" t="t" r="r" b="b"/>
                <a:pathLst>
                  <a:path w="17014" h="10639" extrusionOk="0">
                    <a:moveTo>
                      <a:pt x="9709" y="1"/>
                    </a:moveTo>
                    <a:cubicBezTo>
                      <a:pt x="8730" y="1"/>
                      <a:pt x="7786" y="93"/>
                      <a:pt x="6982" y="236"/>
                    </a:cubicBezTo>
                    <a:cubicBezTo>
                      <a:pt x="3450" y="869"/>
                      <a:pt x="1" y="3685"/>
                      <a:pt x="1717" y="7634"/>
                    </a:cubicBezTo>
                    <a:cubicBezTo>
                      <a:pt x="2467" y="9334"/>
                      <a:pt x="4216" y="10533"/>
                      <a:pt x="6066" y="10633"/>
                    </a:cubicBezTo>
                    <a:cubicBezTo>
                      <a:pt x="6146" y="10637"/>
                      <a:pt x="6226" y="10639"/>
                      <a:pt x="6305" y="10639"/>
                    </a:cubicBezTo>
                    <a:cubicBezTo>
                      <a:pt x="8802" y="10639"/>
                      <a:pt x="10955" y="8902"/>
                      <a:pt x="13264" y="7917"/>
                    </a:cubicBezTo>
                    <a:cubicBezTo>
                      <a:pt x="14281" y="7501"/>
                      <a:pt x="15414" y="7167"/>
                      <a:pt x="16114" y="6334"/>
                    </a:cubicBezTo>
                    <a:cubicBezTo>
                      <a:pt x="17013" y="5251"/>
                      <a:pt x="16913" y="3568"/>
                      <a:pt x="16114" y="2402"/>
                    </a:cubicBezTo>
                    <a:cubicBezTo>
                      <a:pt x="14840" y="580"/>
                      <a:pt x="12162" y="1"/>
                      <a:pt x="970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BD9FE"/>
                  </a:gs>
                  <a:gs pos="100000">
                    <a:srgbClr val="8450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2" name="Google Shape;232;p18"/>
            <p:cNvGrpSpPr/>
            <p:nvPr/>
          </p:nvGrpSpPr>
          <p:grpSpPr>
            <a:xfrm>
              <a:off x="6022817" y="1471293"/>
              <a:ext cx="795597" cy="795565"/>
              <a:chOff x="3802620" y="1176257"/>
              <a:chExt cx="1538872" cy="1539406"/>
            </a:xfrm>
          </p:grpSpPr>
          <p:sp>
            <p:nvSpPr>
              <p:cNvPr id="233" name="Google Shape;233;p18"/>
              <p:cNvSpPr/>
              <p:nvPr/>
            </p:nvSpPr>
            <p:spPr>
              <a:xfrm>
                <a:off x="3802620" y="1176257"/>
                <a:ext cx="1538872" cy="1539406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18"/>
              <p:cNvSpPr/>
              <p:nvPr/>
            </p:nvSpPr>
            <p:spPr>
              <a:xfrm>
                <a:off x="3872192" y="1246397"/>
                <a:ext cx="1399727" cy="1399694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" name="Google Shape;235;p18"/>
          <p:cNvGrpSpPr/>
          <p:nvPr/>
        </p:nvGrpSpPr>
        <p:grpSpPr>
          <a:xfrm>
            <a:off x="6788485" y="3738813"/>
            <a:ext cx="3771461" cy="3020700"/>
            <a:chOff x="4941815" y="2851227"/>
            <a:chExt cx="2367056" cy="1895862"/>
          </a:xfrm>
        </p:grpSpPr>
        <p:grpSp>
          <p:nvGrpSpPr>
            <p:cNvPr id="236" name="Google Shape;236;p18"/>
            <p:cNvGrpSpPr/>
            <p:nvPr/>
          </p:nvGrpSpPr>
          <p:grpSpPr>
            <a:xfrm>
              <a:off x="4941815" y="2993532"/>
              <a:ext cx="2367056" cy="1753557"/>
              <a:chOff x="3931425" y="3044975"/>
              <a:chExt cx="1600900" cy="1185975"/>
            </a:xfrm>
          </p:grpSpPr>
          <p:sp>
            <p:nvSpPr>
              <p:cNvPr id="237" name="Google Shape;237;p18"/>
              <p:cNvSpPr/>
              <p:nvPr/>
            </p:nvSpPr>
            <p:spPr>
              <a:xfrm>
                <a:off x="3958500" y="3080800"/>
                <a:ext cx="1573825" cy="1119275"/>
              </a:xfrm>
              <a:custGeom>
                <a:avLst/>
                <a:gdLst/>
                <a:ahLst/>
                <a:cxnLst/>
                <a:rect l="l" t="t" r="r" b="b"/>
                <a:pathLst>
                  <a:path w="62953" h="44771" extrusionOk="0">
                    <a:moveTo>
                      <a:pt x="35933" y="1"/>
                    </a:moveTo>
                    <a:cubicBezTo>
                      <a:pt x="35195" y="1"/>
                      <a:pt x="34459" y="77"/>
                      <a:pt x="33742" y="233"/>
                    </a:cubicBezTo>
                    <a:cubicBezTo>
                      <a:pt x="30810" y="882"/>
                      <a:pt x="28327" y="2932"/>
                      <a:pt x="26844" y="5515"/>
                    </a:cubicBezTo>
                    <a:cubicBezTo>
                      <a:pt x="26827" y="5548"/>
                      <a:pt x="26794" y="5598"/>
                      <a:pt x="26777" y="5631"/>
                    </a:cubicBezTo>
                    <a:cubicBezTo>
                      <a:pt x="25994" y="7031"/>
                      <a:pt x="25294" y="8164"/>
                      <a:pt x="24278" y="8880"/>
                    </a:cubicBezTo>
                    <a:cubicBezTo>
                      <a:pt x="23503" y="9428"/>
                      <a:pt x="22548" y="9739"/>
                      <a:pt x="21248" y="9739"/>
                    </a:cubicBezTo>
                    <a:cubicBezTo>
                      <a:pt x="21123" y="9739"/>
                      <a:pt x="20994" y="9736"/>
                      <a:pt x="20862" y="9730"/>
                    </a:cubicBezTo>
                    <a:cubicBezTo>
                      <a:pt x="17882" y="9586"/>
                      <a:pt x="14025" y="8347"/>
                      <a:pt x="10549" y="8347"/>
                    </a:cubicBezTo>
                    <a:cubicBezTo>
                      <a:pt x="8019" y="8347"/>
                      <a:pt x="5692" y="9003"/>
                      <a:pt x="4049" y="11213"/>
                    </a:cubicBezTo>
                    <a:cubicBezTo>
                      <a:pt x="3716" y="11663"/>
                      <a:pt x="3416" y="12130"/>
                      <a:pt x="3166" y="12630"/>
                    </a:cubicBezTo>
                    <a:cubicBezTo>
                      <a:pt x="0" y="18761"/>
                      <a:pt x="3516" y="27026"/>
                      <a:pt x="6899" y="32325"/>
                    </a:cubicBezTo>
                    <a:cubicBezTo>
                      <a:pt x="9998" y="37207"/>
                      <a:pt x="14847" y="40873"/>
                      <a:pt x="20246" y="42889"/>
                    </a:cubicBezTo>
                    <a:cubicBezTo>
                      <a:pt x="21795" y="43472"/>
                      <a:pt x="23395" y="43906"/>
                      <a:pt x="25011" y="44205"/>
                    </a:cubicBezTo>
                    <a:cubicBezTo>
                      <a:pt x="27038" y="44585"/>
                      <a:pt x="29117" y="44770"/>
                      <a:pt x="31206" y="44770"/>
                    </a:cubicBezTo>
                    <a:cubicBezTo>
                      <a:pt x="36452" y="44770"/>
                      <a:pt x="41761" y="43604"/>
                      <a:pt x="46456" y="41423"/>
                    </a:cubicBezTo>
                    <a:cubicBezTo>
                      <a:pt x="50072" y="39740"/>
                      <a:pt x="53404" y="37357"/>
                      <a:pt x="56087" y="34424"/>
                    </a:cubicBezTo>
                    <a:cubicBezTo>
                      <a:pt x="57370" y="33025"/>
                      <a:pt x="58503" y="31492"/>
                      <a:pt x="59453" y="29859"/>
                    </a:cubicBezTo>
                    <a:cubicBezTo>
                      <a:pt x="61486" y="26376"/>
                      <a:pt x="62952" y="21761"/>
                      <a:pt x="60086" y="18295"/>
                    </a:cubicBezTo>
                    <a:cubicBezTo>
                      <a:pt x="56320" y="13763"/>
                      <a:pt x="49205" y="14546"/>
                      <a:pt x="46506" y="8797"/>
                    </a:cubicBezTo>
                    <a:cubicBezTo>
                      <a:pt x="45806" y="7298"/>
                      <a:pt x="45290" y="5698"/>
                      <a:pt x="44390" y="4315"/>
                    </a:cubicBezTo>
                    <a:cubicBezTo>
                      <a:pt x="42579" y="1524"/>
                      <a:pt x="39233" y="1"/>
                      <a:pt x="359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E8DFF"/>
                  </a:gs>
                  <a:gs pos="100000">
                    <a:srgbClr val="0AFAF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8"/>
              <p:cNvSpPr/>
              <p:nvPr/>
            </p:nvSpPr>
            <p:spPr>
              <a:xfrm>
                <a:off x="3931425" y="3082425"/>
                <a:ext cx="1568825" cy="1148525"/>
              </a:xfrm>
              <a:custGeom>
                <a:avLst/>
                <a:gdLst/>
                <a:ahLst/>
                <a:cxnLst/>
                <a:rect l="l" t="t" r="r" b="b"/>
                <a:pathLst>
                  <a:path w="62753" h="45941" extrusionOk="0">
                    <a:moveTo>
                      <a:pt x="33892" y="517"/>
                    </a:moveTo>
                    <a:cubicBezTo>
                      <a:pt x="36325" y="517"/>
                      <a:pt x="38558" y="1334"/>
                      <a:pt x="40174" y="2834"/>
                    </a:cubicBezTo>
                    <a:cubicBezTo>
                      <a:pt x="40957" y="3567"/>
                      <a:pt x="41591" y="4417"/>
                      <a:pt x="42257" y="5333"/>
                    </a:cubicBezTo>
                    <a:cubicBezTo>
                      <a:pt x="42590" y="5766"/>
                      <a:pt x="42924" y="6199"/>
                      <a:pt x="43257" y="6633"/>
                    </a:cubicBezTo>
                    <a:cubicBezTo>
                      <a:pt x="45606" y="9532"/>
                      <a:pt x="48839" y="10015"/>
                      <a:pt x="51971" y="10482"/>
                    </a:cubicBezTo>
                    <a:cubicBezTo>
                      <a:pt x="54454" y="10848"/>
                      <a:pt x="56820" y="11215"/>
                      <a:pt x="58820" y="12698"/>
                    </a:cubicBezTo>
                    <a:cubicBezTo>
                      <a:pt x="62336" y="15281"/>
                      <a:pt x="61852" y="20013"/>
                      <a:pt x="60819" y="23512"/>
                    </a:cubicBezTo>
                    <a:cubicBezTo>
                      <a:pt x="59253" y="28844"/>
                      <a:pt x="55821" y="33860"/>
                      <a:pt x="51138" y="37625"/>
                    </a:cubicBezTo>
                    <a:cubicBezTo>
                      <a:pt x="45540" y="42141"/>
                      <a:pt x="38291" y="44974"/>
                      <a:pt x="31260" y="45390"/>
                    </a:cubicBezTo>
                    <a:cubicBezTo>
                      <a:pt x="30726" y="45424"/>
                      <a:pt x="30177" y="45440"/>
                      <a:pt x="29627" y="45440"/>
                    </a:cubicBezTo>
                    <a:cubicBezTo>
                      <a:pt x="28560" y="45440"/>
                      <a:pt x="27477" y="45374"/>
                      <a:pt x="26411" y="45257"/>
                    </a:cubicBezTo>
                    <a:cubicBezTo>
                      <a:pt x="20562" y="44574"/>
                      <a:pt x="15163" y="42124"/>
                      <a:pt x="11198" y="38359"/>
                    </a:cubicBezTo>
                    <a:cubicBezTo>
                      <a:pt x="8265" y="35559"/>
                      <a:pt x="5849" y="32410"/>
                      <a:pt x="4416" y="29511"/>
                    </a:cubicBezTo>
                    <a:cubicBezTo>
                      <a:pt x="2500" y="25645"/>
                      <a:pt x="2183" y="22146"/>
                      <a:pt x="3466" y="19080"/>
                    </a:cubicBezTo>
                    <a:cubicBezTo>
                      <a:pt x="5216" y="14897"/>
                      <a:pt x="9965" y="14614"/>
                      <a:pt x="14580" y="14348"/>
                    </a:cubicBezTo>
                    <a:cubicBezTo>
                      <a:pt x="16196" y="14248"/>
                      <a:pt x="17729" y="14164"/>
                      <a:pt x="19062" y="13898"/>
                    </a:cubicBezTo>
                    <a:cubicBezTo>
                      <a:pt x="22578" y="13198"/>
                      <a:pt x="23378" y="11165"/>
                      <a:pt x="24211" y="8132"/>
                    </a:cubicBezTo>
                    <a:cubicBezTo>
                      <a:pt x="25028" y="5166"/>
                      <a:pt x="26927" y="2767"/>
                      <a:pt x="29427" y="1534"/>
                    </a:cubicBezTo>
                    <a:cubicBezTo>
                      <a:pt x="30776" y="867"/>
                      <a:pt x="32326" y="517"/>
                      <a:pt x="33892" y="517"/>
                    </a:cubicBezTo>
                    <a:close/>
                    <a:moveTo>
                      <a:pt x="33892" y="1"/>
                    </a:moveTo>
                    <a:cubicBezTo>
                      <a:pt x="32259" y="1"/>
                      <a:pt x="30643" y="367"/>
                      <a:pt x="29193" y="1067"/>
                    </a:cubicBezTo>
                    <a:cubicBezTo>
                      <a:pt x="26461" y="2434"/>
                      <a:pt x="24528" y="5083"/>
                      <a:pt x="23728" y="7999"/>
                    </a:cubicBezTo>
                    <a:cubicBezTo>
                      <a:pt x="22945" y="10832"/>
                      <a:pt x="22228" y="12748"/>
                      <a:pt x="18962" y="13398"/>
                    </a:cubicBezTo>
                    <a:cubicBezTo>
                      <a:pt x="13914" y="14397"/>
                      <a:pt x="5516" y="12848"/>
                      <a:pt x="2983" y="18880"/>
                    </a:cubicBezTo>
                    <a:cubicBezTo>
                      <a:pt x="0" y="26028"/>
                      <a:pt x="5932" y="34043"/>
                      <a:pt x="10831" y="38725"/>
                    </a:cubicBezTo>
                    <a:cubicBezTo>
                      <a:pt x="15030" y="42707"/>
                      <a:pt x="20612" y="45107"/>
                      <a:pt x="26361" y="45757"/>
                    </a:cubicBezTo>
                    <a:cubicBezTo>
                      <a:pt x="27444" y="45890"/>
                      <a:pt x="28544" y="45940"/>
                      <a:pt x="29627" y="45940"/>
                    </a:cubicBezTo>
                    <a:cubicBezTo>
                      <a:pt x="30193" y="45940"/>
                      <a:pt x="30743" y="45940"/>
                      <a:pt x="31293" y="45907"/>
                    </a:cubicBezTo>
                    <a:cubicBezTo>
                      <a:pt x="38541" y="45474"/>
                      <a:pt x="45823" y="42574"/>
                      <a:pt x="51455" y="38025"/>
                    </a:cubicBezTo>
                    <a:cubicBezTo>
                      <a:pt x="56054" y="34326"/>
                      <a:pt x="59653" y="29311"/>
                      <a:pt x="61303" y="23645"/>
                    </a:cubicBezTo>
                    <a:cubicBezTo>
                      <a:pt x="62436" y="19780"/>
                      <a:pt x="62752" y="14947"/>
                      <a:pt x="59136" y="12281"/>
                    </a:cubicBezTo>
                    <a:cubicBezTo>
                      <a:pt x="54388" y="8782"/>
                      <a:pt x="47672" y="11248"/>
                      <a:pt x="43657" y="6316"/>
                    </a:cubicBezTo>
                    <a:cubicBezTo>
                      <a:pt x="42607" y="5016"/>
                      <a:pt x="41724" y="3600"/>
                      <a:pt x="40524" y="2467"/>
                    </a:cubicBezTo>
                    <a:cubicBezTo>
                      <a:pt x="38741" y="801"/>
                      <a:pt x="36308" y="1"/>
                      <a:pt x="3389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E8DFF"/>
                  </a:gs>
                  <a:gs pos="100000">
                    <a:srgbClr val="0AFAF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8"/>
              <p:cNvSpPr/>
              <p:nvPr/>
            </p:nvSpPr>
            <p:spPr>
              <a:xfrm>
                <a:off x="5166725" y="3044975"/>
                <a:ext cx="332275" cy="271750"/>
              </a:xfrm>
              <a:custGeom>
                <a:avLst/>
                <a:gdLst/>
                <a:ahLst/>
                <a:cxnLst/>
                <a:rect l="l" t="t" r="r" b="b"/>
                <a:pathLst>
                  <a:path w="13291" h="10870" extrusionOk="0">
                    <a:moveTo>
                      <a:pt x="5317" y="0"/>
                    </a:moveTo>
                    <a:cubicBezTo>
                      <a:pt x="2289" y="0"/>
                      <a:pt x="0" y="2898"/>
                      <a:pt x="393" y="5915"/>
                    </a:cubicBezTo>
                    <a:cubicBezTo>
                      <a:pt x="627" y="7664"/>
                      <a:pt x="1726" y="9180"/>
                      <a:pt x="3259" y="10047"/>
                    </a:cubicBezTo>
                    <a:cubicBezTo>
                      <a:pt x="4222" y="10589"/>
                      <a:pt x="5382" y="10869"/>
                      <a:pt x="6543" y="10869"/>
                    </a:cubicBezTo>
                    <a:cubicBezTo>
                      <a:pt x="8736" y="10869"/>
                      <a:pt x="10930" y="9867"/>
                      <a:pt x="11791" y="7731"/>
                    </a:cubicBezTo>
                    <a:cubicBezTo>
                      <a:pt x="13290" y="4015"/>
                      <a:pt x="9325" y="432"/>
                      <a:pt x="5875" y="33"/>
                    </a:cubicBezTo>
                    <a:cubicBezTo>
                      <a:pt x="5687" y="11"/>
                      <a:pt x="5501" y="0"/>
                      <a:pt x="531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E8DFF"/>
                  </a:gs>
                  <a:gs pos="100000">
                    <a:srgbClr val="0AFAF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18"/>
              <p:cNvSpPr/>
              <p:nvPr/>
            </p:nvSpPr>
            <p:spPr>
              <a:xfrm>
                <a:off x="4349400" y="3157725"/>
                <a:ext cx="144000" cy="114500"/>
              </a:xfrm>
              <a:custGeom>
                <a:avLst/>
                <a:gdLst/>
                <a:ahLst/>
                <a:cxnLst/>
                <a:rect l="l" t="t" r="r" b="b"/>
                <a:pathLst>
                  <a:path w="5760" h="4580" extrusionOk="0">
                    <a:moveTo>
                      <a:pt x="2922" y="0"/>
                    </a:moveTo>
                    <a:cubicBezTo>
                      <a:pt x="1499" y="0"/>
                      <a:pt x="0" y="1093"/>
                      <a:pt x="177" y="2621"/>
                    </a:cubicBezTo>
                    <a:cubicBezTo>
                      <a:pt x="328" y="3815"/>
                      <a:pt x="1507" y="4579"/>
                      <a:pt x="2663" y="4579"/>
                    </a:cubicBezTo>
                    <a:cubicBezTo>
                      <a:pt x="2911" y="4579"/>
                      <a:pt x="3158" y="4544"/>
                      <a:pt x="3393" y="4470"/>
                    </a:cubicBezTo>
                    <a:cubicBezTo>
                      <a:pt x="5726" y="3737"/>
                      <a:pt x="5759" y="155"/>
                      <a:pt x="3077" y="5"/>
                    </a:cubicBezTo>
                    <a:cubicBezTo>
                      <a:pt x="3025" y="2"/>
                      <a:pt x="2973" y="0"/>
                      <a:pt x="292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E8DFF"/>
                  </a:gs>
                  <a:gs pos="100000">
                    <a:srgbClr val="0AFAF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1" name="Google Shape;241;p18"/>
            <p:cNvGrpSpPr/>
            <p:nvPr/>
          </p:nvGrpSpPr>
          <p:grpSpPr>
            <a:xfrm>
              <a:off x="5040854" y="2851227"/>
              <a:ext cx="795597" cy="795565"/>
              <a:chOff x="3802620" y="994676"/>
              <a:chExt cx="1538872" cy="1539406"/>
            </a:xfrm>
          </p:grpSpPr>
          <p:sp>
            <p:nvSpPr>
              <p:cNvPr id="242" name="Google Shape;242;p18"/>
              <p:cNvSpPr/>
              <p:nvPr/>
            </p:nvSpPr>
            <p:spPr>
              <a:xfrm>
                <a:off x="3802620" y="994676"/>
                <a:ext cx="1538872" cy="1539406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18"/>
              <p:cNvSpPr/>
              <p:nvPr/>
            </p:nvSpPr>
            <p:spPr>
              <a:xfrm>
                <a:off x="3872191" y="1056560"/>
                <a:ext cx="1399727" cy="1399694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4" name="Google Shape;244;p18"/>
          <p:cNvSpPr/>
          <p:nvPr/>
        </p:nvSpPr>
        <p:spPr>
          <a:xfrm>
            <a:off x="1525021" y="1408520"/>
            <a:ext cx="12371" cy="8280"/>
          </a:xfrm>
          <a:custGeom>
            <a:avLst/>
            <a:gdLst/>
            <a:ahLst/>
            <a:cxnLst/>
            <a:rect l="l" t="t" r="r" b="b"/>
            <a:pathLst>
              <a:path w="251" h="168" extrusionOk="0">
                <a:moveTo>
                  <a:pt x="50" y="1"/>
                </a:moveTo>
                <a:lnTo>
                  <a:pt x="50" y="18"/>
                </a:lnTo>
                <a:lnTo>
                  <a:pt x="34" y="18"/>
                </a:lnTo>
                <a:lnTo>
                  <a:pt x="34" y="51"/>
                </a:lnTo>
                <a:lnTo>
                  <a:pt x="0" y="51"/>
                </a:lnTo>
                <a:lnTo>
                  <a:pt x="0" y="134"/>
                </a:lnTo>
                <a:lnTo>
                  <a:pt x="34" y="134"/>
                </a:lnTo>
                <a:lnTo>
                  <a:pt x="34" y="167"/>
                </a:lnTo>
                <a:lnTo>
                  <a:pt x="117" y="167"/>
                </a:lnTo>
                <a:lnTo>
                  <a:pt x="117" y="134"/>
                </a:lnTo>
                <a:lnTo>
                  <a:pt x="134" y="134"/>
                </a:lnTo>
                <a:lnTo>
                  <a:pt x="134" y="101"/>
                </a:lnTo>
                <a:lnTo>
                  <a:pt x="167" y="101"/>
                </a:lnTo>
                <a:lnTo>
                  <a:pt x="167" y="84"/>
                </a:lnTo>
                <a:lnTo>
                  <a:pt x="200" y="84"/>
                </a:lnTo>
                <a:lnTo>
                  <a:pt x="200" y="51"/>
                </a:lnTo>
                <a:lnTo>
                  <a:pt x="217" y="51"/>
                </a:lnTo>
                <a:lnTo>
                  <a:pt x="217" y="18"/>
                </a:lnTo>
                <a:lnTo>
                  <a:pt x="250" y="18"/>
                </a:lnTo>
                <a:lnTo>
                  <a:pt x="250" y="1"/>
                </a:lnTo>
                <a:close/>
              </a:path>
            </a:pathLst>
          </a:custGeom>
          <a:solidFill>
            <a:srgbClr val="CE81A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5" name="Google Shape;245;p18"/>
          <p:cNvGrpSpPr/>
          <p:nvPr/>
        </p:nvGrpSpPr>
        <p:grpSpPr>
          <a:xfrm>
            <a:off x="227251" y="1051526"/>
            <a:ext cx="3887309" cy="3225848"/>
            <a:chOff x="609593" y="795236"/>
            <a:chExt cx="2439765" cy="2024617"/>
          </a:xfrm>
        </p:grpSpPr>
        <p:sp>
          <p:nvSpPr>
            <p:cNvPr id="246" name="Google Shape;246;p18"/>
            <p:cNvSpPr/>
            <p:nvPr/>
          </p:nvSpPr>
          <p:spPr>
            <a:xfrm>
              <a:off x="1347034" y="1089030"/>
              <a:ext cx="8021" cy="7430"/>
            </a:xfrm>
            <a:custGeom>
              <a:avLst/>
              <a:gdLst/>
              <a:ahLst/>
              <a:cxnLst/>
              <a:rect l="l" t="t" r="r" b="b"/>
              <a:pathLst>
                <a:path w="217" h="201" extrusionOk="0">
                  <a:moveTo>
                    <a:pt x="117" y="1"/>
                  </a:moveTo>
                  <a:lnTo>
                    <a:pt x="117" y="34"/>
                  </a:lnTo>
                  <a:lnTo>
                    <a:pt x="84" y="34"/>
                  </a:lnTo>
                  <a:lnTo>
                    <a:pt x="84" y="51"/>
                  </a:lnTo>
                  <a:lnTo>
                    <a:pt x="50" y="51"/>
                  </a:lnTo>
                  <a:lnTo>
                    <a:pt x="50" y="84"/>
                  </a:lnTo>
                  <a:lnTo>
                    <a:pt x="34" y="84"/>
                  </a:lnTo>
                  <a:lnTo>
                    <a:pt x="34" y="118"/>
                  </a:lnTo>
                  <a:lnTo>
                    <a:pt x="0" y="118"/>
                  </a:lnTo>
                  <a:lnTo>
                    <a:pt x="0" y="134"/>
                  </a:lnTo>
                  <a:lnTo>
                    <a:pt x="34" y="134"/>
                  </a:lnTo>
                  <a:lnTo>
                    <a:pt x="34" y="168"/>
                  </a:lnTo>
                  <a:lnTo>
                    <a:pt x="50" y="168"/>
                  </a:lnTo>
                  <a:lnTo>
                    <a:pt x="50" y="201"/>
                  </a:lnTo>
                  <a:lnTo>
                    <a:pt x="134" y="201"/>
                  </a:lnTo>
                  <a:lnTo>
                    <a:pt x="134" y="168"/>
                  </a:lnTo>
                  <a:lnTo>
                    <a:pt x="167" y="168"/>
                  </a:lnTo>
                  <a:lnTo>
                    <a:pt x="167" y="134"/>
                  </a:lnTo>
                  <a:lnTo>
                    <a:pt x="200" y="134"/>
                  </a:lnTo>
                  <a:lnTo>
                    <a:pt x="200" y="118"/>
                  </a:lnTo>
                  <a:lnTo>
                    <a:pt x="217" y="118"/>
                  </a:lnTo>
                  <a:lnTo>
                    <a:pt x="217" y="51"/>
                  </a:lnTo>
                  <a:lnTo>
                    <a:pt x="200" y="51"/>
                  </a:lnTo>
                  <a:lnTo>
                    <a:pt x="200" y="34"/>
                  </a:lnTo>
                  <a:lnTo>
                    <a:pt x="134" y="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CE81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18"/>
            <p:cNvSpPr/>
            <p:nvPr/>
          </p:nvSpPr>
          <p:spPr>
            <a:xfrm>
              <a:off x="1160400" y="1055170"/>
              <a:ext cx="27760" cy="24692"/>
            </a:xfrm>
            <a:custGeom>
              <a:avLst/>
              <a:gdLst/>
              <a:ahLst/>
              <a:cxnLst/>
              <a:rect l="l" t="t" r="r" b="b"/>
              <a:pathLst>
                <a:path w="751" h="668" extrusionOk="0">
                  <a:moveTo>
                    <a:pt x="550" y="1"/>
                  </a:moveTo>
                  <a:lnTo>
                    <a:pt x="550" y="34"/>
                  </a:lnTo>
                  <a:lnTo>
                    <a:pt x="517" y="34"/>
                  </a:lnTo>
                  <a:lnTo>
                    <a:pt x="517" y="51"/>
                  </a:lnTo>
                  <a:lnTo>
                    <a:pt x="500" y="51"/>
                  </a:lnTo>
                  <a:lnTo>
                    <a:pt x="500" y="84"/>
                  </a:lnTo>
                  <a:lnTo>
                    <a:pt x="467" y="84"/>
                  </a:lnTo>
                  <a:lnTo>
                    <a:pt x="467" y="117"/>
                  </a:lnTo>
                  <a:lnTo>
                    <a:pt x="434" y="117"/>
                  </a:lnTo>
                  <a:lnTo>
                    <a:pt x="434" y="134"/>
                  </a:lnTo>
                  <a:lnTo>
                    <a:pt x="417" y="134"/>
                  </a:lnTo>
                  <a:lnTo>
                    <a:pt x="417" y="167"/>
                  </a:lnTo>
                  <a:lnTo>
                    <a:pt x="384" y="167"/>
                  </a:lnTo>
                  <a:lnTo>
                    <a:pt x="384" y="200"/>
                  </a:lnTo>
                  <a:lnTo>
                    <a:pt x="350" y="200"/>
                  </a:lnTo>
                  <a:lnTo>
                    <a:pt x="350" y="217"/>
                  </a:lnTo>
                  <a:lnTo>
                    <a:pt x="334" y="217"/>
                  </a:lnTo>
                  <a:lnTo>
                    <a:pt x="334" y="250"/>
                  </a:lnTo>
                  <a:lnTo>
                    <a:pt x="300" y="250"/>
                  </a:lnTo>
                  <a:lnTo>
                    <a:pt x="300" y="284"/>
                  </a:lnTo>
                  <a:lnTo>
                    <a:pt x="267" y="284"/>
                  </a:lnTo>
                  <a:lnTo>
                    <a:pt x="267" y="300"/>
                  </a:lnTo>
                  <a:lnTo>
                    <a:pt x="250" y="300"/>
                  </a:lnTo>
                  <a:lnTo>
                    <a:pt x="250" y="334"/>
                  </a:lnTo>
                  <a:lnTo>
                    <a:pt x="217" y="334"/>
                  </a:lnTo>
                  <a:lnTo>
                    <a:pt x="217" y="367"/>
                  </a:lnTo>
                  <a:lnTo>
                    <a:pt x="184" y="367"/>
                  </a:lnTo>
                  <a:lnTo>
                    <a:pt x="184" y="384"/>
                  </a:lnTo>
                  <a:lnTo>
                    <a:pt x="167" y="384"/>
                  </a:lnTo>
                  <a:lnTo>
                    <a:pt x="167" y="417"/>
                  </a:lnTo>
                  <a:lnTo>
                    <a:pt x="134" y="417"/>
                  </a:lnTo>
                  <a:lnTo>
                    <a:pt x="134" y="450"/>
                  </a:lnTo>
                  <a:lnTo>
                    <a:pt x="100" y="450"/>
                  </a:lnTo>
                  <a:lnTo>
                    <a:pt x="100" y="467"/>
                  </a:lnTo>
                  <a:lnTo>
                    <a:pt x="84" y="467"/>
                  </a:lnTo>
                  <a:lnTo>
                    <a:pt x="84" y="500"/>
                  </a:lnTo>
                  <a:lnTo>
                    <a:pt x="50" y="500"/>
                  </a:lnTo>
                  <a:lnTo>
                    <a:pt x="50" y="534"/>
                  </a:lnTo>
                  <a:lnTo>
                    <a:pt x="17" y="534"/>
                  </a:lnTo>
                  <a:lnTo>
                    <a:pt x="17" y="550"/>
                  </a:lnTo>
                  <a:lnTo>
                    <a:pt x="0" y="550"/>
                  </a:lnTo>
                  <a:lnTo>
                    <a:pt x="0" y="617"/>
                  </a:lnTo>
                  <a:lnTo>
                    <a:pt x="17" y="617"/>
                  </a:lnTo>
                  <a:lnTo>
                    <a:pt x="17" y="634"/>
                  </a:lnTo>
                  <a:lnTo>
                    <a:pt x="50" y="634"/>
                  </a:lnTo>
                  <a:lnTo>
                    <a:pt x="50" y="667"/>
                  </a:lnTo>
                  <a:lnTo>
                    <a:pt x="100" y="667"/>
                  </a:lnTo>
                  <a:lnTo>
                    <a:pt x="100" y="634"/>
                  </a:lnTo>
                  <a:lnTo>
                    <a:pt x="134" y="634"/>
                  </a:lnTo>
                  <a:lnTo>
                    <a:pt x="134" y="617"/>
                  </a:lnTo>
                  <a:lnTo>
                    <a:pt x="167" y="617"/>
                  </a:lnTo>
                  <a:lnTo>
                    <a:pt x="167" y="584"/>
                  </a:lnTo>
                  <a:lnTo>
                    <a:pt x="184" y="584"/>
                  </a:lnTo>
                  <a:lnTo>
                    <a:pt x="184" y="550"/>
                  </a:lnTo>
                  <a:lnTo>
                    <a:pt x="217" y="550"/>
                  </a:lnTo>
                  <a:lnTo>
                    <a:pt x="217" y="534"/>
                  </a:lnTo>
                  <a:lnTo>
                    <a:pt x="250" y="534"/>
                  </a:lnTo>
                  <a:lnTo>
                    <a:pt x="250" y="500"/>
                  </a:lnTo>
                  <a:lnTo>
                    <a:pt x="267" y="500"/>
                  </a:lnTo>
                  <a:lnTo>
                    <a:pt x="267" y="467"/>
                  </a:lnTo>
                  <a:lnTo>
                    <a:pt x="300" y="467"/>
                  </a:lnTo>
                  <a:lnTo>
                    <a:pt x="300" y="450"/>
                  </a:lnTo>
                  <a:lnTo>
                    <a:pt x="334" y="450"/>
                  </a:lnTo>
                  <a:lnTo>
                    <a:pt x="334" y="417"/>
                  </a:lnTo>
                  <a:lnTo>
                    <a:pt x="350" y="417"/>
                  </a:lnTo>
                  <a:lnTo>
                    <a:pt x="350" y="384"/>
                  </a:lnTo>
                  <a:lnTo>
                    <a:pt x="384" y="384"/>
                  </a:lnTo>
                  <a:lnTo>
                    <a:pt x="384" y="367"/>
                  </a:lnTo>
                  <a:lnTo>
                    <a:pt x="417" y="367"/>
                  </a:lnTo>
                  <a:lnTo>
                    <a:pt x="417" y="334"/>
                  </a:lnTo>
                  <a:lnTo>
                    <a:pt x="434" y="334"/>
                  </a:lnTo>
                  <a:lnTo>
                    <a:pt x="434" y="300"/>
                  </a:lnTo>
                  <a:lnTo>
                    <a:pt x="467" y="300"/>
                  </a:lnTo>
                  <a:lnTo>
                    <a:pt x="467" y="284"/>
                  </a:lnTo>
                  <a:lnTo>
                    <a:pt x="500" y="284"/>
                  </a:lnTo>
                  <a:lnTo>
                    <a:pt x="500" y="250"/>
                  </a:lnTo>
                  <a:lnTo>
                    <a:pt x="517" y="250"/>
                  </a:lnTo>
                  <a:lnTo>
                    <a:pt x="517" y="217"/>
                  </a:lnTo>
                  <a:lnTo>
                    <a:pt x="550" y="217"/>
                  </a:lnTo>
                  <a:lnTo>
                    <a:pt x="550" y="200"/>
                  </a:lnTo>
                  <a:lnTo>
                    <a:pt x="584" y="200"/>
                  </a:lnTo>
                  <a:lnTo>
                    <a:pt x="584" y="167"/>
                  </a:lnTo>
                  <a:lnTo>
                    <a:pt x="600" y="167"/>
                  </a:lnTo>
                  <a:lnTo>
                    <a:pt x="600" y="134"/>
                  </a:lnTo>
                  <a:lnTo>
                    <a:pt x="634" y="134"/>
                  </a:lnTo>
                  <a:lnTo>
                    <a:pt x="634" y="117"/>
                  </a:lnTo>
                  <a:lnTo>
                    <a:pt x="667" y="117"/>
                  </a:lnTo>
                  <a:lnTo>
                    <a:pt x="667" y="84"/>
                  </a:lnTo>
                  <a:lnTo>
                    <a:pt x="684" y="84"/>
                  </a:lnTo>
                  <a:lnTo>
                    <a:pt x="684" y="51"/>
                  </a:lnTo>
                  <a:lnTo>
                    <a:pt x="717" y="51"/>
                  </a:lnTo>
                  <a:lnTo>
                    <a:pt x="717" y="34"/>
                  </a:lnTo>
                  <a:lnTo>
                    <a:pt x="750" y="34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CE81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18"/>
            <p:cNvSpPr/>
            <p:nvPr/>
          </p:nvSpPr>
          <p:spPr>
            <a:xfrm>
              <a:off x="1177626" y="1057018"/>
              <a:ext cx="41326" cy="39441"/>
            </a:xfrm>
            <a:custGeom>
              <a:avLst/>
              <a:gdLst/>
              <a:ahLst/>
              <a:cxnLst/>
              <a:rect l="l" t="t" r="r" b="b"/>
              <a:pathLst>
                <a:path w="1118" h="1067" extrusionOk="0">
                  <a:moveTo>
                    <a:pt x="951" y="1"/>
                  </a:moveTo>
                  <a:lnTo>
                    <a:pt x="951" y="34"/>
                  </a:lnTo>
                  <a:lnTo>
                    <a:pt x="917" y="34"/>
                  </a:lnTo>
                  <a:lnTo>
                    <a:pt x="917" y="67"/>
                  </a:lnTo>
                  <a:lnTo>
                    <a:pt x="884" y="67"/>
                  </a:lnTo>
                  <a:lnTo>
                    <a:pt x="884" y="84"/>
                  </a:lnTo>
                  <a:lnTo>
                    <a:pt x="867" y="84"/>
                  </a:lnTo>
                  <a:lnTo>
                    <a:pt x="867" y="117"/>
                  </a:lnTo>
                  <a:lnTo>
                    <a:pt x="834" y="117"/>
                  </a:lnTo>
                  <a:lnTo>
                    <a:pt x="834" y="150"/>
                  </a:lnTo>
                  <a:lnTo>
                    <a:pt x="801" y="150"/>
                  </a:lnTo>
                  <a:lnTo>
                    <a:pt x="801" y="167"/>
                  </a:lnTo>
                  <a:lnTo>
                    <a:pt x="784" y="167"/>
                  </a:lnTo>
                  <a:lnTo>
                    <a:pt x="784" y="200"/>
                  </a:lnTo>
                  <a:lnTo>
                    <a:pt x="751" y="200"/>
                  </a:lnTo>
                  <a:lnTo>
                    <a:pt x="751" y="234"/>
                  </a:lnTo>
                  <a:lnTo>
                    <a:pt x="717" y="234"/>
                  </a:lnTo>
                  <a:lnTo>
                    <a:pt x="717" y="250"/>
                  </a:lnTo>
                  <a:lnTo>
                    <a:pt x="701" y="250"/>
                  </a:lnTo>
                  <a:lnTo>
                    <a:pt x="701" y="284"/>
                  </a:lnTo>
                  <a:lnTo>
                    <a:pt x="667" y="284"/>
                  </a:lnTo>
                  <a:lnTo>
                    <a:pt x="667" y="317"/>
                  </a:lnTo>
                  <a:lnTo>
                    <a:pt x="634" y="317"/>
                  </a:lnTo>
                  <a:lnTo>
                    <a:pt x="634" y="334"/>
                  </a:lnTo>
                  <a:lnTo>
                    <a:pt x="617" y="334"/>
                  </a:lnTo>
                  <a:lnTo>
                    <a:pt x="617" y="367"/>
                  </a:lnTo>
                  <a:lnTo>
                    <a:pt x="584" y="367"/>
                  </a:lnTo>
                  <a:lnTo>
                    <a:pt x="584" y="400"/>
                  </a:lnTo>
                  <a:lnTo>
                    <a:pt x="551" y="400"/>
                  </a:lnTo>
                  <a:lnTo>
                    <a:pt x="551" y="417"/>
                  </a:lnTo>
                  <a:lnTo>
                    <a:pt x="534" y="417"/>
                  </a:lnTo>
                  <a:lnTo>
                    <a:pt x="534" y="450"/>
                  </a:lnTo>
                  <a:lnTo>
                    <a:pt x="501" y="450"/>
                  </a:lnTo>
                  <a:lnTo>
                    <a:pt x="501" y="484"/>
                  </a:lnTo>
                  <a:lnTo>
                    <a:pt x="467" y="484"/>
                  </a:lnTo>
                  <a:lnTo>
                    <a:pt x="467" y="500"/>
                  </a:lnTo>
                  <a:lnTo>
                    <a:pt x="451" y="500"/>
                  </a:lnTo>
                  <a:lnTo>
                    <a:pt x="451" y="534"/>
                  </a:lnTo>
                  <a:lnTo>
                    <a:pt x="418" y="534"/>
                  </a:lnTo>
                  <a:lnTo>
                    <a:pt x="418" y="567"/>
                  </a:lnTo>
                  <a:lnTo>
                    <a:pt x="384" y="567"/>
                  </a:lnTo>
                  <a:lnTo>
                    <a:pt x="384" y="584"/>
                  </a:lnTo>
                  <a:lnTo>
                    <a:pt x="368" y="584"/>
                  </a:lnTo>
                  <a:lnTo>
                    <a:pt x="368" y="617"/>
                  </a:lnTo>
                  <a:lnTo>
                    <a:pt x="334" y="617"/>
                  </a:lnTo>
                  <a:lnTo>
                    <a:pt x="334" y="650"/>
                  </a:lnTo>
                  <a:lnTo>
                    <a:pt x="301" y="650"/>
                  </a:lnTo>
                  <a:lnTo>
                    <a:pt x="301" y="667"/>
                  </a:lnTo>
                  <a:lnTo>
                    <a:pt x="284" y="667"/>
                  </a:lnTo>
                  <a:lnTo>
                    <a:pt x="284" y="700"/>
                  </a:lnTo>
                  <a:lnTo>
                    <a:pt x="251" y="700"/>
                  </a:lnTo>
                  <a:lnTo>
                    <a:pt x="251" y="734"/>
                  </a:lnTo>
                  <a:lnTo>
                    <a:pt x="218" y="734"/>
                  </a:lnTo>
                  <a:lnTo>
                    <a:pt x="218" y="750"/>
                  </a:lnTo>
                  <a:lnTo>
                    <a:pt x="201" y="750"/>
                  </a:lnTo>
                  <a:lnTo>
                    <a:pt x="201" y="784"/>
                  </a:lnTo>
                  <a:lnTo>
                    <a:pt x="168" y="784"/>
                  </a:lnTo>
                  <a:lnTo>
                    <a:pt x="168" y="817"/>
                  </a:lnTo>
                  <a:lnTo>
                    <a:pt x="134" y="817"/>
                  </a:lnTo>
                  <a:lnTo>
                    <a:pt x="134" y="834"/>
                  </a:lnTo>
                  <a:lnTo>
                    <a:pt x="118" y="834"/>
                  </a:lnTo>
                  <a:lnTo>
                    <a:pt x="118" y="867"/>
                  </a:lnTo>
                  <a:lnTo>
                    <a:pt x="84" y="867"/>
                  </a:lnTo>
                  <a:lnTo>
                    <a:pt x="84" y="900"/>
                  </a:lnTo>
                  <a:lnTo>
                    <a:pt x="51" y="900"/>
                  </a:lnTo>
                  <a:lnTo>
                    <a:pt x="51" y="917"/>
                  </a:lnTo>
                  <a:lnTo>
                    <a:pt x="34" y="917"/>
                  </a:lnTo>
                  <a:lnTo>
                    <a:pt x="34" y="950"/>
                  </a:lnTo>
                  <a:lnTo>
                    <a:pt x="1" y="950"/>
                  </a:lnTo>
                  <a:lnTo>
                    <a:pt x="1" y="1034"/>
                  </a:lnTo>
                  <a:lnTo>
                    <a:pt x="34" y="1034"/>
                  </a:lnTo>
                  <a:lnTo>
                    <a:pt x="34" y="1067"/>
                  </a:lnTo>
                  <a:lnTo>
                    <a:pt x="118" y="1067"/>
                  </a:lnTo>
                  <a:lnTo>
                    <a:pt x="118" y="1034"/>
                  </a:lnTo>
                  <a:lnTo>
                    <a:pt x="134" y="1034"/>
                  </a:lnTo>
                  <a:lnTo>
                    <a:pt x="134" y="1000"/>
                  </a:lnTo>
                  <a:lnTo>
                    <a:pt x="168" y="1000"/>
                  </a:lnTo>
                  <a:lnTo>
                    <a:pt x="168" y="984"/>
                  </a:lnTo>
                  <a:lnTo>
                    <a:pt x="201" y="984"/>
                  </a:lnTo>
                  <a:lnTo>
                    <a:pt x="201" y="950"/>
                  </a:lnTo>
                  <a:lnTo>
                    <a:pt x="218" y="950"/>
                  </a:lnTo>
                  <a:lnTo>
                    <a:pt x="218" y="917"/>
                  </a:lnTo>
                  <a:lnTo>
                    <a:pt x="251" y="917"/>
                  </a:lnTo>
                  <a:lnTo>
                    <a:pt x="251" y="900"/>
                  </a:lnTo>
                  <a:lnTo>
                    <a:pt x="284" y="900"/>
                  </a:lnTo>
                  <a:lnTo>
                    <a:pt x="284" y="867"/>
                  </a:lnTo>
                  <a:lnTo>
                    <a:pt x="301" y="867"/>
                  </a:lnTo>
                  <a:lnTo>
                    <a:pt x="301" y="834"/>
                  </a:lnTo>
                  <a:lnTo>
                    <a:pt x="334" y="834"/>
                  </a:lnTo>
                  <a:lnTo>
                    <a:pt x="334" y="817"/>
                  </a:lnTo>
                  <a:lnTo>
                    <a:pt x="368" y="817"/>
                  </a:lnTo>
                  <a:lnTo>
                    <a:pt x="368" y="784"/>
                  </a:lnTo>
                  <a:lnTo>
                    <a:pt x="384" y="784"/>
                  </a:lnTo>
                  <a:lnTo>
                    <a:pt x="384" y="750"/>
                  </a:lnTo>
                  <a:lnTo>
                    <a:pt x="418" y="750"/>
                  </a:lnTo>
                  <a:lnTo>
                    <a:pt x="418" y="734"/>
                  </a:lnTo>
                  <a:lnTo>
                    <a:pt x="451" y="734"/>
                  </a:lnTo>
                  <a:lnTo>
                    <a:pt x="451" y="700"/>
                  </a:lnTo>
                  <a:lnTo>
                    <a:pt x="467" y="700"/>
                  </a:lnTo>
                  <a:lnTo>
                    <a:pt x="467" y="667"/>
                  </a:lnTo>
                  <a:lnTo>
                    <a:pt x="501" y="667"/>
                  </a:lnTo>
                  <a:lnTo>
                    <a:pt x="501" y="650"/>
                  </a:lnTo>
                  <a:lnTo>
                    <a:pt x="534" y="650"/>
                  </a:lnTo>
                  <a:lnTo>
                    <a:pt x="534" y="617"/>
                  </a:lnTo>
                  <a:lnTo>
                    <a:pt x="551" y="617"/>
                  </a:lnTo>
                  <a:lnTo>
                    <a:pt x="551" y="584"/>
                  </a:lnTo>
                  <a:lnTo>
                    <a:pt x="584" y="584"/>
                  </a:lnTo>
                  <a:lnTo>
                    <a:pt x="584" y="567"/>
                  </a:lnTo>
                  <a:lnTo>
                    <a:pt x="617" y="567"/>
                  </a:lnTo>
                  <a:lnTo>
                    <a:pt x="617" y="534"/>
                  </a:lnTo>
                  <a:lnTo>
                    <a:pt x="634" y="534"/>
                  </a:lnTo>
                  <a:lnTo>
                    <a:pt x="634" y="500"/>
                  </a:lnTo>
                  <a:lnTo>
                    <a:pt x="667" y="500"/>
                  </a:lnTo>
                  <a:lnTo>
                    <a:pt x="667" y="484"/>
                  </a:lnTo>
                  <a:lnTo>
                    <a:pt x="701" y="484"/>
                  </a:lnTo>
                  <a:lnTo>
                    <a:pt x="701" y="450"/>
                  </a:lnTo>
                  <a:lnTo>
                    <a:pt x="717" y="450"/>
                  </a:lnTo>
                  <a:lnTo>
                    <a:pt x="717" y="417"/>
                  </a:lnTo>
                  <a:lnTo>
                    <a:pt x="751" y="417"/>
                  </a:lnTo>
                  <a:lnTo>
                    <a:pt x="751" y="400"/>
                  </a:lnTo>
                  <a:lnTo>
                    <a:pt x="784" y="400"/>
                  </a:lnTo>
                  <a:lnTo>
                    <a:pt x="784" y="367"/>
                  </a:lnTo>
                  <a:lnTo>
                    <a:pt x="801" y="367"/>
                  </a:lnTo>
                  <a:lnTo>
                    <a:pt x="801" y="334"/>
                  </a:lnTo>
                  <a:lnTo>
                    <a:pt x="834" y="334"/>
                  </a:lnTo>
                  <a:lnTo>
                    <a:pt x="834" y="317"/>
                  </a:lnTo>
                  <a:lnTo>
                    <a:pt x="867" y="317"/>
                  </a:lnTo>
                  <a:lnTo>
                    <a:pt x="867" y="284"/>
                  </a:lnTo>
                  <a:lnTo>
                    <a:pt x="884" y="284"/>
                  </a:lnTo>
                  <a:lnTo>
                    <a:pt x="884" y="250"/>
                  </a:lnTo>
                  <a:lnTo>
                    <a:pt x="917" y="250"/>
                  </a:lnTo>
                  <a:lnTo>
                    <a:pt x="917" y="234"/>
                  </a:lnTo>
                  <a:lnTo>
                    <a:pt x="951" y="234"/>
                  </a:lnTo>
                  <a:lnTo>
                    <a:pt x="951" y="200"/>
                  </a:lnTo>
                  <a:lnTo>
                    <a:pt x="967" y="200"/>
                  </a:lnTo>
                  <a:lnTo>
                    <a:pt x="967" y="167"/>
                  </a:lnTo>
                  <a:lnTo>
                    <a:pt x="1001" y="167"/>
                  </a:lnTo>
                  <a:lnTo>
                    <a:pt x="1001" y="150"/>
                  </a:lnTo>
                  <a:lnTo>
                    <a:pt x="1034" y="150"/>
                  </a:lnTo>
                  <a:lnTo>
                    <a:pt x="1034" y="117"/>
                  </a:lnTo>
                  <a:lnTo>
                    <a:pt x="1051" y="117"/>
                  </a:lnTo>
                  <a:lnTo>
                    <a:pt x="1051" y="84"/>
                  </a:lnTo>
                  <a:lnTo>
                    <a:pt x="1084" y="84"/>
                  </a:lnTo>
                  <a:lnTo>
                    <a:pt x="1084" y="67"/>
                  </a:lnTo>
                  <a:lnTo>
                    <a:pt x="1117" y="67"/>
                  </a:lnTo>
                  <a:lnTo>
                    <a:pt x="1117" y="34"/>
                  </a:lnTo>
                  <a:lnTo>
                    <a:pt x="1084" y="34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rgbClr val="CE81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18"/>
            <p:cNvSpPr/>
            <p:nvPr/>
          </p:nvSpPr>
          <p:spPr>
            <a:xfrm>
              <a:off x="680602" y="1012070"/>
              <a:ext cx="2152731" cy="1788699"/>
            </a:xfrm>
            <a:custGeom>
              <a:avLst/>
              <a:gdLst/>
              <a:ahLst/>
              <a:cxnLst/>
              <a:rect l="l" t="t" r="r" b="b"/>
              <a:pathLst>
                <a:path w="58237" h="48389" extrusionOk="0">
                  <a:moveTo>
                    <a:pt x="57853" y="28110"/>
                  </a:moveTo>
                  <a:cubicBezTo>
                    <a:pt x="57520" y="29776"/>
                    <a:pt x="56887" y="31393"/>
                    <a:pt x="56020" y="32842"/>
                  </a:cubicBezTo>
                  <a:cubicBezTo>
                    <a:pt x="49355" y="44023"/>
                    <a:pt x="33059" y="48389"/>
                    <a:pt x="21045" y="44873"/>
                  </a:cubicBezTo>
                  <a:cubicBezTo>
                    <a:pt x="11714" y="42140"/>
                    <a:pt x="4682" y="35192"/>
                    <a:pt x="1816" y="25944"/>
                  </a:cubicBezTo>
                  <a:cubicBezTo>
                    <a:pt x="0" y="20095"/>
                    <a:pt x="250" y="13780"/>
                    <a:pt x="3049" y="8665"/>
                  </a:cubicBezTo>
                  <a:cubicBezTo>
                    <a:pt x="4299" y="6365"/>
                    <a:pt x="6082" y="4299"/>
                    <a:pt x="8431" y="2633"/>
                  </a:cubicBezTo>
                  <a:cubicBezTo>
                    <a:pt x="12114" y="0"/>
                    <a:pt x="17279" y="1333"/>
                    <a:pt x="21228" y="3533"/>
                  </a:cubicBezTo>
                  <a:cubicBezTo>
                    <a:pt x="25194" y="5715"/>
                    <a:pt x="30593" y="7765"/>
                    <a:pt x="34825" y="9348"/>
                  </a:cubicBezTo>
                  <a:cubicBezTo>
                    <a:pt x="40107" y="11314"/>
                    <a:pt x="45906" y="11831"/>
                    <a:pt x="50872" y="14630"/>
                  </a:cubicBezTo>
                  <a:cubicBezTo>
                    <a:pt x="53838" y="16296"/>
                    <a:pt x="56437" y="18846"/>
                    <a:pt x="57520" y="22078"/>
                  </a:cubicBezTo>
                  <a:cubicBezTo>
                    <a:pt x="58170" y="24011"/>
                    <a:pt x="58236" y="26094"/>
                    <a:pt x="57853" y="28110"/>
                  </a:cubicBezTo>
                </a:path>
              </a:pathLst>
            </a:custGeom>
            <a:gradFill>
              <a:gsLst>
                <a:gs pos="0">
                  <a:srgbClr val="EB44C5"/>
                </a:gs>
                <a:gs pos="100000">
                  <a:srgbClr val="F6C0A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18"/>
            <p:cNvSpPr/>
            <p:nvPr/>
          </p:nvSpPr>
          <p:spPr>
            <a:xfrm>
              <a:off x="646705" y="795236"/>
              <a:ext cx="2134845" cy="2024617"/>
            </a:xfrm>
            <a:custGeom>
              <a:avLst/>
              <a:gdLst/>
              <a:ahLst/>
              <a:cxnLst/>
              <a:rect l="l" t="t" r="r" b="b"/>
              <a:pathLst>
                <a:path w="57754" h="54772" extrusionOk="0">
                  <a:moveTo>
                    <a:pt x="15547" y="734"/>
                  </a:moveTo>
                  <a:cubicBezTo>
                    <a:pt x="15197" y="801"/>
                    <a:pt x="14864" y="884"/>
                    <a:pt x="14514" y="984"/>
                  </a:cubicBezTo>
                  <a:cubicBezTo>
                    <a:pt x="5133" y="3950"/>
                    <a:pt x="301" y="12931"/>
                    <a:pt x="151" y="22362"/>
                  </a:cubicBezTo>
                  <a:cubicBezTo>
                    <a:pt x="1" y="32643"/>
                    <a:pt x="4833" y="41974"/>
                    <a:pt x="13348" y="47806"/>
                  </a:cubicBezTo>
                  <a:cubicBezTo>
                    <a:pt x="20429" y="52655"/>
                    <a:pt x="30377" y="54771"/>
                    <a:pt x="39341" y="53238"/>
                  </a:cubicBezTo>
                  <a:cubicBezTo>
                    <a:pt x="44290" y="52389"/>
                    <a:pt x="48939" y="50422"/>
                    <a:pt x="52638" y="47190"/>
                  </a:cubicBezTo>
                  <a:cubicBezTo>
                    <a:pt x="55638" y="44574"/>
                    <a:pt x="57754" y="40775"/>
                    <a:pt x="57704" y="36792"/>
                  </a:cubicBezTo>
                  <a:cubicBezTo>
                    <a:pt x="57671" y="33176"/>
                    <a:pt x="55888" y="29761"/>
                    <a:pt x="53438" y="27094"/>
                  </a:cubicBezTo>
                  <a:cubicBezTo>
                    <a:pt x="49356" y="22629"/>
                    <a:pt x="43657" y="20196"/>
                    <a:pt x="38975" y="16464"/>
                  </a:cubicBezTo>
                  <a:cubicBezTo>
                    <a:pt x="35209" y="13481"/>
                    <a:pt x="30427" y="9632"/>
                    <a:pt x="27161" y="6116"/>
                  </a:cubicBezTo>
                  <a:cubicBezTo>
                    <a:pt x="24145" y="2850"/>
                    <a:pt x="19813" y="1"/>
                    <a:pt x="15547" y="734"/>
                  </a:cubicBezTo>
                  <a:close/>
                  <a:moveTo>
                    <a:pt x="15614" y="1134"/>
                  </a:moveTo>
                  <a:cubicBezTo>
                    <a:pt x="20579" y="284"/>
                    <a:pt x="25128" y="4533"/>
                    <a:pt x="26861" y="6383"/>
                  </a:cubicBezTo>
                  <a:cubicBezTo>
                    <a:pt x="30027" y="9799"/>
                    <a:pt x="34459" y="13398"/>
                    <a:pt x="38725" y="16780"/>
                  </a:cubicBezTo>
                  <a:cubicBezTo>
                    <a:pt x="40558" y="18247"/>
                    <a:pt x="42574" y="19513"/>
                    <a:pt x="44507" y="20746"/>
                  </a:cubicBezTo>
                  <a:cubicBezTo>
                    <a:pt x="47540" y="22679"/>
                    <a:pt x="50672" y="24662"/>
                    <a:pt x="53138" y="27361"/>
                  </a:cubicBezTo>
                  <a:cubicBezTo>
                    <a:pt x="55788" y="30260"/>
                    <a:pt x="57271" y="33610"/>
                    <a:pt x="57304" y="36809"/>
                  </a:cubicBezTo>
                  <a:cubicBezTo>
                    <a:pt x="57337" y="40391"/>
                    <a:pt x="55504" y="44157"/>
                    <a:pt x="52372" y="46890"/>
                  </a:cubicBezTo>
                  <a:cubicBezTo>
                    <a:pt x="48923" y="49889"/>
                    <a:pt x="44390" y="51955"/>
                    <a:pt x="39275" y="52838"/>
                  </a:cubicBezTo>
                  <a:cubicBezTo>
                    <a:pt x="30460" y="54338"/>
                    <a:pt x="20612" y="52289"/>
                    <a:pt x="13581" y="47473"/>
                  </a:cubicBezTo>
                  <a:cubicBezTo>
                    <a:pt x="9465" y="44657"/>
                    <a:pt x="6099" y="40875"/>
                    <a:pt x="3866" y="36576"/>
                  </a:cubicBezTo>
                  <a:cubicBezTo>
                    <a:pt x="1634" y="32260"/>
                    <a:pt x="484" y="27344"/>
                    <a:pt x="567" y="22362"/>
                  </a:cubicBezTo>
                  <a:cubicBezTo>
                    <a:pt x="634" y="17597"/>
                    <a:pt x="1900" y="13131"/>
                    <a:pt x="4216" y="9465"/>
                  </a:cubicBezTo>
                  <a:cubicBezTo>
                    <a:pt x="6699" y="5533"/>
                    <a:pt x="10298" y="2734"/>
                    <a:pt x="14631" y="1384"/>
                  </a:cubicBezTo>
                  <a:cubicBezTo>
                    <a:pt x="14964" y="1267"/>
                    <a:pt x="15280" y="1201"/>
                    <a:pt x="15614" y="1134"/>
                  </a:cubicBezTo>
                </a:path>
              </a:pathLst>
            </a:custGeom>
            <a:gradFill>
              <a:gsLst>
                <a:gs pos="0">
                  <a:srgbClr val="EB44C5"/>
                </a:gs>
                <a:gs pos="100000">
                  <a:srgbClr val="F6C0A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8"/>
            <p:cNvSpPr/>
            <p:nvPr/>
          </p:nvSpPr>
          <p:spPr>
            <a:xfrm>
              <a:off x="1876106" y="870274"/>
              <a:ext cx="491073" cy="412856"/>
            </a:xfrm>
            <a:custGeom>
              <a:avLst/>
              <a:gdLst/>
              <a:ahLst/>
              <a:cxnLst/>
              <a:rect l="l" t="t" r="r" b="b"/>
              <a:pathLst>
                <a:path w="13285" h="11169" extrusionOk="0">
                  <a:moveTo>
                    <a:pt x="5267" y="1"/>
                  </a:moveTo>
                  <a:cubicBezTo>
                    <a:pt x="4887" y="1"/>
                    <a:pt x="4488" y="69"/>
                    <a:pt x="4066" y="220"/>
                  </a:cubicBezTo>
                  <a:cubicBezTo>
                    <a:pt x="1633" y="1087"/>
                    <a:pt x="1" y="3753"/>
                    <a:pt x="334" y="6319"/>
                  </a:cubicBezTo>
                  <a:cubicBezTo>
                    <a:pt x="567" y="8068"/>
                    <a:pt x="1667" y="9585"/>
                    <a:pt x="3200" y="10451"/>
                  </a:cubicBezTo>
                  <a:cubicBezTo>
                    <a:pt x="4023" y="10920"/>
                    <a:pt x="5264" y="11168"/>
                    <a:pt x="6593" y="11168"/>
                  </a:cubicBezTo>
                  <a:cubicBezTo>
                    <a:pt x="9701" y="11168"/>
                    <a:pt x="13284" y="9811"/>
                    <a:pt x="13097" y="6752"/>
                  </a:cubicBezTo>
                  <a:cubicBezTo>
                    <a:pt x="12964" y="4269"/>
                    <a:pt x="10015" y="2936"/>
                    <a:pt x="8382" y="1470"/>
                  </a:cubicBezTo>
                  <a:cubicBezTo>
                    <a:pt x="7427" y="641"/>
                    <a:pt x="6434" y="1"/>
                    <a:pt x="5267" y="1"/>
                  </a:cubicBezTo>
                  <a:close/>
                </a:path>
              </a:pathLst>
            </a:custGeom>
            <a:gradFill>
              <a:gsLst>
                <a:gs pos="0">
                  <a:srgbClr val="EB44C5"/>
                </a:gs>
                <a:gs pos="100000">
                  <a:srgbClr val="F6C0A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8"/>
            <p:cNvSpPr/>
            <p:nvPr/>
          </p:nvSpPr>
          <p:spPr>
            <a:xfrm>
              <a:off x="2427616" y="1233006"/>
              <a:ext cx="212915" cy="169852"/>
            </a:xfrm>
            <a:custGeom>
              <a:avLst/>
              <a:gdLst/>
              <a:ahLst/>
              <a:cxnLst/>
              <a:rect l="l" t="t" r="r" b="b"/>
              <a:pathLst>
                <a:path w="5760" h="4595" extrusionOk="0">
                  <a:moveTo>
                    <a:pt x="2920" y="1"/>
                  </a:moveTo>
                  <a:cubicBezTo>
                    <a:pt x="1483" y="1"/>
                    <a:pt x="0" y="1094"/>
                    <a:pt x="177" y="2638"/>
                  </a:cubicBezTo>
                  <a:cubicBezTo>
                    <a:pt x="315" y="3821"/>
                    <a:pt x="1508" y="4595"/>
                    <a:pt x="2661" y="4595"/>
                  </a:cubicBezTo>
                  <a:cubicBezTo>
                    <a:pt x="2904" y="4595"/>
                    <a:pt x="3146" y="4560"/>
                    <a:pt x="3376" y="4487"/>
                  </a:cubicBezTo>
                  <a:cubicBezTo>
                    <a:pt x="5726" y="3738"/>
                    <a:pt x="5759" y="155"/>
                    <a:pt x="3076" y="5"/>
                  </a:cubicBezTo>
                  <a:cubicBezTo>
                    <a:pt x="3024" y="2"/>
                    <a:pt x="2972" y="1"/>
                    <a:pt x="2920" y="1"/>
                  </a:cubicBezTo>
                  <a:close/>
                </a:path>
              </a:pathLst>
            </a:custGeom>
            <a:gradFill>
              <a:gsLst>
                <a:gs pos="0">
                  <a:srgbClr val="EB44C5"/>
                </a:gs>
                <a:gs pos="100000">
                  <a:srgbClr val="F6C0A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609593" y="2443148"/>
              <a:ext cx="407311" cy="324659"/>
            </a:xfrm>
            <a:custGeom>
              <a:avLst/>
              <a:gdLst/>
              <a:ahLst/>
              <a:cxnLst/>
              <a:rect l="l" t="t" r="r" b="b"/>
              <a:pathLst>
                <a:path w="11019" h="8783" extrusionOk="0">
                  <a:moveTo>
                    <a:pt x="5564" y="0"/>
                  </a:moveTo>
                  <a:cubicBezTo>
                    <a:pt x="2851" y="0"/>
                    <a:pt x="1" y="2103"/>
                    <a:pt x="338" y="5042"/>
                  </a:cubicBezTo>
                  <a:cubicBezTo>
                    <a:pt x="612" y="7319"/>
                    <a:pt x="2875" y="8783"/>
                    <a:pt x="5079" y="8783"/>
                  </a:cubicBezTo>
                  <a:cubicBezTo>
                    <a:pt x="5552" y="8783"/>
                    <a:pt x="6022" y="8715"/>
                    <a:pt x="6470" y="8574"/>
                  </a:cubicBezTo>
                  <a:cubicBezTo>
                    <a:pt x="10952" y="7174"/>
                    <a:pt x="11019" y="309"/>
                    <a:pt x="5870" y="9"/>
                  </a:cubicBezTo>
                  <a:cubicBezTo>
                    <a:pt x="5768" y="3"/>
                    <a:pt x="5666" y="0"/>
                    <a:pt x="5564" y="0"/>
                  </a:cubicBezTo>
                  <a:close/>
                </a:path>
              </a:pathLst>
            </a:custGeom>
            <a:gradFill>
              <a:gsLst>
                <a:gs pos="0">
                  <a:srgbClr val="EB44C5"/>
                </a:gs>
                <a:gs pos="100000">
                  <a:srgbClr val="F6C0A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4" name="Google Shape;254;p18"/>
            <p:cNvGrpSpPr/>
            <p:nvPr/>
          </p:nvGrpSpPr>
          <p:grpSpPr>
            <a:xfrm>
              <a:off x="2253762" y="1471293"/>
              <a:ext cx="795597" cy="795565"/>
              <a:chOff x="3802620" y="1176257"/>
              <a:chExt cx="1538872" cy="1539406"/>
            </a:xfrm>
          </p:grpSpPr>
          <p:sp>
            <p:nvSpPr>
              <p:cNvPr id="255" name="Google Shape;255;p18"/>
              <p:cNvSpPr/>
              <p:nvPr/>
            </p:nvSpPr>
            <p:spPr>
              <a:xfrm>
                <a:off x="3802620" y="1176257"/>
                <a:ext cx="1538872" cy="1539406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8"/>
              <p:cNvSpPr/>
              <p:nvPr/>
            </p:nvSpPr>
            <p:spPr>
              <a:xfrm>
                <a:off x="3872192" y="1246397"/>
                <a:ext cx="1399727" cy="1399694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7" name="Google Shape;257;p18"/>
          <p:cNvGrpSpPr/>
          <p:nvPr/>
        </p:nvGrpSpPr>
        <p:grpSpPr>
          <a:xfrm>
            <a:off x="1802743" y="3401145"/>
            <a:ext cx="4400085" cy="3907049"/>
            <a:chOff x="1433772" y="2616276"/>
            <a:chExt cx="2761595" cy="2452154"/>
          </a:xfrm>
        </p:grpSpPr>
        <p:grpSp>
          <p:nvGrpSpPr>
            <p:cNvPr id="258" name="Google Shape;258;p18"/>
            <p:cNvGrpSpPr/>
            <p:nvPr/>
          </p:nvGrpSpPr>
          <p:grpSpPr>
            <a:xfrm rot="-742070" flipH="1">
              <a:off x="1618703" y="2849370"/>
              <a:ext cx="2391733" cy="1985964"/>
              <a:chOff x="2315550" y="2951975"/>
              <a:chExt cx="1617550" cy="1343125"/>
            </a:xfrm>
          </p:grpSpPr>
          <p:sp>
            <p:nvSpPr>
              <p:cNvPr id="259" name="Google Shape;259;p18"/>
              <p:cNvSpPr/>
              <p:nvPr/>
            </p:nvSpPr>
            <p:spPr>
              <a:xfrm>
                <a:off x="3151175" y="2951975"/>
                <a:ext cx="382875" cy="293000"/>
              </a:xfrm>
              <a:custGeom>
                <a:avLst/>
                <a:gdLst/>
                <a:ahLst/>
                <a:cxnLst/>
                <a:rect l="l" t="t" r="r" b="b"/>
                <a:pathLst>
                  <a:path w="15315" h="11720" extrusionOk="0">
                    <a:moveTo>
                      <a:pt x="8859" y="1"/>
                    </a:moveTo>
                    <a:cubicBezTo>
                      <a:pt x="8801" y="1"/>
                      <a:pt x="8742" y="2"/>
                      <a:pt x="8682" y="3"/>
                    </a:cubicBezTo>
                    <a:cubicBezTo>
                      <a:pt x="6666" y="70"/>
                      <a:pt x="4800" y="1103"/>
                      <a:pt x="3067" y="2153"/>
                    </a:cubicBezTo>
                    <a:cubicBezTo>
                      <a:pt x="1084" y="3336"/>
                      <a:pt x="1" y="5186"/>
                      <a:pt x="151" y="6985"/>
                    </a:cubicBezTo>
                    <a:cubicBezTo>
                      <a:pt x="267" y="8235"/>
                      <a:pt x="1001" y="9468"/>
                      <a:pt x="2450" y="10468"/>
                    </a:cubicBezTo>
                    <a:cubicBezTo>
                      <a:pt x="3716" y="11320"/>
                      <a:pt x="5259" y="11719"/>
                      <a:pt x="6807" y="11719"/>
                    </a:cubicBezTo>
                    <a:cubicBezTo>
                      <a:pt x="8072" y="11719"/>
                      <a:pt x="9341" y="11453"/>
                      <a:pt x="10465" y="10951"/>
                    </a:cubicBezTo>
                    <a:cubicBezTo>
                      <a:pt x="15314" y="8807"/>
                      <a:pt x="14596" y="1"/>
                      <a:pt x="885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6599"/>
                  </a:gs>
                  <a:gs pos="100000">
                    <a:srgbClr val="FFC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8"/>
              <p:cNvSpPr/>
              <p:nvPr/>
            </p:nvSpPr>
            <p:spPr>
              <a:xfrm>
                <a:off x="2405525" y="3147375"/>
                <a:ext cx="1527575" cy="1147725"/>
              </a:xfrm>
              <a:custGeom>
                <a:avLst/>
                <a:gdLst/>
                <a:ahLst/>
                <a:cxnLst/>
                <a:rect l="l" t="t" r="r" b="b"/>
                <a:pathLst>
                  <a:path w="61103" h="45909" extrusionOk="0">
                    <a:moveTo>
                      <a:pt x="21256" y="0"/>
                    </a:moveTo>
                    <a:cubicBezTo>
                      <a:pt x="21186" y="0"/>
                      <a:pt x="21116" y="1"/>
                      <a:pt x="21046" y="2"/>
                    </a:cubicBezTo>
                    <a:cubicBezTo>
                      <a:pt x="9698" y="202"/>
                      <a:pt x="3516" y="12983"/>
                      <a:pt x="1350" y="22547"/>
                    </a:cubicBezTo>
                    <a:cubicBezTo>
                      <a:pt x="0" y="28446"/>
                      <a:pt x="667" y="34444"/>
                      <a:pt x="3883" y="39010"/>
                    </a:cubicBezTo>
                    <a:cubicBezTo>
                      <a:pt x="5299" y="41009"/>
                      <a:pt x="7215" y="42742"/>
                      <a:pt x="9665" y="44059"/>
                    </a:cubicBezTo>
                    <a:cubicBezTo>
                      <a:pt x="11806" y="45219"/>
                      <a:pt x="14400" y="45909"/>
                      <a:pt x="16959" y="45909"/>
                    </a:cubicBezTo>
                    <a:cubicBezTo>
                      <a:pt x="18921" y="45909"/>
                      <a:pt x="20862" y="45503"/>
                      <a:pt x="22562" y="44592"/>
                    </a:cubicBezTo>
                    <a:cubicBezTo>
                      <a:pt x="25878" y="42792"/>
                      <a:pt x="27761" y="38960"/>
                      <a:pt x="31660" y="38160"/>
                    </a:cubicBezTo>
                    <a:cubicBezTo>
                      <a:pt x="32806" y="37921"/>
                      <a:pt x="33960" y="37840"/>
                      <a:pt x="35119" y="37840"/>
                    </a:cubicBezTo>
                    <a:cubicBezTo>
                      <a:pt x="37569" y="37840"/>
                      <a:pt x="40040" y="38202"/>
                      <a:pt x="42496" y="38202"/>
                    </a:cubicBezTo>
                    <a:cubicBezTo>
                      <a:pt x="43744" y="38202"/>
                      <a:pt x="44988" y="38109"/>
                      <a:pt x="46223" y="37827"/>
                    </a:cubicBezTo>
                    <a:cubicBezTo>
                      <a:pt x="47923" y="37427"/>
                      <a:pt x="49606" y="36827"/>
                      <a:pt x="51172" y="36010"/>
                    </a:cubicBezTo>
                    <a:cubicBezTo>
                      <a:pt x="53955" y="34561"/>
                      <a:pt x="56354" y="32445"/>
                      <a:pt x="57754" y="29662"/>
                    </a:cubicBezTo>
                    <a:cubicBezTo>
                      <a:pt x="61103" y="22997"/>
                      <a:pt x="58387" y="16532"/>
                      <a:pt x="53521" y="11999"/>
                    </a:cubicBezTo>
                    <a:cubicBezTo>
                      <a:pt x="50572" y="9267"/>
                      <a:pt x="46840" y="7234"/>
                      <a:pt x="43174" y="6301"/>
                    </a:cubicBezTo>
                    <a:cubicBezTo>
                      <a:pt x="39391" y="5351"/>
                      <a:pt x="35226" y="5201"/>
                      <a:pt x="31660" y="3668"/>
                    </a:cubicBezTo>
                    <a:cubicBezTo>
                      <a:pt x="28289" y="2196"/>
                      <a:pt x="25063" y="0"/>
                      <a:pt x="212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6599"/>
                  </a:gs>
                  <a:gs pos="100000">
                    <a:srgbClr val="FFC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2315550" y="3046625"/>
                <a:ext cx="1526325" cy="1121000"/>
              </a:xfrm>
              <a:custGeom>
                <a:avLst/>
                <a:gdLst/>
                <a:ahLst/>
                <a:cxnLst/>
                <a:rect l="l" t="t" r="r" b="b"/>
                <a:pathLst>
                  <a:path w="61053" h="44840" extrusionOk="0">
                    <a:moveTo>
                      <a:pt x="25869" y="488"/>
                    </a:moveTo>
                    <a:cubicBezTo>
                      <a:pt x="26442" y="488"/>
                      <a:pt x="27022" y="524"/>
                      <a:pt x="27611" y="600"/>
                    </a:cubicBezTo>
                    <a:cubicBezTo>
                      <a:pt x="31393" y="1100"/>
                      <a:pt x="34759" y="3416"/>
                      <a:pt x="37258" y="5382"/>
                    </a:cubicBezTo>
                    <a:cubicBezTo>
                      <a:pt x="39158" y="6882"/>
                      <a:pt x="41257" y="8281"/>
                      <a:pt x="43473" y="9764"/>
                    </a:cubicBezTo>
                    <a:cubicBezTo>
                      <a:pt x="50455" y="14446"/>
                      <a:pt x="57687" y="19295"/>
                      <a:pt x="59486" y="27377"/>
                    </a:cubicBezTo>
                    <a:cubicBezTo>
                      <a:pt x="60536" y="32026"/>
                      <a:pt x="59503" y="36725"/>
                      <a:pt x="56737" y="39907"/>
                    </a:cubicBezTo>
                    <a:cubicBezTo>
                      <a:pt x="54338" y="42673"/>
                      <a:pt x="51005" y="43723"/>
                      <a:pt x="48639" y="44106"/>
                    </a:cubicBezTo>
                    <a:cubicBezTo>
                      <a:pt x="47666" y="44263"/>
                      <a:pt x="46663" y="44342"/>
                      <a:pt x="45659" y="44342"/>
                    </a:cubicBezTo>
                    <a:cubicBezTo>
                      <a:pt x="44531" y="44342"/>
                      <a:pt x="43400" y="44242"/>
                      <a:pt x="42307" y="44040"/>
                    </a:cubicBezTo>
                    <a:cubicBezTo>
                      <a:pt x="40607" y="43723"/>
                      <a:pt x="38958" y="43140"/>
                      <a:pt x="37358" y="42573"/>
                    </a:cubicBezTo>
                    <a:cubicBezTo>
                      <a:pt x="35442" y="41907"/>
                      <a:pt x="33442" y="41207"/>
                      <a:pt x="31360" y="40957"/>
                    </a:cubicBezTo>
                    <a:cubicBezTo>
                      <a:pt x="30760" y="40874"/>
                      <a:pt x="30160" y="40840"/>
                      <a:pt x="29560" y="40840"/>
                    </a:cubicBezTo>
                    <a:cubicBezTo>
                      <a:pt x="27710" y="40840"/>
                      <a:pt x="25778" y="41174"/>
                      <a:pt x="23811" y="41807"/>
                    </a:cubicBezTo>
                    <a:cubicBezTo>
                      <a:pt x="23112" y="42040"/>
                      <a:pt x="22445" y="42307"/>
                      <a:pt x="21795" y="42557"/>
                    </a:cubicBezTo>
                    <a:cubicBezTo>
                      <a:pt x="20296" y="43156"/>
                      <a:pt x="18863" y="43723"/>
                      <a:pt x="17180" y="43806"/>
                    </a:cubicBezTo>
                    <a:cubicBezTo>
                      <a:pt x="16979" y="43817"/>
                      <a:pt x="16778" y="43823"/>
                      <a:pt x="16576" y="43823"/>
                    </a:cubicBezTo>
                    <a:cubicBezTo>
                      <a:pt x="13110" y="43823"/>
                      <a:pt x="9526" y="42214"/>
                      <a:pt x="6849" y="39474"/>
                    </a:cubicBezTo>
                    <a:cubicBezTo>
                      <a:pt x="1100" y="33559"/>
                      <a:pt x="550" y="25061"/>
                      <a:pt x="5399" y="16746"/>
                    </a:cubicBezTo>
                    <a:cubicBezTo>
                      <a:pt x="9030" y="10522"/>
                      <a:pt x="16352" y="488"/>
                      <a:pt x="25869" y="488"/>
                    </a:cubicBezTo>
                    <a:close/>
                    <a:moveTo>
                      <a:pt x="25873" y="1"/>
                    </a:moveTo>
                    <a:cubicBezTo>
                      <a:pt x="16111" y="1"/>
                      <a:pt x="8657" y="10181"/>
                      <a:pt x="4966" y="16496"/>
                    </a:cubicBezTo>
                    <a:cubicBezTo>
                      <a:pt x="0" y="25011"/>
                      <a:pt x="583" y="33725"/>
                      <a:pt x="6499" y="39807"/>
                    </a:cubicBezTo>
                    <a:cubicBezTo>
                      <a:pt x="9269" y="42673"/>
                      <a:pt x="13018" y="44320"/>
                      <a:pt x="16629" y="44320"/>
                    </a:cubicBezTo>
                    <a:cubicBezTo>
                      <a:pt x="16818" y="44320"/>
                      <a:pt x="17008" y="44315"/>
                      <a:pt x="17196" y="44306"/>
                    </a:cubicBezTo>
                    <a:cubicBezTo>
                      <a:pt x="18963" y="44206"/>
                      <a:pt x="20429" y="43623"/>
                      <a:pt x="21978" y="43023"/>
                    </a:cubicBezTo>
                    <a:cubicBezTo>
                      <a:pt x="22628" y="42756"/>
                      <a:pt x="23278" y="42507"/>
                      <a:pt x="23961" y="42273"/>
                    </a:cubicBezTo>
                    <a:cubicBezTo>
                      <a:pt x="25884" y="41649"/>
                      <a:pt x="27750" y="41334"/>
                      <a:pt x="29539" y="41334"/>
                    </a:cubicBezTo>
                    <a:cubicBezTo>
                      <a:pt x="30138" y="41334"/>
                      <a:pt x="30728" y="41369"/>
                      <a:pt x="31310" y="41440"/>
                    </a:cubicBezTo>
                    <a:cubicBezTo>
                      <a:pt x="33343" y="41690"/>
                      <a:pt x="35292" y="42373"/>
                      <a:pt x="37192" y="43040"/>
                    </a:cubicBezTo>
                    <a:cubicBezTo>
                      <a:pt x="38808" y="43606"/>
                      <a:pt x="40491" y="44206"/>
                      <a:pt x="42207" y="44523"/>
                    </a:cubicBezTo>
                    <a:cubicBezTo>
                      <a:pt x="43340" y="44723"/>
                      <a:pt x="44507" y="44839"/>
                      <a:pt x="45673" y="44839"/>
                    </a:cubicBezTo>
                    <a:cubicBezTo>
                      <a:pt x="46689" y="44839"/>
                      <a:pt x="47722" y="44756"/>
                      <a:pt x="48722" y="44589"/>
                    </a:cubicBezTo>
                    <a:cubicBezTo>
                      <a:pt x="51172" y="44189"/>
                      <a:pt x="54621" y="43106"/>
                      <a:pt x="57120" y="40224"/>
                    </a:cubicBezTo>
                    <a:cubicBezTo>
                      <a:pt x="59986" y="36925"/>
                      <a:pt x="61053" y="32076"/>
                      <a:pt x="59970" y="27260"/>
                    </a:cubicBezTo>
                    <a:cubicBezTo>
                      <a:pt x="58120" y="18995"/>
                      <a:pt x="50822" y="14097"/>
                      <a:pt x="43757" y="9364"/>
                    </a:cubicBezTo>
                    <a:cubicBezTo>
                      <a:pt x="41541" y="7881"/>
                      <a:pt x="39458" y="6482"/>
                      <a:pt x="37575" y="4999"/>
                    </a:cubicBezTo>
                    <a:cubicBezTo>
                      <a:pt x="35009" y="2983"/>
                      <a:pt x="31576" y="616"/>
                      <a:pt x="27677" y="117"/>
                    </a:cubicBezTo>
                    <a:cubicBezTo>
                      <a:pt x="27068" y="38"/>
                      <a:pt x="26466" y="1"/>
                      <a:pt x="2587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6599"/>
                  </a:gs>
                  <a:gs pos="100000">
                    <a:srgbClr val="FFC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3534600" y="3156900"/>
                <a:ext cx="1439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4595" extrusionOk="0">
                    <a:moveTo>
                      <a:pt x="2921" y="0"/>
                    </a:moveTo>
                    <a:cubicBezTo>
                      <a:pt x="1499" y="0"/>
                      <a:pt x="0" y="1094"/>
                      <a:pt x="177" y="2637"/>
                    </a:cubicBezTo>
                    <a:cubicBezTo>
                      <a:pt x="328" y="3820"/>
                      <a:pt x="1513" y="4594"/>
                      <a:pt x="2671" y="4594"/>
                    </a:cubicBezTo>
                    <a:cubicBezTo>
                      <a:pt x="2916" y="4594"/>
                      <a:pt x="3160" y="4560"/>
                      <a:pt x="3393" y="4487"/>
                    </a:cubicBezTo>
                    <a:cubicBezTo>
                      <a:pt x="5726" y="3737"/>
                      <a:pt x="5759" y="154"/>
                      <a:pt x="3076" y="5"/>
                    </a:cubicBezTo>
                    <a:cubicBezTo>
                      <a:pt x="3025" y="2"/>
                      <a:pt x="2973" y="0"/>
                      <a:pt x="292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6599"/>
                  </a:gs>
                  <a:gs pos="100000">
                    <a:srgbClr val="FFC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63" name="Google Shape;263;p18"/>
            <p:cNvGrpSpPr/>
            <p:nvPr/>
          </p:nvGrpSpPr>
          <p:grpSpPr>
            <a:xfrm>
              <a:off x="3126549" y="2944818"/>
              <a:ext cx="795524" cy="795494"/>
              <a:chOff x="3071491" y="3425871"/>
              <a:chExt cx="1020426" cy="1020780"/>
            </a:xfrm>
          </p:grpSpPr>
          <p:sp>
            <p:nvSpPr>
              <p:cNvPr id="264" name="Google Shape;264;p18"/>
              <p:cNvSpPr/>
              <p:nvPr/>
            </p:nvSpPr>
            <p:spPr>
              <a:xfrm>
                <a:off x="3071491" y="3425871"/>
                <a:ext cx="1020426" cy="1020780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>
                <a:off x="3117625" y="3472198"/>
                <a:ext cx="928157" cy="928135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6" name="Google Shape;266;p18"/>
          <p:cNvSpPr txBox="1"/>
          <p:nvPr/>
        </p:nvSpPr>
        <p:spPr>
          <a:xfrm>
            <a:off x="7201511" y="5082520"/>
            <a:ext cx="3009191" cy="110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Fira Sans Extra Condensed"/>
                <a:cs typeface="#9Slide03 Arima Madurai Black" panose="00000A00000000000000" pitchFamily="2" charset="0"/>
                <a:sym typeface="Fira Sans Extra Condensed"/>
              </a:rPr>
              <a:t>Xanh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ea typeface="Fira Sans Extra Condensed"/>
              <a:cs typeface="#9Slide03 Arima Madurai Black" panose="00000A00000000000000" pitchFamily="2" charset="0"/>
              <a:sym typeface="Fira Sans Extra Condensed"/>
            </a:endParaRPr>
          </a:p>
        </p:txBody>
      </p:sp>
      <p:sp>
        <p:nvSpPr>
          <p:cNvPr id="267" name="Google Shape;267;p18"/>
          <p:cNvSpPr txBox="1"/>
          <p:nvPr/>
        </p:nvSpPr>
        <p:spPr>
          <a:xfrm>
            <a:off x="9283332" y="1922046"/>
            <a:ext cx="2392601" cy="107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Fira Sans Extra Condensed"/>
                <a:cs typeface="#9Slide03 Arima Madurai Black" panose="00000A00000000000000" pitchFamily="2" charset="0"/>
                <a:sym typeface="Fira Sans Extra Condensed"/>
              </a:rPr>
              <a:t>Vàng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ea typeface="Fira Sans Extra Condensed"/>
              <a:cs typeface="#9Slide03 Arima Madurai Black" panose="00000A00000000000000" pitchFamily="2" charset="0"/>
              <a:sym typeface="Fira Sans Extra Condensed"/>
            </a:endParaRPr>
          </a:p>
        </p:txBody>
      </p:sp>
      <p:sp>
        <p:nvSpPr>
          <p:cNvPr id="268" name="Google Shape;268;p18"/>
          <p:cNvSpPr txBox="1"/>
          <p:nvPr/>
        </p:nvSpPr>
        <p:spPr>
          <a:xfrm>
            <a:off x="683978" y="2195477"/>
            <a:ext cx="2158141" cy="129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Fira Sans Extra Condensed"/>
                <a:cs typeface="#9Slide03 Arima Madurai Black" panose="00000A00000000000000" pitchFamily="2" charset="0"/>
                <a:sym typeface="Fira Sans Extra Condensed"/>
              </a:rPr>
              <a:t>Tím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ea typeface="Fira Sans Extra Condensed"/>
              <a:cs typeface="#9Slide03 Arima Madurai Black" panose="00000A00000000000000" pitchFamily="2" charset="0"/>
              <a:sym typeface="Fira Sans Extra Condensed"/>
            </a:endParaRPr>
          </a:p>
        </p:txBody>
      </p:sp>
      <p:sp>
        <p:nvSpPr>
          <p:cNvPr id="269" name="Google Shape;269;p18"/>
          <p:cNvSpPr txBox="1"/>
          <p:nvPr/>
        </p:nvSpPr>
        <p:spPr>
          <a:xfrm>
            <a:off x="2620155" y="5277562"/>
            <a:ext cx="2639668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2800" kern="0" dirty="0" smtClean="0">
                <a:solidFill>
                  <a:srgbClr val="000000"/>
                </a:solidFill>
                <a:latin typeface="#9Slide03 Arima Madurai Black" panose="00000A00000000000000" pitchFamily="2" charset="0"/>
                <a:ea typeface="Fira Sans Extra Condensed"/>
                <a:cs typeface="#9Slide03 Arima Madurai Black" panose="00000A00000000000000" pitchFamily="2" charset="0"/>
                <a:sym typeface="Fira Sans Extra Condensed"/>
              </a:rPr>
              <a:t>Đỏ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ea typeface="Fira Sans Extra Condensed"/>
              <a:cs typeface="#9Slide03 Arima Madurai Black" panose="00000A00000000000000" pitchFamily="2" charset="0"/>
              <a:sym typeface="Fira Sans Extra Condensed"/>
            </a:endParaRPr>
          </a:p>
        </p:txBody>
      </p:sp>
      <p:sp>
        <p:nvSpPr>
          <p:cNvPr id="86" name="Text Box 99">
            <a:extLst>
              <a:ext uri="{FF2B5EF4-FFF2-40B4-BE49-F238E27FC236}">
                <a16:creationId xmlns:a16="http://schemas.microsoft.com/office/drawing/2014/main" id="{96B5E494-21E2-AEED-1527-7249BEF1BFEB}"/>
              </a:ext>
            </a:extLst>
          </p:cNvPr>
          <p:cNvSpPr txBox="1"/>
          <p:nvPr/>
        </p:nvSpPr>
        <p:spPr>
          <a:xfrm>
            <a:off x="2131330" y="351496"/>
            <a:ext cx="8592088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 dirty="0">
                <a:latin typeface="+mj-lt"/>
              </a:rPr>
              <a:t>Dung dịch Base làm cho quỳ tím chuyển sang màu nào?</a:t>
            </a:r>
            <a:endParaRPr lang="vi-VN" sz="2800" dirty="0">
              <a:solidFill>
                <a:srgbClr val="2A3563"/>
              </a:solidFill>
              <a:latin typeface="+mj-lt"/>
            </a:endParaRPr>
          </a:p>
        </p:txBody>
      </p:sp>
      <p:sp>
        <p:nvSpPr>
          <p:cNvPr id="205" name="Google Shape;205;p18"/>
          <p:cNvSpPr txBox="1">
            <a:spLocks noGrp="1"/>
          </p:cNvSpPr>
          <p:nvPr>
            <p:ph type="title"/>
          </p:nvPr>
        </p:nvSpPr>
        <p:spPr>
          <a:xfrm>
            <a:off x="3015490" y="2282650"/>
            <a:ext cx="944998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vi-VN" sz="4000" dirty="0"/>
              <a:t>A</a:t>
            </a:r>
            <a:endParaRPr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FA702D-9F4A-8051-8346-B1520E371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627" y="1769298"/>
            <a:ext cx="2119033" cy="2119033"/>
          </a:xfrm>
          <a:prstGeom prst="rect">
            <a:avLst/>
          </a:prstGeom>
        </p:spPr>
      </p:pic>
      <p:sp>
        <p:nvSpPr>
          <p:cNvPr id="89" name="Google Shape;205;p18">
            <a:extLst>
              <a:ext uri="{FF2B5EF4-FFF2-40B4-BE49-F238E27FC236}">
                <a16:creationId xmlns:a16="http://schemas.microsoft.com/office/drawing/2014/main" id="{E7B9FF0A-C571-DAD7-75E7-0CFD9794ED57}"/>
              </a:ext>
            </a:extLst>
          </p:cNvPr>
          <p:cNvSpPr txBox="1">
            <a:spLocks/>
          </p:cNvSpPr>
          <p:nvPr/>
        </p:nvSpPr>
        <p:spPr>
          <a:xfrm>
            <a:off x="8165681" y="1860539"/>
            <a:ext cx="94499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#9Slide07 Cadena" panose="02000503000000020004" pitchFamily="2" charset="0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r>
              <a:rPr lang="vi-VN" sz="4000" kern="0"/>
              <a:t>B</a:t>
            </a:r>
            <a:endParaRPr lang="vi-VN" sz="4000" kern="0" dirty="0"/>
          </a:p>
        </p:txBody>
      </p:sp>
      <p:sp>
        <p:nvSpPr>
          <p:cNvPr id="90" name="Google Shape;205;p18">
            <a:extLst>
              <a:ext uri="{FF2B5EF4-FFF2-40B4-BE49-F238E27FC236}">
                <a16:creationId xmlns:a16="http://schemas.microsoft.com/office/drawing/2014/main" id="{EA257ECC-2C40-F4D9-D09E-8C499B8352C3}"/>
              </a:ext>
            </a:extLst>
          </p:cNvPr>
          <p:cNvSpPr txBox="1">
            <a:spLocks/>
          </p:cNvSpPr>
          <p:nvPr/>
        </p:nvSpPr>
        <p:spPr>
          <a:xfrm>
            <a:off x="7107602" y="3960629"/>
            <a:ext cx="94499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#9Slide07 Cadena" panose="02000503000000020004" pitchFamily="2" charset="0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r>
              <a:rPr lang="vi-VN" sz="4000" kern="0" dirty="0"/>
              <a:t>C</a:t>
            </a:r>
          </a:p>
        </p:txBody>
      </p:sp>
      <p:sp>
        <p:nvSpPr>
          <p:cNvPr id="91" name="Google Shape;205;p18">
            <a:extLst>
              <a:ext uri="{FF2B5EF4-FFF2-40B4-BE49-F238E27FC236}">
                <a16:creationId xmlns:a16="http://schemas.microsoft.com/office/drawing/2014/main" id="{A6934D4E-3183-D382-E047-3117FD0CE8A2}"/>
              </a:ext>
            </a:extLst>
          </p:cNvPr>
          <p:cNvSpPr txBox="1">
            <a:spLocks/>
          </p:cNvSpPr>
          <p:nvPr/>
        </p:nvSpPr>
        <p:spPr>
          <a:xfrm>
            <a:off x="4645537" y="4111006"/>
            <a:ext cx="94499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#9Slide07 Cadena" panose="02000503000000020004" pitchFamily="2" charset="0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r>
              <a:rPr lang="vi-VN" sz="4000" kern="0" dirty="0"/>
              <a:t>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6EB94C-2E0E-8B1E-68C1-5EDA7BE16F12}"/>
              </a:ext>
            </a:extLst>
          </p:cNvPr>
          <p:cNvSpPr/>
          <p:nvPr/>
        </p:nvSpPr>
        <p:spPr>
          <a:xfrm>
            <a:off x="6531429" y="3618955"/>
            <a:ext cx="4757057" cy="3140558"/>
          </a:xfrm>
          <a:prstGeom prst="roundRect">
            <a:avLst/>
          </a:prstGeom>
          <a:noFill/>
          <a:ln w="28575">
            <a:solidFill>
              <a:srgbClr val="E04E0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0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/>
      <p:bldP spid="267" grpId="0"/>
      <p:bldP spid="268" grpId="0"/>
      <p:bldP spid="269" grpId="0"/>
      <p:bldP spid="86" grpId="0"/>
      <p:bldP spid="205" grpId="0"/>
      <p:bldP spid="89" grpId="0"/>
      <p:bldP spid="90" grpId="0"/>
      <p:bldP spid="91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7"/>
          <p:cNvSpPr/>
          <p:nvPr/>
        </p:nvSpPr>
        <p:spPr>
          <a:xfrm>
            <a:off x="1317992" y="1933360"/>
            <a:ext cx="5823037" cy="833900"/>
          </a:xfrm>
          <a:custGeom>
            <a:avLst/>
            <a:gdLst/>
            <a:ahLst/>
            <a:cxnLst/>
            <a:rect l="l" t="t" r="r" b="b"/>
            <a:pathLst>
              <a:path w="149846" h="25017" extrusionOk="0">
                <a:moveTo>
                  <a:pt x="137399" y="1"/>
                </a:moveTo>
                <a:lnTo>
                  <a:pt x="12508" y="1"/>
                </a:lnTo>
                <a:cubicBezTo>
                  <a:pt x="5607" y="1"/>
                  <a:pt x="0" y="5669"/>
                  <a:pt x="0" y="12509"/>
                </a:cubicBezTo>
                <a:lnTo>
                  <a:pt x="0" y="12509"/>
                </a:lnTo>
                <a:cubicBezTo>
                  <a:pt x="0" y="19409"/>
                  <a:pt x="5607" y="25016"/>
                  <a:pt x="12508" y="25016"/>
                </a:cubicBezTo>
                <a:lnTo>
                  <a:pt x="137399" y="25016"/>
                </a:lnTo>
                <a:cubicBezTo>
                  <a:pt x="144239" y="25016"/>
                  <a:pt x="149845" y="19409"/>
                  <a:pt x="149845" y="12509"/>
                </a:cubicBezTo>
                <a:lnTo>
                  <a:pt x="149845" y="12509"/>
                </a:lnTo>
                <a:cubicBezTo>
                  <a:pt x="149845" y="5669"/>
                  <a:pt x="144239" y="1"/>
                  <a:pt x="137399" y="1"/>
                </a:cubicBezTo>
                <a:close/>
              </a:path>
            </a:pathLst>
          </a:custGeom>
          <a:gradFill>
            <a:gsLst>
              <a:gs pos="0">
                <a:srgbClr val="F3F3F3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27"/>
          <p:cNvSpPr/>
          <p:nvPr/>
        </p:nvSpPr>
        <p:spPr>
          <a:xfrm>
            <a:off x="4850138" y="3032107"/>
            <a:ext cx="5823037" cy="831833"/>
          </a:xfrm>
          <a:custGeom>
            <a:avLst/>
            <a:gdLst/>
            <a:ahLst/>
            <a:cxnLst/>
            <a:rect l="l" t="t" r="r" b="b"/>
            <a:pathLst>
              <a:path w="149847" h="24955" extrusionOk="0">
                <a:moveTo>
                  <a:pt x="12508" y="1"/>
                </a:moveTo>
                <a:cubicBezTo>
                  <a:pt x="5608" y="1"/>
                  <a:pt x="1" y="5607"/>
                  <a:pt x="1" y="12508"/>
                </a:cubicBezTo>
                <a:cubicBezTo>
                  <a:pt x="1" y="19347"/>
                  <a:pt x="5608" y="24954"/>
                  <a:pt x="12508" y="24954"/>
                </a:cubicBezTo>
                <a:lnTo>
                  <a:pt x="137400" y="24954"/>
                </a:lnTo>
                <a:cubicBezTo>
                  <a:pt x="144239" y="24954"/>
                  <a:pt x="149846" y="19347"/>
                  <a:pt x="149846" y="12508"/>
                </a:cubicBezTo>
                <a:cubicBezTo>
                  <a:pt x="149846" y="5607"/>
                  <a:pt x="144239" y="1"/>
                  <a:pt x="137400" y="1"/>
                </a:cubicBezTo>
                <a:close/>
              </a:path>
            </a:pathLst>
          </a:custGeom>
          <a:gradFill>
            <a:gsLst>
              <a:gs pos="0">
                <a:srgbClr val="F3F3F3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37" name="Google Shape;737;p27"/>
          <p:cNvGrpSpPr/>
          <p:nvPr/>
        </p:nvGrpSpPr>
        <p:grpSpPr>
          <a:xfrm>
            <a:off x="964726" y="1623260"/>
            <a:ext cx="1795067" cy="1423300"/>
            <a:chOff x="3784904" y="1192939"/>
            <a:chExt cx="1346300" cy="1067475"/>
          </a:xfrm>
        </p:grpSpPr>
        <p:sp>
          <p:nvSpPr>
            <p:cNvPr id="738" name="Google Shape;738;p27"/>
            <p:cNvSpPr/>
            <p:nvPr/>
          </p:nvSpPr>
          <p:spPr>
            <a:xfrm>
              <a:off x="3784904" y="1192939"/>
              <a:ext cx="1346300" cy="1067475"/>
            </a:xfrm>
            <a:custGeom>
              <a:avLst/>
              <a:gdLst/>
              <a:ahLst/>
              <a:cxnLst/>
              <a:rect l="l" t="t" r="r" b="b"/>
              <a:pathLst>
                <a:path w="53852" h="42699" extrusionOk="0">
                  <a:moveTo>
                    <a:pt x="21319" y="0"/>
                  </a:moveTo>
                  <a:cubicBezTo>
                    <a:pt x="9551" y="0"/>
                    <a:pt x="1" y="9550"/>
                    <a:pt x="1" y="21319"/>
                  </a:cubicBezTo>
                  <a:cubicBezTo>
                    <a:pt x="1" y="33149"/>
                    <a:pt x="9551" y="42699"/>
                    <a:pt x="21319" y="42699"/>
                  </a:cubicBezTo>
                  <a:cubicBezTo>
                    <a:pt x="31054" y="42699"/>
                    <a:pt x="39310" y="36168"/>
                    <a:pt x="41836" y="27234"/>
                  </a:cubicBezTo>
                  <a:lnTo>
                    <a:pt x="53851" y="21319"/>
                  </a:lnTo>
                  <a:lnTo>
                    <a:pt x="41836" y="15404"/>
                  </a:lnTo>
                  <a:cubicBezTo>
                    <a:pt x="39310" y="6531"/>
                    <a:pt x="31054" y="0"/>
                    <a:pt x="21319" y="0"/>
                  </a:cubicBezTo>
                  <a:close/>
                </a:path>
              </a:pathLst>
            </a:custGeom>
            <a:gradFill>
              <a:gsLst>
                <a:gs pos="0">
                  <a:srgbClr val="F89458"/>
                </a:gs>
                <a:gs pos="100000">
                  <a:srgbClr val="FFD36A"/>
                </a:gs>
              </a:gsLst>
              <a:lin ang="5400700" scaled="0"/>
            </a:gradFill>
            <a:ln>
              <a:noFill/>
            </a:ln>
            <a:effectLst>
              <a:outerShdw blurRad="57150" dist="57150" dir="540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3975904" y="1399339"/>
              <a:ext cx="668550" cy="668525"/>
            </a:xfrm>
            <a:custGeom>
              <a:avLst/>
              <a:gdLst/>
              <a:ahLst/>
              <a:cxnLst/>
              <a:rect l="l" t="t" r="r" b="b"/>
              <a:pathLst>
                <a:path w="26742" h="26741" extrusionOk="0">
                  <a:moveTo>
                    <a:pt x="13371" y="0"/>
                  </a:moveTo>
                  <a:cubicBezTo>
                    <a:pt x="5977" y="0"/>
                    <a:pt x="1" y="5977"/>
                    <a:pt x="1" y="13371"/>
                  </a:cubicBezTo>
                  <a:cubicBezTo>
                    <a:pt x="1" y="20764"/>
                    <a:pt x="5977" y="26741"/>
                    <a:pt x="13371" y="26741"/>
                  </a:cubicBezTo>
                  <a:cubicBezTo>
                    <a:pt x="20765" y="26741"/>
                    <a:pt x="26741" y="20764"/>
                    <a:pt x="26741" y="13371"/>
                  </a:cubicBezTo>
                  <a:cubicBezTo>
                    <a:pt x="26741" y="5977"/>
                    <a:pt x="20765" y="0"/>
                    <a:pt x="13371" y="0"/>
                  </a:cubicBezTo>
                  <a:close/>
                </a:path>
              </a:pathLst>
            </a:custGeom>
            <a:gradFill>
              <a:gsLst>
                <a:gs pos="0">
                  <a:srgbClr val="F3F3F3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0" name="Google Shape;740;p27"/>
          <p:cNvGrpSpPr/>
          <p:nvPr/>
        </p:nvGrpSpPr>
        <p:grpSpPr>
          <a:xfrm>
            <a:off x="1241792" y="2003019"/>
            <a:ext cx="5491014" cy="617111"/>
            <a:chOff x="3992702" y="1477758"/>
            <a:chExt cx="4118260" cy="462833"/>
          </a:xfrm>
        </p:grpSpPr>
        <p:sp>
          <p:nvSpPr>
            <p:cNvPr id="741" name="Google Shape;741;p27"/>
            <p:cNvSpPr txBox="1"/>
            <p:nvPr/>
          </p:nvSpPr>
          <p:spPr>
            <a:xfrm>
              <a:off x="5279304" y="1504091"/>
              <a:ext cx="2831658" cy="43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vi-VN" dirty="0"/>
                <a:t>Quỳ tím.</a:t>
              </a:r>
              <a:endPara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Fira Sans Extra Condensed"/>
                <a:cs typeface="#9Slide03 Arima Madurai Black" panose="00000A00000000000000" pitchFamily="2" charset="0"/>
                <a:sym typeface="Fira Sans Extra Condensed"/>
              </a:endParaRPr>
            </a:p>
          </p:txBody>
        </p:sp>
        <p:sp>
          <p:nvSpPr>
            <p:cNvPr id="742" name="Google Shape;742;p27"/>
            <p:cNvSpPr txBox="1"/>
            <p:nvPr/>
          </p:nvSpPr>
          <p:spPr>
            <a:xfrm>
              <a:off x="3992702" y="1477758"/>
              <a:ext cx="642000" cy="43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Fira Sans Extra Condensed"/>
                  <a:cs typeface="#9Slide03 Arima Madurai Black" panose="00000A00000000000000" pitchFamily="2" charset="0"/>
                  <a:sym typeface="Fira Sans Extra Condensed"/>
                </a:rPr>
                <a:t>A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Cadena" panose="02000503000000020004" pitchFamily="2" charset="0"/>
                <a:ea typeface="Fira Sans Extra Condensed"/>
                <a:cs typeface="#9Slide03 Arima Madurai Black" panose="00000A00000000000000" pitchFamily="2" charset="0"/>
                <a:sym typeface="Fira Sans Extra Condensed"/>
              </a:endParaRPr>
            </a:p>
          </p:txBody>
        </p:sp>
      </p:grpSp>
      <p:sp>
        <p:nvSpPr>
          <p:cNvPr id="743" name="Google Shape;743;p27"/>
          <p:cNvSpPr/>
          <p:nvPr/>
        </p:nvSpPr>
        <p:spPr>
          <a:xfrm>
            <a:off x="1379076" y="4097952"/>
            <a:ext cx="5761953" cy="831833"/>
          </a:xfrm>
          <a:custGeom>
            <a:avLst/>
            <a:gdLst/>
            <a:ahLst/>
            <a:cxnLst/>
            <a:rect l="l" t="t" r="r" b="b"/>
            <a:pathLst>
              <a:path w="149846" h="24955" extrusionOk="0">
                <a:moveTo>
                  <a:pt x="12508" y="0"/>
                </a:moveTo>
                <a:cubicBezTo>
                  <a:pt x="5607" y="0"/>
                  <a:pt x="0" y="5607"/>
                  <a:pt x="0" y="12508"/>
                </a:cubicBezTo>
                <a:cubicBezTo>
                  <a:pt x="0" y="19347"/>
                  <a:pt x="5607" y="24954"/>
                  <a:pt x="12508" y="24954"/>
                </a:cubicBezTo>
                <a:lnTo>
                  <a:pt x="137399" y="24954"/>
                </a:lnTo>
                <a:cubicBezTo>
                  <a:pt x="144239" y="24954"/>
                  <a:pt x="149845" y="19347"/>
                  <a:pt x="149845" y="12508"/>
                </a:cubicBezTo>
                <a:cubicBezTo>
                  <a:pt x="149845" y="5607"/>
                  <a:pt x="144239" y="0"/>
                  <a:pt x="137399" y="0"/>
                </a:cubicBezTo>
                <a:close/>
              </a:path>
            </a:pathLst>
          </a:custGeom>
          <a:gradFill>
            <a:gsLst>
              <a:gs pos="0">
                <a:srgbClr val="F3F3F3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44" name="Google Shape;744;p27"/>
          <p:cNvGrpSpPr/>
          <p:nvPr/>
        </p:nvGrpSpPr>
        <p:grpSpPr>
          <a:xfrm>
            <a:off x="9233408" y="2721973"/>
            <a:ext cx="1793000" cy="1421267"/>
            <a:chOff x="6482054" y="1936914"/>
            <a:chExt cx="1344750" cy="1065950"/>
          </a:xfrm>
        </p:grpSpPr>
        <p:sp>
          <p:nvSpPr>
            <p:cNvPr id="745" name="Google Shape;745;p27"/>
            <p:cNvSpPr/>
            <p:nvPr/>
          </p:nvSpPr>
          <p:spPr>
            <a:xfrm>
              <a:off x="6482054" y="1936914"/>
              <a:ext cx="1344750" cy="1065950"/>
            </a:xfrm>
            <a:custGeom>
              <a:avLst/>
              <a:gdLst/>
              <a:ahLst/>
              <a:cxnLst/>
              <a:rect l="l" t="t" r="r" b="b"/>
              <a:pathLst>
                <a:path w="53790" h="42638" extrusionOk="0">
                  <a:moveTo>
                    <a:pt x="32471" y="1"/>
                  </a:moveTo>
                  <a:cubicBezTo>
                    <a:pt x="22736" y="1"/>
                    <a:pt x="14542" y="6532"/>
                    <a:pt x="11954" y="15404"/>
                  </a:cubicBezTo>
                  <a:lnTo>
                    <a:pt x="1" y="21319"/>
                  </a:lnTo>
                  <a:lnTo>
                    <a:pt x="11954" y="27234"/>
                  </a:lnTo>
                  <a:cubicBezTo>
                    <a:pt x="14542" y="36168"/>
                    <a:pt x="22736" y="42638"/>
                    <a:pt x="32471" y="42638"/>
                  </a:cubicBezTo>
                  <a:cubicBezTo>
                    <a:pt x="44240" y="42638"/>
                    <a:pt x="53790" y="33088"/>
                    <a:pt x="53790" y="21319"/>
                  </a:cubicBezTo>
                  <a:cubicBezTo>
                    <a:pt x="53790" y="9551"/>
                    <a:pt x="44240" y="1"/>
                    <a:pt x="32471" y="1"/>
                  </a:cubicBezTo>
                  <a:close/>
                </a:path>
              </a:pathLst>
            </a:custGeom>
            <a:gradFill>
              <a:gsLst>
                <a:gs pos="0">
                  <a:srgbClr val="FF6599"/>
                </a:gs>
                <a:gs pos="100000">
                  <a:srgbClr val="FFC366"/>
                </a:gs>
              </a:gsLst>
              <a:lin ang="5400012" scaled="0"/>
            </a:gradFill>
            <a:ln>
              <a:noFill/>
            </a:ln>
            <a:effectLst>
              <a:outerShdw blurRad="57150" dist="57150" dir="540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6962654" y="2140239"/>
              <a:ext cx="668525" cy="668550"/>
            </a:xfrm>
            <a:custGeom>
              <a:avLst/>
              <a:gdLst/>
              <a:ahLst/>
              <a:cxnLst/>
              <a:rect l="l" t="t" r="r" b="b"/>
              <a:pathLst>
                <a:path w="26741" h="26742" extrusionOk="0">
                  <a:moveTo>
                    <a:pt x="13371" y="1"/>
                  </a:moveTo>
                  <a:cubicBezTo>
                    <a:pt x="6038" y="1"/>
                    <a:pt x="0" y="5977"/>
                    <a:pt x="0" y="13371"/>
                  </a:cubicBezTo>
                  <a:cubicBezTo>
                    <a:pt x="0" y="20765"/>
                    <a:pt x="6038" y="26741"/>
                    <a:pt x="13371" y="26741"/>
                  </a:cubicBezTo>
                  <a:cubicBezTo>
                    <a:pt x="20764" y="26741"/>
                    <a:pt x="26741" y="20765"/>
                    <a:pt x="26741" y="13371"/>
                  </a:cubicBezTo>
                  <a:cubicBezTo>
                    <a:pt x="26741" y="5977"/>
                    <a:pt x="20764" y="1"/>
                    <a:pt x="13371" y="1"/>
                  </a:cubicBezTo>
                  <a:close/>
                </a:path>
              </a:pathLst>
            </a:custGeom>
            <a:gradFill>
              <a:gsLst>
                <a:gs pos="0">
                  <a:srgbClr val="F3F3F3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7" name="Google Shape;747;p27"/>
          <p:cNvGrpSpPr/>
          <p:nvPr/>
        </p:nvGrpSpPr>
        <p:grpSpPr>
          <a:xfrm>
            <a:off x="5337458" y="3144822"/>
            <a:ext cx="5416867" cy="629875"/>
            <a:chOff x="3560092" y="2254053"/>
            <a:chExt cx="4062651" cy="472407"/>
          </a:xfrm>
        </p:grpSpPr>
        <p:sp>
          <p:nvSpPr>
            <p:cNvPr id="748" name="Google Shape;748;p27"/>
            <p:cNvSpPr txBox="1"/>
            <p:nvPr/>
          </p:nvSpPr>
          <p:spPr>
            <a:xfrm>
              <a:off x="3560092" y="2289960"/>
              <a:ext cx="2767273" cy="43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vi-VN" dirty="0"/>
                <a:t>Phenolphthalein.</a:t>
              </a:r>
              <a:endParaRPr lang="en-US" dirty="0"/>
            </a:p>
          </p:txBody>
        </p:sp>
        <p:sp>
          <p:nvSpPr>
            <p:cNvPr id="749" name="Google Shape;749;p27"/>
            <p:cNvSpPr txBox="1"/>
            <p:nvPr/>
          </p:nvSpPr>
          <p:spPr>
            <a:xfrm>
              <a:off x="6980743" y="2254053"/>
              <a:ext cx="642000" cy="43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Fira Sans Extra Condensed"/>
                  <a:cs typeface="#9Slide03 Arima Madurai Black" panose="00000A00000000000000" pitchFamily="2" charset="0"/>
                  <a:sym typeface="Fira Sans Extra Condensed"/>
                </a:rPr>
                <a:t>B</a:t>
              </a: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Cadena" panose="02000503000000020004" pitchFamily="2" charset="0"/>
                <a:ea typeface="Fira Sans Extra Condensed"/>
                <a:cs typeface="#9Slide03 Arima Madurai Black" panose="00000A00000000000000" pitchFamily="2" charset="0"/>
                <a:sym typeface="Fira Sans Extra Condensed"/>
              </a:endParaRPr>
            </a:p>
          </p:txBody>
        </p:sp>
      </p:grpSp>
      <p:sp>
        <p:nvSpPr>
          <p:cNvPr id="750" name="Google Shape;750;p27"/>
          <p:cNvSpPr/>
          <p:nvPr/>
        </p:nvSpPr>
        <p:spPr>
          <a:xfrm>
            <a:off x="4884301" y="5212950"/>
            <a:ext cx="5823037" cy="833867"/>
          </a:xfrm>
          <a:custGeom>
            <a:avLst/>
            <a:gdLst/>
            <a:ahLst/>
            <a:cxnLst/>
            <a:rect l="l" t="t" r="r" b="b"/>
            <a:pathLst>
              <a:path w="149847" h="25016" extrusionOk="0">
                <a:moveTo>
                  <a:pt x="12508" y="0"/>
                </a:moveTo>
                <a:cubicBezTo>
                  <a:pt x="5608" y="0"/>
                  <a:pt x="1" y="5607"/>
                  <a:pt x="1" y="12508"/>
                </a:cubicBezTo>
                <a:cubicBezTo>
                  <a:pt x="1" y="19347"/>
                  <a:pt x="5608" y="25016"/>
                  <a:pt x="12508" y="25016"/>
                </a:cubicBezTo>
                <a:lnTo>
                  <a:pt x="137400" y="25016"/>
                </a:lnTo>
                <a:cubicBezTo>
                  <a:pt x="144239" y="25016"/>
                  <a:pt x="149846" y="19347"/>
                  <a:pt x="149846" y="12508"/>
                </a:cubicBezTo>
                <a:cubicBezTo>
                  <a:pt x="149846" y="5607"/>
                  <a:pt x="144239" y="0"/>
                  <a:pt x="137400" y="0"/>
                </a:cubicBezTo>
                <a:close/>
              </a:path>
            </a:pathLst>
          </a:custGeom>
          <a:gradFill>
            <a:gsLst>
              <a:gs pos="0">
                <a:srgbClr val="F3F3F3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1" name="Google Shape;751;p27"/>
          <p:cNvGrpSpPr/>
          <p:nvPr/>
        </p:nvGrpSpPr>
        <p:grpSpPr>
          <a:xfrm>
            <a:off x="1025810" y="3787818"/>
            <a:ext cx="1795067" cy="1421267"/>
            <a:chOff x="3784904" y="2691689"/>
            <a:chExt cx="1346300" cy="1065950"/>
          </a:xfrm>
        </p:grpSpPr>
        <p:sp>
          <p:nvSpPr>
            <p:cNvPr id="752" name="Google Shape;752;p27"/>
            <p:cNvSpPr/>
            <p:nvPr/>
          </p:nvSpPr>
          <p:spPr>
            <a:xfrm>
              <a:off x="3784904" y="2691689"/>
              <a:ext cx="1346300" cy="1065950"/>
            </a:xfrm>
            <a:custGeom>
              <a:avLst/>
              <a:gdLst/>
              <a:ahLst/>
              <a:cxnLst/>
              <a:rect l="l" t="t" r="r" b="b"/>
              <a:pathLst>
                <a:path w="53852" h="42638" extrusionOk="0">
                  <a:moveTo>
                    <a:pt x="21319" y="1"/>
                  </a:moveTo>
                  <a:cubicBezTo>
                    <a:pt x="9551" y="1"/>
                    <a:pt x="1" y="9551"/>
                    <a:pt x="1" y="21319"/>
                  </a:cubicBezTo>
                  <a:cubicBezTo>
                    <a:pt x="1" y="33088"/>
                    <a:pt x="9551" y="42638"/>
                    <a:pt x="21319" y="42638"/>
                  </a:cubicBezTo>
                  <a:cubicBezTo>
                    <a:pt x="31054" y="42638"/>
                    <a:pt x="39310" y="36107"/>
                    <a:pt x="41836" y="27234"/>
                  </a:cubicBezTo>
                  <a:lnTo>
                    <a:pt x="53851" y="21319"/>
                  </a:lnTo>
                  <a:lnTo>
                    <a:pt x="41836" y="15404"/>
                  </a:lnTo>
                  <a:cubicBezTo>
                    <a:pt x="39310" y="6470"/>
                    <a:pt x="31054" y="1"/>
                    <a:pt x="21319" y="1"/>
                  </a:cubicBezTo>
                  <a:close/>
                </a:path>
              </a:pathLst>
            </a:custGeom>
            <a:gradFill>
              <a:gsLst>
                <a:gs pos="0">
                  <a:srgbClr val="EB44C5"/>
                </a:gs>
                <a:gs pos="100000">
                  <a:srgbClr val="F6C0A9"/>
                </a:gs>
              </a:gsLst>
              <a:lin ang="5400700" scaled="0"/>
            </a:gradFill>
            <a:ln>
              <a:noFill/>
            </a:ln>
            <a:effectLst>
              <a:outerShdw blurRad="57150" dist="57150" dir="540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3975904" y="2905814"/>
              <a:ext cx="668550" cy="668525"/>
            </a:xfrm>
            <a:custGeom>
              <a:avLst/>
              <a:gdLst/>
              <a:ahLst/>
              <a:cxnLst/>
              <a:rect l="l" t="t" r="r" b="b"/>
              <a:pathLst>
                <a:path w="26742" h="26741" extrusionOk="0">
                  <a:moveTo>
                    <a:pt x="13371" y="0"/>
                  </a:moveTo>
                  <a:cubicBezTo>
                    <a:pt x="5977" y="0"/>
                    <a:pt x="1" y="5977"/>
                    <a:pt x="1" y="13370"/>
                  </a:cubicBezTo>
                  <a:cubicBezTo>
                    <a:pt x="1" y="20764"/>
                    <a:pt x="5977" y="26741"/>
                    <a:pt x="13371" y="26741"/>
                  </a:cubicBezTo>
                  <a:cubicBezTo>
                    <a:pt x="20765" y="26741"/>
                    <a:pt x="26741" y="20764"/>
                    <a:pt x="26741" y="13370"/>
                  </a:cubicBezTo>
                  <a:cubicBezTo>
                    <a:pt x="26741" y="5977"/>
                    <a:pt x="20765" y="0"/>
                    <a:pt x="13371" y="0"/>
                  </a:cubicBezTo>
                  <a:close/>
                </a:path>
              </a:pathLst>
            </a:custGeom>
            <a:gradFill>
              <a:gsLst>
                <a:gs pos="0">
                  <a:srgbClr val="F3F3F3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54" name="Google Shape;754;p27"/>
          <p:cNvGrpSpPr/>
          <p:nvPr/>
        </p:nvGrpSpPr>
        <p:grpSpPr>
          <a:xfrm>
            <a:off x="1283829" y="4210306"/>
            <a:ext cx="5762494" cy="657100"/>
            <a:chOff x="3978418" y="3008553"/>
            <a:chExt cx="4321870" cy="492825"/>
          </a:xfrm>
        </p:grpSpPr>
        <p:sp>
          <p:nvSpPr>
            <p:cNvPr id="755" name="Google Shape;755;p27"/>
            <p:cNvSpPr txBox="1"/>
            <p:nvPr/>
          </p:nvSpPr>
          <p:spPr>
            <a:xfrm>
              <a:off x="5202233" y="3064878"/>
              <a:ext cx="3098055" cy="43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vi-VN" dirty="0"/>
                <a:t>Tinh bột.</a:t>
              </a:r>
              <a:endPara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Fira Sans Extra Condensed"/>
                <a:cs typeface="#9Slide03 Arima Madurai Black" panose="00000A00000000000000" pitchFamily="2" charset="0"/>
                <a:sym typeface="Fira Sans Extra Condensed"/>
              </a:endParaRPr>
            </a:p>
          </p:txBody>
        </p:sp>
        <p:sp>
          <p:nvSpPr>
            <p:cNvPr id="756" name="Google Shape;756;p27"/>
            <p:cNvSpPr txBox="1"/>
            <p:nvPr/>
          </p:nvSpPr>
          <p:spPr>
            <a:xfrm>
              <a:off x="3978418" y="3008553"/>
              <a:ext cx="642000" cy="43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Fira Sans Extra Condensed"/>
                  <a:cs typeface="#9Slide03 Arima Madurai Black" panose="00000A00000000000000" pitchFamily="2" charset="0"/>
                  <a:sym typeface="Fira Sans Extra Condensed"/>
                </a:rPr>
                <a:t>C</a:t>
              </a: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Cadena" panose="02000503000000020004" pitchFamily="2" charset="0"/>
                <a:ea typeface="Fira Sans Extra Condensed"/>
                <a:cs typeface="#9Slide03 Arima Madurai Black" panose="00000A00000000000000" pitchFamily="2" charset="0"/>
                <a:sym typeface="Fira Sans Extra Condensed"/>
              </a:endParaRPr>
            </a:p>
          </p:txBody>
        </p:sp>
      </p:grpSp>
      <p:grpSp>
        <p:nvGrpSpPr>
          <p:cNvPr id="757" name="Google Shape;757;p27"/>
          <p:cNvGrpSpPr/>
          <p:nvPr/>
        </p:nvGrpSpPr>
        <p:grpSpPr>
          <a:xfrm>
            <a:off x="9267571" y="4902817"/>
            <a:ext cx="1793000" cy="1423333"/>
            <a:chOff x="6482054" y="3471114"/>
            <a:chExt cx="1344750" cy="1067500"/>
          </a:xfrm>
        </p:grpSpPr>
        <p:sp>
          <p:nvSpPr>
            <p:cNvPr id="758" name="Google Shape;758;p27"/>
            <p:cNvSpPr/>
            <p:nvPr/>
          </p:nvSpPr>
          <p:spPr>
            <a:xfrm>
              <a:off x="6482054" y="3471114"/>
              <a:ext cx="1344750" cy="1067500"/>
            </a:xfrm>
            <a:custGeom>
              <a:avLst/>
              <a:gdLst/>
              <a:ahLst/>
              <a:cxnLst/>
              <a:rect l="l" t="t" r="r" b="b"/>
              <a:pathLst>
                <a:path w="53790" h="42700" extrusionOk="0">
                  <a:moveTo>
                    <a:pt x="32471" y="1"/>
                  </a:moveTo>
                  <a:cubicBezTo>
                    <a:pt x="22736" y="1"/>
                    <a:pt x="14542" y="6532"/>
                    <a:pt x="11954" y="15404"/>
                  </a:cubicBezTo>
                  <a:lnTo>
                    <a:pt x="1" y="21319"/>
                  </a:lnTo>
                  <a:lnTo>
                    <a:pt x="11954" y="27234"/>
                  </a:lnTo>
                  <a:cubicBezTo>
                    <a:pt x="14542" y="36168"/>
                    <a:pt x="22736" y="42699"/>
                    <a:pt x="32471" y="42699"/>
                  </a:cubicBezTo>
                  <a:cubicBezTo>
                    <a:pt x="44240" y="42699"/>
                    <a:pt x="53790" y="33149"/>
                    <a:pt x="53790" y="21319"/>
                  </a:cubicBezTo>
                  <a:cubicBezTo>
                    <a:pt x="53790" y="9551"/>
                    <a:pt x="44240" y="1"/>
                    <a:pt x="32471" y="1"/>
                  </a:cubicBezTo>
                  <a:close/>
                </a:path>
              </a:pathLst>
            </a:custGeom>
            <a:gradFill>
              <a:gsLst>
                <a:gs pos="0">
                  <a:srgbClr val="CE8DFF"/>
                </a:gs>
                <a:gs pos="100000">
                  <a:srgbClr val="0AFAF1"/>
                </a:gs>
              </a:gsLst>
              <a:lin ang="5400700" scaled="0"/>
            </a:gradFill>
            <a:ln>
              <a:noFill/>
            </a:ln>
            <a:effectLst>
              <a:outerShdw blurRad="57150" dist="57150" dir="540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6962654" y="3677514"/>
              <a:ext cx="668525" cy="668550"/>
            </a:xfrm>
            <a:custGeom>
              <a:avLst/>
              <a:gdLst/>
              <a:ahLst/>
              <a:cxnLst/>
              <a:rect l="l" t="t" r="r" b="b"/>
              <a:pathLst>
                <a:path w="26741" h="26742" extrusionOk="0">
                  <a:moveTo>
                    <a:pt x="13371" y="1"/>
                  </a:moveTo>
                  <a:cubicBezTo>
                    <a:pt x="6038" y="1"/>
                    <a:pt x="0" y="5977"/>
                    <a:pt x="0" y="13371"/>
                  </a:cubicBezTo>
                  <a:cubicBezTo>
                    <a:pt x="0" y="20765"/>
                    <a:pt x="6038" y="26741"/>
                    <a:pt x="13371" y="26741"/>
                  </a:cubicBezTo>
                  <a:cubicBezTo>
                    <a:pt x="20764" y="26741"/>
                    <a:pt x="26741" y="20765"/>
                    <a:pt x="26741" y="13371"/>
                  </a:cubicBezTo>
                  <a:cubicBezTo>
                    <a:pt x="26741" y="5977"/>
                    <a:pt x="20764" y="1"/>
                    <a:pt x="13371" y="1"/>
                  </a:cubicBezTo>
                  <a:close/>
                </a:path>
              </a:pathLst>
            </a:custGeom>
            <a:gradFill>
              <a:gsLst>
                <a:gs pos="0">
                  <a:srgbClr val="F3F3F3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27"/>
          <p:cNvGrpSpPr/>
          <p:nvPr/>
        </p:nvGrpSpPr>
        <p:grpSpPr>
          <a:xfrm>
            <a:off x="5337457" y="5302906"/>
            <a:ext cx="5451032" cy="596206"/>
            <a:chOff x="3534469" y="3771178"/>
            <a:chExt cx="4088274" cy="447154"/>
          </a:xfrm>
        </p:grpSpPr>
        <p:sp>
          <p:nvSpPr>
            <p:cNvPr id="761" name="Google Shape;761;p27"/>
            <p:cNvSpPr txBox="1"/>
            <p:nvPr/>
          </p:nvSpPr>
          <p:spPr>
            <a:xfrm>
              <a:off x="3534469" y="3781832"/>
              <a:ext cx="2803312" cy="43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2200" kern="0" dirty="0" smtClean="0">
                  <a:solidFill>
                    <a:srgbClr val="000000"/>
                  </a:solidFill>
                  <a:latin typeface="#9Slide03 Arima Madurai Black" panose="00000A00000000000000" pitchFamily="2" charset="0"/>
                  <a:ea typeface="Fira Sans Extra Condensed"/>
                  <a:cs typeface="#9Slide03 Arima Madurai Black" panose="00000A00000000000000" pitchFamily="2" charset="0"/>
                  <a:sym typeface="Fira Sans Extra Condensed"/>
                </a:rPr>
                <a:t>Nước</a:t>
              </a:r>
              <a:endPara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Fira Sans Extra Condensed"/>
                <a:cs typeface="#9Slide03 Arima Madurai Black" panose="00000A00000000000000" pitchFamily="2" charset="0"/>
                <a:sym typeface="Fira Sans Extra Condensed"/>
              </a:endParaRPr>
            </a:p>
          </p:txBody>
        </p:sp>
        <p:sp>
          <p:nvSpPr>
            <p:cNvPr id="762" name="Google Shape;762;p27"/>
            <p:cNvSpPr txBox="1"/>
            <p:nvPr/>
          </p:nvSpPr>
          <p:spPr>
            <a:xfrm>
              <a:off x="6980743" y="3771178"/>
              <a:ext cx="642000" cy="43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Fira Sans Extra Condensed"/>
                  <a:cs typeface="#9Slide03 Arima Madurai Black" panose="00000A00000000000000" pitchFamily="2" charset="0"/>
                  <a:sym typeface="Fira Sans Extra Condensed"/>
                </a:rPr>
                <a:t>D</a:t>
              </a: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Cadena" panose="02000503000000020004" pitchFamily="2" charset="0"/>
                <a:ea typeface="Fira Sans Extra Condensed"/>
                <a:cs typeface="#9Slide03 Arima Madurai Black" panose="00000A00000000000000" pitchFamily="2" charset="0"/>
                <a:sym typeface="Fira Sans Extra Condensed"/>
              </a:endParaRPr>
            </a:p>
          </p:txBody>
        </p:sp>
      </p:grpSp>
      <p:sp>
        <p:nvSpPr>
          <p:cNvPr id="40" name="Text Box 99">
            <a:extLst>
              <a:ext uri="{FF2B5EF4-FFF2-40B4-BE49-F238E27FC236}">
                <a16:creationId xmlns:a16="http://schemas.microsoft.com/office/drawing/2014/main" id="{02BDFD92-6047-F8A8-366B-37044E38E629}"/>
              </a:ext>
            </a:extLst>
          </p:cNvPr>
          <p:cNvSpPr txBox="1"/>
          <p:nvPr/>
        </p:nvSpPr>
        <p:spPr>
          <a:xfrm>
            <a:off x="1827925" y="476898"/>
            <a:ext cx="893764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2400" dirty="0"/>
              <a:t>Base làm chất nào từ không màu thành màu hồng?</a:t>
            </a:r>
            <a:endParaRPr lang="en-US" sz="2400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A7FEA19-1C96-628D-6386-78E3D983F4DB}"/>
              </a:ext>
            </a:extLst>
          </p:cNvPr>
          <p:cNvSpPr/>
          <p:nvPr/>
        </p:nvSpPr>
        <p:spPr>
          <a:xfrm>
            <a:off x="4713514" y="2667592"/>
            <a:ext cx="6412817" cy="1448678"/>
          </a:xfrm>
          <a:prstGeom prst="roundRect">
            <a:avLst/>
          </a:prstGeom>
          <a:noFill/>
          <a:ln w="28575">
            <a:solidFill>
              <a:srgbClr val="E04E0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06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" grpId="0" animBg="1"/>
      <p:bldP spid="736" grpId="0" animBg="1"/>
      <p:bldP spid="743" grpId="0" animBg="1"/>
      <p:bldP spid="750" grpId="0" animBg="1"/>
      <p:bldP spid="40" grpId="0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5"/>
          <p:cNvGrpSpPr/>
          <p:nvPr/>
        </p:nvGrpSpPr>
        <p:grpSpPr>
          <a:xfrm rot="10800000">
            <a:off x="7570800" y="4941900"/>
            <a:ext cx="1213067" cy="640653"/>
            <a:chOff x="2281250" y="1927074"/>
            <a:chExt cx="1041796" cy="550200"/>
          </a:xfrm>
        </p:grpSpPr>
        <p:cxnSp>
          <p:nvCxnSpPr>
            <p:cNvPr id="608" name="Google Shape;608;p25"/>
            <p:cNvCxnSpPr/>
            <p:nvPr/>
          </p:nvCxnSpPr>
          <p:spPr>
            <a:xfrm rot="10800000">
              <a:off x="2773446" y="1927074"/>
              <a:ext cx="549600" cy="550200"/>
            </a:xfrm>
            <a:prstGeom prst="straightConnector1">
              <a:avLst/>
            </a:prstGeom>
            <a:noFill/>
            <a:ln w="19050" cap="flat" cmpd="sng">
              <a:solidFill>
                <a:srgbClr val="2A356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25"/>
            <p:cNvCxnSpPr/>
            <p:nvPr/>
          </p:nvCxnSpPr>
          <p:spPr>
            <a:xfrm rot="10800000">
              <a:off x="2281250" y="1927525"/>
              <a:ext cx="495300" cy="0"/>
            </a:xfrm>
            <a:prstGeom prst="straightConnector1">
              <a:avLst/>
            </a:prstGeom>
            <a:noFill/>
            <a:ln w="19050" cap="flat" cmpd="sng">
              <a:solidFill>
                <a:srgbClr val="2A3563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25"/>
          <p:cNvGrpSpPr/>
          <p:nvPr/>
        </p:nvGrpSpPr>
        <p:grpSpPr>
          <a:xfrm rot="10800000" flipH="1">
            <a:off x="3429899" y="4964793"/>
            <a:ext cx="1188231" cy="617947"/>
            <a:chOff x="2281250" y="1926913"/>
            <a:chExt cx="1020466" cy="530700"/>
          </a:xfrm>
        </p:grpSpPr>
        <p:cxnSp>
          <p:nvCxnSpPr>
            <p:cNvPr id="623" name="Google Shape;623;p25"/>
            <p:cNvCxnSpPr/>
            <p:nvPr/>
          </p:nvCxnSpPr>
          <p:spPr>
            <a:xfrm rot="10800000">
              <a:off x="2773416" y="1926913"/>
              <a:ext cx="528300" cy="530700"/>
            </a:xfrm>
            <a:prstGeom prst="straightConnector1">
              <a:avLst/>
            </a:prstGeom>
            <a:noFill/>
            <a:ln w="19050" cap="flat" cmpd="sng">
              <a:solidFill>
                <a:srgbClr val="2A356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25"/>
            <p:cNvCxnSpPr/>
            <p:nvPr/>
          </p:nvCxnSpPr>
          <p:spPr>
            <a:xfrm rot="10800000">
              <a:off x="2281250" y="1927525"/>
              <a:ext cx="495300" cy="0"/>
            </a:xfrm>
            <a:prstGeom prst="straightConnector1">
              <a:avLst/>
            </a:prstGeom>
            <a:noFill/>
            <a:ln w="19050" cap="flat" cmpd="sng">
              <a:solidFill>
                <a:srgbClr val="2A3563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5" name="Google Shape;625;p25"/>
          <p:cNvGrpSpPr/>
          <p:nvPr/>
        </p:nvGrpSpPr>
        <p:grpSpPr>
          <a:xfrm flipH="1">
            <a:off x="7450934" y="2031761"/>
            <a:ext cx="1332933" cy="759072"/>
            <a:chOff x="2281250" y="1926971"/>
            <a:chExt cx="1144739" cy="651900"/>
          </a:xfrm>
        </p:grpSpPr>
        <p:cxnSp>
          <p:nvCxnSpPr>
            <p:cNvPr id="626" name="Google Shape;626;p25"/>
            <p:cNvCxnSpPr/>
            <p:nvPr/>
          </p:nvCxnSpPr>
          <p:spPr>
            <a:xfrm rot="10800000">
              <a:off x="2773189" y="1926971"/>
              <a:ext cx="652800" cy="651900"/>
            </a:xfrm>
            <a:prstGeom prst="straightConnector1">
              <a:avLst/>
            </a:prstGeom>
            <a:noFill/>
            <a:ln w="19050" cap="flat" cmpd="sng">
              <a:solidFill>
                <a:srgbClr val="2A356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25"/>
            <p:cNvCxnSpPr/>
            <p:nvPr/>
          </p:nvCxnSpPr>
          <p:spPr>
            <a:xfrm rot="10800000">
              <a:off x="2281250" y="1927525"/>
              <a:ext cx="495300" cy="0"/>
            </a:xfrm>
            <a:prstGeom prst="straightConnector1">
              <a:avLst/>
            </a:prstGeom>
            <a:noFill/>
            <a:ln w="19050" cap="flat" cmpd="sng">
              <a:solidFill>
                <a:srgbClr val="2A3563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8" name="Google Shape;628;p25"/>
          <p:cNvGrpSpPr/>
          <p:nvPr/>
        </p:nvGrpSpPr>
        <p:grpSpPr>
          <a:xfrm>
            <a:off x="3429899" y="2031809"/>
            <a:ext cx="1330901" cy="757675"/>
            <a:chOff x="2281250" y="1927012"/>
            <a:chExt cx="1142994" cy="650700"/>
          </a:xfrm>
        </p:grpSpPr>
        <p:cxnSp>
          <p:nvCxnSpPr>
            <p:cNvPr id="629" name="Google Shape;629;p25"/>
            <p:cNvCxnSpPr/>
            <p:nvPr/>
          </p:nvCxnSpPr>
          <p:spPr>
            <a:xfrm rot="10800000">
              <a:off x="2773244" y="1927012"/>
              <a:ext cx="651000" cy="650700"/>
            </a:xfrm>
            <a:prstGeom prst="straightConnector1">
              <a:avLst/>
            </a:prstGeom>
            <a:noFill/>
            <a:ln w="19050" cap="flat" cmpd="sng">
              <a:solidFill>
                <a:srgbClr val="2A356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25"/>
            <p:cNvCxnSpPr/>
            <p:nvPr/>
          </p:nvCxnSpPr>
          <p:spPr>
            <a:xfrm rot="10800000">
              <a:off x="2281250" y="1927525"/>
              <a:ext cx="495300" cy="0"/>
            </a:xfrm>
            <a:prstGeom prst="straightConnector1">
              <a:avLst/>
            </a:prstGeom>
            <a:noFill/>
            <a:ln w="19050" cap="flat" cmpd="sng">
              <a:solidFill>
                <a:srgbClr val="2A3563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598" name="Google Shape;598;p25"/>
          <p:cNvSpPr/>
          <p:nvPr/>
        </p:nvSpPr>
        <p:spPr>
          <a:xfrm>
            <a:off x="6175143" y="3694605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006E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9" name="Google Shape;599;p25"/>
          <p:cNvSpPr/>
          <p:nvPr/>
        </p:nvSpPr>
        <p:spPr>
          <a:xfrm>
            <a:off x="6175143" y="3694605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006E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0" name="Google Shape;600;p25"/>
          <p:cNvSpPr/>
          <p:nvPr/>
        </p:nvSpPr>
        <p:spPr>
          <a:xfrm>
            <a:off x="6175143" y="2398530"/>
            <a:ext cx="1830685" cy="3126805"/>
          </a:xfrm>
          <a:custGeom>
            <a:avLst/>
            <a:gdLst/>
            <a:ahLst/>
            <a:cxnLst/>
            <a:rect l="l" t="t" r="r" b="b"/>
            <a:pathLst>
              <a:path w="58657" h="100186" extrusionOk="0">
                <a:moveTo>
                  <a:pt x="41467" y="1"/>
                </a:moveTo>
                <a:lnTo>
                  <a:pt x="0" y="41529"/>
                </a:lnTo>
                <a:lnTo>
                  <a:pt x="0" y="100186"/>
                </a:lnTo>
                <a:cubicBezTo>
                  <a:pt x="16205" y="100186"/>
                  <a:pt x="30869" y="93593"/>
                  <a:pt x="41467" y="82995"/>
                </a:cubicBezTo>
                <a:cubicBezTo>
                  <a:pt x="52126" y="72398"/>
                  <a:pt x="58657" y="57733"/>
                  <a:pt x="58657" y="41529"/>
                </a:cubicBezTo>
                <a:cubicBezTo>
                  <a:pt x="58657" y="25324"/>
                  <a:pt x="52126" y="10660"/>
                  <a:pt x="41467" y="1"/>
                </a:cubicBezTo>
              </a:path>
            </a:pathLst>
          </a:custGeom>
          <a:gradFill>
            <a:gsLst>
              <a:gs pos="0">
                <a:srgbClr val="CE8DFF"/>
              </a:gs>
              <a:gs pos="100000">
                <a:srgbClr val="0AFAF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1" name="Google Shape;601;p25"/>
          <p:cNvSpPr/>
          <p:nvPr/>
        </p:nvSpPr>
        <p:spPr>
          <a:xfrm>
            <a:off x="4344481" y="1862037"/>
            <a:ext cx="1830716" cy="1832620"/>
          </a:xfrm>
          <a:custGeom>
            <a:avLst/>
            <a:gdLst/>
            <a:ahLst/>
            <a:cxnLst/>
            <a:rect l="l" t="t" r="r" b="b"/>
            <a:pathLst>
              <a:path w="58658" h="58719" extrusionOk="0">
                <a:moveTo>
                  <a:pt x="58657" y="1"/>
                </a:moveTo>
                <a:cubicBezTo>
                  <a:pt x="42453" y="1"/>
                  <a:pt x="27789" y="6593"/>
                  <a:pt x="17191" y="17191"/>
                </a:cubicBezTo>
                <a:cubicBezTo>
                  <a:pt x="6532" y="27850"/>
                  <a:pt x="1" y="42514"/>
                  <a:pt x="1" y="58719"/>
                </a:cubicBezTo>
                <a:lnTo>
                  <a:pt x="58657" y="58719"/>
                </a:lnTo>
                <a:lnTo>
                  <a:pt x="58657" y="1"/>
                </a:lnTo>
                <a:close/>
              </a:path>
            </a:pathLst>
          </a:custGeom>
          <a:gradFill>
            <a:gsLst>
              <a:gs pos="0">
                <a:srgbClr val="F89458"/>
              </a:gs>
              <a:gs pos="100000">
                <a:srgbClr val="FFD36A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2" name="Google Shape;602;p25"/>
          <p:cNvSpPr/>
          <p:nvPr/>
        </p:nvSpPr>
        <p:spPr>
          <a:xfrm>
            <a:off x="5790300" y="2107266"/>
            <a:ext cx="1805349" cy="2552733"/>
          </a:xfrm>
          <a:custGeom>
            <a:avLst/>
            <a:gdLst/>
            <a:ahLst/>
            <a:cxnLst/>
            <a:rect l="l" t="t" r="r" b="b"/>
            <a:pathLst>
              <a:path w="30808" h="43562" extrusionOk="0">
                <a:moveTo>
                  <a:pt x="30807" y="12755"/>
                </a:moveTo>
                <a:cubicBezTo>
                  <a:pt x="22921" y="4868"/>
                  <a:pt x="12015" y="1"/>
                  <a:pt x="0" y="1"/>
                </a:cubicBezTo>
                <a:lnTo>
                  <a:pt x="0" y="43562"/>
                </a:lnTo>
                <a:lnTo>
                  <a:pt x="30807" y="12755"/>
                </a:lnTo>
              </a:path>
            </a:pathLst>
          </a:custGeom>
          <a:gradFill>
            <a:gsLst>
              <a:gs pos="0">
                <a:srgbClr val="6BD9FE"/>
              </a:gs>
              <a:gs pos="100000">
                <a:srgbClr val="8450FF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3" name="Google Shape;603;p25"/>
          <p:cNvSpPr/>
          <p:nvPr/>
        </p:nvSpPr>
        <p:spPr>
          <a:xfrm>
            <a:off x="4042589" y="3694605"/>
            <a:ext cx="2132611" cy="2132641"/>
          </a:xfrm>
          <a:custGeom>
            <a:avLst/>
            <a:gdLst/>
            <a:ahLst/>
            <a:cxnLst/>
            <a:rect l="l" t="t" r="r" b="b"/>
            <a:pathLst>
              <a:path w="68331" h="68332" extrusionOk="0">
                <a:moveTo>
                  <a:pt x="0" y="1"/>
                </a:moveTo>
                <a:cubicBezTo>
                  <a:pt x="0" y="18855"/>
                  <a:pt x="7641" y="35922"/>
                  <a:pt x="19963" y="48306"/>
                </a:cubicBezTo>
                <a:cubicBezTo>
                  <a:pt x="32348" y="60691"/>
                  <a:pt x="49476" y="68331"/>
                  <a:pt x="68330" y="68331"/>
                </a:cubicBezTo>
                <a:lnTo>
                  <a:pt x="68330" y="1"/>
                </a:lnTo>
                <a:close/>
              </a:path>
            </a:pathLst>
          </a:custGeom>
          <a:gradFill>
            <a:gsLst>
              <a:gs pos="0">
                <a:srgbClr val="FF6599"/>
              </a:gs>
              <a:gs pos="100000">
                <a:srgbClr val="FFC366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1" name="Google Shape;611;p25"/>
          <p:cNvSpPr txBox="1"/>
          <p:nvPr/>
        </p:nvSpPr>
        <p:spPr>
          <a:xfrm>
            <a:off x="8880025" y="1977465"/>
            <a:ext cx="2637854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2400" dirty="0"/>
              <a:t>Base mới không tan và nước.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ea typeface="Fira Sans Extra Condensed"/>
              <a:cs typeface="#9Slide03 Arima Madurai Black" panose="00000A00000000000000" pitchFamily="2" charset="0"/>
              <a:sym typeface="Fira Sans Extra Condensed"/>
            </a:endParaRPr>
          </a:p>
        </p:txBody>
      </p:sp>
      <p:sp>
        <p:nvSpPr>
          <p:cNvPr id="612" name="Google Shape;612;p25"/>
          <p:cNvSpPr txBox="1"/>
          <p:nvPr/>
        </p:nvSpPr>
        <p:spPr>
          <a:xfrm>
            <a:off x="8829866" y="1561130"/>
            <a:ext cx="2132515" cy="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5770CC"/>
                </a:solidFill>
                <a:effectLst/>
                <a:uLnTx/>
                <a:uFillTx/>
                <a:latin typeface="#9Slide07 Cadena" panose="02000503000000020004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B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5770CC"/>
              </a:solidFill>
              <a:effectLst/>
              <a:uLnTx/>
              <a:uFillTx/>
              <a:latin typeface="#9Slide07 Cadena" panose="02000503000000020004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614" name="Google Shape;614;p25"/>
          <p:cNvSpPr txBox="1"/>
          <p:nvPr/>
        </p:nvSpPr>
        <p:spPr>
          <a:xfrm>
            <a:off x="669007" y="1751130"/>
            <a:ext cx="2674270" cy="106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2400" dirty="0"/>
              <a:t>Base mới và acid mới.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ea typeface="Fira Sans Extra Condensed"/>
              <a:cs typeface="#9Slide03 Arima Madurai Black" panose="00000A00000000000000" pitchFamily="2" charset="0"/>
              <a:sym typeface="Fira Sans Extra Condensed"/>
            </a:endParaRPr>
          </a:p>
        </p:txBody>
      </p:sp>
      <p:sp>
        <p:nvSpPr>
          <p:cNvPr id="615" name="Google Shape;615;p25"/>
          <p:cNvSpPr txBox="1"/>
          <p:nvPr/>
        </p:nvSpPr>
        <p:spPr>
          <a:xfrm>
            <a:off x="1297383" y="1561130"/>
            <a:ext cx="2132515" cy="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8AF20"/>
                </a:solidFill>
                <a:effectLst/>
                <a:uLnTx/>
                <a:uFillTx/>
                <a:latin typeface="#9Slide07 Cadena" panose="02000503000000020004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A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8AF20"/>
              </a:solidFill>
              <a:effectLst/>
              <a:uLnTx/>
              <a:uFillTx/>
              <a:latin typeface="#9Slide07 Cadena" panose="02000503000000020004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617" name="Google Shape;617;p25"/>
          <p:cNvSpPr txBox="1"/>
          <p:nvPr/>
        </p:nvSpPr>
        <p:spPr>
          <a:xfrm>
            <a:off x="755621" y="4995755"/>
            <a:ext cx="2589168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400" dirty="0"/>
              <a:t>Muối và nước.</a:t>
            </a:r>
            <a:endParaRPr lang="en-US" sz="2400" dirty="0"/>
          </a:p>
        </p:txBody>
      </p:sp>
      <p:sp>
        <p:nvSpPr>
          <p:cNvPr id="618" name="Google Shape;618;p25"/>
          <p:cNvSpPr txBox="1"/>
          <p:nvPr/>
        </p:nvSpPr>
        <p:spPr>
          <a:xfrm>
            <a:off x="1278198" y="5582027"/>
            <a:ext cx="2132515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E95F9D"/>
                </a:solidFill>
                <a:effectLst/>
                <a:uLnTx/>
                <a:uFillTx/>
                <a:latin typeface="#9Slide07 Cadena" panose="02000503000000020004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D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E95F9D"/>
              </a:solidFill>
              <a:effectLst/>
              <a:uLnTx/>
              <a:uFillTx/>
              <a:latin typeface="#9Slide07 Cadena" panose="02000503000000020004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620" name="Google Shape;620;p25"/>
          <p:cNvSpPr txBox="1"/>
          <p:nvPr/>
        </p:nvSpPr>
        <p:spPr>
          <a:xfrm>
            <a:off x="9223287" y="4837088"/>
            <a:ext cx="2746711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2400" dirty="0"/>
              <a:t>Acid mới và khí hydrogen.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ea typeface="Fira Sans Extra Condensed"/>
              <a:cs typeface="#9Slide03 Arima Madurai Black" panose="00000A00000000000000" pitchFamily="2" charset="0"/>
              <a:sym typeface="Fira Sans Extra Condensed"/>
            </a:endParaRPr>
          </a:p>
        </p:txBody>
      </p:sp>
      <p:sp>
        <p:nvSpPr>
          <p:cNvPr id="621" name="Google Shape;621;p25"/>
          <p:cNvSpPr txBox="1"/>
          <p:nvPr/>
        </p:nvSpPr>
        <p:spPr>
          <a:xfrm>
            <a:off x="8703176" y="5618364"/>
            <a:ext cx="1819839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CA83EF"/>
                </a:solidFill>
                <a:effectLst/>
                <a:uLnTx/>
                <a:uFillTx/>
                <a:latin typeface="#9Slide07 Cadena" panose="02000503000000020004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C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CA83EF"/>
              </a:solidFill>
              <a:effectLst/>
              <a:uLnTx/>
              <a:uFillTx/>
              <a:latin typeface="#9Slide07 Cadena" panose="02000503000000020004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57024B-9E3B-5579-B997-CE98A4B69A0D}"/>
              </a:ext>
            </a:extLst>
          </p:cNvPr>
          <p:cNvGrpSpPr/>
          <p:nvPr/>
        </p:nvGrpSpPr>
        <p:grpSpPr>
          <a:xfrm>
            <a:off x="5254054" y="2954280"/>
            <a:ext cx="1705689" cy="1705720"/>
            <a:chOff x="5254054" y="2954280"/>
            <a:chExt cx="1705689" cy="1705720"/>
          </a:xfrm>
        </p:grpSpPr>
        <p:grpSp>
          <p:nvGrpSpPr>
            <p:cNvPr id="604" name="Google Shape;604;p25"/>
            <p:cNvGrpSpPr/>
            <p:nvPr/>
          </p:nvGrpSpPr>
          <p:grpSpPr>
            <a:xfrm>
              <a:off x="5254054" y="2954280"/>
              <a:ext cx="1705689" cy="1705720"/>
              <a:chOff x="3940540" y="2215710"/>
              <a:chExt cx="1279267" cy="1279290"/>
            </a:xfrm>
          </p:grpSpPr>
          <p:sp>
            <p:nvSpPr>
              <p:cNvPr id="605" name="Google Shape;605;p25"/>
              <p:cNvSpPr/>
              <p:nvPr/>
            </p:nvSpPr>
            <p:spPr>
              <a:xfrm>
                <a:off x="3940540" y="2215710"/>
                <a:ext cx="1279267" cy="1279290"/>
              </a:xfrm>
              <a:custGeom>
                <a:avLst/>
                <a:gdLst/>
                <a:ahLst/>
                <a:cxnLst/>
                <a:rect l="l" t="t" r="r" b="b"/>
                <a:pathLst>
                  <a:path w="54652" h="54653" extrusionOk="0">
                    <a:moveTo>
                      <a:pt x="27357" y="0"/>
                    </a:moveTo>
                    <a:cubicBezTo>
                      <a:pt x="12261" y="0"/>
                      <a:pt x="0" y="12200"/>
                      <a:pt x="0" y="27296"/>
                    </a:cubicBezTo>
                    <a:cubicBezTo>
                      <a:pt x="0" y="42453"/>
                      <a:pt x="12261" y="54652"/>
                      <a:pt x="27357" y="54652"/>
                    </a:cubicBezTo>
                    <a:cubicBezTo>
                      <a:pt x="42452" y="54652"/>
                      <a:pt x="54652" y="42453"/>
                      <a:pt x="54652" y="27296"/>
                    </a:cubicBezTo>
                    <a:cubicBezTo>
                      <a:pt x="54652" y="12200"/>
                      <a:pt x="42452" y="0"/>
                      <a:pt x="2735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9D9D9"/>
                  </a:gs>
                  <a:gs pos="100000">
                    <a:srgbClr val="FFFF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5"/>
              <p:cNvSpPr/>
              <p:nvPr/>
            </p:nvSpPr>
            <p:spPr>
              <a:xfrm>
                <a:off x="4151088" y="2426282"/>
                <a:ext cx="858166" cy="858142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61" extrusionOk="0">
                    <a:moveTo>
                      <a:pt x="18362" y="0"/>
                    </a:moveTo>
                    <a:cubicBezTo>
                      <a:pt x="8196" y="0"/>
                      <a:pt x="1" y="8195"/>
                      <a:pt x="1" y="18300"/>
                    </a:cubicBezTo>
                    <a:cubicBezTo>
                      <a:pt x="1" y="28466"/>
                      <a:pt x="8196" y="36661"/>
                      <a:pt x="18362" y="36661"/>
                    </a:cubicBezTo>
                    <a:cubicBezTo>
                      <a:pt x="28467" y="36661"/>
                      <a:pt x="36661" y="28466"/>
                      <a:pt x="36661" y="18300"/>
                    </a:cubicBezTo>
                    <a:cubicBezTo>
                      <a:pt x="36661" y="8195"/>
                      <a:pt x="28467" y="0"/>
                      <a:pt x="183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9D9D9"/>
                  </a:gs>
                  <a:gs pos="100000">
                    <a:srgbClr val="FFFFFF"/>
                  </a:gs>
                </a:gsLst>
                <a:lin ang="1619866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25"/>
            <p:cNvGrpSpPr/>
            <p:nvPr/>
          </p:nvGrpSpPr>
          <p:grpSpPr>
            <a:xfrm>
              <a:off x="5815552" y="3549232"/>
              <a:ext cx="582685" cy="515811"/>
              <a:chOff x="283575" y="3260000"/>
              <a:chExt cx="2088975" cy="1849225"/>
            </a:xfrm>
          </p:grpSpPr>
          <p:sp>
            <p:nvSpPr>
              <p:cNvPr id="632" name="Google Shape;632;p25"/>
              <p:cNvSpPr/>
              <p:nvPr/>
            </p:nvSpPr>
            <p:spPr>
              <a:xfrm>
                <a:off x="283575" y="3260000"/>
                <a:ext cx="2088975" cy="827950"/>
              </a:xfrm>
              <a:custGeom>
                <a:avLst/>
                <a:gdLst/>
                <a:ahLst/>
                <a:cxnLst/>
                <a:rect l="l" t="t" r="r" b="b"/>
                <a:pathLst>
                  <a:path w="83559" h="33118" extrusionOk="0">
                    <a:moveTo>
                      <a:pt x="41775" y="0"/>
                    </a:moveTo>
                    <a:cubicBezTo>
                      <a:pt x="41327" y="0"/>
                      <a:pt x="40880" y="139"/>
                      <a:pt x="40501" y="416"/>
                    </a:cubicBezTo>
                    <a:lnTo>
                      <a:pt x="1167" y="29218"/>
                    </a:lnTo>
                    <a:cubicBezTo>
                      <a:pt x="214" y="29918"/>
                      <a:pt x="0" y="31270"/>
                      <a:pt x="701" y="32233"/>
                    </a:cubicBezTo>
                    <a:cubicBezTo>
                      <a:pt x="1126" y="32810"/>
                      <a:pt x="1783" y="33115"/>
                      <a:pt x="2447" y="33115"/>
                    </a:cubicBezTo>
                    <a:cubicBezTo>
                      <a:pt x="2889" y="33115"/>
                      <a:pt x="3334" y="32979"/>
                      <a:pt x="3715" y="32699"/>
                    </a:cubicBezTo>
                    <a:lnTo>
                      <a:pt x="41775" y="4830"/>
                    </a:lnTo>
                    <a:lnTo>
                      <a:pt x="79835" y="32699"/>
                    </a:lnTo>
                    <a:cubicBezTo>
                      <a:pt x="80224" y="32981"/>
                      <a:pt x="80671" y="33118"/>
                      <a:pt x="81108" y="33118"/>
                    </a:cubicBezTo>
                    <a:cubicBezTo>
                      <a:pt x="81770" y="33118"/>
                      <a:pt x="82431" y="32806"/>
                      <a:pt x="82849" y="32233"/>
                    </a:cubicBezTo>
                    <a:cubicBezTo>
                      <a:pt x="83559" y="31270"/>
                      <a:pt x="83345" y="29918"/>
                      <a:pt x="82382" y="29218"/>
                    </a:cubicBezTo>
                    <a:lnTo>
                      <a:pt x="43049" y="416"/>
                    </a:lnTo>
                    <a:cubicBezTo>
                      <a:pt x="42669" y="139"/>
                      <a:pt x="42222" y="0"/>
                      <a:pt x="41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25"/>
              <p:cNvSpPr/>
              <p:nvPr/>
            </p:nvSpPr>
            <p:spPr>
              <a:xfrm>
                <a:off x="519625" y="4089625"/>
                <a:ext cx="1616875" cy="1019600"/>
              </a:xfrm>
              <a:custGeom>
                <a:avLst/>
                <a:gdLst/>
                <a:ahLst/>
                <a:cxnLst/>
                <a:rect l="l" t="t" r="r" b="b"/>
                <a:pathLst>
                  <a:path w="64675" h="40784" extrusionOk="0">
                    <a:moveTo>
                      <a:pt x="2149" y="1"/>
                    </a:moveTo>
                    <a:cubicBezTo>
                      <a:pt x="963" y="1"/>
                      <a:pt x="0" y="963"/>
                      <a:pt x="0" y="2159"/>
                    </a:cubicBezTo>
                    <a:lnTo>
                      <a:pt x="0" y="38634"/>
                    </a:lnTo>
                    <a:cubicBezTo>
                      <a:pt x="0" y="39820"/>
                      <a:pt x="963" y="40783"/>
                      <a:pt x="2149" y="40783"/>
                    </a:cubicBezTo>
                    <a:lnTo>
                      <a:pt x="23708" y="40783"/>
                    </a:lnTo>
                    <a:cubicBezTo>
                      <a:pt x="24845" y="40783"/>
                      <a:pt x="25769" y="39908"/>
                      <a:pt x="25857" y="38799"/>
                    </a:cubicBezTo>
                    <a:cubicBezTo>
                      <a:pt x="25866" y="38751"/>
                      <a:pt x="25866" y="38692"/>
                      <a:pt x="25866" y="38634"/>
                    </a:cubicBezTo>
                    <a:lnTo>
                      <a:pt x="25866" y="17747"/>
                    </a:lnTo>
                    <a:cubicBezTo>
                      <a:pt x="25866" y="14178"/>
                      <a:pt x="28774" y="11271"/>
                      <a:pt x="32333" y="11271"/>
                    </a:cubicBezTo>
                    <a:cubicBezTo>
                      <a:pt x="35901" y="11271"/>
                      <a:pt x="38809" y="14178"/>
                      <a:pt x="38809" y="17747"/>
                    </a:cubicBezTo>
                    <a:lnTo>
                      <a:pt x="38809" y="38634"/>
                    </a:lnTo>
                    <a:cubicBezTo>
                      <a:pt x="38809" y="38692"/>
                      <a:pt x="38809" y="38751"/>
                      <a:pt x="38809" y="38799"/>
                    </a:cubicBezTo>
                    <a:cubicBezTo>
                      <a:pt x="38896" y="39908"/>
                      <a:pt x="39830" y="40783"/>
                      <a:pt x="40958" y="40783"/>
                    </a:cubicBezTo>
                    <a:lnTo>
                      <a:pt x="62516" y="40783"/>
                    </a:lnTo>
                    <a:cubicBezTo>
                      <a:pt x="63712" y="40783"/>
                      <a:pt x="64675" y="39820"/>
                      <a:pt x="64675" y="38634"/>
                    </a:cubicBezTo>
                    <a:lnTo>
                      <a:pt x="64675" y="2159"/>
                    </a:lnTo>
                    <a:cubicBezTo>
                      <a:pt x="64675" y="963"/>
                      <a:pt x="63712" y="1"/>
                      <a:pt x="62516" y="1"/>
                    </a:cubicBezTo>
                    <a:cubicBezTo>
                      <a:pt x="61330" y="1"/>
                      <a:pt x="60367" y="963"/>
                      <a:pt x="60367" y="2159"/>
                    </a:cubicBezTo>
                    <a:lnTo>
                      <a:pt x="60367" y="36475"/>
                    </a:lnTo>
                    <a:lnTo>
                      <a:pt x="43117" y="36475"/>
                    </a:lnTo>
                    <a:lnTo>
                      <a:pt x="43117" y="17747"/>
                    </a:lnTo>
                    <a:cubicBezTo>
                      <a:pt x="43117" y="11796"/>
                      <a:pt x="38284" y="6963"/>
                      <a:pt x="32333" y="6963"/>
                    </a:cubicBezTo>
                    <a:cubicBezTo>
                      <a:pt x="26391" y="6963"/>
                      <a:pt x="21559" y="11796"/>
                      <a:pt x="21559" y="17747"/>
                    </a:cubicBezTo>
                    <a:lnTo>
                      <a:pt x="21559" y="36475"/>
                    </a:lnTo>
                    <a:lnTo>
                      <a:pt x="4308" y="36475"/>
                    </a:lnTo>
                    <a:lnTo>
                      <a:pt x="4308" y="2159"/>
                    </a:lnTo>
                    <a:cubicBezTo>
                      <a:pt x="4308" y="963"/>
                      <a:pt x="3345" y="1"/>
                      <a:pt x="21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4" name="Text Box 99">
            <a:extLst>
              <a:ext uri="{FF2B5EF4-FFF2-40B4-BE49-F238E27FC236}">
                <a16:creationId xmlns:a16="http://schemas.microsoft.com/office/drawing/2014/main" id="{C23516C2-6B7F-7A58-5ADC-66834DBA092D}"/>
              </a:ext>
            </a:extLst>
          </p:cNvPr>
          <p:cNvSpPr txBox="1"/>
          <p:nvPr/>
        </p:nvSpPr>
        <p:spPr>
          <a:xfrm>
            <a:off x="2015109" y="331793"/>
            <a:ext cx="9072838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 dirty="0"/>
              <a:t>Base tác dụng với dung dịch acid tạo thành:</a:t>
            </a:r>
            <a:endParaRPr lang="vi-VN" sz="2800" dirty="0">
              <a:solidFill>
                <a:srgbClr val="2A3563"/>
              </a:solidFill>
              <a:latin typeface="#9Slide07 IcielBaliho Script" pitchFamily="2" charset="0"/>
            </a:endParaRPr>
          </a:p>
        </p:txBody>
      </p:sp>
      <p:pic>
        <p:nvPicPr>
          <p:cNvPr id="10242" name="Picture 2" descr="Biểu tượng phản chiếu">
            <a:extLst>
              <a:ext uri="{FF2B5EF4-FFF2-40B4-BE49-F238E27FC236}">
                <a16:creationId xmlns:a16="http://schemas.microsoft.com/office/drawing/2014/main" id="{C14EB347-8BFE-3109-D96F-6EE4D7AEB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07" y="2668844"/>
            <a:ext cx="570871" cy="5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346BE6-5DF3-EDDD-6E9D-39C3E2A07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912" y="4086104"/>
            <a:ext cx="576727" cy="576727"/>
          </a:xfrm>
          <a:prstGeom prst="rect">
            <a:avLst/>
          </a:prstGeom>
        </p:spPr>
      </p:pic>
      <p:pic>
        <p:nvPicPr>
          <p:cNvPr id="10246" name="Picture 6" descr="Biểu tượng bên ngoài">
            <a:extLst>
              <a:ext uri="{FF2B5EF4-FFF2-40B4-BE49-F238E27FC236}">
                <a16:creationId xmlns:a16="http://schemas.microsoft.com/office/drawing/2014/main" id="{A55B27DE-9C4C-1295-BEA2-5C0FB5878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70" y="4299995"/>
            <a:ext cx="720008" cy="72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CBBC2-4695-D008-F349-B917ED277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455" y="2383175"/>
            <a:ext cx="570871" cy="570871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305D861-92E8-9CBF-1448-C45136351C08}"/>
              </a:ext>
            </a:extLst>
          </p:cNvPr>
          <p:cNvSpPr/>
          <p:nvPr/>
        </p:nvSpPr>
        <p:spPr>
          <a:xfrm>
            <a:off x="529438" y="3884408"/>
            <a:ext cx="3407698" cy="2298674"/>
          </a:xfrm>
          <a:prstGeom prst="roundRect">
            <a:avLst/>
          </a:prstGeom>
          <a:noFill/>
          <a:ln w="28575">
            <a:solidFill>
              <a:srgbClr val="E04E0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5488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" grpId="0" animBg="1"/>
      <p:bldP spid="601" grpId="0" animBg="1"/>
      <p:bldP spid="602" grpId="0" animBg="1"/>
      <p:bldP spid="603" grpId="0" animBg="1"/>
      <p:bldP spid="611" grpId="0"/>
      <p:bldP spid="612" grpId="0"/>
      <p:bldP spid="614" grpId="0"/>
      <p:bldP spid="615" grpId="0"/>
      <p:bldP spid="617" grpId="0"/>
      <p:bldP spid="618" grpId="0"/>
      <p:bldP spid="620" grpId="0"/>
      <p:bldP spid="621" grpId="0"/>
      <p:bldP spid="64" grpId="0"/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445" y="1107229"/>
            <a:ext cx="1453202" cy="1386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5" r="79058"/>
          <a:stretch/>
        </p:blipFill>
        <p:spPr>
          <a:xfrm>
            <a:off x="735075" y="3119146"/>
            <a:ext cx="1759528" cy="2921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95" r="79058"/>
          <a:stretch/>
        </p:blipFill>
        <p:spPr>
          <a:xfrm>
            <a:off x="7208980" y="3119146"/>
            <a:ext cx="1888837" cy="2921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95" r="79058"/>
          <a:stretch/>
        </p:blipFill>
        <p:spPr>
          <a:xfrm>
            <a:off x="4050929" y="3682565"/>
            <a:ext cx="1759528" cy="29214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4900" y="3767200"/>
            <a:ext cx="105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450" y="472778"/>
            <a:ext cx="1284432" cy="719282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 bwMode="auto">
          <a:xfrm>
            <a:off x="4011540" y="92053"/>
            <a:ext cx="1634837" cy="720436"/>
          </a:xfrm>
          <a:prstGeom prst="wedgeEllipseCallout">
            <a:avLst>
              <a:gd name="adj1" fmla="val 68892"/>
              <a:gd name="adj2" fmla="val 54567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9051" y="11967"/>
            <a:ext cx="1702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Sodium hydroxide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171" y="157823"/>
            <a:ext cx="1333500" cy="10191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06372" y="1710905"/>
            <a:ext cx="159527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Iron (II) hydroxide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95" r="79058"/>
          <a:stretch/>
        </p:blipFill>
        <p:spPr>
          <a:xfrm>
            <a:off x="9799782" y="3197654"/>
            <a:ext cx="1995839" cy="292143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61894" y="4349028"/>
            <a:ext cx="133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Fe(OH)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66117" y="3767199"/>
            <a:ext cx="150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Ca(OH)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64661" y="3767199"/>
            <a:ext cx="150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Mg(OH)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11268" t="7798" r="5856" b="10226"/>
          <a:stretch/>
        </p:blipFill>
        <p:spPr>
          <a:xfrm>
            <a:off x="9721746" y="157824"/>
            <a:ext cx="2151909" cy="21285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681077" y="267300"/>
            <a:ext cx="123067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0150" y="3682566"/>
            <a:ext cx="94769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4456845" y="4401847"/>
            <a:ext cx="11547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7666183" y="3764253"/>
            <a:ext cx="11547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</a:t>
            </a:r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0307781" y="3764252"/>
            <a:ext cx="12079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</a:t>
            </a:r>
            <a:endParaRPr lang="en-US" sz="3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464" y="472778"/>
            <a:ext cx="1284432" cy="719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296" y="605499"/>
            <a:ext cx="27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592" y="1141727"/>
            <a:ext cx="895350" cy="1400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7773" y="1385075"/>
            <a:ext cx="148412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Barium hydroxide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10571120" y="6343650"/>
            <a:ext cx="453159" cy="260348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518" y="1476374"/>
            <a:ext cx="1105155" cy="109537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7914" y="452271"/>
            <a:ext cx="2401237" cy="1271754"/>
            <a:chOff x="47914" y="452271"/>
            <a:chExt cx="2401237" cy="12717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/>
            <a:srcRect l="23578" r="20249" b="15741"/>
            <a:stretch/>
          </p:blipFill>
          <p:spPr>
            <a:xfrm>
              <a:off x="914400" y="732126"/>
              <a:ext cx="638175" cy="99189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7914" y="452271"/>
              <a:ext cx="2401237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Base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38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C -0.00378 -0.01273 -0.01628 -0.02477 -0.02084 -0.02477 C -0.04883 -0.02477 -0.07787 0.16921 -0.07787 0.36319 C -0.07787 0.26528 -0.09232 0.16921 -0.10586 0.16921 C -0.12031 0.16921 -0.13386 0.2669 -0.13386 0.36319 C -0.13386 0.31504 -0.14102 0.26528 -0.14831 0.26528 C -0.15547 0.26528 -0.16276 0.31342 -0.16276 0.36319 C -0.16276 0.33819 -0.16641 0.31504 -0.16992 0.31504 C -0.17357 0.31504 -0.17709 0.33981 -0.17709 0.36319 C -0.17709 0.35046 -0.17891 0.33819 -0.18073 0.33819 C -0.18164 0.33819 -0.18438 0.35092 -0.18438 0.36319 C -0.18438 0.35694 -0.18529 0.35046 -0.1862 0.35046 C -0.1862 0.34907 -0.18789 0.35671 -0.18789 0.36319 C -0.18789 0.35995 -0.18789 0.35694 -0.18893 0.35694 C -0.18893 0.35833 -0.18985 0.36018 -0.18985 0.36319 C -0.18985 0.36157 -0.18985 0.35995 -0.18985 0.35833 C -0.19076 0.35833 -0.19076 0.35995 -0.19076 0.36157 C -0.19167 0.36157 -0.19167 0.36018 -0.19167 0.35833 C -0.19258 0.35833 -0.19258 0.35995 -0.19258 0.36157 " pathEditMode="relative" rAng="0" ptsTypes="AAAAAAAAAAAAAAAAA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C -0.00599 -0.0125 -0.02618 -0.02453 -0.03334 -0.02453 C -0.07826 -0.02453 -0.12448 0.16922 -0.12448 0.36343 C -0.12448 0.26528 -0.14766 0.16922 -0.16941 0.16922 C -0.19245 0.16922 -0.21407 0.26667 -0.21407 0.36343 C -0.21407 0.31482 -0.22553 0.26528 -0.23737 0.26528 C -0.2487 0.26528 -0.26029 0.31366 -0.26029 0.36343 C -0.26029 0.3382 -0.26628 0.31482 -0.27175 0.31482 C -0.27774 0.31482 -0.28321 0.33982 -0.28321 0.36343 C -0.28321 0.35047 -0.2862 0.3382 -0.2892 0.3382 C -0.29063 0.3382 -0.29493 0.3507 -0.29493 0.36343 C -0.29493 0.35695 -0.29662 0.35047 -0.29779 0.35047 C -0.29779 0.34931 -0.30066 0.35672 -0.30066 0.36343 C -0.30066 0.35973 -0.30066 0.35695 -0.30209 0.35695 C -0.30209 0.35834 -0.30352 0.36019 -0.30352 0.36343 C -0.30352 0.36181 -0.30352 0.35973 -0.30352 0.35834 C -0.30508 0.35834 -0.30508 0.35973 -0.30508 0.36181 C -0.30652 0.36181 -0.30652 0.36019 -0.30652 0.35834 C -0.30795 0.35834 -0.30795 0.35973 -0.30795 0.36181 " pathEditMode="relative" rAng="0" ptsTypes="AAAAAAAAAAAAAAAAA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115 C 0.0142 -0.01226 0.06433 -0.02268 0.08243 -0.02268 C 0.19362 -0.02268 0.3086 0.14885 0.3086 0.32107 C 0.3086 0.23403 0.36589 0.14885 0.41967 0.14885 C 0.47722 0.14885 0.53086 0.23542 0.53086 0.32107 C 0.53086 0.27755 0.55938 0.23403 0.58829 0.23403 C 0.6168 0.23403 0.64571 0.27663 0.64571 0.32107 C 0.64571 0.29885 0.66016 0.27755 0.67422 0.27755 C 0.68881 0.27755 0.70274 0.30024 0.70274 0.32107 C 0.70274 0.30973 0.70977 0.29885 0.71719 0.29885 C 0.72097 0.29885 0.73177 0.30996 0.73177 0.32107 C 0.73177 0.31551 0.73542 0.30973 0.73881 0.30973 C 0.73881 0.31088 0.74571 0.31505 0.74571 0.32107 C 0.74571 0.31783 0.74571 0.31551 0.74948 0.31551 C 0.74948 0.31667 0.75326 0.31829 0.75326 0.32107 C 0.75326 0.31968 0.75326 0.31783 0.75326 0.31667 C 0.75677 0.31667 0.75677 0.31783 0.75677 0.31968 C 0.76068 0.31968 0.76068 0.31829 0.76068 0.31667 C 0.76459 0.31667 0.76459 0.31783 0.76459 0.31968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29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5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chat.zalo.me/11ebce1c-a17f-4e76-b240-6b050e092f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VIDEO mở đầu ba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5" y="159385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-93345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224530" y="159385"/>
            <a:ext cx="5681980" cy="7067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sz="4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1. Mở đầu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9" b="92556" l="5688" r="51188"/>
                    </a14:imgEffect>
                  </a14:imgLayer>
                </a14:imgProps>
              </a:ext>
            </a:extLst>
          </a:blip>
          <a:srcRect l="5899" t="8819" r="49453" b="8264"/>
          <a:stretch>
            <a:fillRect/>
          </a:stretch>
        </p:blipFill>
        <p:spPr>
          <a:xfrm>
            <a:off x="0" y="2983230"/>
            <a:ext cx="3610610" cy="3874135"/>
          </a:xfrm>
          <a:prstGeom prst="rect">
            <a:avLst/>
          </a:prstGeom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1739265" y="897255"/>
            <a:ext cx="3245485" cy="2416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Down Arrow 4"/>
          <p:cNvSpPr/>
          <p:nvPr/>
        </p:nvSpPr>
        <p:spPr>
          <a:xfrm rot="19380000">
            <a:off x="3268345" y="3287395"/>
            <a:ext cx="525145" cy="600075"/>
          </a:xfrm>
          <a:prstGeom prst="down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6" name="图片 33799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890" y="3608070"/>
            <a:ext cx="3303905" cy="1969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4013835" y="4238625"/>
            <a:ext cx="18535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ACID</a:t>
            </a:r>
          </a:p>
        </p:txBody>
      </p:sp>
      <p:pic>
        <p:nvPicPr>
          <p:cNvPr id="102" name="Picture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8698230" y="866140"/>
            <a:ext cx="3271520" cy="259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Down Arrow 21"/>
          <p:cNvSpPr/>
          <p:nvPr/>
        </p:nvSpPr>
        <p:spPr>
          <a:xfrm rot="1800000">
            <a:off x="9999345" y="3364865"/>
            <a:ext cx="546735" cy="534035"/>
          </a:xfrm>
          <a:prstGeom prst="down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345" y="3607435"/>
            <a:ext cx="3303905" cy="1969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8184515" y="4207510"/>
            <a:ext cx="18535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BASE</a:t>
            </a:r>
          </a:p>
        </p:txBody>
      </p:sp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3665" y="5557520"/>
            <a:ext cx="9709785" cy="1300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Text Box 103"/>
          <p:cNvSpPr txBox="1"/>
          <p:nvPr/>
        </p:nvSpPr>
        <p:spPr>
          <a:xfrm>
            <a:off x="3056890" y="5658485"/>
            <a:ext cx="90589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42265"/>
            <a:r>
              <a:rPr lang="en-US" sz="2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sao bôi vôi vào vết cắn có thể </a:t>
            </a:r>
            <a:r>
              <a:rPr lang="en-US" sz="2800" b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vết phồng xẹp xuống và không còn cảm giác rát ngứa nữa?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5" grpId="0" animBg="1"/>
      <p:bldP spid="5" grpId="1" animBg="1"/>
      <p:bldP spid="7" grpId="0"/>
      <p:bldP spid="7" grpId="1"/>
      <p:bldP spid="22" grpId="0" animBg="1"/>
      <p:bldP spid="22" grpId="1" animBg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565" y="2787015"/>
            <a:ext cx="6115050" cy="582930"/>
          </a:xfrm>
        </p:spPr>
        <p:txBody>
          <a:bodyPr>
            <a:normAutofit fontScale="90000"/>
          </a:bodyPr>
          <a:lstStyle/>
          <a:p>
            <a:r>
              <a:rPr lang="en-US">
                <a:highlight>
                  <a:srgbClr val="FFFF00"/>
                </a:highlight>
              </a:rPr>
              <a:t>II. TÍNH CHẤT HÓA HỌC:</a:t>
            </a:r>
          </a:p>
        </p:txBody>
      </p:sp>
      <p:pic>
        <p:nvPicPr>
          <p:cNvPr id="22530" name="Picture 2" descr="F:\1-原创素材\1_mm1102\PPT\PPT_014\materaials\pageimg_g1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133985"/>
            <a:ext cx="7090410" cy="49530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5" y="159385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" y="0"/>
            <a:ext cx="12192000" cy="6858000"/>
          </a:xfrm>
          <a:prstGeom prst="rect">
            <a:avLst/>
          </a:prstGeom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" y="928564"/>
            <a:ext cx="4330700" cy="4159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01520" cy="1402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582930" y="2300605"/>
            <a:ext cx="27571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hành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thí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nghiệm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ghi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kết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quả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vào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1-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Phiếu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học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tập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2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603336" y="520806"/>
            <a:ext cx="4247981" cy="10554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 Box 5"/>
          <p:cNvSpPr txBox="1"/>
          <p:nvPr/>
        </p:nvSpPr>
        <p:spPr>
          <a:xfrm>
            <a:off x="4909707" y="569687"/>
            <a:ext cx="3740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TN1: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655819" y="1775121"/>
            <a:ext cx="4247981" cy="1350697"/>
          </a:xfrm>
          <a:prstGeom prst="roundRect">
            <a:avLst/>
          </a:prstGeom>
          <a:solidFill>
            <a:srgbClr val="FFCC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4851799" y="1715910"/>
            <a:ext cx="3751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TN 2: Cho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1ml dung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phenolphthalein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603335" y="3332721"/>
            <a:ext cx="4247981" cy="1283639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8900000" scaled="1"/>
            <a:tileRect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Text Box 5"/>
          <p:cNvSpPr txBox="1"/>
          <p:nvPr/>
        </p:nvSpPr>
        <p:spPr>
          <a:xfrm>
            <a:off x="4698556" y="3452282"/>
            <a:ext cx="4162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TN 3: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655819" y="4913529"/>
            <a:ext cx="4247981" cy="1491963"/>
          </a:xfrm>
          <a:prstGeom prst="roundRect">
            <a:avLst/>
          </a:prstGeom>
          <a:solidFill>
            <a:srgbClr val="F2A8E9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6" name="Text Box 5"/>
          <p:cNvSpPr txBox="1"/>
          <p:nvPr/>
        </p:nvSpPr>
        <p:spPr>
          <a:xfrm>
            <a:off x="4698556" y="4818635"/>
            <a:ext cx="4335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TN 4: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Cu(OH)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8" grpId="0"/>
      <p:bldP spid="8" grpId="1"/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3022003362"/>
              </p:ext>
            </p:extLst>
          </p:nvPr>
        </p:nvGraphicFramePr>
        <p:xfrm>
          <a:off x="57785" y="68580"/>
          <a:ext cx="12134215" cy="6789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3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894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base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indent="0" algn="l">
                        <a:buNone/>
                      </a:pPr>
                      <a:endParaRPr lang="en-US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endParaRPr lang="en-US" sz="2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l">
                        <a:buNone/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l">
                        <a:buNone/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l">
                        <a:buNone/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l">
                        <a:buNone/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l">
                        <a:buNone/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l">
                        <a:buNone/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l">
                        <a:buNone/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l">
                        <a:buNone/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587953480"/>
              </p:ext>
            </p:extLst>
          </p:nvPr>
        </p:nvGraphicFramePr>
        <p:xfrm>
          <a:off x="196214" y="860213"/>
          <a:ext cx="11857355" cy="5691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9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6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48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PTPƯ (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62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575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4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400" b="0" i="0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400" b="0" i="0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400" b="0" i="0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indent="0">
                        <a:buNone/>
                      </a:pPr>
                      <a:endParaRPr lang="en-US" sz="2400" b="0" dirty="0">
                        <a:solidFill>
                          <a:srgbClr val="000000"/>
                        </a:solidFill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400" b="0" dirty="0">
                        <a:solidFill>
                          <a:srgbClr val="000000"/>
                        </a:solidFill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400" b="0" dirty="0">
                        <a:solidFill>
                          <a:srgbClr val="000000"/>
                        </a:solidFill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400" b="0" dirty="0">
                        <a:solidFill>
                          <a:srgbClr val="000000"/>
                        </a:solidFill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400" b="0" dirty="0">
                        <a:solidFill>
                          <a:srgbClr val="000000"/>
                        </a:solidFill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0" dirty="0">
                        <a:solidFill>
                          <a:srgbClr val="000000"/>
                        </a:solidFill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 bwMode="auto">
          <a:xfrm>
            <a:off x="978568" y="3580363"/>
            <a:ext cx="3727876" cy="1283639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8900000" scaled="1"/>
            <a:tileRect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Text Box 5"/>
          <p:cNvSpPr txBox="1"/>
          <p:nvPr/>
        </p:nvSpPr>
        <p:spPr>
          <a:xfrm>
            <a:off x="972402" y="3559751"/>
            <a:ext cx="3740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TN 3: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759039" y="3578536"/>
            <a:ext cx="2981293" cy="1285466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8900000" scaled="1"/>
            <a:tileRect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689965" y="3595908"/>
            <a:ext cx="3276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7858096" y="3627051"/>
            <a:ext cx="4204086" cy="987485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8900000" scaled="1"/>
            <a:tileRect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7966511" y="3909954"/>
            <a:ext cx="385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NaOH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HCl→NaCl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H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1010109" y="4915587"/>
            <a:ext cx="3740207" cy="1636109"/>
          </a:xfrm>
          <a:prstGeom prst="roundRect">
            <a:avLst/>
          </a:prstGeom>
          <a:solidFill>
            <a:srgbClr val="F2A8E9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8" name="Text Box 5"/>
          <p:cNvSpPr txBox="1"/>
          <p:nvPr/>
        </p:nvSpPr>
        <p:spPr>
          <a:xfrm>
            <a:off x="913101" y="4859255"/>
            <a:ext cx="3963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TN 4: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Cu(OH)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4788221" y="4915586"/>
            <a:ext cx="2952112" cy="1636109"/>
          </a:xfrm>
          <a:prstGeom prst="roundRect">
            <a:avLst/>
          </a:prstGeom>
          <a:solidFill>
            <a:srgbClr val="F2A8E9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4689965" y="4999223"/>
            <a:ext cx="3177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Cu(OH)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  <a:endParaRPr lang="en-US" sz="2400" b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841667" y="4746736"/>
            <a:ext cx="4270784" cy="764779"/>
          </a:xfrm>
          <a:prstGeom prst="roundRect">
            <a:avLst/>
          </a:prstGeom>
          <a:solidFill>
            <a:srgbClr val="F2A8E9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Text Box 5"/>
          <p:cNvSpPr txBox="1"/>
          <p:nvPr/>
        </p:nvSpPr>
        <p:spPr>
          <a:xfrm>
            <a:off x="7668653" y="4841372"/>
            <a:ext cx="45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Cu(OH)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+ 2HCl→ CuCl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+ H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987181" y="2158874"/>
            <a:ext cx="3763135" cy="1350697"/>
          </a:xfrm>
          <a:prstGeom prst="roundRect">
            <a:avLst/>
          </a:prstGeom>
          <a:solidFill>
            <a:srgbClr val="FFCC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ext Box 5"/>
          <p:cNvSpPr txBox="1"/>
          <p:nvPr/>
        </p:nvSpPr>
        <p:spPr>
          <a:xfrm>
            <a:off x="1071986" y="2075682"/>
            <a:ext cx="3751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TN 2: Cho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1ml dung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phenolphthalein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4749473" y="2245573"/>
            <a:ext cx="3018130" cy="1247100"/>
          </a:xfrm>
          <a:prstGeom prst="roundRect">
            <a:avLst/>
          </a:prstGeom>
          <a:solidFill>
            <a:srgbClr val="FFCC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864795" y="2132776"/>
            <a:ext cx="3002710" cy="1188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phenolphthalein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1001000" y="1357800"/>
            <a:ext cx="3735496" cy="8010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 Box 5"/>
          <p:cNvSpPr txBox="1"/>
          <p:nvPr/>
        </p:nvSpPr>
        <p:spPr>
          <a:xfrm>
            <a:off x="972402" y="1379127"/>
            <a:ext cx="3740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TN1: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4781292" y="1359503"/>
            <a:ext cx="2954765" cy="8010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864795" y="1298943"/>
            <a:ext cx="296293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7777169" y="1390106"/>
            <a:ext cx="4285013" cy="207360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7" name="Text Box 2"/>
          <p:cNvSpPr txBox="1"/>
          <p:nvPr/>
        </p:nvSpPr>
        <p:spPr>
          <a:xfrm>
            <a:off x="7981984" y="1438162"/>
            <a:ext cx="4342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base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kiềm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chỉ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  <a:p>
            <a:pPr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Dung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dịch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phenolphthalein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7801452" y="5519290"/>
            <a:ext cx="4290021" cy="103240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Text Box 5"/>
          <p:cNvSpPr txBox="1"/>
          <p:nvPr/>
        </p:nvSpPr>
        <p:spPr>
          <a:xfrm>
            <a:off x="7933882" y="5417468"/>
            <a:ext cx="4216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base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acid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</a:p>
          <a:p>
            <a:pPr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→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hòa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8 Minute Countdown Timer With Ticking Sound &amp; Alarm Clock for Classroom - Digital Timer - 4K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9124" y="119379"/>
            <a:ext cx="928689" cy="521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4" grpId="0"/>
      <p:bldP spid="14" grpId="1"/>
      <p:bldP spid="6" grpId="0"/>
      <p:bldP spid="6" grpId="1"/>
      <p:bldP spid="6" grpId="2"/>
      <p:bldP spid="12" grpId="0"/>
      <p:bldP spid="12" grpId="1"/>
      <p:bldP spid="12" grpId="2"/>
      <p:bldP spid="18" grpId="0"/>
      <p:bldP spid="18" grpId="1"/>
      <p:bldP spid="9" grpId="0"/>
      <p:bldP spid="9" grpId="1"/>
      <p:bldP spid="9" grpId="2"/>
      <p:bldP spid="21" grpId="0"/>
      <p:bldP spid="21" grpId="1"/>
      <p:bldP spid="21" grpId="2"/>
      <p:bldP spid="11" grpId="0"/>
      <p:bldP spid="11" grpId="1"/>
      <p:bldP spid="3" grpId="0"/>
      <p:bldP spid="3" grpId="1"/>
      <p:bldP spid="3" grpId="2"/>
      <p:bldP spid="10" grpId="0"/>
      <p:bldP spid="10" grpId="1"/>
      <p:bldP spid="26" grpId="0" animBg="1"/>
      <p:bldP spid="2" grpId="0"/>
      <p:bldP spid="2" grpId="1"/>
      <p:bldP spid="2" grpId="2"/>
      <p:bldP spid="27" grpId="0"/>
      <p:bldP spid="27" grpId="1"/>
      <p:bldP spid="27" grpId="2"/>
      <p:bldP spid="30" grpId="0"/>
      <p:bldP spid="30" grpId="1"/>
      <p:bldP spid="3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90600" cy="11042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42875" y="2096653"/>
            <a:ext cx="12049125" cy="243441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dung dịch base (kiềm) làm đổi màu chất chỉ thị: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+ Quỳ tím thành màu xanh.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+ Dung dịch phenolphtalein không màu thành màu hồng.</a:t>
            </a:r>
          </a:p>
          <a:p>
            <a:pPr marL="342900" indent="-342900" algn="l">
              <a:buFontTx/>
              <a:buChar char="-"/>
            </a:pP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 tác dụng acid tạo thành muối và nước. </a:t>
            </a:r>
            <a:endParaRPr lang="en-US" altLang="zh-CN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hản ứng này được gọi là phản ứng trung hòa</a:t>
            </a:r>
          </a:p>
        </p:txBody>
      </p:sp>
      <p:sp>
        <p:nvSpPr>
          <p:cNvPr id="15" name="圆角矩形 14"/>
          <p:cNvSpPr/>
          <p:nvPr/>
        </p:nvSpPr>
        <p:spPr bwMode="auto">
          <a:xfrm>
            <a:off x="4608830" y="85090"/>
            <a:ext cx="3117215" cy="9347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6" tIns="54408" rIns="108816" bIns="54408" numCol="1" rtlCol="0" anchor="t" anchorCtr="0" compatLnSpc="1"/>
          <a:lstStyle/>
          <a:p>
            <a:pPr algn="ctr" defTabSz="815975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31800" y="1207135"/>
            <a:ext cx="5495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</a:rPr>
              <a:t>II. TÍNH CHẤT HÓA HỌC: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12" grpId="0" bldLvl="0" animBg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010" y="3091944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541" y="2971044"/>
            <a:ext cx="2143125" cy="2143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1130" y="4273440"/>
            <a:ext cx="336884" cy="369332"/>
          </a:xfrm>
          <a:prstGeom prst="rect">
            <a:avLst/>
          </a:prstGeom>
          <a:solidFill>
            <a:srgbClr val="28E47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10661" y="4163506"/>
            <a:ext cx="336884" cy="369332"/>
          </a:xfrm>
          <a:prstGeom prst="rect">
            <a:avLst/>
          </a:prstGeom>
          <a:solidFill>
            <a:srgbClr val="28E47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22850" y="3091944"/>
            <a:ext cx="5916075" cy="1901328"/>
          </a:xfrm>
          <a:prstGeom prst="roundRect">
            <a:avLst/>
          </a:prstGeom>
          <a:gradFill flip="none" rotWithShape="1">
            <a:gsLst>
              <a:gs pos="0">
                <a:srgbClr val="FFCC00">
                  <a:tint val="66000"/>
                  <a:satMod val="160000"/>
                </a:srgbClr>
              </a:gs>
              <a:gs pos="50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228" y="3442443"/>
            <a:ext cx="5866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60254"/>
            <a:ext cx="11687175" cy="286725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71" y="822714"/>
            <a:ext cx="1067342" cy="1043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043" y="802183"/>
            <a:ext cx="1067342" cy="1043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682" y="802183"/>
            <a:ext cx="1067342" cy="1043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793" y="833235"/>
            <a:ext cx="1067342" cy="10438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432" y="775443"/>
            <a:ext cx="1067342" cy="104383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 bwMode="auto">
          <a:xfrm>
            <a:off x="3023329" y="1983054"/>
            <a:ext cx="1066800" cy="450771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3696" y="1957757"/>
            <a:ext cx="1131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4613984" y="1941340"/>
            <a:ext cx="1066800" cy="450771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05955" y="1957757"/>
            <a:ext cx="1066800" cy="450771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8141080" y="1922848"/>
            <a:ext cx="1195246" cy="450771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900883" y="1897518"/>
            <a:ext cx="1310042" cy="450771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3984" y="1966916"/>
            <a:ext cx="102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KOH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44879" y="2012461"/>
            <a:ext cx="1257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CaCO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51130" y="1948179"/>
            <a:ext cx="147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Cu(OH)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98673" y="1948179"/>
            <a:ext cx="147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Ba(OH)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0" y="547920"/>
            <a:ext cx="2557012" cy="2308324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4335" y="547920"/>
            <a:ext cx="20083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778" y="121656"/>
            <a:ext cx="7677150" cy="6191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600" y="5235069"/>
            <a:ext cx="3429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9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9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943</TotalTime>
  <Words>925</Words>
  <Application>Microsoft Office PowerPoint</Application>
  <PresentationFormat>Widescreen</PresentationFormat>
  <Paragraphs>144</Paragraphs>
  <Slides>17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Microsoft YaHei</vt:lpstr>
      <vt:lpstr>SimSun</vt:lpstr>
      <vt:lpstr>#9Slide03 Arima Madurai Black</vt:lpstr>
      <vt:lpstr>#9Slide07 Cadena</vt:lpstr>
      <vt:lpstr>#9Slide07 IcielBaliho Script</vt:lpstr>
      <vt:lpstr>Arial</vt:lpstr>
      <vt:lpstr>Bahnschrift Light</vt:lpstr>
      <vt:lpstr>Calibri</vt:lpstr>
      <vt:lpstr>Calibri Light</vt:lpstr>
      <vt:lpstr>等线</vt:lpstr>
      <vt:lpstr>Fira Sans Extra Condensed</vt:lpstr>
      <vt:lpstr>Fira Sans Extra Condensed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II. TÍNH CHẤT HÓA HỌC: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TGDD-LENOVO</dc:creator>
  <cp:lastModifiedBy>Admin</cp:lastModifiedBy>
  <cp:revision>70</cp:revision>
  <dcterms:created xsi:type="dcterms:W3CDTF">2023-07-03T09:50:00Z</dcterms:created>
  <dcterms:modified xsi:type="dcterms:W3CDTF">2025-04-04T07:27:19Z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5C90845C3DE8466EA0263F88C5C1E8C1</vt:lpwstr>
  </property>
  <property fmtid="{D5CDD505-2E9C-101B-9397-08002B2CF9AE}" pid="3" name="KSOProductBuildVer">
    <vt:lpwstr>1033-11.2.0.11537</vt:lpwstr>
  </property>
</Properties>
</file>