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92" r:id="rId2"/>
    <p:sldId id="384" r:id="rId3"/>
    <p:sldId id="381" r:id="rId4"/>
    <p:sldId id="385" r:id="rId5"/>
    <p:sldId id="391" r:id="rId6"/>
    <p:sldId id="387" r:id="rId7"/>
    <p:sldId id="389" r:id="rId8"/>
    <p:sldId id="390" r:id="rId9"/>
    <p:sldId id="393" r:id="rId10"/>
    <p:sldId id="396" r:id="rId11"/>
    <p:sldId id="394" r:id="rId12"/>
    <p:sldId id="349" r:id="rId13"/>
    <p:sldId id="395" r:id="rId14"/>
    <p:sldId id="376" r:id="rId15"/>
    <p:sldId id="379"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F7800"/>
    <a:srgbClr val="FE7F2D"/>
    <a:srgbClr val="FF9900"/>
    <a:srgbClr val="0E0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69" autoAdjust="0"/>
  </p:normalViewPr>
  <p:slideViewPr>
    <p:cSldViewPr>
      <p:cViewPr>
        <p:scale>
          <a:sx n="50" d="100"/>
          <a:sy n="50" d="100"/>
        </p:scale>
        <p:origin x="126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69270-4250-4BC1-9AC1-01EED82EF9CD}" type="doc">
      <dgm:prSet loTypeId="urn:microsoft.com/office/officeart/2005/8/layout/hChevron3" loCatId="process" qsTypeId="urn:microsoft.com/office/officeart/2005/8/quickstyle/3d1" qsCatId="3D" csTypeId="urn:microsoft.com/office/officeart/2005/8/colors/colorful1" csCatId="colorful" phldr="1"/>
      <dgm:spPr/>
      <dgm:t>
        <a:bodyPr/>
        <a:lstStyle/>
        <a:p>
          <a:endParaRPr lang="en-US"/>
        </a:p>
      </dgm:t>
    </dgm:pt>
    <dgm:pt modelId="{B96498E0-744A-4CF9-8D3F-8921CEDC4A68}">
      <dgm:prSet phldrT="[Text]" custT="1"/>
      <dgm:spPr/>
      <dgm:t>
        <a:bodyPr/>
        <a:lstStyle/>
        <a:p>
          <a:pPr algn="ctr"/>
          <a:endParaRPr lang="en-US" sz="1200" dirty="0" smtClean="0">
            <a:latin typeface="Times New Roman" panose="02020603050405020304" pitchFamily="18" charset="0"/>
            <a:cs typeface="Times New Roman" panose="02020603050405020304" pitchFamily="18" charset="0"/>
          </a:endParaRPr>
        </a:p>
      </dgm:t>
    </dgm:pt>
    <dgm:pt modelId="{CB778370-E973-4B2C-950D-8EAEC2EECA7D}" type="parTrans" cxnId="{2E803C60-2BD4-456A-A419-DF057F25FA5A}">
      <dgm:prSet/>
      <dgm:spPr/>
      <dgm:t>
        <a:bodyPr/>
        <a:lstStyle/>
        <a:p>
          <a:endParaRPr lang="en-US" sz="2800">
            <a:latin typeface="Times New Roman" panose="02020603050405020304" pitchFamily="18" charset="0"/>
            <a:cs typeface="Times New Roman" panose="02020603050405020304" pitchFamily="18" charset="0"/>
          </a:endParaRPr>
        </a:p>
      </dgm:t>
    </dgm:pt>
    <dgm:pt modelId="{86D95E13-2ED5-42E8-8BB5-395AE7DA327F}" type="sibTrans" cxnId="{2E803C60-2BD4-456A-A419-DF057F25FA5A}">
      <dgm:prSet/>
      <dgm:spPr/>
      <dgm:t>
        <a:bodyPr/>
        <a:lstStyle/>
        <a:p>
          <a:endParaRPr lang="en-US" sz="2800">
            <a:latin typeface="Times New Roman" panose="02020603050405020304" pitchFamily="18" charset="0"/>
            <a:cs typeface="Times New Roman" panose="02020603050405020304" pitchFamily="18" charset="0"/>
          </a:endParaRPr>
        </a:p>
      </dgm:t>
    </dgm:pt>
    <dgm:pt modelId="{6FE38CD0-03D9-40A0-A747-FD62055BAE4C}">
      <dgm:prSet phldrT="[Text]" custT="1"/>
      <dgm:spPr/>
      <dgm:t>
        <a:bodyPr/>
        <a:lstStyle/>
        <a:p>
          <a:pPr algn="ctr"/>
          <a:endParaRPr lang="en-US" sz="1200" dirty="0" smtClean="0">
            <a:latin typeface="Times New Roman" panose="02020603050405020304" pitchFamily="18" charset="0"/>
            <a:cs typeface="Times New Roman" panose="02020603050405020304" pitchFamily="18" charset="0"/>
          </a:endParaRPr>
        </a:p>
        <a:p>
          <a:pPr algn="ctr"/>
          <a:endParaRPr lang="en-US" sz="700" b="1"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KHỞI ĐỘNG</a:t>
          </a:r>
          <a:endParaRPr lang="en-US" sz="2800" dirty="0">
            <a:latin typeface="Times New Roman" panose="02020603050405020304" pitchFamily="18" charset="0"/>
            <a:cs typeface="Times New Roman" panose="02020603050405020304" pitchFamily="18" charset="0"/>
          </a:endParaRPr>
        </a:p>
      </dgm:t>
    </dgm:pt>
    <dgm:pt modelId="{3F4D835A-9C67-4B5A-95F7-3B2E7D1BFDFE}" type="parTrans" cxnId="{E78FA977-7523-4E27-96C5-49A4155BC3C1}">
      <dgm:prSet/>
      <dgm:spPr/>
      <dgm:t>
        <a:bodyPr/>
        <a:lstStyle/>
        <a:p>
          <a:endParaRPr lang="en-US" sz="2800">
            <a:latin typeface="Times New Roman" panose="02020603050405020304" pitchFamily="18" charset="0"/>
            <a:cs typeface="Times New Roman" panose="02020603050405020304" pitchFamily="18" charset="0"/>
          </a:endParaRPr>
        </a:p>
      </dgm:t>
    </dgm:pt>
    <dgm:pt modelId="{A552A0A1-C16C-4792-AD14-E3CD9721DDFD}" type="sibTrans" cxnId="{E78FA977-7523-4E27-96C5-49A4155BC3C1}">
      <dgm:prSet/>
      <dgm:spPr/>
      <dgm:t>
        <a:bodyPr/>
        <a:lstStyle/>
        <a:p>
          <a:endParaRPr lang="en-US" sz="2800">
            <a:latin typeface="Times New Roman" panose="02020603050405020304" pitchFamily="18" charset="0"/>
            <a:cs typeface="Times New Roman" panose="02020603050405020304" pitchFamily="18" charset="0"/>
          </a:endParaRPr>
        </a:p>
      </dgm:t>
    </dgm:pt>
    <dgm:pt modelId="{32DF3A51-ACF4-446D-A454-10DF34B1EAD6}">
      <dgm:prSet phldrT="[Text]" custT="1"/>
      <dgm:spPr/>
      <dgm:t>
        <a:bodyPr/>
        <a:lstStyle/>
        <a:p>
          <a:pPr algn="ctr"/>
          <a:endParaRPr lang="en-US" sz="2800" dirty="0">
            <a:latin typeface="Times New Roman" panose="02020603050405020304" pitchFamily="18" charset="0"/>
            <a:cs typeface="Times New Roman" panose="02020603050405020304" pitchFamily="18" charset="0"/>
          </a:endParaRPr>
        </a:p>
      </dgm:t>
    </dgm:pt>
    <dgm:pt modelId="{4711E9CB-1DF9-409B-B078-F23C186CCD6E}" type="parTrans" cxnId="{4EFD4A54-A9D8-4E4F-A6A7-20A6FBFC331B}">
      <dgm:prSet/>
      <dgm:spPr/>
      <dgm:t>
        <a:bodyPr/>
        <a:lstStyle/>
        <a:p>
          <a:endParaRPr lang="en-US" sz="2800">
            <a:latin typeface="Times New Roman" panose="02020603050405020304" pitchFamily="18" charset="0"/>
            <a:cs typeface="Times New Roman" panose="02020603050405020304" pitchFamily="18" charset="0"/>
          </a:endParaRPr>
        </a:p>
      </dgm:t>
    </dgm:pt>
    <dgm:pt modelId="{4D59FFF0-337A-404C-9C42-24257CB169E3}" type="sibTrans" cxnId="{4EFD4A54-A9D8-4E4F-A6A7-20A6FBFC331B}">
      <dgm:prSet/>
      <dgm:spPr/>
      <dgm:t>
        <a:bodyPr/>
        <a:lstStyle/>
        <a:p>
          <a:endParaRPr lang="en-US" sz="2800">
            <a:latin typeface="Times New Roman" panose="02020603050405020304" pitchFamily="18" charset="0"/>
            <a:cs typeface="Times New Roman" panose="02020603050405020304" pitchFamily="18" charset="0"/>
          </a:endParaRPr>
        </a:p>
      </dgm:t>
    </dgm:pt>
    <dgm:pt modelId="{C2433C4E-1A88-407D-8C35-2EA1E67CCCAE}">
      <dgm:prSet phldrT="[Text]" custT="1"/>
      <dgm:spPr/>
      <dgm:t>
        <a:bodyPr/>
        <a:lstStyle/>
        <a:p>
          <a:pPr algn="ctr"/>
          <a:endParaRPr lang="en-US" sz="1200"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2</a:t>
          </a:r>
        </a:p>
        <a:p>
          <a:pPr algn="ct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endParaRPr lang="en-US" sz="2800" dirty="0" smtClean="0">
            <a:latin typeface="Times New Roman" panose="02020603050405020304" pitchFamily="18" charset="0"/>
            <a:cs typeface="Times New Roman" panose="02020603050405020304" pitchFamily="18" charset="0"/>
          </a:endParaRPr>
        </a:p>
        <a:p>
          <a:pPr algn="ctr"/>
          <a:r>
            <a:rPr lang="en-US" sz="280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CED58022-5EDC-453B-85C1-33BEA9BB4AC1}" type="sibTrans" cxnId="{EE6E9453-AC86-438E-9EA9-BAEE547E00B2}">
      <dgm:prSet/>
      <dgm:spPr/>
      <dgm:t>
        <a:bodyPr/>
        <a:lstStyle/>
        <a:p>
          <a:endParaRPr lang="en-US" sz="2800">
            <a:latin typeface="Times New Roman" panose="02020603050405020304" pitchFamily="18" charset="0"/>
            <a:cs typeface="Times New Roman" panose="02020603050405020304" pitchFamily="18" charset="0"/>
          </a:endParaRPr>
        </a:p>
      </dgm:t>
    </dgm:pt>
    <dgm:pt modelId="{8DF7B5E5-8445-4889-913A-4269AE01EAEB}" type="parTrans" cxnId="{EE6E9453-AC86-438E-9EA9-BAEE547E00B2}">
      <dgm:prSet/>
      <dgm:spPr/>
      <dgm:t>
        <a:bodyPr/>
        <a:lstStyle/>
        <a:p>
          <a:endParaRPr lang="en-US" sz="2800">
            <a:latin typeface="Times New Roman" panose="02020603050405020304" pitchFamily="18" charset="0"/>
            <a:cs typeface="Times New Roman" panose="02020603050405020304" pitchFamily="18" charset="0"/>
          </a:endParaRPr>
        </a:p>
      </dgm:t>
    </dgm:pt>
    <dgm:pt modelId="{954ED5B5-2DB3-4CFF-A9B5-67B94467D874}">
      <dgm:prSet phldrT="[Text]" custT="1"/>
      <dgm:spPr/>
      <dgm:t>
        <a:bodyPr/>
        <a:lstStyle/>
        <a:p>
          <a:pPr algn="ctr"/>
          <a:endParaRPr lang="en-US" sz="1200"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a:t>
          </a:r>
        </a:p>
        <a:p>
          <a:pPr algn="ctr"/>
          <a:r>
            <a:rPr lang="en-US" sz="2800" dirty="0" err="1" smtClean="0">
              <a:latin typeface="Times New Roman" panose="02020603050405020304" pitchFamily="18" charset="0"/>
              <a:cs typeface="Times New Roman" panose="02020603050405020304" pitchFamily="18" charset="0"/>
            </a:rPr>
            <a:t>Chuyển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giao</a:t>
          </a: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79FD7728-64E5-4A39-B259-DDABACE0B3DF}" type="sibTrans" cxnId="{568B8389-E87C-423B-A06A-BF9B0A1F644E}">
      <dgm:prSet/>
      <dgm:spPr/>
      <dgm:t>
        <a:bodyPr/>
        <a:lstStyle/>
        <a:p>
          <a:endParaRPr lang="en-US" sz="2800">
            <a:latin typeface="Times New Roman" panose="02020603050405020304" pitchFamily="18" charset="0"/>
            <a:cs typeface="Times New Roman" panose="02020603050405020304" pitchFamily="18" charset="0"/>
          </a:endParaRPr>
        </a:p>
      </dgm:t>
    </dgm:pt>
    <dgm:pt modelId="{5A522A85-F40D-4B79-AE70-D521D877BAEC}" type="parTrans" cxnId="{568B8389-E87C-423B-A06A-BF9B0A1F644E}">
      <dgm:prSet/>
      <dgm:spPr/>
      <dgm:t>
        <a:bodyPr/>
        <a:lstStyle/>
        <a:p>
          <a:endParaRPr lang="en-US" sz="2800">
            <a:latin typeface="Times New Roman" panose="02020603050405020304" pitchFamily="18" charset="0"/>
            <a:cs typeface="Times New Roman" panose="02020603050405020304" pitchFamily="18" charset="0"/>
          </a:endParaRPr>
        </a:p>
      </dgm:t>
    </dgm:pt>
    <dgm:pt modelId="{A8731507-0481-4A3D-86AA-D37EE4EE224E}" type="pres">
      <dgm:prSet presAssocID="{FA369270-4250-4BC1-9AC1-01EED82EF9CD}" presName="Name0" presStyleCnt="0">
        <dgm:presLayoutVars>
          <dgm:dir/>
          <dgm:resizeHandles val="exact"/>
        </dgm:presLayoutVars>
      </dgm:prSet>
      <dgm:spPr/>
      <dgm:t>
        <a:bodyPr/>
        <a:lstStyle/>
        <a:p>
          <a:endParaRPr lang="en-US"/>
        </a:p>
      </dgm:t>
    </dgm:pt>
    <dgm:pt modelId="{6D1F6348-92B9-4FC1-8460-77B5E762199B}" type="pres">
      <dgm:prSet presAssocID="{954ED5B5-2DB3-4CFF-A9B5-67B94467D874}" presName="parAndChTx" presStyleLbl="node1" presStyleIdx="0" presStyleCnt="4">
        <dgm:presLayoutVars>
          <dgm:bulletEnabled val="1"/>
        </dgm:presLayoutVars>
      </dgm:prSet>
      <dgm:spPr/>
      <dgm:t>
        <a:bodyPr/>
        <a:lstStyle/>
        <a:p>
          <a:endParaRPr lang="en-US"/>
        </a:p>
      </dgm:t>
    </dgm:pt>
    <dgm:pt modelId="{FDC68054-A973-49DB-8814-AC93E3DB4F65}" type="pres">
      <dgm:prSet presAssocID="{79FD7728-64E5-4A39-B259-DDABACE0B3DF}" presName="parAndChSpace" presStyleCnt="0"/>
      <dgm:spPr/>
    </dgm:pt>
    <dgm:pt modelId="{05D74177-572A-4C28-BBC8-FBA8D532E502}" type="pres">
      <dgm:prSet presAssocID="{C2433C4E-1A88-407D-8C35-2EA1E67CCCAE}" presName="parAndChTx" presStyleLbl="node1" presStyleIdx="1" presStyleCnt="4" custLinFactX="-53761" custLinFactNeighborX="-100000" custLinFactNeighborY="-1283">
        <dgm:presLayoutVars>
          <dgm:bulletEnabled val="1"/>
        </dgm:presLayoutVars>
      </dgm:prSet>
      <dgm:spPr/>
      <dgm:t>
        <a:bodyPr/>
        <a:lstStyle/>
        <a:p>
          <a:endParaRPr lang="en-US"/>
        </a:p>
      </dgm:t>
    </dgm:pt>
    <dgm:pt modelId="{3C7B45E0-8D43-4200-9576-57621EC6232D}" type="pres">
      <dgm:prSet presAssocID="{CED58022-5EDC-453B-85C1-33BEA9BB4AC1}" presName="parAndChSpace" presStyleCnt="0"/>
      <dgm:spPr/>
    </dgm:pt>
    <dgm:pt modelId="{5AFB93CE-546F-4B19-A0EA-BADD0950E0FB}" type="pres">
      <dgm:prSet presAssocID="{B96498E0-744A-4CF9-8D3F-8921CEDC4A68}" presName="parAndChTx" presStyleLbl="node1" presStyleIdx="2" presStyleCnt="4" custLinFactX="-113761" custLinFactNeighborX="-200000" custLinFactNeighborY="-1283">
        <dgm:presLayoutVars>
          <dgm:bulletEnabled val="1"/>
        </dgm:presLayoutVars>
      </dgm:prSet>
      <dgm:spPr/>
      <dgm:t>
        <a:bodyPr/>
        <a:lstStyle/>
        <a:p>
          <a:endParaRPr lang="en-US"/>
        </a:p>
      </dgm:t>
    </dgm:pt>
    <dgm:pt modelId="{E0A014DC-CD01-4183-B9F7-30FD75AC3E9C}" type="pres">
      <dgm:prSet presAssocID="{86D95E13-2ED5-42E8-8BB5-395AE7DA327F}" presName="parAndChSpace" presStyleCnt="0"/>
      <dgm:spPr/>
    </dgm:pt>
    <dgm:pt modelId="{D4DB9FB3-1CBB-4AFC-86B8-989CE4338687}" type="pres">
      <dgm:prSet presAssocID="{6FE38CD0-03D9-40A0-A747-FD62055BAE4C}" presName="parAndChTx" presStyleLbl="node1" presStyleIdx="3" presStyleCnt="4" custScaleX="125438" custLinFactX="-100787" custLinFactNeighborX="-200000" custLinFactNeighborY="2468">
        <dgm:presLayoutVars>
          <dgm:bulletEnabled val="1"/>
        </dgm:presLayoutVars>
      </dgm:prSet>
      <dgm:spPr/>
      <dgm:t>
        <a:bodyPr/>
        <a:lstStyle/>
        <a:p>
          <a:endParaRPr lang="en-US"/>
        </a:p>
      </dgm:t>
    </dgm:pt>
  </dgm:ptLst>
  <dgm:cxnLst>
    <dgm:cxn modelId="{EE6E9453-AC86-438E-9EA9-BAEE547E00B2}" srcId="{FA369270-4250-4BC1-9AC1-01EED82EF9CD}" destId="{C2433C4E-1A88-407D-8C35-2EA1E67CCCAE}" srcOrd="1" destOrd="0" parTransId="{8DF7B5E5-8445-4889-913A-4269AE01EAEB}" sibTransId="{CED58022-5EDC-453B-85C1-33BEA9BB4AC1}"/>
    <dgm:cxn modelId="{568B8389-E87C-423B-A06A-BF9B0A1F644E}" srcId="{FA369270-4250-4BC1-9AC1-01EED82EF9CD}" destId="{954ED5B5-2DB3-4CFF-A9B5-67B94467D874}" srcOrd="0" destOrd="0" parTransId="{5A522A85-F40D-4B79-AE70-D521D877BAEC}" sibTransId="{79FD7728-64E5-4A39-B259-DDABACE0B3DF}"/>
    <dgm:cxn modelId="{E78FA977-7523-4E27-96C5-49A4155BC3C1}" srcId="{FA369270-4250-4BC1-9AC1-01EED82EF9CD}" destId="{6FE38CD0-03D9-40A0-A747-FD62055BAE4C}" srcOrd="3" destOrd="0" parTransId="{3F4D835A-9C67-4B5A-95F7-3B2E7D1BFDFE}" sibTransId="{A552A0A1-C16C-4792-AD14-E3CD9721DDFD}"/>
    <dgm:cxn modelId="{8D7729EF-3421-44E3-9D7A-6AAFB24F2CDA}" type="presOf" srcId="{B96498E0-744A-4CF9-8D3F-8921CEDC4A68}" destId="{5AFB93CE-546F-4B19-A0EA-BADD0950E0FB}" srcOrd="0" destOrd="0" presId="urn:microsoft.com/office/officeart/2005/8/layout/hChevron3"/>
    <dgm:cxn modelId="{4EFD4A54-A9D8-4E4F-A6A7-20A6FBFC331B}" srcId="{6FE38CD0-03D9-40A0-A747-FD62055BAE4C}" destId="{32DF3A51-ACF4-446D-A454-10DF34B1EAD6}" srcOrd="0" destOrd="0" parTransId="{4711E9CB-1DF9-409B-B078-F23C186CCD6E}" sibTransId="{4D59FFF0-337A-404C-9C42-24257CB169E3}"/>
    <dgm:cxn modelId="{683DB098-F9BE-4B32-BE02-8DDD571E661C}" type="presOf" srcId="{C2433C4E-1A88-407D-8C35-2EA1E67CCCAE}" destId="{05D74177-572A-4C28-BBC8-FBA8D532E502}" srcOrd="0" destOrd="0" presId="urn:microsoft.com/office/officeart/2005/8/layout/hChevron3"/>
    <dgm:cxn modelId="{A7321634-437B-4234-9FF9-C5FF9D933B61}" type="presOf" srcId="{FA369270-4250-4BC1-9AC1-01EED82EF9CD}" destId="{A8731507-0481-4A3D-86AA-D37EE4EE224E}" srcOrd="0" destOrd="0" presId="urn:microsoft.com/office/officeart/2005/8/layout/hChevron3"/>
    <dgm:cxn modelId="{2E803C60-2BD4-456A-A419-DF057F25FA5A}" srcId="{FA369270-4250-4BC1-9AC1-01EED82EF9CD}" destId="{B96498E0-744A-4CF9-8D3F-8921CEDC4A68}" srcOrd="2" destOrd="0" parTransId="{CB778370-E973-4B2C-950D-8EAEC2EECA7D}" sibTransId="{86D95E13-2ED5-42E8-8BB5-395AE7DA327F}"/>
    <dgm:cxn modelId="{E6732924-ECEE-4C87-97FA-5A4DD152928D}" type="presOf" srcId="{6FE38CD0-03D9-40A0-A747-FD62055BAE4C}" destId="{D4DB9FB3-1CBB-4AFC-86B8-989CE4338687}" srcOrd="0" destOrd="0" presId="urn:microsoft.com/office/officeart/2005/8/layout/hChevron3"/>
    <dgm:cxn modelId="{1ACD3DEB-770E-4210-9F8E-C4DB5D71B10C}" type="presOf" srcId="{954ED5B5-2DB3-4CFF-A9B5-67B94467D874}" destId="{6D1F6348-92B9-4FC1-8460-77B5E762199B}" srcOrd="0" destOrd="0" presId="urn:microsoft.com/office/officeart/2005/8/layout/hChevron3"/>
    <dgm:cxn modelId="{90602038-F7FA-4ABA-9CB6-F9D7A1AC3142}" type="presOf" srcId="{32DF3A51-ACF4-446D-A454-10DF34B1EAD6}" destId="{D4DB9FB3-1CBB-4AFC-86B8-989CE4338687}" srcOrd="0" destOrd="1" presId="urn:microsoft.com/office/officeart/2005/8/layout/hChevron3"/>
    <dgm:cxn modelId="{163042FF-AA90-4A96-895D-C7FF309213CA}" type="presParOf" srcId="{A8731507-0481-4A3D-86AA-D37EE4EE224E}" destId="{6D1F6348-92B9-4FC1-8460-77B5E762199B}" srcOrd="0" destOrd="0" presId="urn:microsoft.com/office/officeart/2005/8/layout/hChevron3"/>
    <dgm:cxn modelId="{5387F84C-3369-49F9-851C-B95D69F2E2AC}" type="presParOf" srcId="{A8731507-0481-4A3D-86AA-D37EE4EE224E}" destId="{FDC68054-A973-49DB-8814-AC93E3DB4F65}" srcOrd="1" destOrd="0" presId="urn:microsoft.com/office/officeart/2005/8/layout/hChevron3"/>
    <dgm:cxn modelId="{F82F2E0F-88F4-4C5F-BE41-14E34431A4A3}" type="presParOf" srcId="{A8731507-0481-4A3D-86AA-D37EE4EE224E}" destId="{05D74177-572A-4C28-BBC8-FBA8D532E502}" srcOrd="2" destOrd="0" presId="urn:microsoft.com/office/officeart/2005/8/layout/hChevron3"/>
    <dgm:cxn modelId="{FC066EE2-4725-4A8D-873A-B95029D8EAA1}" type="presParOf" srcId="{A8731507-0481-4A3D-86AA-D37EE4EE224E}" destId="{3C7B45E0-8D43-4200-9576-57621EC6232D}" srcOrd="3" destOrd="0" presId="urn:microsoft.com/office/officeart/2005/8/layout/hChevron3"/>
    <dgm:cxn modelId="{3C429B25-564F-4908-AC3A-F3C23C63C14F}" type="presParOf" srcId="{A8731507-0481-4A3D-86AA-D37EE4EE224E}" destId="{5AFB93CE-546F-4B19-A0EA-BADD0950E0FB}" srcOrd="4" destOrd="0" presId="urn:microsoft.com/office/officeart/2005/8/layout/hChevron3"/>
    <dgm:cxn modelId="{FCCE2F36-BB88-4D93-8F65-90B04875034A}" type="presParOf" srcId="{A8731507-0481-4A3D-86AA-D37EE4EE224E}" destId="{E0A014DC-CD01-4183-B9F7-30FD75AC3E9C}" srcOrd="5" destOrd="0" presId="urn:microsoft.com/office/officeart/2005/8/layout/hChevron3"/>
    <dgm:cxn modelId="{671B24B0-5536-4325-8E97-451C686A5CDB}" type="presParOf" srcId="{A8731507-0481-4A3D-86AA-D37EE4EE224E}" destId="{D4DB9FB3-1CBB-4AFC-86B8-989CE4338687}"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369270-4250-4BC1-9AC1-01EED82EF9CD}" type="doc">
      <dgm:prSet loTypeId="urn:microsoft.com/office/officeart/2005/8/layout/hChevron3" loCatId="process" qsTypeId="urn:microsoft.com/office/officeart/2005/8/quickstyle/3d1" qsCatId="3D" csTypeId="urn:microsoft.com/office/officeart/2005/8/colors/colorful1" csCatId="colorful" phldr="1"/>
      <dgm:spPr/>
      <dgm:t>
        <a:bodyPr/>
        <a:lstStyle/>
        <a:p>
          <a:endParaRPr lang="en-US"/>
        </a:p>
      </dgm:t>
    </dgm:pt>
    <dgm:pt modelId="{B96498E0-744A-4CF9-8D3F-8921CEDC4A68}">
      <dgm:prSet phldrT="[Text]" custT="1"/>
      <dgm:spPr/>
      <dgm:t>
        <a:bodyPr/>
        <a:lstStyle/>
        <a:p>
          <a:pPr algn="ctr"/>
          <a:endParaRPr lang="en-US" sz="1200" dirty="0" smtClean="0">
            <a:latin typeface="Times New Roman" panose="02020603050405020304" pitchFamily="18" charset="0"/>
            <a:cs typeface="Times New Roman" panose="02020603050405020304" pitchFamily="18" charset="0"/>
          </a:endParaRPr>
        </a:p>
      </dgm:t>
    </dgm:pt>
    <dgm:pt modelId="{CB778370-E973-4B2C-950D-8EAEC2EECA7D}" type="parTrans" cxnId="{2E803C60-2BD4-456A-A419-DF057F25FA5A}">
      <dgm:prSet/>
      <dgm:spPr/>
      <dgm:t>
        <a:bodyPr/>
        <a:lstStyle/>
        <a:p>
          <a:endParaRPr lang="en-US" sz="2800">
            <a:latin typeface="Times New Roman" panose="02020603050405020304" pitchFamily="18" charset="0"/>
            <a:cs typeface="Times New Roman" panose="02020603050405020304" pitchFamily="18" charset="0"/>
          </a:endParaRPr>
        </a:p>
      </dgm:t>
    </dgm:pt>
    <dgm:pt modelId="{86D95E13-2ED5-42E8-8BB5-395AE7DA327F}" type="sibTrans" cxnId="{2E803C60-2BD4-456A-A419-DF057F25FA5A}">
      <dgm:prSet/>
      <dgm:spPr/>
      <dgm:t>
        <a:bodyPr/>
        <a:lstStyle/>
        <a:p>
          <a:endParaRPr lang="en-US" sz="2800">
            <a:latin typeface="Times New Roman" panose="02020603050405020304" pitchFamily="18" charset="0"/>
            <a:cs typeface="Times New Roman" panose="02020603050405020304" pitchFamily="18" charset="0"/>
          </a:endParaRPr>
        </a:p>
      </dgm:t>
    </dgm:pt>
    <dgm:pt modelId="{6FE38CD0-03D9-40A0-A747-FD62055BAE4C}">
      <dgm:prSet phldrT="[Text]" custT="1"/>
      <dgm:spPr/>
      <dgm:t>
        <a:bodyPr/>
        <a:lstStyle/>
        <a:p>
          <a:pPr algn="ctr"/>
          <a:endParaRPr lang="en-US" sz="1200" dirty="0" smtClean="0">
            <a:latin typeface="Times New Roman" panose="02020603050405020304" pitchFamily="18" charset="0"/>
            <a:cs typeface="Times New Roman" panose="02020603050405020304" pitchFamily="18" charset="0"/>
          </a:endParaRPr>
        </a:p>
        <a:p>
          <a:pPr algn="ctr"/>
          <a:endParaRPr lang="en-US" sz="700" b="1"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CHÚ THÍCH</a:t>
          </a:r>
          <a:endParaRPr lang="en-US" sz="2800" dirty="0">
            <a:latin typeface="Times New Roman" panose="02020603050405020304" pitchFamily="18" charset="0"/>
            <a:cs typeface="Times New Roman" panose="02020603050405020304" pitchFamily="18" charset="0"/>
          </a:endParaRPr>
        </a:p>
      </dgm:t>
    </dgm:pt>
    <dgm:pt modelId="{3F4D835A-9C67-4B5A-95F7-3B2E7D1BFDFE}" type="parTrans" cxnId="{E78FA977-7523-4E27-96C5-49A4155BC3C1}">
      <dgm:prSet/>
      <dgm:spPr/>
      <dgm:t>
        <a:bodyPr/>
        <a:lstStyle/>
        <a:p>
          <a:endParaRPr lang="en-US" sz="2800">
            <a:latin typeface="Times New Roman" panose="02020603050405020304" pitchFamily="18" charset="0"/>
            <a:cs typeface="Times New Roman" panose="02020603050405020304" pitchFamily="18" charset="0"/>
          </a:endParaRPr>
        </a:p>
      </dgm:t>
    </dgm:pt>
    <dgm:pt modelId="{A552A0A1-C16C-4792-AD14-E3CD9721DDFD}" type="sibTrans" cxnId="{E78FA977-7523-4E27-96C5-49A4155BC3C1}">
      <dgm:prSet/>
      <dgm:spPr/>
      <dgm:t>
        <a:bodyPr/>
        <a:lstStyle/>
        <a:p>
          <a:endParaRPr lang="en-US" sz="2800">
            <a:latin typeface="Times New Roman" panose="02020603050405020304" pitchFamily="18" charset="0"/>
            <a:cs typeface="Times New Roman" panose="02020603050405020304" pitchFamily="18" charset="0"/>
          </a:endParaRPr>
        </a:p>
      </dgm:t>
    </dgm:pt>
    <dgm:pt modelId="{32DF3A51-ACF4-446D-A454-10DF34B1EAD6}">
      <dgm:prSet phldrT="[Text]" custT="1"/>
      <dgm:spPr/>
      <dgm:t>
        <a:bodyPr/>
        <a:lstStyle/>
        <a:p>
          <a:pPr algn="ctr"/>
          <a:endParaRPr lang="en-US" sz="2800" dirty="0">
            <a:latin typeface="Times New Roman" panose="02020603050405020304" pitchFamily="18" charset="0"/>
            <a:cs typeface="Times New Roman" panose="02020603050405020304" pitchFamily="18" charset="0"/>
          </a:endParaRPr>
        </a:p>
      </dgm:t>
    </dgm:pt>
    <dgm:pt modelId="{4711E9CB-1DF9-409B-B078-F23C186CCD6E}" type="parTrans" cxnId="{4EFD4A54-A9D8-4E4F-A6A7-20A6FBFC331B}">
      <dgm:prSet/>
      <dgm:spPr/>
      <dgm:t>
        <a:bodyPr/>
        <a:lstStyle/>
        <a:p>
          <a:endParaRPr lang="en-US" sz="2800">
            <a:latin typeface="Times New Roman" panose="02020603050405020304" pitchFamily="18" charset="0"/>
            <a:cs typeface="Times New Roman" panose="02020603050405020304" pitchFamily="18" charset="0"/>
          </a:endParaRPr>
        </a:p>
      </dgm:t>
    </dgm:pt>
    <dgm:pt modelId="{4D59FFF0-337A-404C-9C42-24257CB169E3}" type="sibTrans" cxnId="{4EFD4A54-A9D8-4E4F-A6A7-20A6FBFC331B}">
      <dgm:prSet/>
      <dgm:spPr/>
      <dgm:t>
        <a:bodyPr/>
        <a:lstStyle/>
        <a:p>
          <a:endParaRPr lang="en-US" sz="2800">
            <a:latin typeface="Times New Roman" panose="02020603050405020304" pitchFamily="18" charset="0"/>
            <a:cs typeface="Times New Roman" panose="02020603050405020304" pitchFamily="18" charset="0"/>
          </a:endParaRPr>
        </a:p>
      </dgm:t>
    </dgm:pt>
    <dgm:pt modelId="{8A47E592-ABF2-404F-A439-02875F3B9CEF}">
      <dgm:prSet phldrT="[Text]" custT="1"/>
      <dgm:spPr/>
      <dgm:t>
        <a:bodyPr/>
        <a:lstStyle/>
        <a:p>
          <a:pPr algn="ctr"/>
          <a:endParaRPr lang="en-US" sz="2800" dirty="0">
            <a:latin typeface="Times New Roman" panose="02020603050405020304" pitchFamily="18" charset="0"/>
            <a:cs typeface="Times New Roman" panose="02020603050405020304" pitchFamily="18" charset="0"/>
          </a:endParaRPr>
        </a:p>
      </dgm:t>
    </dgm:pt>
    <dgm:pt modelId="{C2433C4E-1A88-407D-8C35-2EA1E67CCCAE}">
      <dgm:prSet phldrT="[Text]" custT="1"/>
      <dgm:spPr/>
      <dgm:t>
        <a:bodyPr/>
        <a:lstStyle/>
        <a:p>
          <a:pPr algn="ctr"/>
          <a:endParaRPr lang="en-US" sz="1200"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2</a:t>
          </a:r>
        </a:p>
        <a:p>
          <a:pPr algn="ct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vụ</a:t>
          </a:r>
          <a:endParaRPr lang="en-US" sz="2800" dirty="0">
            <a:latin typeface="Times New Roman" panose="02020603050405020304" pitchFamily="18" charset="0"/>
            <a:cs typeface="Times New Roman" panose="02020603050405020304" pitchFamily="18" charset="0"/>
          </a:endParaRPr>
        </a:p>
      </dgm:t>
    </dgm:pt>
    <dgm:pt modelId="{CED58022-5EDC-453B-85C1-33BEA9BB4AC1}" type="sibTrans" cxnId="{EE6E9453-AC86-438E-9EA9-BAEE547E00B2}">
      <dgm:prSet/>
      <dgm:spPr/>
      <dgm:t>
        <a:bodyPr/>
        <a:lstStyle/>
        <a:p>
          <a:endParaRPr lang="en-US" sz="2800">
            <a:latin typeface="Times New Roman" panose="02020603050405020304" pitchFamily="18" charset="0"/>
            <a:cs typeface="Times New Roman" panose="02020603050405020304" pitchFamily="18" charset="0"/>
          </a:endParaRPr>
        </a:p>
      </dgm:t>
    </dgm:pt>
    <dgm:pt modelId="{8DF7B5E5-8445-4889-913A-4269AE01EAEB}" type="parTrans" cxnId="{EE6E9453-AC86-438E-9EA9-BAEE547E00B2}">
      <dgm:prSet/>
      <dgm:spPr/>
      <dgm:t>
        <a:bodyPr/>
        <a:lstStyle/>
        <a:p>
          <a:endParaRPr lang="en-US" sz="2800">
            <a:latin typeface="Times New Roman" panose="02020603050405020304" pitchFamily="18" charset="0"/>
            <a:cs typeface="Times New Roman" panose="02020603050405020304" pitchFamily="18" charset="0"/>
          </a:endParaRPr>
        </a:p>
      </dgm:t>
    </dgm:pt>
    <dgm:pt modelId="{6E439F51-49AF-4611-85B5-F490753AB773}" type="sibTrans" cxnId="{F4E821F7-A4CC-4143-9B7D-B64B033AAE98}">
      <dgm:prSet/>
      <dgm:spPr/>
      <dgm:t>
        <a:bodyPr/>
        <a:lstStyle/>
        <a:p>
          <a:endParaRPr lang="en-US" sz="2800">
            <a:latin typeface="Times New Roman" panose="02020603050405020304" pitchFamily="18" charset="0"/>
            <a:cs typeface="Times New Roman" panose="02020603050405020304" pitchFamily="18" charset="0"/>
          </a:endParaRPr>
        </a:p>
      </dgm:t>
    </dgm:pt>
    <dgm:pt modelId="{E5EFCB63-8816-4E78-8012-F4484B704BEE}" type="parTrans" cxnId="{F4E821F7-A4CC-4143-9B7D-B64B033AAE98}">
      <dgm:prSet/>
      <dgm:spPr/>
      <dgm:t>
        <a:bodyPr/>
        <a:lstStyle/>
        <a:p>
          <a:endParaRPr lang="en-US" sz="2800">
            <a:latin typeface="Times New Roman" panose="02020603050405020304" pitchFamily="18" charset="0"/>
            <a:cs typeface="Times New Roman" panose="02020603050405020304" pitchFamily="18" charset="0"/>
          </a:endParaRPr>
        </a:p>
      </dgm:t>
    </dgm:pt>
    <dgm:pt modelId="{09620E34-E0BF-4AA8-8339-679CC20BA731}">
      <dgm:prSet phldrT="[Text]" custT="1"/>
      <dgm:spPr/>
      <dgm:t>
        <a:bodyPr/>
        <a:lstStyle/>
        <a:p>
          <a:pPr algn="l"/>
          <a:endParaRPr lang="en-US" sz="2800" dirty="0">
            <a:latin typeface="Times New Roman" panose="02020603050405020304" pitchFamily="18" charset="0"/>
            <a:cs typeface="Times New Roman" panose="02020603050405020304" pitchFamily="18" charset="0"/>
          </a:endParaRPr>
        </a:p>
      </dgm:t>
    </dgm:pt>
    <dgm:pt modelId="{954ED5B5-2DB3-4CFF-A9B5-67B94467D874}">
      <dgm:prSet phldrT="[Text]" custT="1"/>
      <dgm:spPr/>
      <dgm:t>
        <a:bodyPr/>
        <a:lstStyle/>
        <a:p>
          <a:pPr algn="ctr"/>
          <a:endParaRPr lang="en-US" sz="1200" dirty="0" smtClean="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a:t>
          </a:r>
        </a:p>
        <a:p>
          <a:pPr algn="ctr"/>
          <a:r>
            <a:rPr lang="en-US" sz="2800" dirty="0" err="1" smtClean="0">
              <a:latin typeface="Times New Roman" panose="02020603050405020304" pitchFamily="18" charset="0"/>
              <a:cs typeface="Times New Roman" panose="02020603050405020304" pitchFamily="18" charset="0"/>
            </a:rPr>
            <a:t>Chuyển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giao</a:t>
          </a: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vụ</a:t>
          </a:r>
          <a:endParaRPr lang="en-US" sz="2800" dirty="0">
            <a:latin typeface="Times New Roman" panose="02020603050405020304" pitchFamily="18" charset="0"/>
            <a:cs typeface="Times New Roman" panose="02020603050405020304" pitchFamily="18" charset="0"/>
          </a:endParaRPr>
        </a:p>
      </dgm:t>
    </dgm:pt>
    <dgm:pt modelId="{79FD7728-64E5-4A39-B259-DDABACE0B3DF}" type="sibTrans" cxnId="{568B8389-E87C-423B-A06A-BF9B0A1F644E}">
      <dgm:prSet/>
      <dgm:spPr/>
      <dgm:t>
        <a:bodyPr/>
        <a:lstStyle/>
        <a:p>
          <a:endParaRPr lang="en-US" sz="2800">
            <a:latin typeface="Times New Roman" panose="02020603050405020304" pitchFamily="18" charset="0"/>
            <a:cs typeface="Times New Roman" panose="02020603050405020304" pitchFamily="18" charset="0"/>
          </a:endParaRPr>
        </a:p>
      </dgm:t>
    </dgm:pt>
    <dgm:pt modelId="{5A522A85-F40D-4B79-AE70-D521D877BAEC}" type="parTrans" cxnId="{568B8389-E87C-423B-A06A-BF9B0A1F644E}">
      <dgm:prSet/>
      <dgm:spPr/>
      <dgm:t>
        <a:bodyPr/>
        <a:lstStyle/>
        <a:p>
          <a:endParaRPr lang="en-US" sz="2800">
            <a:latin typeface="Times New Roman" panose="02020603050405020304" pitchFamily="18" charset="0"/>
            <a:cs typeface="Times New Roman" panose="02020603050405020304" pitchFamily="18" charset="0"/>
          </a:endParaRPr>
        </a:p>
      </dgm:t>
    </dgm:pt>
    <dgm:pt modelId="{F76FAFB5-6622-483A-BE83-E4EB8EC98AD4}" type="sibTrans" cxnId="{EC74C941-CE30-42FD-BE84-73A9C912465D}">
      <dgm:prSet/>
      <dgm:spPr/>
      <dgm:t>
        <a:bodyPr/>
        <a:lstStyle/>
        <a:p>
          <a:endParaRPr lang="en-US" sz="2800">
            <a:latin typeface="Times New Roman" panose="02020603050405020304" pitchFamily="18" charset="0"/>
            <a:cs typeface="Times New Roman" panose="02020603050405020304" pitchFamily="18" charset="0"/>
          </a:endParaRPr>
        </a:p>
      </dgm:t>
    </dgm:pt>
    <dgm:pt modelId="{2D6DDB56-07AB-406F-BBA9-CF107D1A9A3B}" type="parTrans" cxnId="{EC74C941-CE30-42FD-BE84-73A9C912465D}">
      <dgm:prSet/>
      <dgm:spPr/>
      <dgm:t>
        <a:bodyPr/>
        <a:lstStyle/>
        <a:p>
          <a:endParaRPr lang="en-US" sz="2800">
            <a:latin typeface="Times New Roman" panose="02020603050405020304" pitchFamily="18" charset="0"/>
            <a:cs typeface="Times New Roman" panose="02020603050405020304" pitchFamily="18" charset="0"/>
          </a:endParaRPr>
        </a:p>
      </dgm:t>
    </dgm:pt>
    <dgm:pt modelId="{A8731507-0481-4A3D-86AA-D37EE4EE224E}" type="pres">
      <dgm:prSet presAssocID="{FA369270-4250-4BC1-9AC1-01EED82EF9CD}" presName="Name0" presStyleCnt="0">
        <dgm:presLayoutVars>
          <dgm:dir/>
          <dgm:resizeHandles val="exact"/>
        </dgm:presLayoutVars>
      </dgm:prSet>
      <dgm:spPr/>
      <dgm:t>
        <a:bodyPr/>
        <a:lstStyle/>
        <a:p>
          <a:endParaRPr lang="en-US"/>
        </a:p>
      </dgm:t>
    </dgm:pt>
    <dgm:pt modelId="{6D1F6348-92B9-4FC1-8460-77B5E762199B}" type="pres">
      <dgm:prSet presAssocID="{954ED5B5-2DB3-4CFF-A9B5-67B94467D874}" presName="parAndChTx" presStyleLbl="node1" presStyleIdx="0" presStyleCnt="4">
        <dgm:presLayoutVars>
          <dgm:bulletEnabled val="1"/>
        </dgm:presLayoutVars>
      </dgm:prSet>
      <dgm:spPr/>
      <dgm:t>
        <a:bodyPr/>
        <a:lstStyle/>
        <a:p>
          <a:endParaRPr lang="en-US"/>
        </a:p>
      </dgm:t>
    </dgm:pt>
    <dgm:pt modelId="{FDC68054-A973-49DB-8814-AC93E3DB4F65}" type="pres">
      <dgm:prSet presAssocID="{79FD7728-64E5-4A39-B259-DDABACE0B3DF}" presName="parAndChSpace" presStyleCnt="0"/>
      <dgm:spPr/>
    </dgm:pt>
    <dgm:pt modelId="{05D74177-572A-4C28-BBC8-FBA8D532E502}" type="pres">
      <dgm:prSet presAssocID="{C2433C4E-1A88-407D-8C35-2EA1E67CCCAE}" presName="parAndChTx" presStyleLbl="node1" presStyleIdx="1" presStyleCnt="4" custLinFactX="-53761" custLinFactNeighborX="-100000" custLinFactNeighborY="-1283">
        <dgm:presLayoutVars>
          <dgm:bulletEnabled val="1"/>
        </dgm:presLayoutVars>
      </dgm:prSet>
      <dgm:spPr/>
      <dgm:t>
        <a:bodyPr/>
        <a:lstStyle/>
        <a:p>
          <a:endParaRPr lang="en-US"/>
        </a:p>
      </dgm:t>
    </dgm:pt>
    <dgm:pt modelId="{3C7B45E0-8D43-4200-9576-57621EC6232D}" type="pres">
      <dgm:prSet presAssocID="{CED58022-5EDC-453B-85C1-33BEA9BB4AC1}" presName="parAndChSpace" presStyleCnt="0"/>
      <dgm:spPr/>
    </dgm:pt>
    <dgm:pt modelId="{5AFB93CE-546F-4B19-A0EA-BADD0950E0FB}" type="pres">
      <dgm:prSet presAssocID="{B96498E0-744A-4CF9-8D3F-8921CEDC4A68}" presName="parAndChTx" presStyleLbl="node1" presStyleIdx="2" presStyleCnt="4" custLinFactX="-113761" custLinFactNeighborX="-200000" custLinFactNeighborY="-1283">
        <dgm:presLayoutVars>
          <dgm:bulletEnabled val="1"/>
        </dgm:presLayoutVars>
      </dgm:prSet>
      <dgm:spPr/>
      <dgm:t>
        <a:bodyPr/>
        <a:lstStyle/>
        <a:p>
          <a:endParaRPr lang="en-US"/>
        </a:p>
      </dgm:t>
    </dgm:pt>
    <dgm:pt modelId="{E0A014DC-CD01-4183-B9F7-30FD75AC3E9C}" type="pres">
      <dgm:prSet presAssocID="{86D95E13-2ED5-42E8-8BB5-395AE7DA327F}" presName="parAndChSpace" presStyleCnt="0"/>
      <dgm:spPr/>
    </dgm:pt>
    <dgm:pt modelId="{D4DB9FB3-1CBB-4AFC-86B8-989CE4338687}" type="pres">
      <dgm:prSet presAssocID="{6FE38CD0-03D9-40A0-A747-FD62055BAE4C}" presName="parAndChTx" presStyleLbl="node1" presStyleIdx="3" presStyleCnt="4" custScaleX="125438" custLinFactX="-100787" custLinFactNeighborX="-200000" custLinFactNeighborY="2468">
        <dgm:presLayoutVars>
          <dgm:bulletEnabled val="1"/>
        </dgm:presLayoutVars>
      </dgm:prSet>
      <dgm:spPr/>
      <dgm:t>
        <a:bodyPr/>
        <a:lstStyle/>
        <a:p>
          <a:endParaRPr lang="en-US"/>
        </a:p>
      </dgm:t>
    </dgm:pt>
  </dgm:ptLst>
  <dgm:cxnLst>
    <dgm:cxn modelId="{999A7F26-35B7-4A15-864E-05D30B4F8DC1}" type="presOf" srcId="{09620E34-E0BF-4AA8-8339-679CC20BA731}" destId="{6D1F6348-92B9-4FC1-8460-77B5E762199B}" srcOrd="0" destOrd="1" presId="urn:microsoft.com/office/officeart/2005/8/layout/hChevron3"/>
    <dgm:cxn modelId="{1EE7D34F-E9DD-4FAC-88DA-90AE1ECFA522}" type="presOf" srcId="{B96498E0-744A-4CF9-8D3F-8921CEDC4A68}" destId="{5AFB93CE-546F-4B19-A0EA-BADD0950E0FB}" srcOrd="0" destOrd="0" presId="urn:microsoft.com/office/officeart/2005/8/layout/hChevron3"/>
    <dgm:cxn modelId="{EBC3CD42-2267-4ED1-96B0-AF3D62E6091C}" type="presOf" srcId="{954ED5B5-2DB3-4CFF-A9B5-67B94467D874}" destId="{6D1F6348-92B9-4FC1-8460-77B5E762199B}" srcOrd="0" destOrd="0" presId="urn:microsoft.com/office/officeart/2005/8/layout/hChevron3"/>
    <dgm:cxn modelId="{27E5595F-3CD3-46EF-A9EE-BFE9272C8EE6}" type="presOf" srcId="{6FE38CD0-03D9-40A0-A747-FD62055BAE4C}" destId="{D4DB9FB3-1CBB-4AFC-86B8-989CE4338687}" srcOrd="0" destOrd="0" presId="urn:microsoft.com/office/officeart/2005/8/layout/hChevron3"/>
    <dgm:cxn modelId="{D31CAABC-A0AC-4AD5-8950-166B1FDDF053}" type="presOf" srcId="{8A47E592-ABF2-404F-A439-02875F3B9CEF}" destId="{05D74177-572A-4C28-BBC8-FBA8D532E502}" srcOrd="0" destOrd="1" presId="urn:microsoft.com/office/officeart/2005/8/layout/hChevron3"/>
    <dgm:cxn modelId="{EC74C941-CE30-42FD-BE84-73A9C912465D}" srcId="{954ED5B5-2DB3-4CFF-A9B5-67B94467D874}" destId="{09620E34-E0BF-4AA8-8339-679CC20BA731}" srcOrd="0" destOrd="0" parTransId="{2D6DDB56-07AB-406F-BBA9-CF107D1A9A3B}" sibTransId="{F76FAFB5-6622-483A-BE83-E4EB8EC98AD4}"/>
    <dgm:cxn modelId="{31200616-146F-42BF-B28A-4E9482FB9E3E}" type="presOf" srcId="{FA369270-4250-4BC1-9AC1-01EED82EF9CD}" destId="{A8731507-0481-4A3D-86AA-D37EE4EE224E}" srcOrd="0" destOrd="0" presId="urn:microsoft.com/office/officeart/2005/8/layout/hChevron3"/>
    <dgm:cxn modelId="{9D681690-5AC8-4F91-9DE8-09433E327628}" type="presOf" srcId="{C2433C4E-1A88-407D-8C35-2EA1E67CCCAE}" destId="{05D74177-572A-4C28-BBC8-FBA8D532E502}" srcOrd="0" destOrd="0" presId="urn:microsoft.com/office/officeart/2005/8/layout/hChevron3"/>
    <dgm:cxn modelId="{F4E821F7-A4CC-4143-9B7D-B64B033AAE98}" srcId="{C2433C4E-1A88-407D-8C35-2EA1E67CCCAE}" destId="{8A47E592-ABF2-404F-A439-02875F3B9CEF}" srcOrd="0" destOrd="0" parTransId="{E5EFCB63-8816-4E78-8012-F4484B704BEE}" sibTransId="{6E439F51-49AF-4611-85B5-F490753AB773}"/>
    <dgm:cxn modelId="{2E803C60-2BD4-456A-A419-DF057F25FA5A}" srcId="{FA369270-4250-4BC1-9AC1-01EED82EF9CD}" destId="{B96498E0-744A-4CF9-8D3F-8921CEDC4A68}" srcOrd="2" destOrd="0" parTransId="{CB778370-E973-4B2C-950D-8EAEC2EECA7D}" sibTransId="{86D95E13-2ED5-42E8-8BB5-395AE7DA327F}"/>
    <dgm:cxn modelId="{1ABE7245-F9DD-45D3-A777-B6E10ADD6F6F}" type="presOf" srcId="{32DF3A51-ACF4-446D-A454-10DF34B1EAD6}" destId="{D4DB9FB3-1CBB-4AFC-86B8-989CE4338687}" srcOrd="0" destOrd="1" presId="urn:microsoft.com/office/officeart/2005/8/layout/hChevron3"/>
    <dgm:cxn modelId="{E78FA977-7523-4E27-96C5-49A4155BC3C1}" srcId="{FA369270-4250-4BC1-9AC1-01EED82EF9CD}" destId="{6FE38CD0-03D9-40A0-A747-FD62055BAE4C}" srcOrd="3" destOrd="0" parTransId="{3F4D835A-9C67-4B5A-95F7-3B2E7D1BFDFE}" sibTransId="{A552A0A1-C16C-4792-AD14-E3CD9721DDFD}"/>
    <dgm:cxn modelId="{4EFD4A54-A9D8-4E4F-A6A7-20A6FBFC331B}" srcId="{6FE38CD0-03D9-40A0-A747-FD62055BAE4C}" destId="{32DF3A51-ACF4-446D-A454-10DF34B1EAD6}" srcOrd="0" destOrd="0" parTransId="{4711E9CB-1DF9-409B-B078-F23C186CCD6E}" sibTransId="{4D59FFF0-337A-404C-9C42-24257CB169E3}"/>
    <dgm:cxn modelId="{568B8389-E87C-423B-A06A-BF9B0A1F644E}" srcId="{FA369270-4250-4BC1-9AC1-01EED82EF9CD}" destId="{954ED5B5-2DB3-4CFF-A9B5-67B94467D874}" srcOrd="0" destOrd="0" parTransId="{5A522A85-F40D-4B79-AE70-D521D877BAEC}" sibTransId="{79FD7728-64E5-4A39-B259-DDABACE0B3DF}"/>
    <dgm:cxn modelId="{EE6E9453-AC86-438E-9EA9-BAEE547E00B2}" srcId="{FA369270-4250-4BC1-9AC1-01EED82EF9CD}" destId="{C2433C4E-1A88-407D-8C35-2EA1E67CCCAE}" srcOrd="1" destOrd="0" parTransId="{8DF7B5E5-8445-4889-913A-4269AE01EAEB}" sibTransId="{CED58022-5EDC-453B-85C1-33BEA9BB4AC1}"/>
    <dgm:cxn modelId="{BF056145-0686-4987-95FD-800EFB517831}" type="presParOf" srcId="{A8731507-0481-4A3D-86AA-D37EE4EE224E}" destId="{6D1F6348-92B9-4FC1-8460-77B5E762199B}" srcOrd="0" destOrd="0" presId="urn:microsoft.com/office/officeart/2005/8/layout/hChevron3"/>
    <dgm:cxn modelId="{ABB9F7B5-336D-4CB3-B898-FDD83C0EE99F}" type="presParOf" srcId="{A8731507-0481-4A3D-86AA-D37EE4EE224E}" destId="{FDC68054-A973-49DB-8814-AC93E3DB4F65}" srcOrd="1" destOrd="0" presId="urn:microsoft.com/office/officeart/2005/8/layout/hChevron3"/>
    <dgm:cxn modelId="{329F5A66-C0FC-434E-9F98-4AE6EBF87549}" type="presParOf" srcId="{A8731507-0481-4A3D-86AA-D37EE4EE224E}" destId="{05D74177-572A-4C28-BBC8-FBA8D532E502}" srcOrd="2" destOrd="0" presId="urn:microsoft.com/office/officeart/2005/8/layout/hChevron3"/>
    <dgm:cxn modelId="{56134112-5A2C-4427-AB75-814A0CF7BBC7}" type="presParOf" srcId="{A8731507-0481-4A3D-86AA-D37EE4EE224E}" destId="{3C7B45E0-8D43-4200-9576-57621EC6232D}" srcOrd="3" destOrd="0" presId="urn:microsoft.com/office/officeart/2005/8/layout/hChevron3"/>
    <dgm:cxn modelId="{FD2A71BE-E410-43E0-B741-8003BBF86026}" type="presParOf" srcId="{A8731507-0481-4A3D-86AA-D37EE4EE224E}" destId="{5AFB93CE-546F-4B19-A0EA-BADD0950E0FB}" srcOrd="4" destOrd="0" presId="urn:microsoft.com/office/officeart/2005/8/layout/hChevron3"/>
    <dgm:cxn modelId="{20970D0A-4EAF-4E4E-A457-1B009CCC3455}" type="presParOf" srcId="{A8731507-0481-4A3D-86AA-D37EE4EE224E}" destId="{E0A014DC-CD01-4183-B9F7-30FD75AC3E9C}" srcOrd="5" destOrd="0" presId="urn:microsoft.com/office/officeart/2005/8/layout/hChevron3"/>
    <dgm:cxn modelId="{484585DE-E3B7-43FA-856F-80563A389BEA}" type="presParOf" srcId="{A8731507-0481-4A3D-86AA-D37EE4EE224E}" destId="{D4DB9FB3-1CBB-4AFC-86B8-989CE4338687}"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850FB5-1580-422B-A08D-232A13DFF3CD}"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en-US"/>
        </a:p>
      </dgm:t>
    </dgm:pt>
    <dgm:pt modelId="{3CAA65DA-5EDC-43D4-B704-7ECC704953E8}">
      <dgm:prSet phldrT="[Text]" custT="1"/>
      <dgm:spPr/>
      <dgm:t>
        <a:bodyPr/>
        <a:lstStyle/>
        <a:p>
          <a:r>
            <a:rPr lang="en-US" sz="2800" b="1" dirty="0" smtClean="0">
              <a:latin typeface="Times New Roman" panose="02020603050405020304" pitchFamily="18" charset="0"/>
              <a:cs typeface="Times New Roman" panose="02020603050405020304" pitchFamily="18" charset="0"/>
            </a:rPr>
            <a:t>1</a:t>
          </a:r>
          <a:endParaRPr lang="en-US" sz="2800" b="1" dirty="0">
            <a:latin typeface="Times New Roman" panose="02020603050405020304" pitchFamily="18" charset="0"/>
            <a:cs typeface="Times New Roman" panose="02020603050405020304" pitchFamily="18" charset="0"/>
          </a:endParaRPr>
        </a:p>
      </dgm:t>
    </dgm:pt>
    <dgm:pt modelId="{FCE94CA6-8A8B-49B2-BFBA-CC27723F8A14}" type="parTrans" cxnId="{BB7EFC5F-E1ED-4323-8FDF-FD16BCBE768A}">
      <dgm:prSet/>
      <dgm:spPr/>
      <dgm:t>
        <a:bodyPr/>
        <a:lstStyle/>
        <a:p>
          <a:endParaRPr lang="en-US"/>
        </a:p>
      </dgm:t>
    </dgm:pt>
    <dgm:pt modelId="{A54A9285-8443-41F0-AA1E-3A14E2422142}" type="sibTrans" cxnId="{BB7EFC5F-E1ED-4323-8FDF-FD16BCBE768A}">
      <dgm:prSet/>
      <dgm:spPr/>
      <dgm:t>
        <a:bodyPr/>
        <a:lstStyle/>
        <a:p>
          <a:endParaRPr lang="en-US"/>
        </a:p>
      </dgm:t>
    </dgm:pt>
    <dgm:pt modelId="{FE12E8CE-B1D9-43DB-8EE2-40DBD5B5C92D}">
      <dgm:prSet phldrT="[Text]" custT="1"/>
      <dgm:spPr/>
      <dgm:t>
        <a:bodyPr/>
        <a:lstStyle/>
        <a:p>
          <a:r>
            <a:rPr lang="vi-VN" sz="2700" dirty="0" smtClean="0">
              <a:latin typeface="Times New Roman" panose="02020603050405020304" pitchFamily="18" charset="0"/>
              <a:ea typeface="Open Sans" panose="020B0606030504020204" pitchFamily="34" charset="0"/>
              <a:cs typeface="Times New Roman" panose="02020603050405020304" pitchFamily="18" charset="0"/>
            </a:rPr>
            <a:t>Bắt đầu.</a:t>
          </a:r>
          <a:endParaRPr lang="en-US" sz="2700" b="1" dirty="0">
            <a:latin typeface="Times New Roman" panose="02020603050405020304" pitchFamily="18" charset="0"/>
            <a:cs typeface="Times New Roman" panose="02020603050405020304" pitchFamily="18" charset="0"/>
          </a:endParaRPr>
        </a:p>
      </dgm:t>
    </dgm:pt>
    <dgm:pt modelId="{A82B6FAD-5AF2-4FFB-880A-8717EC78EFBD}" type="parTrans" cxnId="{171A9B95-457D-4C4C-ABCE-821B565CE30F}">
      <dgm:prSet/>
      <dgm:spPr/>
      <dgm:t>
        <a:bodyPr/>
        <a:lstStyle/>
        <a:p>
          <a:endParaRPr lang="en-US"/>
        </a:p>
      </dgm:t>
    </dgm:pt>
    <dgm:pt modelId="{1CB097FF-B065-496B-B2FA-23F1360D75EE}" type="sibTrans" cxnId="{171A9B95-457D-4C4C-ABCE-821B565CE30F}">
      <dgm:prSet/>
      <dgm:spPr/>
      <dgm:t>
        <a:bodyPr/>
        <a:lstStyle/>
        <a:p>
          <a:endParaRPr lang="en-US"/>
        </a:p>
      </dgm:t>
    </dgm:pt>
    <dgm:pt modelId="{98D961A5-C3AC-4224-AB5D-D139C7EE5C73}">
      <dgm:prSet phldrT="[Text]" custT="1"/>
      <dgm:spPr/>
      <dgm:t>
        <a:bodyPr/>
        <a:lstStyle/>
        <a:p>
          <a:r>
            <a:rPr lang="en-US" sz="2800" b="1" dirty="0" smtClean="0">
              <a:latin typeface="Times New Roman" panose="02020603050405020304" pitchFamily="18" charset="0"/>
              <a:cs typeface="Times New Roman" panose="02020603050405020304" pitchFamily="18" charset="0"/>
            </a:rPr>
            <a:t>2</a:t>
          </a:r>
          <a:endParaRPr lang="en-US" sz="2800" b="1" dirty="0">
            <a:latin typeface="Times New Roman" panose="02020603050405020304" pitchFamily="18" charset="0"/>
            <a:cs typeface="Times New Roman" panose="02020603050405020304" pitchFamily="18" charset="0"/>
          </a:endParaRPr>
        </a:p>
      </dgm:t>
    </dgm:pt>
    <dgm:pt modelId="{8EFF6BE7-548E-43E5-BD03-AB3E74640BD4}" type="parTrans" cxnId="{8D37A32D-E906-4782-8FA8-E61E82AE03A0}">
      <dgm:prSet/>
      <dgm:spPr/>
      <dgm:t>
        <a:bodyPr/>
        <a:lstStyle/>
        <a:p>
          <a:endParaRPr lang="en-US"/>
        </a:p>
      </dgm:t>
    </dgm:pt>
    <dgm:pt modelId="{0D714CF6-55F4-4289-8DFA-B21717391444}" type="sibTrans" cxnId="{8D37A32D-E906-4782-8FA8-E61E82AE03A0}">
      <dgm:prSet/>
      <dgm:spPr/>
      <dgm:t>
        <a:bodyPr/>
        <a:lstStyle/>
        <a:p>
          <a:endParaRPr lang="en-US"/>
        </a:p>
      </dgm:t>
    </dgm:pt>
    <dgm:pt modelId="{64A9C7C6-49D9-454E-A834-4724A8632104}">
      <dgm:prSet phldrT="[Text]" custT="1"/>
      <dgm:spPr/>
      <dgm:t>
        <a:bodyPr/>
        <a:lstStyle/>
        <a:p>
          <a:r>
            <a:rPr lang="vi-VN" sz="2700" dirty="0" smtClean="0">
              <a:latin typeface="Times New Roman" panose="02020603050405020304" pitchFamily="18" charset="0"/>
              <a:ea typeface="Open Sans" panose="020B0606030504020204" pitchFamily="34" charset="0"/>
              <a:cs typeface="Times New Roman" panose="02020603050405020304" pitchFamily="18" charset="0"/>
            </a:rPr>
            <a:t>Gán cho </a:t>
          </a:r>
          <a:r>
            <a:rPr lang="vi-VN" sz="2700" i="1" dirty="0" smtClean="0">
              <a:latin typeface="Times New Roman" panose="02020603050405020304" pitchFamily="18" charset="0"/>
              <a:ea typeface="Open Sans" panose="020B0606030504020204" pitchFamily="34" charset="0"/>
              <a:cs typeface="Times New Roman" panose="02020603050405020304" pitchFamily="18" charset="0"/>
            </a:rPr>
            <a:t>số bí mật </a:t>
          </a:r>
          <a:r>
            <a:rPr lang="vi-VN" sz="2700" dirty="0" smtClean="0">
              <a:latin typeface="Times New Roman" panose="02020603050405020304" pitchFamily="18" charset="0"/>
              <a:ea typeface="Open Sans" panose="020B0606030504020204" pitchFamily="34" charset="0"/>
              <a:cs typeface="Times New Roman" panose="02020603050405020304" pitchFamily="18" charset="0"/>
            </a:rPr>
            <a:t>một giá trị ngẫu nhiên trong khoảng từ </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1</a:t>
          </a:r>
          <a:r>
            <a:rPr lang="vi-VN" sz="2700" dirty="0" smtClean="0">
              <a:latin typeface="Times New Roman" panose="02020603050405020304" pitchFamily="18" charset="0"/>
              <a:ea typeface="Open Sans" panose="020B0606030504020204" pitchFamily="34" charset="0"/>
              <a:cs typeface="Times New Roman" panose="02020603050405020304" pitchFamily="18" charset="0"/>
            </a:rPr>
            <a:t> đến 100.</a:t>
          </a:r>
          <a:endParaRPr lang="en-US" sz="2700" b="1" dirty="0">
            <a:latin typeface="Times New Roman" panose="02020603050405020304" pitchFamily="18" charset="0"/>
            <a:cs typeface="Times New Roman" panose="02020603050405020304" pitchFamily="18" charset="0"/>
          </a:endParaRPr>
        </a:p>
      </dgm:t>
    </dgm:pt>
    <dgm:pt modelId="{52DDCA1A-0888-427C-B36A-3A5C0350CE91}" type="parTrans" cxnId="{AF2922BA-3502-4914-9826-511E2AE9A48E}">
      <dgm:prSet/>
      <dgm:spPr/>
      <dgm:t>
        <a:bodyPr/>
        <a:lstStyle/>
        <a:p>
          <a:endParaRPr lang="en-US"/>
        </a:p>
      </dgm:t>
    </dgm:pt>
    <dgm:pt modelId="{7BBCCBCB-1003-4B19-A704-AA556BD3FE20}" type="sibTrans" cxnId="{AF2922BA-3502-4914-9826-511E2AE9A48E}">
      <dgm:prSet/>
      <dgm:spPr/>
      <dgm:t>
        <a:bodyPr/>
        <a:lstStyle/>
        <a:p>
          <a:endParaRPr lang="en-US"/>
        </a:p>
      </dgm:t>
    </dgm:pt>
    <dgm:pt modelId="{9F56391E-CDB2-404C-8E9A-EDB0CC87E755}">
      <dgm:prSet phldrT="[Text]" custT="1"/>
      <dgm:spPr/>
      <dgm:t>
        <a:bodyPr/>
        <a:lstStyle/>
        <a:p>
          <a:r>
            <a:rPr lang="en-US" sz="2800" b="1" dirty="0" smtClean="0">
              <a:latin typeface="Times New Roman" panose="02020603050405020304" pitchFamily="18" charset="0"/>
              <a:cs typeface="Times New Roman" panose="02020603050405020304" pitchFamily="18" charset="0"/>
            </a:rPr>
            <a:t>3</a:t>
          </a:r>
          <a:endParaRPr lang="en-US" sz="2800" b="1" dirty="0">
            <a:latin typeface="Times New Roman" panose="02020603050405020304" pitchFamily="18" charset="0"/>
            <a:cs typeface="Times New Roman" panose="02020603050405020304" pitchFamily="18" charset="0"/>
          </a:endParaRPr>
        </a:p>
      </dgm:t>
    </dgm:pt>
    <dgm:pt modelId="{D699BE67-80C3-49C7-ADA9-7D59435A66E2}" type="parTrans" cxnId="{B5B0F254-83CB-46B7-96EA-BB9F930E8BB4}">
      <dgm:prSet/>
      <dgm:spPr/>
      <dgm:t>
        <a:bodyPr/>
        <a:lstStyle/>
        <a:p>
          <a:endParaRPr lang="en-US"/>
        </a:p>
      </dgm:t>
    </dgm:pt>
    <dgm:pt modelId="{CF4A2CFA-564A-4A43-8F76-F3171C7AAF82}" type="sibTrans" cxnId="{B5B0F254-83CB-46B7-96EA-BB9F930E8BB4}">
      <dgm:prSet/>
      <dgm:spPr/>
      <dgm:t>
        <a:bodyPr/>
        <a:lstStyle/>
        <a:p>
          <a:endParaRPr lang="en-US"/>
        </a:p>
      </dgm:t>
    </dgm:pt>
    <dgm:pt modelId="{2C8E7D8E-7AFD-4AA7-B3A0-875F0D499156}">
      <dgm:prSet phldrT="[Text]" custT="1"/>
      <dgm:spPr/>
      <dgm:t>
        <a:bodyPr/>
        <a:lstStyle/>
        <a:p>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Hỏi</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và</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nhận</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giá</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trị</a:t>
          </a:r>
          <a:r>
            <a:rPr lang="vi-VN" sz="2700" dirty="0" smtClean="0">
              <a:latin typeface="Times New Roman" panose="02020603050405020304" pitchFamily="18" charset="0"/>
              <a:ea typeface="Open Sans" panose="020B0606030504020204" pitchFamily="34" charset="0"/>
              <a:cs typeface="Times New Roman" panose="02020603050405020304" pitchFamily="18" charset="0"/>
            </a:rPr>
            <a:t> từ bàn phím</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lưu</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vào</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biến</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dirty="0" err="1" smtClean="0">
              <a:latin typeface="Times New Roman" panose="02020603050405020304" pitchFamily="18" charset="0"/>
              <a:ea typeface="Open Sans" panose="020B0606030504020204" pitchFamily="34" charset="0"/>
              <a:cs typeface="Times New Roman" panose="02020603050405020304" pitchFamily="18" charset="0"/>
            </a:rPr>
            <a:t>trả</a:t>
          </a:r>
          <a:r>
            <a:rPr lang="en-US" sz="2700" i="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dirty="0" err="1" smtClean="0">
              <a:latin typeface="Times New Roman" panose="02020603050405020304" pitchFamily="18" charset="0"/>
              <a:ea typeface="Open Sans" panose="020B0606030504020204" pitchFamily="34" charset="0"/>
              <a:cs typeface="Times New Roman" panose="02020603050405020304" pitchFamily="18" charset="0"/>
            </a:rPr>
            <a:t>lời</a:t>
          </a:r>
          <a:r>
            <a:rPr lang="vi-VN" sz="2700" i="1" dirty="0" smtClean="0">
              <a:latin typeface="Times New Roman" panose="02020603050405020304" pitchFamily="18" charset="0"/>
              <a:ea typeface="Open Sans" panose="020B0606030504020204" pitchFamily="34" charset="0"/>
              <a:cs typeface="Times New Roman" panose="02020603050405020304" pitchFamily="18" charset="0"/>
            </a:rPr>
            <a:t>.</a:t>
          </a:r>
          <a:endParaRPr lang="en-US" sz="2700" b="1" i="1" dirty="0">
            <a:latin typeface="Times New Roman" panose="02020603050405020304" pitchFamily="18" charset="0"/>
            <a:cs typeface="Times New Roman" panose="02020603050405020304" pitchFamily="18" charset="0"/>
          </a:endParaRPr>
        </a:p>
      </dgm:t>
    </dgm:pt>
    <dgm:pt modelId="{74AFDAC5-9754-4BEB-8C7D-4C9F6BE30202}" type="parTrans" cxnId="{05B9C3C3-683D-4F51-90C7-01A30F5C096E}">
      <dgm:prSet/>
      <dgm:spPr/>
      <dgm:t>
        <a:bodyPr/>
        <a:lstStyle/>
        <a:p>
          <a:endParaRPr lang="en-US"/>
        </a:p>
      </dgm:t>
    </dgm:pt>
    <dgm:pt modelId="{2921D2D1-15BC-4735-8C6D-4BC2E5A55604}" type="sibTrans" cxnId="{05B9C3C3-683D-4F51-90C7-01A30F5C096E}">
      <dgm:prSet/>
      <dgm:spPr/>
      <dgm:t>
        <a:bodyPr/>
        <a:lstStyle/>
        <a:p>
          <a:endParaRPr lang="en-US"/>
        </a:p>
      </dgm:t>
    </dgm:pt>
    <dgm:pt modelId="{08E24B45-995E-41E2-949F-5CFC3FCDB228}">
      <dgm:prSet phldrT="[Text]" custT="1"/>
      <dgm:spPr/>
      <dgm:t>
        <a:bodyPr/>
        <a:lstStyle/>
        <a:p>
          <a:r>
            <a:rPr lang="en-US" sz="2800" b="1" dirty="0" smtClean="0">
              <a:latin typeface="Times New Roman" panose="02020603050405020304" pitchFamily="18" charset="0"/>
              <a:cs typeface="Times New Roman" panose="02020603050405020304" pitchFamily="18" charset="0"/>
            </a:rPr>
            <a:t>4</a:t>
          </a:r>
          <a:endParaRPr lang="en-US" sz="2800" b="1" dirty="0">
            <a:latin typeface="Times New Roman" panose="02020603050405020304" pitchFamily="18" charset="0"/>
            <a:cs typeface="Times New Roman" panose="02020603050405020304" pitchFamily="18" charset="0"/>
          </a:endParaRPr>
        </a:p>
      </dgm:t>
    </dgm:pt>
    <dgm:pt modelId="{C22B9688-D8A5-486D-942E-3AC6A84AAD4D}" type="parTrans" cxnId="{06EBA723-BFF9-4551-8A4B-59E02ECD0E20}">
      <dgm:prSet/>
      <dgm:spPr/>
      <dgm:t>
        <a:bodyPr/>
        <a:lstStyle/>
        <a:p>
          <a:endParaRPr lang="en-US"/>
        </a:p>
      </dgm:t>
    </dgm:pt>
    <dgm:pt modelId="{18152A1D-CBC0-4966-8474-5C2C54397533}" type="sibTrans" cxnId="{06EBA723-BFF9-4551-8A4B-59E02ECD0E20}">
      <dgm:prSet/>
      <dgm:spPr/>
      <dgm:t>
        <a:bodyPr/>
        <a:lstStyle/>
        <a:p>
          <a:endParaRPr lang="en-US"/>
        </a:p>
      </dgm:t>
    </dgm:pt>
    <dgm:pt modelId="{112998DB-1C2D-4190-BFFF-25E780A60088}">
      <dgm:prSet phldrT="[Text]" custT="1"/>
      <dgm:spPr/>
      <dgm:t>
        <a:bodyPr/>
        <a:lstStyle/>
        <a:p>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Hiển</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thị</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số</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dirty="0" err="1" smtClean="0">
              <a:latin typeface="Times New Roman" panose="02020603050405020304" pitchFamily="18" charset="0"/>
              <a:ea typeface="Open Sans" panose="020B0606030504020204" pitchFamily="34" charset="0"/>
              <a:cs typeface="Times New Roman" panose="02020603050405020304" pitchFamily="18" charset="0"/>
            </a:rPr>
            <a:t>bí</a:t>
          </a:r>
          <a:r>
            <a:rPr lang="en-US" sz="2700" i="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dirty="0" err="1" smtClean="0">
              <a:latin typeface="Times New Roman" panose="02020603050405020304" pitchFamily="18" charset="0"/>
              <a:ea typeface="Open Sans" panose="020B0606030504020204" pitchFamily="34" charset="0"/>
              <a:cs typeface="Times New Roman" panose="02020603050405020304" pitchFamily="18" charset="0"/>
            </a:rPr>
            <a:t>mật</a:t>
          </a:r>
          <a:r>
            <a:rPr lang="en-US" sz="2700" i="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trong</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2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giây</a:t>
          </a:r>
          <a:r>
            <a:rPr lang="vi-VN" sz="2700" dirty="0" smtClean="0">
              <a:latin typeface="Times New Roman" panose="02020603050405020304" pitchFamily="18" charset="0"/>
              <a:ea typeface="Open Sans" panose="020B0606030504020204" pitchFamily="34"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dgm:t>
    </dgm:pt>
    <dgm:pt modelId="{4DE416A5-C0BD-4447-B173-560643238D26}" type="parTrans" cxnId="{10E86AF4-8C83-42A0-B7AE-92419D575583}">
      <dgm:prSet/>
      <dgm:spPr/>
      <dgm:t>
        <a:bodyPr/>
        <a:lstStyle/>
        <a:p>
          <a:endParaRPr lang="en-US"/>
        </a:p>
      </dgm:t>
    </dgm:pt>
    <dgm:pt modelId="{D0811BF5-C531-4A5F-9E5D-2598320B3281}" type="sibTrans" cxnId="{10E86AF4-8C83-42A0-B7AE-92419D575583}">
      <dgm:prSet/>
      <dgm:spPr/>
      <dgm:t>
        <a:bodyPr/>
        <a:lstStyle/>
        <a:p>
          <a:endParaRPr lang="en-US"/>
        </a:p>
      </dgm:t>
    </dgm:pt>
    <dgm:pt modelId="{6972716F-FE3E-46DA-9D7F-BAC6DCBE027D}">
      <dgm:prSet phldrT="[Text]" custT="1"/>
      <dgm:spPr/>
      <dgm:t>
        <a:bodyPr/>
        <a:lstStyle/>
        <a:p>
          <a:r>
            <a:rPr lang="en-US" sz="2800" b="1" dirty="0" smtClean="0">
              <a:latin typeface="Times New Roman" panose="02020603050405020304" pitchFamily="18" charset="0"/>
              <a:cs typeface="Times New Roman" panose="02020603050405020304" pitchFamily="18" charset="0"/>
            </a:rPr>
            <a:t>5</a:t>
          </a:r>
          <a:endParaRPr lang="en-US" sz="2800" b="1" dirty="0">
            <a:latin typeface="Times New Roman" panose="02020603050405020304" pitchFamily="18" charset="0"/>
            <a:cs typeface="Times New Roman" panose="02020603050405020304" pitchFamily="18" charset="0"/>
          </a:endParaRPr>
        </a:p>
      </dgm:t>
    </dgm:pt>
    <dgm:pt modelId="{98F274B5-A691-4C94-8D84-ABB4352636CB}" type="parTrans" cxnId="{7DF0BBE6-8E63-4D41-B596-85ED8FD78325}">
      <dgm:prSet/>
      <dgm:spPr/>
      <dgm:t>
        <a:bodyPr/>
        <a:lstStyle/>
        <a:p>
          <a:endParaRPr lang="en-US"/>
        </a:p>
      </dgm:t>
    </dgm:pt>
    <dgm:pt modelId="{FB095FEB-2BBE-4F5E-A32C-21FFB516F8D1}" type="sibTrans" cxnId="{7DF0BBE6-8E63-4D41-B596-85ED8FD78325}">
      <dgm:prSet/>
      <dgm:spPr/>
      <dgm:t>
        <a:bodyPr/>
        <a:lstStyle/>
        <a:p>
          <a:endParaRPr lang="en-US"/>
        </a:p>
      </dgm:t>
    </dgm:pt>
    <dgm:pt modelId="{AA7ECDD1-519D-43F9-8317-FBF0EC136843}">
      <dgm:prSet phldrT="[Text]" custT="1"/>
      <dgm:spPr/>
      <dgm:t>
        <a:bodyPr/>
        <a:lstStyle/>
        <a:p>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Hiển</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thị</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dirty="0" err="1" smtClean="0">
              <a:latin typeface="Times New Roman" panose="02020603050405020304" pitchFamily="18" charset="0"/>
              <a:ea typeface="Open Sans" panose="020B0606030504020204" pitchFamily="34" charset="0"/>
              <a:cs typeface="Times New Roman" panose="02020603050405020304" pitchFamily="18" charset="0"/>
            </a:rPr>
            <a:t>trả</a:t>
          </a:r>
          <a:r>
            <a:rPr lang="en-US" sz="2700" i="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dirty="0" err="1" smtClean="0">
              <a:latin typeface="Times New Roman" panose="02020603050405020304" pitchFamily="18" charset="0"/>
              <a:ea typeface="Open Sans" panose="020B0606030504020204" pitchFamily="34" charset="0"/>
              <a:cs typeface="Times New Roman" panose="02020603050405020304" pitchFamily="18" charset="0"/>
            </a:rPr>
            <a:t>lời</a:t>
          </a:r>
          <a:r>
            <a:rPr lang="en-US" sz="2700" i="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trong</a:t>
          </a:r>
          <a:r>
            <a:rPr lang="en-US" sz="2700" dirty="0" smtClean="0">
              <a:latin typeface="Times New Roman" panose="02020603050405020304" pitchFamily="18" charset="0"/>
              <a:ea typeface="Open Sans" panose="020B0606030504020204" pitchFamily="34" charset="0"/>
              <a:cs typeface="Times New Roman" panose="02020603050405020304" pitchFamily="18" charset="0"/>
            </a:rPr>
            <a:t> 2 </a:t>
          </a:r>
          <a:r>
            <a:rPr lang="en-US" sz="2700" dirty="0" err="1" smtClean="0">
              <a:latin typeface="Times New Roman" panose="02020603050405020304" pitchFamily="18" charset="0"/>
              <a:ea typeface="Open Sans" panose="020B0606030504020204" pitchFamily="34" charset="0"/>
              <a:cs typeface="Times New Roman" panose="02020603050405020304" pitchFamily="18" charset="0"/>
            </a:rPr>
            <a:t>giây</a:t>
          </a:r>
          <a:r>
            <a:rPr lang="vi-VN" sz="2700" dirty="0" smtClean="0">
              <a:latin typeface="Times New Roman" panose="02020603050405020304" pitchFamily="18" charset="0"/>
              <a:ea typeface="Open Sans" panose="020B0606030504020204" pitchFamily="34" charset="0"/>
              <a:cs typeface="Times New Roman" panose="02020603050405020304" pitchFamily="18" charset="0"/>
            </a:rPr>
            <a:t>.</a:t>
          </a:r>
          <a:endParaRPr lang="en-US" sz="2700" b="1" dirty="0">
            <a:latin typeface="Times New Roman" panose="02020603050405020304" pitchFamily="18" charset="0"/>
            <a:cs typeface="Times New Roman" panose="02020603050405020304" pitchFamily="18" charset="0"/>
          </a:endParaRPr>
        </a:p>
      </dgm:t>
    </dgm:pt>
    <dgm:pt modelId="{AFAC7183-3275-4EF5-8E54-2684CFBE9F27}" type="parTrans" cxnId="{A2AC82EA-338D-4330-869A-06C25D81C694}">
      <dgm:prSet/>
      <dgm:spPr/>
      <dgm:t>
        <a:bodyPr/>
        <a:lstStyle/>
        <a:p>
          <a:endParaRPr lang="en-US"/>
        </a:p>
      </dgm:t>
    </dgm:pt>
    <dgm:pt modelId="{1D94C8AA-2175-4761-905C-DBA88AB7734A}" type="sibTrans" cxnId="{A2AC82EA-338D-4330-869A-06C25D81C694}">
      <dgm:prSet/>
      <dgm:spPr/>
      <dgm:t>
        <a:bodyPr/>
        <a:lstStyle/>
        <a:p>
          <a:endParaRPr lang="en-US"/>
        </a:p>
      </dgm:t>
    </dgm:pt>
    <dgm:pt modelId="{54FBB790-78CA-44AC-B836-EFC64CC6639A}">
      <dgm:prSet phldrT="[Text]" custT="1"/>
      <dgm:spPr/>
      <dgm:t>
        <a:bodyPr/>
        <a:lstStyle/>
        <a:p>
          <a:r>
            <a:rPr lang="en-US" sz="2800" b="1" dirty="0" smtClean="0">
              <a:latin typeface="Times New Roman" panose="02020603050405020304" pitchFamily="18" charset="0"/>
              <a:cs typeface="Times New Roman" panose="02020603050405020304" pitchFamily="18" charset="0"/>
            </a:rPr>
            <a:t>6</a:t>
          </a:r>
          <a:endParaRPr lang="en-US" sz="2800" b="1" dirty="0">
            <a:latin typeface="Times New Roman" panose="02020603050405020304" pitchFamily="18" charset="0"/>
            <a:cs typeface="Times New Roman" panose="02020603050405020304" pitchFamily="18" charset="0"/>
          </a:endParaRPr>
        </a:p>
      </dgm:t>
    </dgm:pt>
    <dgm:pt modelId="{4CB3F8F8-A9F1-4709-BE0D-AA7CE6B41359}" type="parTrans" cxnId="{109ACB06-4519-4BDE-8EC6-AA8E8C8302AD}">
      <dgm:prSet/>
      <dgm:spPr/>
      <dgm:t>
        <a:bodyPr/>
        <a:lstStyle/>
        <a:p>
          <a:endParaRPr lang="en-US"/>
        </a:p>
      </dgm:t>
    </dgm:pt>
    <dgm:pt modelId="{257D6658-C603-4E49-B387-026E534E3DDF}" type="sibTrans" cxnId="{109ACB06-4519-4BDE-8EC6-AA8E8C8302AD}">
      <dgm:prSet/>
      <dgm:spPr/>
      <dgm:t>
        <a:bodyPr/>
        <a:lstStyle/>
        <a:p>
          <a:endParaRPr lang="en-US"/>
        </a:p>
      </dgm:t>
    </dgm:pt>
    <dgm:pt modelId="{8478348B-3E97-4027-BE66-ACD267B0BD5D}">
      <dgm:prSet phldrT="[Text]" custT="1"/>
      <dgm:spPr/>
      <dgm:t>
        <a:bodyPr/>
        <a:lstStyle/>
        <a:p>
          <a:r>
            <a:rPr lang="vi-VN" sz="2700" dirty="0" smtClean="0">
              <a:latin typeface="Times New Roman" panose="02020603050405020304" pitchFamily="18" charset="0"/>
              <a:ea typeface="Open Sans" panose="020B0606030504020204" pitchFamily="34" charset="0"/>
              <a:cs typeface="Times New Roman" panose="02020603050405020304" pitchFamily="18" charset="0"/>
            </a:rPr>
            <a:t>Kết thúc</a:t>
          </a:r>
          <a:endParaRPr lang="en-US" sz="2700" b="1" dirty="0">
            <a:latin typeface="Times New Roman" panose="02020603050405020304" pitchFamily="18" charset="0"/>
            <a:cs typeface="Times New Roman" panose="02020603050405020304" pitchFamily="18" charset="0"/>
          </a:endParaRPr>
        </a:p>
      </dgm:t>
    </dgm:pt>
    <dgm:pt modelId="{0D4D0A38-3DF7-4806-B5D8-CB499D273C86}" type="parTrans" cxnId="{EBDE3417-E79F-4F70-9E4B-015B67BD566D}">
      <dgm:prSet/>
      <dgm:spPr/>
      <dgm:t>
        <a:bodyPr/>
        <a:lstStyle/>
        <a:p>
          <a:endParaRPr lang="en-US"/>
        </a:p>
      </dgm:t>
    </dgm:pt>
    <dgm:pt modelId="{F0535926-AD1D-46AF-811E-85CD217A6370}" type="sibTrans" cxnId="{EBDE3417-E79F-4F70-9E4B-015B67BD566D}">
      <dgm:prSet/>
      <dgm:spPr/>
      <dgm:t>
        <a:bodyPr/>
        <a:lstStyle/>
        <a:p>
          <a:endParaRPr lang="en-US"/>
        </a:p>
      </dgm:t>
    </dgm:pt>
    <dgm:pt modelId="{2DC0B19C-41C1-4C02-A48E-5389BAED6B72}" type="pres">
      <dgm:prSet presAssocID="{1D850FB5-1580-422B-A08D-232A13DFF3CD}" presName="linearFlow" presStyleCnt="0">
        <dgm:presLayoutVars>
          <dgm:dir/>
          <dgm:animLvl val="lvl"/>
          <dgm:resizeHandles val="exact"/>
        </dgm:presLayoutVars>
      </dgm:prSet>
      <dgm:spPr/>
      <dgm:t>
        <a:bodyPr/>
        <a:lstStyle/>
        <a:p>
          <a:endParaRPr lang="en-US"/>
        </a:p>
      </dgm:t>
    </dgm:pt>
    <dgm:pt modelId="{A23A79C3-A2B7-4C1C-9174-7DAE1A2F821C}" type="pres">
      <dgm:prSet presAssocID="{3CAA65DA-5EDC-43D4-B704-7ECC704953E8}" presName="composite" presStyleCnt="0"/>
      <dgm:spPr/>
    </dgm:pt>
    <dgm:pt modelId="{DCACBB31-1948-4EBD-8958-76CA01902597}" type="pres">
      <dgm:prSet presAssocID="{3CAA65DA-5EDC-43D4-B704-7ECC704953E8}" presName="parentText" presStyleLbl="alignNode1" presStyleIdx="0" presStyleCnt="6" custLinFactNeighborY="8103">
        <dgm:presLayoutVars>
          <dgm:chMax val="1"/>
          <dgm:bulletEnabled val="1"/>
        </dgm:presLayoutVars>
      </dgm:prSet>
      <dgm:spPr/>
      <dgm:t>
        <a:bodyPr/>
        <a:lstStyle/>
        <a:p>
          <a:endParaRPr lang="en-US"/>
        </a:p>
      </dgm:t>
    </dgm:pt>
    <dgm:pt modelId="{BF079332-056B-4688-ADB9-49F158405225}" type="pres">
      <dgm:prSet presAssocID="{3CAA65DA-5EDC-43D4-B704-7ECC704953E8}" presName="descendantText" presStyleLbl="alignAcc1" presStyleIdx="0" presStyleCnt="6" custLinFactNeighborY="12459">
        <dgm:presLayoutVars>
          <dgm:bulletEnabled val="1"/>
        </dgm:presLayoutVars>
      </dgm:prSet>
      <dgm:spPr/>
      <dgm:t>
        <a:bodyPr/>
        <a:lstStyle/>
        <a:p>
          <a:endParaRPr lang="en-US"/>
        </a:p>
      </dgm:t>
    </dgm:pt>
    <dgm:pt modelId="{63C758D3-1729-47E7-B6E2-96524FA47071}" type="pres">
      <dgm:prSet presAssocID="{A54A9285-8443-41F0-AA1E-3A14E2422142}" presName="sp" presStyleCnt="0"/>
      <dgm:spPr/>
    </dgm:pt>
    <dgm:pt modelId="{AE819B13-523F-489B-8F0C-B1F6AA7BFBBC}" type="pres">
      <dgm:prSet presAssocID="{98D961A5-C3AC-4224-AB5D-D139C7EE5C73}" presName="composite" presStyleCnt="0"/>
      <dgm:spPr/>
    </dgm:pt>
    <dgm:pt modelId="{947E4FF1-7571-4534-8A0D-102C87D857C5}" type="pres">
      <dgm:prSet presAssocID="{98D961A5-C3AC-4224-AB5D-D139C7EE5C73}" presName="parentText" presStyleLbl="alignNode1" presStyleIdx="1" presStyleCnt="6" custLinFactNeighborY="-7766">
        <dgm:presLayoutVars>
          <dgm:chMax val="1"/>
          <dgm:bulletEnabled val="1"/>
        </dgm:presLayoutVars>
      </dgm:prSet>
      <dgm:spPr/>
      <dgm:t>
        <a:bodyPr/>
        <a:lstStyle/>
        <a:p>
          <a:endParaRPr lang="en-US"/>
        </a:p>
      </dgm:t>
    </dgm:pt>
    <dgm:pt modelId="{4D31AC3F-633A-485A-ACD2-ACE798D18763}" type="pres">
      <dgm:prSet presAssocID="{98D961A5-C3AC-4224-AB5D-D139C7EE5C73}" presName="descendantText" presStyleLbl="alignAcc1" presStyleIdx="1" presStyleCnt="6" custLinFactNeighborX="-6" custLinFactNeighborY="-12624">
        <dgm:presLayoutVars>
          <dgm:bulletEnabled val="1"/>
        </dgm:presLayoutVars>
      </dgm:prSet>
      <dgm:spPr/>
      <dgm:t>
        <a:bodyPr/>
        <a:lstStyle/>
        <a:p>
          <a:endParaRPr lang="en-US"/>
        </a:p>
      </dgm:t>
    </dgm:pt>
    <dgm:pt modelId="{9BB19561-E067-44A8-9742-DDA4A4460C36}" type="pres">
      <dgm:prSet presAssocID="{0D714CF6-55F4-4289-8DFA-B21717391444}" presName="sp" presStyleCnt="0"/>
      <dgm:spPr/>
    </dgm:pt>
    <dgm:pt modelId="{95262468-8BD0-4DF4-B7A8-2005523326B0}" type="pres">
      <dgm:prSet presAssocID="{9F56391E-CDB2-404C-8E9A-EDB0CC87E755}" presName="composite" presStyleCnt="0"/>
      <dgm:spPr/>
    </dgm:pt>
    <dgm:pt modelId="{8116A18A-D7D8-427D-A785-3FB8B89BEE83}" type="pres">
      <dgm:prSet presAssocID="{9F56391E-CDB2-404C-8E9A-EDB0CC87E755}" presName="parentText" presStyleLbl="alignNode1" presStyleIdx="2" presStyleCnt="6" custLinFactNeighborY="-24604">
        <dgm:presLayoutVars>
          <dgm:chMax val="1"/>
          <dgm:bulletEnabled val="1"/>
        </dgm:presLayoutVars>
      </dgm:prSet>
      <dgm:spPr/>
      <dgm:t>
        <a:bodyPr/>
        <a:lstStyle/>
        <a:p>
          <a:endParaRPr lang="en-US"/>
        </a:p>
      </dgm:t>
    </dgm:pt>
    <dgm:pt modelId="{2A3FA87E-78AC-4FB2-9571-B78C43F8FAC9}" type="pres">
      <dgm:prSet presAssocID="{9F56391E-CDB2-404C-8E9A-EDB0CC87E755}" presName="descendantText" presStyleLbl="alignAcc1" presStyleIdx="2" presStyleCnt="6" custLinFactNeighborY="-37852">
        <dgm:presLayoutVars>
          <dgm:bulletEnabled val="1"/>
        </dgm:presLayoutVars>
      </dgm:prSet>
      <dgm:spPr/>
      <dgm:t>
        <a:bodyPr/>
        <a:lstStyle/>
        <a:p>
          <a:endParaRPr lang="en-US"/>
        </a:p>
      </dgm:t>
    </dgm:pt>
    <dgm:pt modelId="{1E7F4DBD-BC0C-4817-9A6B-99FB60D14A35}" type="pres">
      <dgm:prSet presAssocID="{CF4A2CFA-564A-4A43-8F76-F3171C7AAF82}" presName="sp" presStyleCnt="0"/>
      <dgm:spPr/>
    </dgm:pt>
    <dgm:pt modelId="{DFCB742B-3323-4DD9-A7BA-02E90A996661}" type="pres">
      <dgm:prSet presAssocID="{08E24B45-995E-41E2-949F-5CFC3FCDB228}" presName="composite" presStyleCnt="0"/>
      <dgm:spPr/>
    </dgm:pt>
    <dgm:pt modelId="{8A033FE8-D78D-4EA4-ABF9-208CB3A358ED}" type="pres">
      <dgm:prSet presAssocID="{08E24B45-995E-41E2-949F-5CFC3FCDB228}" presName="parentText" presStyleLbl="alignNode1" presStyleIdx="3" presStyleCnt="6" custLinFactNeighborY="-40472">
        <dgm:presLayoutVars>
          <dgm:chMax val="1"/>
          <dgm:bulletEnabled val="1"/>
        </dgm:presLayoutVars>
      </dgm:prSet>
      <dgm:spPr/>
      <dgm:t>
        <a:bodyPr/>
        <a:lstStyle/>
        <a:p>
          <a:endParaRPr lang="en-US"/>
        </a:p>
      </dgm:t>
    </dgm:pt>
    <dgm:pt modelId="{6D6448D1-9788-4046-885B-53399CAFFE96}" type="pres">
      <dgm:prSet presAssocID="{08E24B45-995E-41E2-949F-5CFC3FCDB228}" presName="descendantText" presStyleLbl="alignAcc1" presStyleIdx="3" presStyleCnt="6" custLinFactNeighborY="-62264">
        <dgm:presLayoutVars>
          <dgm:bulletEnabled val="1"/>
        </dgm:presLayoutVars>
      </dgm:prSet>
      <dgm:spPr/>
      <dgm:t>
        <a:bodyPr/>
        <a:lstStyle/>
        <a:p>
          <a:endParaRPr lang="en-US"/>
        </a:p>
      </dgm:t>
    </dgm:pt>
    <dgm:pt modelId="{4CF2C4E8-FE96-461A-AD79-C95496347A48}" type="pres">
      <dgm:prSet presAssocID="{18152A1D-CBC0-4966-8474-5C2C54397533}" presName="sp" presStyleCnt="0"/>
      <dgm:spPr/>
    </dgm:pt>
    <dgm:pt modelId="{C88FAB08-CC80-432E-8787-D75D14DB20CD}" type="pres">
      <dgm:prSet presAssocID="{6972716F-FE3E-46DA-9D7F-BAC6DCBE027D}" presName="composite" presStyleCnt="0"/>
      <dgm:spPr/>
    </dgm:pt>
    <dgm:pt modelId="{EA8C665D-AA97-4043-BEC9-3661702AD0AE}" type="pres">
      <dgm:prSet presAssocID="{6972716F-FE3E-46DA-9D7F-BAC6DCBE027D}" presName="parentText" presStyleLbl="alignNode1" presStyleIdx="4" presStyleCnt="6" custLinFactNeighborY="-56341">
        <dgm:presLayoutVars>
          <dgm:chMax val="1"/>
          <dgm:bulletEnabled val="1"/>
        </dgm:presLayoutVars>
      </dgm:prSet>
      <dgm:spPr/>
      <dgm:t>
        <a:bodyPr/>
        <a:lstStyle/>
        <a:p>
          <a:endParaRPr lang="en-US"/>
        </a:p>
      </dgm:t>
    </dgm:pt>
    <dgm:pt modelId="{1ED8C423-31CB-47B3-8F32-E092C2136E9A}" type="pres">
      <dgm:prSet presAssocID="{6972716F-FE3E-46DA-9D7F-BAC6DCBE027D}" presName="descendantText" presStyleLbl="alignAcc1" presStyleIdx="4" presStyleCnt="6" custLinFactNeighborY="-86678">
        <dgm:presLayoutVars>
          <dgm:bulletEnabled val="1"/>
        </dgm:presLayoutVars>
      </dgm:prSet>
      <dgm:spPr/>
      <dgm:t>
        <a:bodyPr/>
        <a:lstStyle/>
        <a:p>
          <a:endParaRPr lang="en-US"/>
        </a:p>
      </dgm:t>
    </dgm:pt>
    <dgm:pt modelId="{B68F22A9-A742-4B81-A4C9-9BC69A3D22EC}" type="pres">
      <dgm:prSet presAssocID="{FB095FEB-2BBE-4F5E-A32C-21FFB516F8D1}" presName="sp" presStyleCnt="0"/>
      <dgm:spPr/>
    </dgm:pt>
    <dgm:pt modelId="{02C7836C-5DEC-4FB6-8BE7-AB31CBB04E88}" type="pres">
      <dgm:prSet presAssocID="{54FBB790-78CA-44AC-B836-EFC64CC6639A}" presName="composite" presStyleCnt="0"/>
      <dgm:spPr/>
    </dgm:pt>
    <dgm:pt modelId="{6F4C68BF-E963-4C9F-9F9B-5DA4F82BF8F3}" type="pres">
      <dgm:prSet presAssocID="{54FBB790-78CA-44AC-B836-EFC64CC6639A}" presName="parentText" presStyleLbl="alignNode1" presStyleIdx="5" presStyleCnt="6" custLinFactNeighborY="-72210">
        <dgm:presLayoutVars>
          <dgm:chMax val="1"/>
          <dgm:bulletEnabled val="1"/>
        </dgm:presLayoutVars>
      </dgm:prSet>
      <dgm:spPr/>
      <dgm:t>
        <a:bodyPr/>
        <a:lstStyle/>
        <a:p>
          <a:endParaRPr lang="en-US"/>
        </a:p>
      </dgm:t>
    </dgm:pt>
    <dgm:pt modelId="{B788F463-69AB-452A-84E3-7F8A6A702727}" type="pres">
      <dgm:prSet presAssocID="{54FBB790-78CA-44AC-B836-EFC64CC6639A}" presName="descendantText" presStyleLbl="alignAcc1" presStyleIdx="5" presStyleCnt="6" custLinFactY="-11090" custLinFactNeighborY="-100000">
        <dgm:presLayoutVars>
          <dgm:bulletEnabled val="1"/>
        </dgm:presLayoutVars>
      </dgm:prSet>
      <dgm:spPr/>
      <dgm:t>
        <a:bodyPr/>
        <a:lstStyle/>
        <a:p>
          <a:endParaRPr lang="en-US"/>
        </a:p>
      </dgm:t>
    </dgm:pt>
  </dgm:ptLst>
  <dgm:cxnLst>
    <dgm:cxn modelId="{9650A364-E42E-4D7C-8C5F-2F867C5E700E}" type="presOf" srcId="{9F56391E-CDB2-404C-8E9A-EDB0CC87E755}" destId="{8116A18A-D7D8-427D-A785-3FB8B89BEE83}" srcOrd="0" destOrd="0" presId="urn:microsoft.com/office/officeart/2005/8/layout/chevron2"/>
    <dgm:cxn modelId="{BB7EFC5F-E1ED-4323-8FDF-FD16BCBE768A}" srcId="{1D850FB5-1580-422B-A08D-232A13DFF3CD}" destId="{3CAA65DA-5EDC-43D4-B704-7ECC704953E8}" srcOrd="0" destOrd="0" parTransId="{FCE94CA6-8A8B-49B2-BFBA-CC27723F8A14}" sibTransId="{A54A9285-8443-41F0-AA1E-3A14E2422142}"/>
    <dgm:cxn modelId="{B5B0F254-83CB-46B7-96EA-BB9F930E8BB4}" srcId="{1D850FB5-1580-422B-A08D-232A13DFF3CD}" destId="{9F56391E-CDB2-404C-8E9A-EDB0CC87E755}" srcOrd="2" destOrd="0" parTransId="{D699BE67-80C3-49C7-ADA9-7D59435A66E2}" sibTransId="{CF4A2CFA-564A-4A43-8F76-F3171C7AAF82}"/>
    <dgm:cxn modelId="{7F9F6494-88DC-45BD-8455-DDEAFEEBF2BC}" type="presOf" srcId="{64A9C7C6-49D9-454E-A834-4724A8632104}" destId="{4D31AC3F-633A-485A-ACD2-ACE798D18763}" srcOrd="0" destOrd="0" presId="urn:microsoft.com/office/officeart/2005/8/layout/chevron2"/>
    <dgm:cxn modelId="{BDEB43E7-DC9A-4624-9053-68429B18F4BC}" type="presOf" srcId="{AA7ECDD1-519D-43F9-8317-FBF0EC136843}" destId="{1ED8C423-31CB-47B3-8F32-E092C2136E9A}" srcOrd="0" destOrd="0" presId="urn:microsoft.com/office/officeart/2005/8/layout/chevron2"/>
    <dgm:cxn modelId="{EBDE3417-E79F-4F70-9E4B-015B67BD566D}" srcId="{54FBB790-78CA-44AC-B836-EFC64CC6639A}" destId="{8478348B-3E97-4027-BE66-ACD267B0BD5D}" srcOrd="0" destOrd="0" parTransId="{0D4D0A38-3DF7-4806-B5D8-CB499D273C86}" sibTransId="{F0535926-AD1D-46AF-811E-85CD217A6370}"/>
    <dgm:cxn modelId="{62C8076A-2050-4F15-986C-3B711A8FAEFA}" type="presOf" srcId="{FE12E8CE-B1D9-43DB-8EE2-40DBD5B5C92D}" destId="{BF079332-056B-4688-ADB9-49F158405225}" srcOrd="0" destOrd="0" presId="urn:microsoft.com/office/officeart/2005/8/layout/chevron2"/>
    <dgm:cxn modelId="{179F3F32-D7EF-4233-9B79-1D461F0B3FB4}" type="presOf" srcId="{54FBB790-78CA-44AC-B836-EFC64CC6639A}" destId="{6F4C68BF-E963-4C9F-9F9B-5DA4F82BF8F3}" srcOrd="0" destOrd="0" presId="urn:microsoft.com/office/officeart/2005/8/layout/chevron2"/>
    <dgm:cxn modelId="{AA4528A7-7D28-4A17-8015-AF3A41D02329}" type="presOf" srcId="{8478348B-3E97-4027-BE66-ACD267B0BD5D}" destId="{B788F463-69AB-452A-84E3-7F8A6A702727}" srcOrd="0" destOrd="0" presId="urn:microsoft.com/office/officeart/2005/8/layout/chevron2"/>
    <dgm:cxn modelId="{95144A93-45E6-4270-9E8D-693F3026064F}" type="presOf" srcId="{112998DB-1C2D-4190-BFFF-25E780A60088}" destId="{6D6448D1-9788-4046-885B-53399CAFFE96}" srcOrd="0" destOrd="0" presId="urn:microsoft.com/office/officeart/2005/8/layout/chevron2"/>
    <dgm:cxn modelId="{06EBA723-BFF9-4551-8A4B-59E02ECD0E20}" srcId="{1D850FB5-1580-422B-A08D-232A13DFF3CD}" destId="{08E24B45-995E-41E2-949F-5CFC3FCDB228}" srcOrd="3" destOrd="0" parTransId="{C22B9688-D8A5-486D-942E-3AC6A84AAD4D}" sibTransId="{18152A1D-CBC0-4966-8474-5C2C54397533}"/>
    <dgm:cxn modelId="{DAF72719-4906-4492-8797-552B1E0A8986}" type="presOf" srcId="{6972716F-FE3E-46DA-9D7F-BAC6DCBE027D}" destId="{EA8C665D-AA97-4043-BEC9-3661702AD0AE}" srcOrd="0" destOrd="0" presId="urn:microsoft.com/office/officeart/2005/8/layout/chevron2"/>
    <dgm:cxn modelId="{10E86AF4-8C83-42A0-B7AE-92419D575583}" srcId="{08E24B45-995E-41E2-949F-5CFC3FCDB228}" destId="{112998DB-1C2D-4190-BFFF-25E780A60088}" srcOrd="0" destOrd="0" parTransId="{4DE416A5-C0BD-4447-B173-560643238D26}" sibTransId="{D0811BF5-C531-4A5F-9E5D-2598320B3281}"/>
    <dgm:cxn modelId="{07E81CD8-D2E8-4AEB-8BD4-6DA317C8BD78}" type="presOf" srcId="{3CAA65DA-5EDC-43D4-B704-7ECC704953E8}" destId="{DCACBB31-1948-4EBD-8958-76CA01902597}" srcOrd="0" destOrd="0" presId="urn:microsoft.com/office/officeart/2005/8/layout/chevron2"/>
    <dgm:cxn modelId="{33684D3B-3850-423E-9288-8485129BA9DF}" type="presOf" srcId="{08E24B45-995E-41E2-949F-5CFC3FCDB228}" destId="{8A033FE8-D78D-4EA4-ABF9-208CB3A358ED}" srcOrd="0" destOrd="0" presId="urn:microsoft.com/office/officeart/2005/8/layout/chevron2"/>
    <dgm:cxn modelId="{862D75A7-CA7F-4B8D-93FD-CAA0DE0F305D}" type="presOf" srcId="{1D850FB5-1580-422B-A08D-232A13DFF3CD}" destId="{2DC0B19C-41C1-4C02-A48E-5389BAED6B72}" srcOrd="0" destOrd="0" presId="urn:microsoft.com/office/officeart/2005/8/layout/chevron2"/>
    <dgm:cxn modelId="{109ACB06-4519-4BDE-8EC6-AA8E8C8302AD}" srcId="{1D850FB5-1580-422B-A08D-232A13DFF3CD}" destId="{54FBB790-78CA-44AC-B836-EFC64CC6639A}" srcOrd="5" destOrd="0" parTransId="{4CB3F8F8-A9F1-4709-BE0D-AA7CE6B41359}" sibTransId="{257D6658-C603-4E49-B387-026E534E3DDF}"/>
    <dgm:cxn modelId="{A2AC82EA-338D-4330-869A-06C25D81C694}" srcId="{6972716F-FE3E-46DA-9D7F-BAC6DCBE027D}" destId="{AA7ECDD1-519D-43F9-8317-FBF0EC136843}" srcOrd="0" destOrd="0" parTransId="{AFAC7183-3275-4EF5-8E54-2684CFBE9F27}" sibTransId="{1D94C8AA-2175-4761-905C-DBA88AB7734A}"/>
    <dgm:cxn modelId="{7DF0BBE6-8E63-4D41-B596-85ED8FD78325}" srcId="{1D850FB5-1580-422B-A08D-232A13DFF3CD}" destId="{6972716F-FE3E-46DA-9D7F-BAC6DCBE027D}" srcOrd="4" destOrd="0" parTransId="{98F274B5-A691-4C94-8D84-ABB4352636CB}" sibTransId="{FB095FEB-2BBE-4F5E-A32C-21FFB516F8D1}"/>
    <dgm:cxn modelId="{05B9C3C3-683D-4F51-90C7-01A30F5C096E}" srcId="{9F56391E-CDB2-404C-8E9A-EDB0CC87E755}" destId="{2C8E7D8E-7AFD-4AA7-B3A0-875F0D499156}" srcOrd="0" destOrd="0" parTransId="{74AFDAC5-9754-4BEB-8C7D-4C9F6BE30202}" sibTransId="{2921D2D1-15BC-4735-8C6D-4BC2E5A55604}"/>
    <dgm:cxn modelId="{A0539634-8ABF-498D-8163-914F7659410A}" type="presOf" srcId="{2C8E7D8E-7AFD-4AA7-B3A0-875F0D499156}" destId="{2A3FA87E-78AC-4FB2-9571-B78C43F8FAC9}" srcOrd="0" destOrd="0" presId="urn:microsoft.com/office/officeart/2005/8/layout/chevron2"/>
    <dgm:cxn modelId="{8D37A32D-E906-4782-8FA8-E61E82AE03A0}" srcId="{1D850FB5-1580-422B-A08D-232A13DFF3CD}" destId="{98D961A5-C3AC-4224-AB5D-D139C7EE5C73}" srcOrd="1" destOrd="0" parTransId="{8EFF6BE7-548E-43E5-BD03-AB3E74640BD4}" sibTransId="{0D714CF6-55F4-4289-8DFA-B21717391444}"/>
    <dgm:cxn modelId="{814FCAC7-0913-4D3A-B1D5-F3806F34C9B9}" type="presOf" srcId="{98D961A5-C3AC-4224-AB5D-D139C7EE5C73}" destId="{947E4FF1-7571-4534-8A0D-102C87D857C5}" srcOrd="0" destOrd="0" presId="urn:microsoft.com/office/officeart/2005/8/layout/chevron2"/>
    <dgm:cxn modelId="{171A9B95-457D-4C4C-ABCE-821B565CE30F}" srcId="{3CAA65DA-5EDC-43D4-B704-7ECC704953E8}" destId="{FE12E8CE-B1D9-43DB-8EE2-40DBD5B5C92D}" srcOrd="0" destOrd="0" parTransId="{A82B6FAD-5AF2-4FFB-880A-8717EC78EFBD}" sibTransId="{1CB097FF-B065-496B-B2FA-23F1360D75EE}"/>
    <dgm:cxn modelId="{AF2922BA-3502-4914-9826-511E2AE9A48E}" srcId="{98D961A5-C3AC-4224-AB5D-D139C7EE5C73}" destId="{64A9C7C6-49D9-454E-A834-4724A8632104}" srcOrd="0" destOrd="0" parTransId="{52DDCA1A-0888-427C-B36A-3A5C0350CE91}" sibTransId="{7BBCCBCB-1003-4B19-A704-AA556BD3FE20}"/>
    <dgm:cxn modelId="{E2F2DFBD-9984-4561-B9BC-62B55E4A5D4C}" type="presParOf" srcId="{2DC0B19C-41C1-4C02-A48E-5389BAED6B72}" destId="{A23A79C3-A2B7-4C1C-9174-7DAE1A2F821C}" srcOrd="0" destOrd="0" presId="urn:microsoft.com/office/officeart/2005/8/layout/chevron2"/>
    <dgm:cxn modelId="{8A4BA9C5-FB2D-4F73-AD81-F183413119B6}" type="presParOf" srcId="{A23A79C3-A2B7-4C1C-9174-7DAE1A2F821C}" destId="{DCACBB31-1948-4EBD-8958-76CA01902597}" srcOrd="0" destOrd="0" presId="urn:microsoft.com/office/officeart/2005/8/layout/chevron2"/>
    <dgm:cxn modelId="{1FB0C833-777D-4E6E-8CA6-2055CE104A7A}" type="presParOf" srcId="{A23A79C3-A2B7-4C1C-9174-7DAE1A2F821C}" destId="{BF079332-056B-4688-ADB9-49F158405225}" srcOrd="1" destOrd="0" presId="urn:microsoft.com/office/officeart/2005/8/layout/chevron2"/>
    <dgm:cxn modelId="{BD7CE585-02B0-47CE-9147-807DDF8C89A3}" type="presParOf" srcId="{2DC0B19C-41C1-4C02-A48E-5389BAED6B72}" destId="{63C758D3-1729-47E7-B6E2-96524FA47071}" srcOrd="1" destOrd="0" presId="urn:microsoft.com/office/officeart/2005/8/layout/chevron2"/>
    <dgm:cxn modelId="{D5318539-3DC8-4457-83E2-030E24BD3E36}" type="presParOf" srcId="{2DC0B19C-41C1-4C02-A48E-5389BAED6B72}" destId="{AE819B13-523F-489B-8F0C-B1F6AA7BFBBC}" srcOrd="2" destOrd="0" presId="urn:microsoft.com/office/officeart/2005/8/layout/chevron2"/>
    <dgm:cxn modelId="{9D5AB4BA-7229-4A4D-ACBB-1604042CFB84}" type="presParOf" srcId="{AE819B13-523F-489B-8F0C-B1F6AA7BFBBC}" destId="{947E4FF1-7571-4534-8A0D-102C87D857C5}" srcOrd="0" destOrd="0" presId="urn:microsoft.com/office/officeart/2005/8/layout/chevron2"/>
    <dgm:cxn modelId="{6E30AA50-0A0F-45BB-9CCB-84E4899EFBE1}" type="presParOf" srcId="{AE819B13-523F-489B-8F0C-B1F6AA7BFBBC}" destId="{4D31AC3F-633A-485A-ACD2-ACE798D18763}" srcOrd="1" destOrd="0" presId="urn:microsoft.com/office/officeart/2005/8/layout/chevron2"/>
    <dgm:cxn modelId="{630F104A-88AC-4743-ABE1-7F1F8F48673C}" type="presParOf" srcId="{2DC0B19C-41C1-4C02-A48E-5389BAED6B72}" destId="{9BB19561-E067-44A8-9742-DDA4A4460C36}" srcOrd="3" destOrd="0" presId="urn:microsoft.com/office/officeart/2005/8/layout/chevron2"/>
    <dgm:cxn modelId="{FCD5934B-150A-4DEF-AACA-C6C4FB4506EC}" type="presParOf" srcId="{2DC0B19C-41C1-4C02-A48E-5389BAED6B72}" destId="{95262468-8BD0-4DF4-B7A8-2005523326B0}" srcOrd="4" destOrd="0" presId="urn:microsoft.com/office/officeart/2005/8/layout/chevron2"/>
    <dgm:cxn modelId="{BFEE302D-EF3C-4308-9E40-0D51E8033087}" type="presParOf" srcId="{95262468-8BD0-4DF4-B7A8-2005523326B0}" destId="{8116A18A-D7D8-427D-A785-3FB8B89BEE83}" srcOrd="0" destOrd="0" presId="urn:microsoft.com/office/officeart/2005/8/layout/chevron2"/>
    <dgm:cxn modelId="{758C564F-8B0E-4863-B465-382A7EF8CBFD}" type="presParOf" srcId="{95262468-8BD0-4DF4-B7A8-2005523326B0}" destId="{2A3FA87E-78AC-4FB2-9571-B78C43F8FAC9}" srcOrd="1" destOrd="0" presId="urn:microsoft.com/office/officeart/2005/8/layout/chevron2"/>
    <dgm:cxn modelId="{310288DB-BD96-4718-AABF-519AD38C794E}" type="presParOf" srcId="{2DC0B19C-41C1-4C02-A48E-5389BAED6B72}" destId="{1E7F4DBD-BC0C-4817-9A6B-99FB60D14A35}" srcOrd="5" destOrd="0" presId="urn:microsoft.com/office/officeart/2005/8/layout/chevron2"/>
    <dgm:cxn modelId="{24083148-36B7-435D-9266-AECB705FCA11}" type="presParOf" srcId="{2DC0B19C-41C1-4C02-A48E-5389BAED6B72}" destId="{DFCB742B-3323-4DD9-A7BA-02E90A996661}" srcOrd="6" destOrd="0" presId="urn:microsoft.com/office/officeart/2005/8/layout/chevron2"/>
    <dgm:cxn modelId="{224F9B89-10E4-4FFD-8F23-0FE8ADA4F622}" type="presParOf" srcId="{DFCB742B-3323-4DD9-A7BA-02E90A996661}" destId="{8A033FE8-D78D-4EA4-ABF9-208CB3A358ED}" srcOrd="0" destOrd="0" presId="urn:microsoft.com/office/officeart/2005/8/layout/chevron2"/>
    <dgm:cxn modelId="{9C0FC02F-9341-4BD2-975F-91A6CAE3150D}" type="presParOf" srcId="{DFCB742B-3323-4DD9-A7BA-02E90A996661}" destId="{6D6448D1-9788-4046-885B-53399CAFFE96}" srcOrd="1" destOrd="0" presId="urn:microsoft.com/office/officeart/2005/8/layout/chevron2"/>
    <dgm:cxn modelId="{F71E0B2E-6473-457D-9784-CCD0B5D09F56}" type="presParOf" srcId="{2DC0B19C-41C1-4C02-A48E-5389BAED6B72}" destId="{4CF2C4E8-FE96-461A-AD79-C95496347A48}" srcOrd="7" destOrd="0" presId="urn:microsoft.com/office/officeart/2005/8/layout/chevron2"/>
    <dgm:cxn modelId="{E62AA0D6-0FCF-444A-91D0-5BD751A76771}" type="presParOf" srcId="{2DC0B19C-41C1-4C02-A48E-5389BAED6B72}" destId="{C88FAB08-CC80-432E-8787-D75D14DB20CD}" srcOrd="8" destOrd="0" presId="urn:microsoft.com/office/officeart/2005/8/layout/chevron2"/>
    <dgm:cxn modelId="{14183C1F-D84D-45C3-9173-BDDA479AA05D}" type="presParOf" srcId="{C88FAB08-CC80-432E-8787-D75D14DB20CD}" destId="{EA8C665D-AA97-4043-BEC9-3661702AD0AE}" srcOrd="0" destOrd="0" presId="urn:microsoft.com/office/officeart/2005/8/layout/chevron2"/>
    <dgm:cxn modelId="{E83381ED-0F8C-47A0-B954-29F2E16F26F5}" type="presParOf" srcId="{C88FAB08-CC80-432E-8787-D75D14DB20CD}" destId="{1ED8C423-31CB-47B3-8F32-E092C2136E9A}" srcOrd="1" destOrd="0" presId="urn:microsoft.com/office/officeart/2005/8/layout/chevron2"/>
    <dgm:cxn modelId="{33851237-C80A-42A7-9D1F-CBE852C6FA06}" type="presParOf" srcId="{2DC0B19C-41C1-4C02-A48E-5389BAED6B72}" destId="{B68F22A9-A742-4B81-A4C9-9BC69A3D22EC}" srcOrd="9" destOrd="0" presId="urn:microsoft.com/office/officeart/2005/8/layout/chevron2"/>
    <dgm:cxn modelId="{B001818B-6B54-4FB2-A7F4-4D8DB021ECAE}" type="presParOf" srcId="{2DC0B19C-41C1-4C02-A48E-5389BAED6B72}" destId="{02C7836C-5DEC-4FB6-8BE7-AB31CBB04E88}" srcOrd="10" destOrd="0" presId="urn:microsoft.com/office/officeart/2005/8/layout/chevron2"/>
    <dgm:cxn modelId="{03DF60C7-0175-4250-84B9-2938D605BED2}" type="presParOf" srcId="{02C7836C-5DEC-4FB6-8BE7-AB31CBB04E88}" destId="{6F4C68BF-E963-4C9F-9F9B-5DA4F82BF8F3}" srcOrd="0" destOrd="0" presId="urn:microsoft.com/office/officeart/2005/8/layout/chevron2"/>
    <dgm:cxn modelId="{EA57F71C-0E58-4687-9C24-5DA00F662334}" type="presParOf" srcId="{02C7836C-5DEC-4FB6-8BE7-AB31CBB04E88}" destId="{B788F463-69AB-452A-84E3-7F8A6A70272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F6348-92B9-4FC1-8460-77B5E762199B}">
      <dsp:nvSpPr>
        <dsp:cNvPr id="0" name=""/>
        <dsp:cNvSpPr/>
      </dsp:nvSpPr>
      <dsp:spPr>
        <a:xfrm>
          <a:off x="3780" y="0"/>
          <a:ext cx="2736866" cy="1224136"/>
        </a:xfrm>
        <a:prstGeom prst="homePlate">
          <a:avLst>
            <a:gd name="adj" fmla="val 2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551" tIns="30480" rIns="386202" bIns="30480" numCol="1" spcCol="1270" anchor="ctr" anchorCtr="0">
          <a:noAutofit/>
        </a:bodyPr>
        <a:lstStyle/>
        <a:p>
          <a:pPr lvl="0" algn="ctr" defTabSz="533400">
            <a:lnSpc>
              <a:spcPct val="90000"/>
            </a:lnSpc>
            <a:spcBef>
              <a:spcPct val="0"/>
            </a:spcBef>
            <a:spcAft>
              <a:spcPct val="35000"/>
            </a:spcAft>
          </a:pPr>
          <a:endParaRPr lang="en-US"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1</a:t>
          </a:r>
          <a:r>
            <a:rPr lang="en-US" sz="2800" kern="1200" dirty="0" smtClean="0">
              <a:latin typeface="Times New Roman" panose="02020603050405020304" pitchFamily="18" charset="0"/>
              <a:cs typeface="Times New Roman" panose="02020603050405020304" pitchFamily="18" charset="0"/>
            </a:rPr>
            <a:t> </a:t>
          </a:r>
        </a:p>
        <a:p>
          <a:pPr lvl="0" algn="ctr" defTabSz="5334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Chuyển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giao</a:t>
          </a:r>
          <a:endParaRPr lang="en-US" sz="28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dsp:txBody>
      <dsp:txXfrm>
        <a:off x="3780" y="0"/>
        <a:ext cx="2583849" cy="1224136"/>
      </dsp:txXfrm>
    </dsp:sp>
    <dsp:sp modelId="{05D74177-572A-4C28-BBC8-FBA8D532E502}">
      <dsp:nvSpPr>
        <dsp:cNvPr id="0" name=""/>
        <dsp:cNvSpPr/>
      </dsp:nvSpPr>
      <dsp:spPr>
        <a:xfrm>
          <a:off x="174533" y="0"/>
          <a:ext cx="2736866" cy="1224136"/>
        </a:xfrm>
        <a:prstGeom prst="chevron">
          <a:avLst>
            <a:gd name="adj" fmla="val 2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551" tIns="30480" rIns="96551" bIns="30480" numCol="1" spcCol="1270" anchor="ctr" anchorCtr="0">
          <a:noAutofit/>
        </a:bodyPr>
        <a:lstStyle/>
        <a:p>
          <a:pPr lvl="0" algn="ctr" defTabSz="533400">
            <a:lnSpc>
              <a:spcPct val="90000"/>
            </a:lnSpc>
            <a:spcBef>
              <a:spcPct val="0"/>
            </a:spcBef>
            <a:spcAft>
              <a:spcPct val="35000"/>
            </a:spcAft>
          </a:pPr>
          <a:endParaRPr lang="en-US"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2</a:t>
          </a:r>
        </a:p>
        <a:p>
          <a:pPr lvl="0" algn="ctr" defTabSz="5334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Thực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hiện</a:t>
          </a:r>
          <a:endParaRPr lang="en-US" sz="28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2800" kern="120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dsp:txBody>
      <dsp:txXfrm>
        <a:off x="480567" y="0"/>
        <a:ext cx="2124798" cy="1224136"/>
      </dsp:txXfrm>
    </dsp:sp>
    <dsp:sp modelId="{5AFB93CE-546F-4B19-A0EA-BADD0950E0FB}">
      <dsp:nvSpPr>
        <dsp:cNvPr id="0" name=""/>
        <dsp:cNvSpPr/>
      </dsp:nvSpPr>
      <dsp:spPr>
        <a:xfrm>
          <a:off x="174533" y="0"/>
          <a:ext cx="2736866" cy="1224136"/>
        </a:xfrm>
        <a:prstGeom prst="chevron">
          <a:avLst>
            <a:gd name="adj" fmla="val 2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551" tIns="30480" rIns="96551" bIns="30480" numCol="1" spcCol="1270" anchor="ctr" anchorCtr="0">
          <a:noAutofit/>
        </a:bodyPr>
        <a:lstStyle/>
        <a:p>
          <a:pPr lvl="0" algn="ctr" defTabSz="533400">
            <a:lnSpc>
              <a:spcPct val="90000"/>
            </a:lnSpc>
            <a:spcBef>
              <a:spcPct val="0"/>
            </a:spcBef>
            <a:spcAft>
              <a:spcPct val="35000"/>
            </a:spcAft>
          </a:pPr>
          <a:endParaRPr lang="en-US" sz="1200" kern="1200" dirty="0" smtClean="0">
            <a:latin typeface="Times New Roman" panose="02020603050405020304" pitchFamily="18" charset="0"/>
            <a:cs typeface="Times New Roman" panose="02020603050405020304" pitchFamily="18" charset="0"/>
          </a:endParaRPr>
        </a:p>
      </dsp:txBody>
      <dsp:txXfrm>
        <a:off x="480567" y="0"/>
        <a:ext cx="2124798" cy="1224136"/>
      </dsp:txXfrm>
    </dsp:sp>
    <dsp:sp modelId="{D4DB9FB3-1CBB-4AFC-86B8-989CE4338687}">
      <dsp:nvSpPr>
        <dsp:cNvPr id="0" name=""/>
        <dsp:cNvSpPr/>
      </dsp:nvSpPr>
      <dsp:spPr>
        <a:xfrm>
          <a:off x="2719108" y="0"/>
          <a:ext cx="3433070" cy="1224136"/>
        </a:xfrm>
        <a:prstGeom prst="chevron">
          <a:avLst>
            <a:gd name="adj" fmla="val 2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551" tIns="30480" rIns="96551" bIns="30480" numCol="1" spcCol="1270" anchor="t" anchorCtr="0">
          <a:noAutofit/>
        </a:bodyPr>
        <a:lstStyle/>
        <a:p>
          <a:pPr lvl="0" algn="ctr" defTabSz="533400">
            <a:lnSpc>
              <a:spcPct val="90000"/>
            </a:lnSpc>
            <a:spcBef>
              <a:spcPct val="0"/>
            </a:spcBef>
            <a:spcAft>
              <a:spcPct val="35000"/>
            </a:spcAft>
          </a:pPr>
          <a:endParaRPr lang="en-US"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en-US" sz="700" b="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KHỞI ĐỘNG</a:t>
          </a:r>
          <a:endParaRPr lang="en-US" sz="2800" kern="1200" dirty="0">
            <a:latin typeface="Times New Roman" panose="02020603050405020304" pitchFamily="18" charset="0"/>
            <a:cs typeface="Times New Roman" panose="02020603050405020304" pitchFamily="18" charset="0"/>
          </a:endParaRPr>
        </a:p>
        <a:p>
          <a:pPr marL="285750" lvl="1" indent="-285750" algn="ctr" defTabSz="1244600">
            <a:lnSpc>
              <a:spcPct val="90000"/>
            </a:lnSpc>
            <a:spcBef>
              <a:spcPct val="0"/>
            </a:spcBef>
            <a:spcAft>
              <a:spcPct val="15000"/>
            </a:spcAft>
            <a:buChar char="••"/>
          </a:pPr>
          <a:endParaRPr lang="en-US" sz="2800" kern="1200" dirty="0">
            <a:latin typeface="Times New Roman" panose="02020603050405020304" pitchFamily="18" charset="0"/>
            <a:cs typeface="Times New Roman" panose="02020603050405020304" pitchFamily="18" charset="0"/>
          </a:endParaRPr>
        </a:p>
      </dsp:txBody>
      <dsp:txXfrm>
        <a:off x="3025142" y="0"/>
        <a:ext cx="2821002" cy="1224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F6348-92B9-4FC1-8460-77B5E762199B}">
      <dsp:nvSpPr>
        <dsp:cNvPr id="0" name=""/>
        <dsp:cNvSpPr/>
      </dsp:nvSpPr>
      <dsp:spPr>
        <a:xfrm>
          <a:off x="3780" y="0"/>
          <a:ext cx="2736866" cy="1224136"/>
        </a:xfrm>
        <a:prstGeom prst="homePlate">
          <a:avLst>
            <a:gd name="adj" fmla="val 2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551" tIns="30480" rIns="386202" bIns="30480" numCol="1" spcCol="1270" anchor="t" anchorCtr="0">
          <a:noAutofit/>
        </a:bodyPr>
        <a:lstStyle/>
        <a:p>
          <a:pPr lvl="0" algn="ctr" defTabSz="533400">
            <a:lnSpc>
              <a:spcPct val="90000"/>
            </a:lnSpc>
            <a:spcBef>
              <a:spcPct val="0"/>
            </a:spcBef>
            <a:spcAft>
              <a:spcPct val="35000"/>
            </a:spcAft>
          </a:pPr>
          <a:endParaRPr lang="en-US"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1</a:t>
          </a:r>
          <a:r>
            <a:rPr lang="en-US" sz="2800" kern="1200" dirty="0" smtClean="0">
              <a:latin typeface="Times New Roman" panose="02020603050405020304" pitchFamily="18" charset="0"/>
              <a:cs typeface="Times New Roman" panose="02020603050405020304" pitchFamily="18" charset="0"/>
            </a:rPr>
            <a:t> </a:t>
          </a:r>
        </a:p>
        <a:p>
          <a:pPr lvl="0" algn="ctr" defTabSz="5334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Chuyển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giao</a:t>
          </a:r>
          <a:endParaRPr lang="en-US" sz="28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nhiệm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vụ</a:t>
          </a:r>
          <a:endParaRPr lang="en-US"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endParaRPr lang="en-US" sz="2800" kern="1200" dirty="0">
            <a:latin typeface="Times New Roman" panose="02020603050405020304" pitchFamily="18" charset="0"/>
            <a:cs typeface="Times New Roman" panose="02020603050405020304" pitchFamily="18" charset="0"/>
          </a:endParaRPr>
        </a:p>
      </dsp:txBody>
      <dsp:txXfrm>
        <a:off x="3780" y="0"/>
        <a:ext cx="2583849" cy="1224136"/>
      </dsp:txXfrm>
    </dsp:sp>
    <dsp:sp modelId="{05D74177-572A-4C28-BBC8-FBA8D532E502}">
      <dsp:nvSpPr>
        <dsp:cNvPr id="0" name=""/>
        <dsp:cNvSpPr/>
      </dsp:nvSpPr>
      <dsp:spPr>
        <a:xfrm>
          <a:off x="174533" y="0"/>
          <a:ext cx="2736866" cy="1224136"/>
        </a:xfrm>
        <a:prstGeom prst="chevron">
          <a:avLst>
            <a:gd name="adj" fmla="val 25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551" tIns="30480" rIns="96551" bIns="30480" numCol="1" spcCol="1270" anchor="t" anchorCtr="0">
          <a:noAutofit/>
        </a:bodyPr>
        <a:lstStyle/>
        <a:p>
          <a:pPr lvl="0" algn="ctr" defTabSz="533400">
            <a:lnSpc>
              <a:spcPct val="90000"/>
            </a:lnSpc>
            <a:spcBef>
              <a:spcPct val="0"/>
            </a:spcBef>
            <a:spcAft>
              <a:spcPct val="35000"/>
            </a:spcAft>
          </a:pPr>
          <a:endParaRPr lang="en-US"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2</a:t>
          </a:r>
        </a:p>
        <a:p>
          <a:pPr lvl="0" algn="ctr" defTabSz="5334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Thực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hiện</a:t>
          </a:r>
          <a:endParaRPr lang="en-US" sz="28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nhiệm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vụ</a:t>
          </a:r>
          <a:endParaRPr lang="en-US" sz="2800" kern="1200" dirty="0">
            <a:latin typeface="Times New Roman" panose="02020603050405020304" pitchFamily="18" charset="0"/>
            <a:cs typeface="Times New Roman" panose="02020603050405020304" pitchFamily="18" charset="0"/>
          </a:endParaRPr>
        </a:p>
        <a:p>
          <a:pPr marL="285750" lvl="1" indent="-285750" algn="ctr" defTabSz="1244600">
            <a:lnSpc>
              <a:spcPct val="90000"/>
            </a:lnSpc>
            <a:spcBef>
              <a:spcPct val="0"/>
            </a:spcBef>
            <a:spcAft>
              <a:spcPct val="15000"/>
            </a:spcAft>
            <a:buChar char="••"/>
          </a:pPr>
          <a:endParaRPr lang="en-US" sz="2800" kern="1200" dirty="0">
            <a:latin typeface="Times New Roman" panose="02020603050405020304" pitchFamily="18" charset="0"/>
            <a:cs typeface="Times New Roman" panose="02020603050405020304" pitchFamily="18" charset="0"/>
          </a:endParaRPr>
        </a:p>
      </dsp:txBody>
      <dsp:txXfrm>
        <a:off x="480567" y="0"/>
        <a:ext cx="2124798" cy="1224136"/>
      </dsp:txXfrm>
    </dsp:sp>
    <dsp:sp modelId="{5AFB93CE-546F-4B19-A0EA-BADD0950E0FB}">
      <dsp:nvSpPr>
        <dsp:cNvPr id="0" name=""/>
        <dsp:cNvSpPr/>
      </dsp:nvSpPr>
      <dsp:spPr>
        <a:xfrm>
          <a:off x="174533" y="0"/>
          <a:ext cx="2736866" cy="1224136"/>
        </a:xfrm>
        <a:prstGeom prst="chevron">
          <a:avLst>
            <a:gd name="adj" fmla="val 25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551" tIns="30480" rIns="96551" bIns="30480" numCol="1" spcCol="1270" anchor="ctr" anchorCtr="0">
          <a:noAutofit/>
        </a:bodyPr>
        <a:lstStyle/>
        <a:p>
          <a:pPr lvl="0" algn="ctr" defTabSz="533400">
            <a:lnSpc>
              <a:spcPct val="90000"/>
            </a:lnSpc>
            <a:spcBef>
              <a:spcPct val="0"/>
            </a:spcBef>
            <a:spcAft>
              <a:spcPct val="35000"/>
            </a:spcAft>
          </a:pPr>
          <a:endParaRPr lang="en-US" sz="1200" kern="1200" dirty="0" smtClean="0">
            <a:latin typeface="Times New Roman" panose="02020603050405020304" pitchFamily="18" charset="0"/>
            <a:cs typeface="Times New Roman" panose="02020603050405020304" pitchFamily="18" charset="0"/>
          </a:endParaRPr>
        </a:p>
      </dsp:txBody>
      <dsp:txXfrm>
        <a:off x="480567" y="0"/>
        <a:ext cx="2124798" cy="1224136"/>
      </dsp:txXfrm>
    </dsp:sp>
    <dsp:sp modelId="{D4DB9FB3-1CBB-4AFC-86B8-989CE4338687}">
      <dsp:nvSpPr>
        <dsp:cNvPr id="0" name=""/>
        <dsp:cNvSpPr/>
      </dsp:nvSpPr>
      <dsp:spPr>
        <a:xfrm>
          <a:off x="2719108" y="0"/>
          <a:ext cx="3433070" cy="1224136"/>
        </a:xfrm>
        <a:prstGeom prst="chevron">
          <a:avLst>
            <a:gd name="adj" fmla="val 2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551" tIns="30480" rIns="96551" bIns="30480" numCol="1" spcCol="1270" anchor="t" anchorCtr="0">
          <a:noAutofit/>
        </a:bodyPr>
        <a:lstStyle/>
        <a:p>
          <a:pPr lvl="0" algn="ctr" defTabSz="533400">
            <a:lnSpc>
              <a:spcPct val="90000"/>
            </a:lnSpc>
            <a:spcBef>
              <a:spcPct val="0"/>
            </a:spcBef>
            <a:spcAft>
              <a:spcPct val="35000"/>
            </a:spcAft>
          </a:pPr>
          <a:endParaRPr lang="en-US"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endParaRPr lang="en-US" sz="700" b="1"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CHÚ THÍCH</a:t>
          </a:r>
          <a:endParaRPr lang="en-US" sz="2800" kern="1200" dirty="0">
            <a:latin typeface="Times New Roman" panose="02020603050405020304" pitchFamily="18" charset="0"/>
            <a:cs typeface="Times New Roman" panose="02020603050405020304" pitchFamily="18" charset="0"/>
          </a:endParaRPr>
        </a:p>
        <a:p>
          <a:pPr marL="285750" lvl="1" indent="-285750" algn="ctr" defTabSz="1244600">
            <a:lnSpc>
              <a:spcPct val="90000"/>
            </a:lnSpc>
            <a:spcBef>
              <a:spcPct val="0"/>
            </a:spcBef>
            <a:spcAft>
              <a:spcPct val="15000"/>
            </a:spcAft>
            <a:buChar char="••"/>
          </a:pPr>
          <a:endParaRPr lang="en-US" sz="2800" kern="1200" dirty="0">
            <a:latin typeface="Times New Roman" panose="02020603050405020304" pitchFamily="18" charset="0"/>
            <a:cs typeface="Times New Roman" panose="02020603050405020304" pitchFamily="18" charset="0"/>
          </a:endParaRPr>
        </a:p>
      </dsp:txBody>
      <dsp:txXfrm>
        <a:off x="3025142" y="0"/>
        <a:ext cx="2821002" cy="1224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CBB31-1948-4EBD-8958-76CA01902597}">
      <dsp:nvSpPr>
        <dsp:cNvPr id="0" name=""/>
        <dsp:cNvSpPr/>
      </dsp:nvSpPr>
      <dsp:spPr>
        <a:xfrm rot="5400000">
          <a:off x="-171159" y="267075"/>
          <a:ext cx="1141066" cy="798746"/>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1</a:t>
          </a:r>
          <a:endParaRPr lang="en-US" sz="2800" b="1" kern="1200" dirty="0">
            <a:latin typeface="Times New Roman" panose="02020603050405020304" pitchFamily="18" charset="0"/>
            <a:cs typeface="Times New Roman" panose="02020603050405020304" pitchFamily="18" charset="0"/>
          </a:endParaRPr>
        </a:p>
      </dsp:txBody>
      <dsp:txXfrm rot="-5400000">
        <a:off x="1" y="495288"/>
        <a:ext cx="798746" cy="342320"/>
      </dsp:txXfrm>
    </dsp:sp>
    <dsp:sp modelId="{BF079332-056B-4688-ADB9-49F158405225}">
      <dsp:nvSpPr>
        <dsp:cNvPr id="0" name=""/>
        <dsp:cNvSpPr/>
      </dsp:nvSpPr>
      <dsp:spPr>
        <a:xfrm rot="5400000">
          <a:off x="5740261" y="-4845604"/>
          <a:ext cx="742083" cy="1062511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vi-VN" sz="2700" kern="1200" dirty="0" smtClean="0">
              <a:latin typeface="Times New Roman" panose="02020603050405020304" pitchFamily="18" charset="0"/>
              <a:ea typeface="Open Sans" panose="020B0606030504020204" pitchFamily="34" charset="0"/>
              <a:cs typeface="Times New Roman" panose="02020603050405020304" pitchFamily="18" charset="0"/>
            </a:rPr>
            <a:t>Bắt đầu.</a:t>
          </a:r>
          <a:endParaRPr lang="en-US" sz="2700" b="1" kern="1200" dirty="0">
            <a:latin typeface="Times New Roman" panose="02020603050405020304" pitchFamily="18" charset="0"/>
            <a:cs typeface="Times New Roman" panose="02020603050405020304" pitchFamily="18" charset="0"/>
          </a:endParaRPr>
        </a:p>
      </dsp:txBody>
      <dsp:txXfrm rot="-5400000">
        <a:off x="798746" y="132137"/>
        <a:ext cx="10588887" cy="669631"/>
      </dsp:txXfrm>
    </dsp:sp>
    <dsp:sp modelId="{947E4FF1-7571-4534-8A0D-102C87D857C5}">
      <dsp:nvSpPr>
        <dsp:cNvPr id="0" name=""/>
        <dsp:cNvSpPr/>
      </dsp:nvSpPr>
      <dsp:spPr>
        <a:xfrm rot="5400000">
          <a:off x="-171159" y="1131166"/>
          <a:ext cx="1141066" cy="798746"/>
        </a:xfrm>
        <a:prstGeom prst="chevron">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2</a:t>
          </a:r>
          <a:endParaRPr lang="en-US" sz="2800" b="1" kern="1200" dirty="0">
            <a:latin typeface="Times New Roman" panose="02020603050405020304" pitchFamily="18" charset="0"/>
            <a:cs typeface="Times New Roman" panose="02020603050405020304" pitchFamily="18" charset="0"/>
          </a:endParaRPr>
        </a:p>
      </dsp:txBody>
      <dsp:txXfrm rot="-5400000">
        <a:off x="1" y="1359379"/>
        <a:ext cx="798746" cy="342320"/>
      </dsp:txXfrm>
    </dsp:sp>
    <dsp:sp modelId="{4D31AC3F-633A-485A-ACD2-ACE798D18763}">
      <dsp:nvSpPr>
        <dsp:cNvPr id="0" name=""/>
        <dsp:cNvSpPr/>
      </dsp:nvSpPr>
      <dsp:spPr>
        <a:xfrm rot="5400000">
          <a:off x="5739819" y="-3986719"/>
          <a:ext cx="741693" cy="10625113"/>
        </a:xfrm>
        <a:prstGeom prst="round2SameRect">
          <a:avLst/>
        </a:prstGeom>
        <a:solidFill>
          <a:schemeClr val="lt1">
            <a:alpha val="90000"/>
            <a:hueOff val="0"/>
            <a:satOff val="0"/>
            <a:lumOff val="0"/>
            <a:alphaOff val="0"/>
          </a:schemeClr>
        </a:solidFill>
        <a:ln w="9525" cap="flat" cmpd="sng" algn="ctr">
          <a:solidFill>
            <a:schemeClr val="accent4">
              <a:hueOff val="-892954"/>
              <a:satOff val="5380"/>
              <a:lumOff val="43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vi-VN" sz="2700" kern="1200" dirty="0" smtClean="0">
              <a:latin typeface="Times New Roman" panose="02020603050405020304" pitchFamily="18" charset="0"/>
              <a:ea typeface="Open Sans" panose="020B0606030504020204" pitchFamily="34" charset="0"/>
              <a:cs typeface="Times New Roman" panose="02020603050405020304" pitchFamily="18" charset="0"/>
            </a:rPr>
            <a:t>Gán cho </a:t>
          </a:r>
          <a:r>
            <a:rPr lang="vi-VN" sz="2700" i="1" kern="1200" dirty="0" smtClean="0">
              <a:latin typeface="Times New Roman" panose="02020603050405020304" pitchFamily="18" charset="0"/>
              <a:ea typeface="Open Sans" panose="020B0606030504020204" pitchFamily="34" charset="0"/>
              <a:cs typeface="Times New Roman" panose="02020603050405020304" pitchFamily="18" charset="0"/>
            </a:rPr>
            <a:t>số bí mật </a:t>
          </a:r>
          <a:r>
            <a:rPr lang="vi-VN" sz="2700" kern="1200" dirty="0" smtClean="0">
              <a:latin typeface="Times New Roman" panose="02020603050405020304" pitchFamily="18" charset="0"/>
              <a:ea typeface="Open Sans" panose="020B0606030504020204" pitchFamily="34" charset="0"/>
              <a:cs typeface="Times New Roman" panose="02020603050405020304" pitchFamily="18" charset="0"/>
            </a:rPr>
            <a:t>một giá trị ngẫu nhiên trong khoảng từ </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1</a:t>
          </a:r>
          <a:r>
            <a:rPr lang="vi-VN" sz="2700" kern="1200" dirty="0" smtClean="0">
              <a:latin typeface="Times New Roman" panose="02020603050405020304" pitchFamily="18" charset="0"/>
              <a:ea typeface="Open Sans" panose="020B0606030504020204" pitchFamily="34" charset="0"/>
              <a:cs typeface="Times New Roman" panose="02020603050405020304" pitchFamily="18" charset="0"/>
            </a:rPr>
            <a:t> đến 100.</a:t>
          </a:r>
          <a:endParaRPr lang="en-US" sz="2700" b="1" kern="1200" dirty="0">
            <a:latin typeface="Times New Roman" panose="02020603050405020304" pitchFamily="18" charset="0"/>
            <a:cs typeface="Times New Roman" panose="02020603050405020304" pitchFamily="18" charset="0"/>
          </a:endParaRPr>
        </a:p>
      </dsp:txBody>
      <dsp:txXfrm rot="-5400000">
        <a:off x="798109" y="991197"/>
        <a:ext cx="10588907" cy="669281"/>
      </dsp:txXfrm>
    </dsp:sp>
    <dsp:sp modelId="{8116A18A-D7D8-427D-A785-3FB8B89BEE83}">
      <dsp:nvSpPr>
        <dsp:cNvPr id="0" name=""/>
        <dsp:cNvSpPr/>
      </dsp:nvSpPr>
      <dsp:spPr>
        <a:xfrm rot="5400000">
          <a:off x="-171159" y="1984200"/>
          <a:ext cx="1141066" cy="798746"/>
        </a:xfrm>
        <a:prstGeom prst="chevron">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3</a:t>
          </a:r>
          <a:endParaRPr lang="en-US" sz="2800" b="1" kern="1200" dirty="0">
            <a:latin typeface="Times New Roman" panose="02020603050405020304" pitchFamily="18" charset="0"/>
            <a:cs typeface="Times New Roman" panose="02020603050405020304" pitchFamily="18" charset="0"/>
          </a:endParaRPr>
        </a:p>
      </dsp:txBody>
      <dsp:txXfrm rot="-5400000">
        <a:off x="1" y="2212413"/>
        <a:ext cx="798746" cy="342320"/>
      </dsp:txXfrm>
    </dsp:sp>
    <dsp:sp modelId="{2A3FA87E-78AC-4FB2-9571-B78C43F8FAC9}">
      <dsp:nvSpPr>
        <dsp:cNvPr id="0" name=""/>
        <dsp:cNvSpPr/>
      </dsp:nvSpPr>
      <dsp:spPr>
        <a:xfrm rot="5400000">
          <a:off x="5740456" y="-3128667"/>
          <a:ext cx="741693" cy="10625113"/>
        </a:xfrm>
        <a:prstGeom prst="round2SameRect">
          <a:avLst/>
        </a:prstGeom>
        <a:solidFill>
          <a:schemeClr val="lt1">
            <a:alpha val="90000"/>
            <a:hueOff val="0"/>
            <a:satOff val="0"/>
            <a:lumOff val="0"/>
            <a:alphaOff val="0"/>
          </a:schemeClr>
        </a:solidFill>
        <a:ln w="9525" cap="flat" cmpd="sng" algn="ctr">
          <a:solidFill>
            <a:schemeClr val="accent4">
              <a:hueOff val="-1785908"/>
              <a:satOff val="10760"/>
              <a:lumOff val="86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Hỏi</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và</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nhận</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giá</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trị</a:t>
          </a:r>
          <a:r>
            <a:rPr lang="vi-VN" sz="2700" kern="1200" dirty="0" smtClean="0">
              <a:latin typeface="Times New Roman" panose="02020603050405020304" pitchFamily="18" charset="0"/>
              <a:ea typeface="Open Sans" panose="020B0606030504020204" pitchFamily="34" charset="0"/>
              <a:cs typeface="Times New Roman" panose="02020603050405020304" pitchFamily="18" charset="0"/>
            </a:rPr>
            <a:t> từ bàn phím</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lưu</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vào</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biến</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kern="1200" dirty="0" err="1" smtClean="0">
              <a:latin typeface="Times New Roman" panose="02020603050405020304" pitchFamily="18" charset="0"/>
              <a:ea typeface="Open Sans" panose="020B0606030504020204" pitchFamily="34" charset="0"/>
              <a:cs typeface="Times New Roman" panose="02020603050405020304" pitchFamily="18" charset="0"/>
            </a:rPr>
            <a:t>trả</a:t>
          </a:r>
          <a:r>
            <a:rPr lang="en-US" sz="2700" i="1"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kern="1200" dirty="0" err="1" smtClean="0">
              <a:latin typeface="Times New Roman" panose="02020603050405020304" pitchFamily="18" charset="0"/>
              <a:ea typeface="Open Sans" panose="020B0606030504020204" pitchFamily="34" charset="0"/>
              <a:cs typeface="Times New Roman" panose="02020603050405020304" pitchFamily="18" charset="0"/>
            </a:rPr>
            <a:t>lời</a:t>
          </a:r>
          <a:r>
            <a:rPr lang="vi-VN" sz="2700" i="1" kern="1200" dirty="0" smtClean="0">
              <a:latin typeface="Times New Roman" panose="02020603050405020304" pitchFamily="18" charset="0"/>
              <a:ea typeface="Open Sans" panose="020B0606030504020204" pitchFamily="34" charset="0"/>
              <a:cs typeface="Times New Roman" panose="02020603050405020304" pitchFamily="18" charset="0"/>
            </a:rPr>
            <a:t>.</a:t>
          </a:r>
          <a:endParaRPr lang="en-US" sz="2700" b="1" i="1" kern="1200" dirty="0">
            <a:latin typeface="Times New Roman" panose="02020603050405020304" pitchFamily="18" charset="0"/>
            <a:cs typeface="Times New Roman" panose="02020603050405020304" pitchFamily="18" charset="0"/>
          </a:endParaRPr>
        </a:p>
      </dsp:txBody>
      <dsp:txXfrm rot="-5400000">
        <a:off x="798746" y="1849249"/>
        <a:ext cx="10588907" cy="669281"/>
      </dsp:txXfrm>
    </dsp:sp>
    <dsp:sp modelId="{8A033FE8-D78D-4EA4-ABF9-208CB3A358ED}">
      <dsp:nvSpPr>
        <dsp:cNvPr id="0" name=""/>
        <dsp:cNvSpPr/>
      </dsp:nvSpPr>
      <dsp:spPr>
        <a:xfrm rot="5400000">
          <a:off x="-171159" y="2848302"/>
          <a:ext cx="1141066" cy="798746"/>
        </a:xfrm>
        <a:prstGeom prst="chevron">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4</a:t>
          </a:r>
          <a:endParaRPr lang="en-US" sz="2800" b="1" kern="1200" dirty="0">
            <a:latin typeface="Times New Roman" panose="02020603050405020304" pitchFamily="18" charset="0"/>
            <a:cs typeface="Times New Roman" panose="02020603050405020304" pitchFamily="18" charset="0"/>
          </a:endParaRPr>
        </a:p>
      </dsp:txBody>
      <dsp:txXfrm rot="-5400000">
        <a:off x="1" y="3076515"/>
        <a:ext cx="798746" cy="342320"/>
      </dsp:txXfrm>
    </dsp:sp>
    <dsp:sp modelId="{6D6448D1-9788-4046-885B-53399CAFFE96}">
      <dsp:nvSpPr>
        <dsp:cNvPr id="0" name=""/>
        <dsp:cNvSpPr/>
      </dsp:nvSpPr>
      <dsp:spPr>
        <a:xfrm rot="5400000">
          <a:off x="5740456" y="-2264563"/>
          <a:ext cx="741693" cy="10625113"/>
        </a:xfrm>
        <a:prstGeom prst="round2SameRect">
          <a:avLst/>
        </a:prstGeom>
        <a:solidFill>
          <a:schemeClr val="lt1">
            <a:alpha val="90000"/>
            <a:hueOff val="0"/>
            <a:satOff val="0"/>
            <a:lumOff val="0"/>
            <a:alphaOff val="0"/>
          </a:schemeClr>
        </a:solidFill>
        <a:ln w="9525" cap="flat" cmpd="sng" algn="ctr">
          <a:solidFill>
            <a:schemeClr val="accent4">
              <a:hueOff val="-2678862"/>
              <a:satOff val="16139"/>
              <a:lumOff val="129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Hiển</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thị</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số</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kern="1200" dirty="0" err="1" smtClean="0">
              <a:latin typeface="Times New Roman" panose="02020603050405020304" pitchFamily="18" charset="0"/>
              <a:ea typeface="Open Sans" panose="020B0606030504020204" pitchFamily="34" charset="0"/>
              <a:cs typeface="Times New Roman" panose="02020603050405020304" pitchFamily="18" charset="0"/>
            </a:rPr>
            <a:t>bí</a:t>
          </a:r>
          <a:r>
            <a:rPr lang="en-US" sz="2700" i="1"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kern="1200" dirty="0" err="1" smtClean="0">
              <a:latin typeface="Times New Roman" panose="02020603050405020304" pitchFamily="18" charset="0"/>
              <a:ea typeface="Open Sans" panose="020B0606030504020204" pitchFamily="34" charset="0"/>
              <a:cs typeface="Times New Roman" panose="02020603050405020304" pitchFamily="18" charset="0"/>
            </a:rPr>
            <a:t>mật</a:t>
          </a:r>
          <a:r>
            <a:rPr lang="en-US" sz="2700" i="1"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trong</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2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giây</a:t>
          </a:r>
          <a:r>
            <a:rPr lang="vi-VN" sz="2700" kern="1200" dirty="0" smtClean="0">
              <a:latin typeface="Times New Roman" panose="02020603050405020304" pitchFamily="18" charset="0"/>
              <a:ea typeface="Open Sans" panose="020B0606030504020204" pitchFamily="34" charset="0"/>
              <a:cs typeface="Times New Roman" panose="02020603050405020304" pitchFamily="18" charset="0"/>
            </a:rPr>
            <a:t>.</a:t>
          </a:r>
          <a:endParaRPr lang="en-US" sz="2700" b="1" kern="1200" dirty="0">
            <a:latin typeface="Times New Roman" panose="02020603050405020304" pitchFamily="18" charset="0"/>
            <a:cs typeface="Times New Roman" panose="02020603050405020304" pitchFamily="18" charset="0"/>
          </a:endParaRPr>
        </a:p>
      </dsp:txBody>
      <dsp:txXfrm rot="-5400000">
        <a:off x="798746" y="2713353"/>
        <a:ext cx="10588907" cy="669281"/>
      </dsp:txXfrm>
    </dsp:sp>
    <dsp:sp modelId="{EA8C665D-AA97-4043-BEC9-3661702AD0AE}">
      <dsp:nvSpPr>
        <dsp:cNvPr id="0" name=""/>
        <dsp:cNvSpPr/>
      </dsp:nvSpPr>
      <dsp:spPr>
        <a:xfrm rot="5400000">
          <a:off x="-171159" y="3712392"/>
          <a:ext cx="1141066" cy="798746"/>
        </a:xfrm>
        <a:prstGeom prst="chevron">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5</a:t>
          </a:r>
          <a:endParaRPr lang="en-US" sz="2800" b="1" kern="1200" dirty="0">
            <a:latin typeface="Times New Roman" panose="02020603050405020304" pitchFamily="18" charset="0"/>
            <a:cs typeface="Times New Roman" panose="02020603050405020304" pitchFamily="18" charset="0"/>
          </a:endParaRPr>
        </a:p>
      </dsp:txBody>
      <dsp:txXfrm rot="-5400000">
        <a:off x="1" y="3940605"/>
        <a:ext cx="798746" cy="342320"/>
      </dsp:txXfrm>
    </dsp:sp>
    <dsp:sp modelId="{1ED8C423-31CB-47B3-8F32-E092C2136E9A}">
      <dsp:nvSpPr>
        <dsp:cNvPr id="0" name=""/>
        <dsp:cNvSpPr/>
      </dsp:nvSpPr>
      <dsp:spPr>
        <a:xfrm rot="5400000">
          <a:off x="5740456" y="-1400473"/>
          <a:ext cx="741693" cy="10625113"/>
        </a:xfrm>
        <a:prstGeom prst="round2SameRect">
          <a:avLst/>
        </a:prstGeom>
        <a:solidFill>
          <a:schemeClr val="lt1">
            <a:alpha val="90000"/>
            <a:hueOff val="0"/>
            <a:satOff val="0"/>
            <a:lumOff val="0"/>
            <a:alphaOff val="0"/>
          </a:schemeClr>
        </a:solidFill>
        <a:ln w="9525" cap="flat" cmpd="sng" algn="ctr">
          <a:solidFill>
            <a:schemeClr val="accent4">
              <a:hueOff val="-3571816"/>
              <a:satOff val="21519"/>
              <a:lumOff val="172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Hiển</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thị</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kern="1200" dirty="0" err="1" smtClean="0">
              <a:latin typeface="Times New Roman" panose="02020603050405020304" pitchFamily="18" charset="0"/>
              <a:ea typeface="Open Sans" panose="020B0606030504020204" pitchFamily="34" charset="0"/>
              <a:cs typeface="Times New Roman" panose="02020603050405020304" pitchFamily="18" charset="0"/>
            </a:rPr>
            <a:t>trả</a:t>
          </a:r>
          <a:r>
            <a:rPr lang="en-US" sz="2700" i="1"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i="1" kern="1200" dirty="0" err="1" smtClean="0">
              <a:latin typeface="Times New Roman" panose="02020603050405020304" pitchFamily="18" charset="0"/>
              <a:ea typeface="Open Sans" panose="020B0606030504020204" pitchFamily="34" charset="0"/>
              <a:cs typeface="Times New Roman" panose="02020603050405020304" pitchFamily="18" charset="0"/>
            </a:rPr>
            <a:t>lời</a:t>
          </a:r>
          <a:r>
            <a:rPr lang="en-US" sz="2700" i="1" kern="12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trong</a:t>
          </a:r>
          <a:r>
            <a:rPr lang="en-US" sz="2700" kern="1200" dirty="0" smtClean="0">
              <a:latin typeface="Times New Roman" panose="02020603050405020304" pitchFamily="18" charset="0"/>
              <a:ea typeface="Open Sans" panose="020B0606030504020204" pitchFamily="34" charset="0"/>
              <a:cs typeface="Times New Roman" panose="02020603050405020304" pitchFamily="18" charset="0"/>
            </a:rPr>
            <a:t> 2 </a:t>
          </a:r>
          <a:r>
            <a:rPr lang="en-US" sz="2700" kern="1200" dirty="0" err="1" smtClean="0">
              <a:latin typeface="Times New Roman" panose="02020603050405020304" pitchFamily="18" charset="0"/>
              <a:ea typeface="Open Sans" panose="020B0606030504020204" pitchFamily="34" charset="0"/>
              <a:cs typeface="Times New Roman" panose="02020603050405020304" pitchFamily="18" charset="0"/>
            </a:rPr>
            <a:t>giây</a:t>
          </a:r>
          <a:r>
            <a:rPr lang="vi-VN" sz="2700" kern="1200" dirty="0" smtClean="0">
              <a:latin typeface="Times New Roman" panose="02020603050405020304" pitchFamily="18" charset="0"/>
              <a:ea typeface="Open Sans" panose="020B0606030504020204" pitchFamily="34" charset="0"/>
              <a:cs typeface="Times New Roman" panose="02020603050405020304" pitchFamily="18" charset="0"/>
            </a:rPr>
            <a:t>.</a:t>
          </a:r>
          <a:endParaRPr lang="en-US" sz="2700" b="1" kern="1200" dirty="0">
            <a:latin typeface="Times New Roman" panose="02020603050405020304" pitchFamily="18" charset="0"/>
            <a:cs typeface="Times New Roman" panose="02020603050405020304" pitchFamily="18" charset="0"/>
          </a:endParaRPr>
        </a:p>
      </dsp:txBody>
      <dsp:txXfrm rot="-5400000">
        <a:off x="798746" y="3577443"/>
        <a:ext cx="10588907" cy="669281"/>
      </dsp:txXfrm>
    </dsp:sp>
    <dsp:sp modelId="{6F4C68BF-E963-4C9F-9F9B-5DA4F82BF8F3}">
      <dsp:nvSpPr>
        <dsp:cNvPr id="0" name=""/>
        <dsp:cNvSpPr/>
      </dsp:nvSpPr>
      <dsp:spPr>
        <a:xfrm rot="5400000">
          <a:off x="-171159" y="4576483"/>
          <a:ext cx="1141066" cy="798746"/>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6</a:t>
          </a:r>
          <a:endParaRPr lang="en-US" sz="2800" b="1" kern="1200" dirty="0">
            <a:latin typeface="Times New Roman" panose="02020603050405020304" pitchFamily="18" charset="0"/>
            <a:cs typeface="Times New Roman" panose="02020603050405020304" pitchFamily="18" charset="0"/>
          </a:endParaRPr>
        </a:p>
      </dsp:txBody>
      <dsp:txXfrm rot="-5400000">
        <a:off x="1" y="4804696"/>
        <a:ext cx="798746" cy="342320"/>
      </dsp:txXfrm>
    </dsp:sp>
    <dsp:sp modelId="{B788F463-69AB-452A-84E3-7F8A6A702727}">
      <dsp:nvSpPr>
        <dsp:cNvPr id="0" name=""/>
        <dsp:cNvSpPr/>
      </dsp:nvSpPr>
      <dsp:spPr>
        <a:xfrm rot="5400000">
          <a:off x="5740456" y="-536369"/>
          <a:ext cx="741693" cy="10625113"/>
        </a:xfrm>
        <a:prstGeom prst="round2Same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vi-VN" sz="2700" kern="1200" dirty="0" smtClean="0">
              <a:latin typeface="Times New Roman" panose="02020603050405020304" pitchFamily="18" charset="0"/>
              <a:ea typeface="Open Sans" panose="020B0606030504020204" pitchFamily="34" charset="0"/>
              <a:cs typeface="Times New Roman" panose="02020603050405020304" pitchFamily="18" charset="0"/>
            </a:rPr>
            <a:t>Kết thúc</a:t>
          </a:r>
          <a:endParaRPr lang="en-US" sz="2700" b="1" kern="1200" dirty="0">
            <a:latin typeface="Times New Roman" panose="02020603050405020304" pitchFamily="18" charset="0"/>
            <a:cs typeface="Times New Roman" panose="02020603050405020304" pitchFamily="18" charset="0"/>
          </a:endParaRPr>
        </a:p>
      </dsp:txBody>
      <dsp:txXfrm rot="-5400000">
        <a:off x="798746" y="4441547"/>
        <a:ext cx="10588907" cy="66928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54D31-389D-4735-B88C-DD57BC2167F4}" type="datetimeFigureOut">
              <a:rPr lang="vi-VN" smtClean="0"/>
              <a:t>04/04/2024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535312-E9EF-4EE2-A7FF-0B3750295E03}" type="slidenum">
              <a:rPr lang="vi-VN" smtClean="0"/>
              <a:t>‹#›</a:t>
            </a:fld>
            <a:endParaRPr lang="vi-VN"/>
          </a:p>
        </p:txBody>
      </p:sp>
    </p:spTree>
    <p:extLst>
      <p:ext uri="{BB962C8B-B14F-4D97-AF65-F5344CB8AC3E}">
        <p14:creationId xmlns:p14="http://schemas.microsoft.com/office/powerpoint/2010/main" val="8189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 xmlns:a16="http://schemas.microsoft.com/office/drawing/2014/main" id="{94409C4F-1768-4377-BDEF-355DE1FE1F1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 xmlns:a16="http://schemas.microsoft.com/office/drawing/2014/main" id="{5F01F708-F669-464B-955F-DDB607E85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1200" kern="100" dirty="0" err="1" smtClean="0">
                <a:effectLst/>
                <a:latin typeface="Times New Roman" panose="02020603050405020304" pitchFamily="18" charset="0"/>
                <a:cs typeface="Arial" panose="020B0604020202020204" pitchFamily="34" charset="0"/>
              </a:rPr>
              <a:t>Vậy</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thì</a:t>
            </a:r>
            <a:r>
              <a:rPr lang="en-US" sz="1200" kern="100" baseline="0" dirty="0" smtClean="0">
                <a:effectLst/>
                <a:latin typeface="Times New Roman" panose="02020603050405020304" pitchFamily="18" charset="0"/>
                <a:cs typeface="Arial" panose="020B0604020202020204" pitchFamily="34" charset="0"/>
              </a:rPr>
              <a:t> </a:t>
            </a:r>
            <a:r>
              <a:rPr lang="en-US" sz="1200" kern="100" dirty="0" err="1" smtClean="0">
                <a:effectLst/>
                <a:latin typeface="Times New Roman" panose="02020603050405020304" pitchFamily="18" charset="0"/>
                <a:cs typeface="Arial" panose="020B0604020202020204" pitchFamily="34" charset="0"/>
              </a:rPr>
              <a:t>Hôm</a:t>
            </a:r>
            <a:r>
              <a:rPr lang="en-US" sz="1200" kern="100" baseline="0" dirty="0" smtClean="0">
                <a:effectLst/>
                <a:latin typeface="Times New Roman" panose="02020603050405020304" pitchFamily="18" charset="0"/>
                <a:cs typeface="Arial" panose="020B0604020202020204" pitchFamily="34" charset="0"/>
              </a:rPr>
              <a:t> nay </a:t>
            </a:r>
            <a:r>
              <a:rPr lang="en-US" sz="1200" kern="100" baseline="0" dirty="0" err="1" smtClean="0">
                <a:effectLst/>
                <a:latin typeface="Times New Roman" panose="02020603050405020304" pitchFamily="18" charset="0"/>
                <a:cs typeface="Arial" panose="020B0604020202020204" pitchFamily="34" charset="0"/>
              </a:rPr>
              <a:t>Thầy</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và</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trò</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chúng</a:t>
            </a:r>
            <a:r>
              <a:rPr lang="en-US" sz="1200" kern="100" baseline="0" dirty="0" smtClean="0">
                <a:effectLst/>
                <a:latin typeface="Times New Roman" panose="02020603050405020304" pitchFamily="18" charset="0"/>
                <a:cs typeface="Arial" panose="020B0604020202020204" pitchFamily="34" charset="0"/>
              </a:rPr>
              <a:t> ta </a:t>
            </a:r>
            <a:r>
              <a:rPr lang="en-US" sz="1200" kern="100" baseline="0" dirty="0" err="1" smtClean="0">
                <a:effectLst/>
                <a:latin typeface="Times New Roman" panose="02020603050405020304" pitchFamily="18" charset="0"/>
                <a:cs typeface="Arial" panose="020B0604020202020204" pitchFamily="34" charset="0"/>
              </a:rPr>
              <a:t>cùng</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tìm</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hiểu</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bài</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học</a:t>
            </a:r>
            <a:r>
              <a:rPr lang="en-US" sz="1200" kern="100" baseline="0" dirty="0" smtClean="0">
                <a:effectLst/>
                <a:latin typeface="Times New Roman" panose="02020603050405020304" pitchFamily="18" charset="0"/>
                <a:cs typeface="Arial" panose="020B0604020202020204" pitchFamily="34" charset="0"/>
              </a:rPr>
              <a:t> CẤU TRÚC ĐIỀU KHIỂN</a:t>
            </a:r>
            <a:r>
              <a:rPr lang="en-US" sz="1200" kern="1200" baseline="0" dirty="0" smtClean="0">
                <a:effectLst/>
                <a:latin typeface="+mn-lt"/>
                <a:cs typeface="+mn-cs"/>
              </a:rPr>
              <a:t> </a:t>
            </a:r>
            <a:r>
              <a:rPr lang="en-US" sz="1200" kern="1200" baseline="0" dirty="0" err="1" smtClean="0">
                <a:effectLst/>
                <a:latin typeface="+mn-lt"/>
                <a:cs typeface="+mn-cs"/>
              </a:rPr>
              <a:t>để</a:t>
            </a:r>
            <a:r>
              <a:rPr lang="en-US" sz="1200" kern="1200" baseline="0" dirty="0" smtClean="0">
                <a:effectLst/>
                <a:latin typeface="+mn-lt"/>
                <a:cs typeface="+mn-cs"/>
              </a:rPr>
              <a:t> </a:t>
            </a:r>
            <a:r>
              <a:rPr lang="en-US" sz="1200" kern="100" baseline="0" dirty="0" err="1" smtClean="0">
                <a:effectLst/>
                <a:latin typeface="Times New Roman" panose="02020603050405020304" pitchFamily="18" charset="0"/>
                <a:cs typeface="Arial" panose="020B0604020202020204" pitchFamily="34" charset="0"/>
              </a:rPr>
              <a:t>Giúp</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bạn</a:t>
            </a:r>
            <a:r>
              <a:rPr lang="en-US" sz="1200" kern="100" baseline="0" dirty="0" smtClean="0">
                <a:effectLst/>
                <a:latin typeface="Times New Roman" panose="02020603050405020304" pitchFamily="18" charset="0"/>
                <a:cs typeface="Arial" panose="020B0604020202020204" pitchFamily="34" charset="0"/>
              </a:rPr>
              <a:t> An </a:t>
            </a:r>
            <a:r>
              <a:rPr lang="en-US" sz="1200" kern="100" baseline="0" dirty="0" err="1" smtClean="0">
                <a:effectLst/>
                <a:latin typeface="Times New Roman" panose="02020603050405020304" pitchFamily="18" charset="0"/>
                <a:cs typeface="Arial" panose="020B0604020202020204" pitchFamily="34" charset="0"/>
              </a:rPr>
              <a:t>biết</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cách</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biểu</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diễn</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các</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cấu</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trúc</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tần</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tự</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rẽ</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nhánh</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và</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lặp</a:t>
            </a:r>
            <a:r>
              <a:rPr lang="en-US" sz="1200" kern="100" baseline="0" dirty="0" smtClean="0">
                <a:effectLst/>
                <a:latin typeface="Times New Roman" panose="02020603050405020304" pitchFamily="18" charset="0"/>
                <a:cs typeface="Arial" panose="020B0604020202020204" pitchFamily="34" charset="0"/>
              </a:rPr>
              <a:t> </a:t>
            </a:r>
            <a:r>
              <a:rPr lang="en-US" sz="1200" kern="100" baseline="0" dirty="0" err="1" smtClean="0">
                <a:effectLst/>
                <a:latin typeface="Times New Roman" panose="02020603050405020304" pitchFamily="18" charset="0"/>
                <a:cs typeface="Arial" panose="020B0604020202020204" pitchFamily="34" charset="0"/>
              </a:rPr>
              <a:t>trong</a:t>
            </a:r>
            <a:r>
              <a:rPr lang="en-US" sz="1200" kern="100" baseline="0" dirty="0" smtClean="0">
                <a:effectLst/>
                <a:latin typeface="Times New Roman" panose="02020603050405020304" pitchFamily="18" charset="0"/>
                <a:cs typeface="Arial" panose="020B0604020202020204" pitchFamily="34" charset="0"/>
              </a:rPr>
              <a:t> Scratch </a:t>
            </a:r>
            <a:r>
              <a:rPr lang="en-US" sz="1200" kern="100" baseline="0" dirty="0" err="1" smtClean="0">
                <a:effectLst/>
                <a:latin typeface="Times New Roman" panose="02020603050405020304" pitchFamily="18" charset="0"/>
                <a:cs typeface="Arial" panose="020B0604020202020204" pitchFamily="34" charset="0"/>
              </a:rPr>
              <a:t>nhé</a:t>
            </a:r>
            <a:r>
              <a:rPr lang="en-US" sz="1200" kern="100" baseline="0" dirty="0" smtClean="0">
                <a:effectLst/>
                <a:latin typeface="Times New Roman" panose="02020603050405020304" pitchFamily="18" charset="0"/>
                <a:cs typeface="Arial" panose="020B0604020202020204" pitchFamily="34" charset="0"/>
              </a:rPr>
              <a:t>. </a:t>
            </a:r>
            <a:endParaRPr lang="en-US" altLang="en-US" dirty="0"/>
          </a:p>
        </p:txBody>
      </p:sp>
      <p:sp>
        <p:nvSpPr>
          <p:cNvPr id="4100" name="Slide Number Placeholder 3">
            <a:extLst>
              <a:ext uri="{FF2B5EF4-FFF2-40B4-BE49-F238E27FC236}">
                <a16:creationId xmlns="" xmlns:a16="http://schemas.microsoft.com/office/drawing/2014/main" id="{3AC28260-746F-4F97-9AD9-44D79E3183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8D3083-98B6-4CE6-88FF-3B67BBDCE570}" type="slidenum">
              <a:rPr lang="en-US" altLang="en-US">
                <a:latin typeface=".VnTime" panose="020B7200000000000000" pitchFamily="34" charset="0"/>
                <a:cs typeface="Arial" panose="020B0604020202020204" pitchFamily="34" charset="0"/>
              </a:rPr>
              <a:pPr/>
              <a:t>1</a:t>
            </a:fld>
            <a:endParaRPr lang="en-US" altLang="en-US">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404927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just">
              <a:buFontTx/>
              <a:buChar char="-"/>
              <a:defRPr/>
            </a:pP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Cấu</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trúc</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rẽ</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nhánh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khuyết</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nó</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chỉ</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xét</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trường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hợp</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đúng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thôi</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mà</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không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xét</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trường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hợp</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sai</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Trong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Scratch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có</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câu</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lệnh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là</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nếu</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thì</a:t>
            </a:r>
            <a:endPar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Cấu</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trúc</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rẽ</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nhánh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đầy</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đủ</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nó</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xét</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cả</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2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trường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hợp</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đúng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và</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sai</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Trong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Scratch dung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câu</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lệnh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là</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nếu</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thì</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và</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nếu</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không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thì</a:t>
            </a:r>
            <a:endPar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endParaRPr>
          </a:p>
          <a:p>
            <a:pPr marL="171450" lvl="0" indent="-171450" algn="just">
              <a:buFontTx/>
              <a:buChar char="-"/>
              <a:defRPr/>
            </a:pPr>
            <a:endParaRPr kumimoji="0" lang="vi-VN"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10</a:t>
            </a:fld>
            <a:endParaRPr lang="vi-VN"/>
          </a:p>
        </p:txBody>
      </p:sp>
    </p:spTree>
    <p:extLst>
      <p:ext uri="{BB962C8B-B14F-4D97-AF65-F5344CB8AC3E}">
        <p14:creationId xmlns:p14="http://schemas.microsoft.com/office/powerpoint/2010/main" val="265119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Quay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trở</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lại</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với</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chương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trình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ta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thấy</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Như</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vậy</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ta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thấy</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Trong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ngôn</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ngữ</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lập</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trình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trực</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quan</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cấu</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trúc</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rẽ</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nhánh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được</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thể</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hiện</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bằng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khối</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lệnh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chứa</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1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đk</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hay 1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biểu</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thức</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logic.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Tùy</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tình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huống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điều</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kiện</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này</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nhận</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giá</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trị</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đúng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hay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sai</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chương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trình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sẽ</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định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hướng</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đến</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khối</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lệnh</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tiếp</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theo</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để</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MT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thực</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 </a:t>
            </a:r>
            <a:r>
              <a:rPr kumimoji="0" lang="en-US" sz="1200" b="0" i="1" u="none" strike="noStrike" kern="1200" cap="none" spc="0" normalizeH="0" baseline="0" noProof="0" dirty="0" err="1"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hiện</a:t>
            </a:r>
            <a:r>
              <a:rPr kumimoji="0" lang="en-US"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rPr>
              <a:t>.</a:t>
            </a:r>
          </a:p>
          <a:p>
            <a:pPr marL="0" lvl="0" indent="0" algn="just">
              <a:buFontTx/>
              <a:buNone/>
              <a:defRPr/>
            </a:pPr>
            <a:endParaRPr kumimoji="0" lang="vi-VN"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11</a:t>
            </a:fld>
            <a:endParaRPr lang="vi-VN"/>
          </a:p>
        </p:txBody>
      </p:sp>
    </p:spTree>
    <p:extLst>
      <p:ext uri="{BB962C8B-B14F-4D97-AF65-F5344CB8AC3E}">
        <p14:creationId xmlns:p14="http://schemas.microsoft.com/office/powerpoint/2010/main" val="354384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12</a:t>
            </a:fld>
            <a:endParaRPr lang="vi-VN"/>
          </a:p>
        </p:txBody>
      </p:sp>
    </p:spTree>
    <p:extLst>
      <p:ext uri="{BB962C8B-B14F-4D97-AF65-F5344CB8AC3E}">
        <p14:creationId xmlns:p14="http://schemas.microsoft.com/office/powerpoint/2010/main" val="1456108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13</a:t>
            </a:fld>
            <a:endParaRPr lang="vi-VN"/>
          </a:p>
        </p:txBody>
      </p:sp>
    </p:spTree>
    <p:extLst>
      <p:ext uri="{BB962C8B-B14F-4D97-AF65-F5344CB8AC3E}">
        <p14:creationId xmlns:p14="http://schemas.microsoft.com/office/powerpoint/2010/main" val="33624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spcAft>
                <a:spcPts val="800"/>
              </a:spcAft>
            </a:pPr>
            <a:endParaRPr lang="en-US" sz="1200" kern="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14</a:t>
            </a:fld>
            <a:endParaRPr lang="vi-VN"/>
          </a:p>
        </p:txBody>
      </p:sp>
    </p:spTree>
    <p:extLst>
      <p:ext uri="{BB962C8B-B14F-4D97-AF65-F5344CB8AC3E}">
        <p14:creationId xmlns:p14="http://schemas.microsoft.com/office/powerpoint/2010/main" val="94177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 xmlns:a16="http://schemas.microsoft.com/office/drawing/2014/main" id="{94409C4F-1768-4377-BDEF-355DE1FE1F1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 xmlns:a16="http://schemas.microsoft.com/office/drawing/2014/main" id="{5F01F708-F669-464B-955F-DDB607E85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00" name="Slide Number Placeholder 3">
            <a:extLst>
              <a:ext uri="{FF2B5EF4-FFF2-40B4-BE49-F238E27FC236}">
                <a16:creationId xmlns="" xmlns:a16="http://schemas.microsoft.com/office/drawing/2014/main" id="{3AC28260-746F-4F97-9AD9-44D79E3183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8D3083-98B6-4CE6-88FF-3B67BBDCE570}" type="slidenum">
              <a:rPr lang="en-US" altLang="en-US">
                <a:latin typeface=".VnTime" panose="020B7200000000000000" pitchFamily="34" charset="0"/>
                <a:cs typeface="Arial" panose="020B0604020202020204" pitchFamily="34" charset="0"/>
              </a:rPr>
              <a:pPr/>
              <a:t>2</a:t>
            </a:fld>
            <a:endParaRPr lang="en-US" altLang="en-US">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253421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 xmlns:a16="http://schemas.microsoft.com/office/drawing/2014/main" id="{94409C4F-1768-4377-BDEF-355DE1FE1F1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 xmlns:a16="http://schemas.microsoft.com/office/drawing/2014/main" id="{5F01F708-F669-464B-955F-DDB607E85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00" name="Slide Number Placeholder 3">
            <a:extLst>
              <a:ext uri="{FF2B5EF4-FFF2-40B4-BE49-F238E27FC236}">
                <a16:creationId xmlns="" xmlns:a16="http://schemas.microsoft.com/office/drawing/2014/main" id="{3AC28260-746F-4F97-9AD9-44D79E3183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8D3083-98B6-4CE6-88FF-3B67BBDCE570}" type="slidenum">
              <a:rPr lang="en-US" altLang="en-US">
                <a:latin typeface=".VnTime" panose="020B7200000000000000" pitchFamily="34" charset="0"/>
                <a:cs typeface="Arial" panose="020B0604020202020204" pitchFamily="34" charset="0"/>
              </a:rPr>
              <a:pPr/>
              <a:t>3</a:t>
            </a:fld>
            <a:endParaRPr lang="en-US" altLang="en-US">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406510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err="1" smtClean="0">
                <a:effectLst/>
                <a:latin typeface="Times New Roman" panose="02020603050405020304" pitchFamily="18" charset="0"/>
                <a:ea typeface="Calibri" panose="020F0502020204030204" pitchFamily="34" charset="0"/>
                <a:cs typeface="Arial" panose="020B0604020202020204" pitchFamily="34" charset="0"/>
              </a:rPr>
              <a:t>Em</a:t>
            </a:r>
            <a:r>
              <a:rPr lang="en-US" sz="1200" kern="10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dirty="0" err="1" smtClean="0">
                <a:effectLst/>
                <a:latin typeface="Times New Roman" panose="02020603050405020304" pitchFamily="18" charset="0"/>
                <a:ea typeface="Calibri" panose="020F0502020204030204" pitchFamily="34" charset="0"/>
                <a:cs typeface="Arial" panose="020B0604020202020204" pitchFamily="34" charset="0"/>
              </a:rPr>
              <a:t>hãy</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mô</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tả</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kịch</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bản</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của</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trò</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chơi</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đoán</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số</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dưới</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dạng</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một</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thuật</a:t>
            </a:r>
            <a:r>
              <a:rPr lang="en-US" sz="1200" kern="100" baseline="0"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1200" kern="100" baseline="0" dirty="0" err="1" smtClean="0">
                <a:effectLst/>
                <a:latin typeface="Times New Roman" panose="02020603050405020304" pitchFamily="18" charset="0"/>
                <a:ea typeface="Calibri" panose="020F0502020204030204" pitchFamily="34" charset="0"/>
                <a:cs typeface="Arial" panose="020B0604020202020204" pitchFamily="34" charset="0"/>
              </a:rPr>
              <a:t>toán</a:t>
            </a:r>
            <a:r>
              <a:rPr lang="vi-VN" sz="1200" kern="100" dirty="0" smtClean="0">
                <a:effectLst/>
                <a:latin typeface="Times New Roman" panose="02020603050405020304" pitchFamily="18" charset="0"/>
                <a:ea typeface="Calibri" panose="020F0502020204030204" pitchFamily="34" charset="0"/>
                <a:cs typeface="Arial" panose="020B0604020202020204" pitchFamily="34" charset="0"/>
              </a:rPr>
              <a:t>.</a:t>
            </a:r>
            <a:endParaRPr lang="vi-VN"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4</a:t>
            </a:fld>
            <a:endParaRPr lang="vi-VN"/>
          </a:p>
        </p:txBody>
      </p:sp>
    </p:spTree>
    <p:extLst>
      <p:ext uri="{BB962C8B-B14F-4D97-AF65-F5344CB8AC3E}">
        <p14:creationId xmlns:p14="http://schemas.microsoft.com/office/powerpoint/2010/main" val="3405299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dirty="0" err="1" smtClean="0">
                <a:effectLst/>
                <a:latin typeface="Calibri" panose="020F0502020204030204" pitchFamily="34" charset="0"/>
                <a:ea typeface="Calibri" panose="020F0502020204030204" pitchFamily="34" charset="0"/>
                <a:cs typeface="Arial" panose="020B0604020202020204" pitchFamily="34" charset="0"/>
              </a:rPr>
              <a:t>Kịch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bản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của</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trò</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được</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mô</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tả</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bằng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thuật</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toán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như</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sau</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bắt</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đầu</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sau</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đó</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chúng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ta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tạo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ra</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số</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gọi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là</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số</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bí</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mật</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số</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này</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được</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gán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giá</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trị</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ngẫn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nhiên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trong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kho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ảng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từ</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đến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Tiếp</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theo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chúng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ta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đưa</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ra</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thông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báo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để</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người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nhập</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vào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từ</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bàn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phím</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số</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mà</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người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họ</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đoán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và</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số</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đó</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được</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lưu</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vào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biến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trả</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lời</a:t>
            </a:r>
            <a:endParaRPr lang="en-US" sz="1200" kern="100" baseline="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Calibri" panose="020F0502020204030204" pitchFamily="34" charset="0"/>
                <a:ea typeface="Calibri" panose="020F0502020204030204" pitchFamily="34" charset="0"/>
                <a:cs typeface="Arial" panose="020B0604020202020204" pitchFamily="34" charset="0"/>
              </a:rPr>
              <a:t>- B4: </a:t>
            </a:r>
            <a:r>
              <a:rPr lang="en-US" sz="1200" kern="100" dirty="0" err="1" smtClean="0">
                <a:effectLst/>
                <a:latin typeface="Calibri" panose="020F0502020204030204" pitchFamily="34" charset="0"/>
                <a:ea typeface="Calibri" panose="020F0502020204030204" pitchFamily="34" charset="0"/>
                <a:cs typeface="Arial" panose="020B0604020202020204" pitchFamily="34" charset="0"/>
              </a:rPr>
              <a:t>hiển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thị</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số</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bí</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mật</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của</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chương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trình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để</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người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xem</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họ</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có</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đoán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đúng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ko</a:t>
            </a:r>
            <a:endParaRPr lang="en-US" sz="1200" kern="100" baseline="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Calibri" panose="020F0502020204030204" pitchFamily="34" charset="0"/>
                <a:ea typeface="Calibri" panose="020F0502020204030204" pitchFamily="34" charset="0"/>
                <a:cs typeface="Arial" panose="020B0604020202020204" pitchFamily="34" charset="0"/>
              </a:rPr>
              <a:t>- B5: </a:t>
            </a:r>
            <a:r>
              <a:rPr lang="en-US" sz="1200" kern="100" dirty="0" err="1" smtClean="0">
                <a:effectLst/>
                <a:latin typeface="Calibri" panose="020F0502020204030204" pitchFamily="34" charset="0"/>
                <a:ea typeface="Calibri" panose="020F0502020204030204" pitchFamily="34" charset="0"/>
                <a:cs typeface="Arial" panose="020B0604020202020204" pitchFamily="34" charset="0"/>
              </a:rPr>
              <a:t>hiển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thị</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số</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mà</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người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đoán</a:t>
            </a:r>
            <a:endParaRPr lang="vi-VN"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5</a:t>
            </a:fld>
            <a:endParaRPr lang="vi-VN"/>
          </a:p>
        </p:txBody>
      </p:sp>
    </p:spTree>
    <p:extLst>
      <p:ext uri="{BB962C8B-B14F-4D97-AF65-F5344CB8AC3E}">
        <p14:creationId xmlns:p14="http://schemas.microsoft.com/office/powerpoint/2010/main" val="156848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err="1" smtClean="0">
                <a:effectLst/>
                <a:latin typeface="Calibri" panose="020F0502020204030204" pitchFamily="34" charset="0"/>
                <a:ea typeface="Calibri" panose="020F0502020204030204" pitchFamily="34" charset="0"/>
                <a:cs typeface="Arial" panose="020B0604020202020204" pitchFamily="34" charset="0"/>
              </a:rPr>
              <a:t>Có</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thuật</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toán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rồi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bây</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giờ</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chúng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ta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dựa</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vào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thuật</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toán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để</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viết</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thành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chương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trình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nhé</a:t>
            </a:r>
            <a:endParaRPr lang="en-US" sz="1200" kern="100" baseline="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tạo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ra</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biến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là</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số</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bí</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mật</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được</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gán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giá</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trị</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ngẫn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nhiên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trong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khoảng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từ</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đến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100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B3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câu</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lệnh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thông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báo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để</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người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nhập</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vào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từ</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bàn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phím</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số</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mà</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người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họ</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đoán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Calibri" panose="020F0502020204030204" pitchFamily="34" charset="0"/>
                <a:ea typeface="Calibri" panose="020F0502020204030204" pitchFamily="34" charset="0"/>
                <a:cs typeface="Arial" panose="020B0604020202020204" pitchFamily="34" charset="0"/>
              </a:rPr>
              <a:t>- B4: </a:t>
            </a:r>
            <a:r>
              <a:rPr lang="en-US" sz="1200" kern="100" dirty="0" err="1" smtClean="0">
                <a:effectLst/>
                <a:latin typeface="Calibri" panose="020F0502020204030204" pitchFamily="34" charset="0"/>
                <a:ea typeface="Calibri" panose="020F0502020204030204" pitchFamily="34" charset="0"/>
                <a:cs typeface="Arial" panose="020B0604020202020204" pitchFamily="34" charset="0"/>
              </a:rPr>
              <a:t>hiển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thị</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biến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bí</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mật</a:t>
            </a:r>
            <a:endParaRPr lang="en-US" sz="1200" kern="100" baseline="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Calibri" panose="020F0502020204030204" pitchFamily="34" charset="0"/>
                <a:ea typeface="Calibri" panose="020F0502020204030204" pitchFamily="34" charset="0"/>
                <a:cs typeface="Arial" panose="020B0604020202020204" pitchFamily="34" charset="0"/>
              </a:rPr>
              <a:t>- B5: </a:t>
            </a:r>
            <a:r>
              <a:rPr lang="en-US" sz="1200" kern="100" dirty="0" err="1" smtClean="0">
                <a:effectLst/>
                <a:latin typeface="Calibri" panose="020F0502020204030204" pitchFamily="34" charset="0"/>
                <a:ea typeface="Calibri" panose="020F0502020204030204" pitchFamily="34" charset="0"/>
                <a:cs typeface="Arial" panose="020B0604020202020204" pitchFamily="34" charset="0"/>
              </a:rPr>
              <a:t>hiển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thị</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số</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mà</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người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đoán</a:t>
            </a:r>
            <a:endParaRPr lang="vi-VN" sz="1200" kern="10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Calibri" panose="020F0502020204030204" pitchFamily="34" charset="0"/>
                <a:ea typeface="Calibri" panose="020F0502020204030204" pitchFamily="34" charset="0"/>
                <a:cs typeface="Arial" panose="020B0604020202020204" pitchFamily="34" charset="0"/>
              </a:rPr>
              <a:t>- b6: </a:t>
            </a:r>
            <a:r>
              <a:rPr lang="en-US" sz="1200" kern="100" dirty="0" err="1" smtClean="0">
                <a:effectLst/>
                <a:latin typeface="Calibri" panose="020F0502020204030204" pitchFamily="34" charset="0"/>
                <a:ea typeface="Calibri" panose="020F0502020204030204" pitchFamily="34" charset="0"/>
                <a:cs typeface="Arial" panose="020B0604020202020204" pitchFamily="34" charset="0"/>
              </a:rPr>
              <a:t>kết</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thúc</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chương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trình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là</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câu</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lệnh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dừng</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tất</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cả</a:t>
            </a:r>
            <a:endParaRPr lang="en-US" sz="1200" kern="100" baseline="0" dirty="0" smtClean="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Dựa</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vào</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hình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14.1 SGK,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bây</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giờ</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các</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nhóm</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sẽ</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tiến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hành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lập</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trình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trò</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chơi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trên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máy</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của</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nhóm</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mình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Thầy</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mời</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1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bạn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lên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lập</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trình</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trên</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máy</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của</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US" sz="1200" kern="100" baseline="0" dirty="0" err="1" smtClean="0">
                <a:effectLst/>
                <a:latin typeface="Calibri" panose="020F0502020204030204" pitchFamily="34" charset="0"/>
                <a:ea typeface="Calibri" panose="020F0502020204030204" pitchFamily="34" charset="0"/>
                <a:cs typeface="Arial" panose="020B0604020202020204" pitchFamily="34" charset="0"/>
              </a:rPr>
              <a:t>thầy</a:t>
            </a:r>
            <a:r>
              <a:rPr lang="en-US" sz="1200" kern="100" baseline="0" dirty="0" smtClean="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6</a:t>
            </a:fld>
            <a:endParaRPr lang="vi-VN"/>
          </a:p>
        </p:txBody>
      </p:sp>
    </p:spTree>
    <p:extLst>
      <p:ext uri="{BB962C8B-B14F-4D97-AF65-F5344CB8AC3E}">
        <p14:creationId xmlns:p14="http://schemas.microsoft.com/office/powerpoint/2010/main" val="72250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smtClean="0">
                <a:latin typeface="Open Sans" panose="020B0606030504020204" pitchFamily="34" charset="0"/>
                <a:ea typeface="Open Sans" panose="020B0606030504020204" pitchFamily="34" charset="0"/>
                <a:cs typeface="Open Sans" panose="020B0606030504020204" pitchFamily="34" charset="0"/>
              </a:rPr>
              <a:t>Viết ra các trường hợp có thể xảy ra sau khi nhập một số vào biến </a:t>
            </a:r>
            <a:r>
              <a:rPr lang="vi-VN" sz="1200" i="1" dirty="0" smtClean="0">
                <a:latin typeface="Open Sans" panose="020B0606030504020204" pitchFamily="34" charset="0"/>
                <a:ea typeface="Open Sans" panose="020B0606030504020204" pitchFamily="34" charset="0"/>
                <a:cs typeface="Open Sans" panose="020B0606030504020204" pitchFamily="34" charset="0"/>
              </a:rPr>
              <a:t>trả lời</a:t>
            </a:r>
            <a:endParaRPr kumimoji="0" lang="vi-VN" sz="1200" b="0" i="1" u="none" strike="noStrike" kern="1200" cap="none" spc="0" normalizeH="0" baseline="0" noProof="0" dirty="0" smtClean="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7</a:t>
            </a:fld>
            <a:endParaRPr lang="vi-VN"/>
          </a:p>
        </p:txBody>
      </p:sp>
    </p:spTree>
    <p:extLst>
      <p:ext uri="{BB962C8B-B14F-4D97-AF65-F5344CB8AC3E}">
        <p14:creationId xmlns:p14="http://schemas.microsoft.com/office/powerpoint/2010/main" val="142853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defRPr/>
            </a:pPr>
            <a:r>
              <a:rPr lang="en-US" sz="1200" b="1" dirty="0" smtClean="0">
                <a:latin typeface="Times New Roman" panose="02020603050405020304" pitchFamily="18" charset="0"/>
                <a:ea typeface="Open Sans" panose="020B0606030504020204" pitchFamily="34" charset="0"/>
                <a:cs typeface="Times New Roman" panose="02020603050405020304" pitchFamily="18" charset="0"/>
              </a:rPr>
              <a:t>HOẠT ĐỘNG NHÓM: </a:t>
            </a:r>
            <a:r>
              <a:rPr lang="en-US" sz="1200" dirty="0" smtClean="0">
                <a:latin typeface="Times New Roman" panose="02020603050405020304" pitchFamily="18" charset="0"/>
                <a:ea typeface="Open Sans" panose="020B0606030504020204" pitchFamily="34" charset="0"/>
                <a:cs typeface="Times New Roman" panose="02020603050405020304" pitchFamily="18" charset="0"/>
              </a:rPr>
              <a:t>T</a:t>
            </a:r>
            <a:r>
              <a:rPr lang="vi-VN" sz="1200" dirty="0" smtClean="0">
                <a:latin typeface="Times New Roman" panose="02020603050405020304" pitchFamily="18" charset="0"/>
                <a:ea typeface="Open Sans" panose="020B0606030504020204" pitchFamily="34" charset="0"/>
                <a:cs typeface="Times New Roman" panose="02020603050405020304" pitchFamily="18" charset="0"/>
              </a:rPr>
              <a:t>ừ các trường hợp vừa liệt kê, hãy xây dựng sơ đồ khối mô tả thuật toán so sánh hai giá trị trả lời và số bí mật vào giấy A</a:t>
            </a:r>
            <a:r>
              <a:rPr lang="en-US" sz="1200" dirty="0" smtClean="0">
                <a:latin typeface="Times New Roman" panose="02020603050405020304" pitchFamily="18" charset="0"/>
                <a:ea typeface="Open Sans" panose="020B0606030504020204" pitchFamily="34" charset="0"/>
                <a:cs typeface="Times New Roman" panose="02020603050405020304" pitchFamily="18" charset="0"/>
              </a:rPr>
              <a:t>1</a:t>
            </a:r>
            <a:endParaRPr kumimoji="0" lang="vi-VN"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8</a:t>
            </a:fld>
            <a:endParaRPr lang="vi-VN"/>
          </a:p>
        </p:txBody>
      </p:sp>
    </p:spTree>
    <p:extLst>
      <p:ext uri="{BB962C8B-B14F-4D97-AF65-F5344CB8AC3E}">
        <p14:creationId xmlns:p14="http://schemas.microsoft.com/office/powerpoint/2010/main" val="105166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defRPr/>
            </a:pPr>
            <a:endParaRPr kumimoji="0" lang="vi-VN" sz="1200" b="0" i="1" u="none" strike="noStrike" kern="1200" cap="none" spc="0" normalizeH="0" baseline="0" noProof="0" dirty="0" smtClean="0">
              <a:ln>
                <a:noFill/>
              </a:ln>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2535312-E9EF-4EE2-A7FF-0B3750295E03}" type="slidenum">
              <a:rPr lang="vi-VN" smtClean="0"/>
              <a:t>9</a:t>
            </a:fld>
            <a:endParaRPr lang="vi-VN"/>
          </a:p>
        </p:txBody>
      </p:sp>
    </p:spTree>
    <p:extLst>
      <p:ext uri="{BB962C8B-B14F-4D97-AF65-F5344CB8AC3E}">
        <p14:creationId xmlns:p14="http://schemas.microsoft.com/office/powerpoint/2010/main" val="3504216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B64C492-EB96-4FB5-92A4-A815F6E8F513}" type="datetimeFigureOut">
              <a:rPr lang="vi-VN" smtClean="0"/>
              <a:t>04/04/2024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281546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B64C492-EB96-4FB5-92A4-A815F6E8F513}" type="datetimeFigureOut">
              <a:rPr lang="vi-VN" smtClean="0"/>
              <a:t>04/04/2024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369178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B64C492-EB96-4FB5-92A4-A815F6E8F513}" type="datetimeFigureOut">
              <a:rPr lang="vi-VN" smtClean="0"/>
              <a:t>04/04/2024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79936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F204692A-3184-463A-9DE3-83F02EF33CF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2BBBEBE6-4123-4CA7-AEBC-C61978638A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C2362F05-1B5D-4E86-911D-8005D7C41458}"/>
              </a:ext>
            </a:extLst>
          </p:cNvPr>
          <p:cNvSpPr>
            <a:spLocks noGrp="1"/>
          </p:cNvSpPr>
          <p:nvPr>
            <p:ph type="sldNum" sz="quarter" idx="12"/>
          </p:nvPr>
        </p:nvSpPr>
        <p:spPr/>
        <p:txBody>
          <a:bodyPr/>
          <a:lstStyle>
            <a:lvl1pPr>
              <a:defRPr/>
            </a:lvl1pPr>
          </a:lstStyle>
          <a:p>
            <a:fld id="{F9FBAB4D-351B-4B4B-942E-5B1001C319E5}" type="slidenum">
              <a:rPr lang="en-US" altLang="en-US"/>
              <a:pPr/>
              <a:t>‹#›</a:t>
            </a:fld>
            <a:endParaRPr lang="en-US" altLang="en-US"/>
          </a:p>
        </p:txBody>
      </p:sp>
    </p:spTree>
    <p:extLst>
      <p:ext uri="{BB962C8B-B14F-4D97-AF65-F5344CB8AC3E}">
        <p14:creationId xmlns:p14="http://schemas.microsoft.com/office/powerpoint/2010/main" val="111087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B64C492-EB96-4FB5-92A4-A815F6E8F513}" type="datetimeFigureOut">
              <a:rPr lang="vi-VN" smtClean="0"/>
              <a:t>04/04/2024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203587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64C492-EB96-4FB5-92A4-A815F6E8F513}" type="datetimeFigureOut">
              <a:rPr lang="vi-VN" smtClean="0"/>
              <a:t>04/04/2024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353680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B64C492-EB96-4FB5-92A4-A815F6E8F513}" type="datetimeFigureOut">
              <a:rPr lang="vi-VN" smtClean="0"/>
              <a:t>04/04/2024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120112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B64C492-EB96-4FB5-92A4-A815F6E8F513}" type="datetimeFigureOut">
              <a:rPr lang="vi-VN" smtClean="0"/>
              <a:t>04/04/2024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401923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B64C492-EB96-4FB5-92A4-A815F6E8F513}" type="datetimeFigureOut">
              <a:rPr lang="vi-VN" smtClean="0"/>
              <a:t>04/04/2024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355352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4C492-EB96-4FB5-92A4-A815F6E8F513}" type="datetimeFigureOut">
              <a:rPr lang="vi-VN" smtClean="0"/>
              <a:t>04/04/2024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62322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64C492-EB96-4FB5-92A4-A815F6E8F513}" type="datetimeFigureOut">
              <a:rPr lang="vi-VN" smtClean="0"/>
              <a:t>04/04/2024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131608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64C492-EB96-4FB5-92A4-A815F6E8F513}" type="datetimeFigureOut">
              <a:rPr lang="vi-VN" smtClean="0"/>
              <a:t>04/04/2024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56ADF35-0911-42E5-8AC1-186DEBF2EED3}" type="slidenum">
              <a:rPr lang="vi-VN" smtClean="0"/>
              <a:t>‹#›</a:t>
            </a:fld>
            <a:endParaRPr lang="vi-VN"/>
          </a:p>
        </p:txBody>
      </p:sp>
    </p:spTree>
    <p:extLst>
      <p:ext uri="{BB962C8B-B14F-4D97-AF65-F5344CB8AC3E}">
        <p14:creationId xmlns:p14="http://schemas.microsoft.com/office/powerpoint/2010/main" val="410897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4C492-EB96-4FB5-92A4-A815F6E8F513}" type="datetimeFigureOut">
              <a:rPr lang="vi-VN" smtClean="0"/>
              <a:t>04/04/2024</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ADF35-0911-42E5-8AC1-186DEBF2EED3}" type="slidenum">
              <a:rPr lang="vi-VN" smtClean="0"/>
              <a:t>‹#›</a:t>
            </a:fld>
            <a:endParaRPr lang="vi-VN"/>
          </a:p>
        </p:txBody>
      </p:sp>
    </p:spTree>
    <p:extLst>
      <p:ext uri="{BB962C8B-B14F-4D97-AF65-F5344CB8AC3E}">
        <p14:creationId xmlns:p14="http://schemas.microsoft.com/office/powerpoint/2010/main" val="294894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diagramQuickStyle" Target="../diagrams/quickStyle2.xml"/><Relationship Id="rId11" Type="http://schemas.openxmlformats.org/officeDocument/2006/relationships/image" Target="../media/image6.png"/><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478758144"/>
              </p:ext>
            </p:extLst>
          </p:nvPr>
        </p:nvGraphicFramePr>
        <p:xfrm>
          <a:off x="-2616968" y="188641"/>
          <a:ext cx="10009112"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a:extLst>
              <a:ext uri="{FF2B5EF4-FFF2-40B4-BE49-F238E27FC236}">
                <a16:creationId xmlns:a16="http://schemas.microsoft.com/office/drawing/2014/main" xmlns="" id="{5FA8A508-6049-62F0-05C9-DA3C9081AD15}"/>
              </a:ext>
            </a:extLst>
          </p:cNvPr>
          <p:cNvPicPr>
            <a:picLocks noChangeAspect="1"/>
          </p:cNvPicPr>
          <p:nvPr/>
        </p:nvPicPr>
        <p:blipFill>
          <a:blip r:embed="rId9"/>
          <a:stretch>
            <a:fillRect/>
          </a:stretch>
        </p:blipFill>
        <p:spPr>
          <a:xfrm>
            <a:off x="8480872" y="1377672"/>
            <a:ext cx="2713905" cy="3779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a:extLst>
              <a:ext uri="{FF2B5EF4-FFF2-40B4-BE49-F238E27FC236}">
                <a16:creationId xmlns:a16="http://schemas.microsoft.com/office/drawing/2014/main" xmlns="" id="{6855B23C-AF4F-56E8-1BAB-E5BA815A6C6A}"/>
              </a:ext>
            </a:extLst>
          </p:cNvPr>
          <p:cNvPicPr>
            <a:picLocks noChangeAspect="1"/>
          </p:cNvPicPr>
          <p:nvPr/>
        </p:nvPicPr>
        <p:blipFill>
          <a:blip r:embed="rId10"/>
          <a:stretch>
            <a:fillRect/>
          </a:stretch>
        </p:blipFill>
        <p:spPr>
          <a:xfrm>
            <a:off x="2160192" y="1377672"/>
            <a:ext cx="2692189" cy="3779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a:extLst>
              <a:ext uri="{FF2B5EF4-FFF2-40B4-BE49-F238E27FC236}">
                <a16:creationId xmlns:a16="http://schemas.microsoft.com/office/drawing/2014/main" xmlns="" id="{627F854D-C225-7CD2-4B7F-DD9ABFD8FB44}"/>
              </a:ext>
            </a:extLst>
          </p:cNvPr>
          <p:cNvPicPr>
            <a:picLocks noChangeAspect="1"/>
          </p:cNvPicPr>
          <p:nvPr/>
        </p:nvPicPr>
        <p:blipFill>
          <a:blip r:embed="rId11"/>
          <a:stretch>
            <a:fillRect/>
          </a:stretch>
        </p:blipFill>
        <p:spPr>
          <a:xfrm>
            <a:off x="5319419" y="1377672"/>
            <a:ext cx="2694415" cy="37795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3582268570"/>
      </p:ext>
    </p:extLst>
  </p:cSld>
  <p:clrMapOvr>
    <a:masterClrMapping/>
  </p:clrMapOvr>
  <p:transition spd="slow" advTm="98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grpSp>
        <p:nvGrpSpPr>
          <p:cNvPr id="10" name="Group 39"/>
          <p:cNvGrpSpPr>
            <a:grpSpLocks/>
          </p:cNvGrpSpPr>
          <p:nvPr/>
        </p:nvGrpSpPr>
        <p:grpSpPr bwMode="auto">
          <a:xfrm>
            <a:off x="867878" y="148152"/>
            <a:ext cx="9691939" cy="669383"/>
            <a:chOff x="91" y="576"/>
            <a:chExt cx="4491" cy="336"/>
          </a:xfrm>
        </p:grpSpPr>
        <p:sp>
          <p:nvSpPr>
            <p:cNvPr id="11"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2" name="Text Box 41"/>
            <p:cNvSpPr txBox="1">
              <a:spLocks noChangeArrowheads="1"/>
            </p:cNvSpPr>
            <p:nvPr/>
          </p:nvSpPr>
          <p:spPr bwMode="auto">
            <a:xfrm>
              <a:off x="567" y="589"/>
              <a:ext cx="4015"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Các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cấu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trúc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điều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khiển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cơ</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bản</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nvGrpSpPr>
            <p:cNvPr id="13" name="Group 7"/>
            <p:cNvGrpSpPr>
              <a:grpSpLocks/>
            </p:cNvGrpSpPr>
            <p:nvPr/>
          </p:nvGrpSpPr>
          <p:grpSpPr bwMode="auto">
            <a:xfrm>
              <a:off x="105" y="576"/>
              <a:ext cx="379" cy="336"/>
              <a:chOff x="1583" y="1494"/>
              <a:chExt cx="526" cy="526"/>
            </a:xfrm>
          </p:grpSpPr>
          <p:sp>
            <p:nvSpPr>
              <p:cNvPr id="15" name="Oval 8"/>
              <p:cNvSpPr>
                <a:spLocks noChangeArrowheads="1"/>
              </p:cNvSpPr>
              <p:nvPr/>
            </p:nvSpPr>
            <p:spPr bwMode="gray">
              <a:xfrm>
                <a:off x="1583" y="1494"/>
                <a:ext cx="526" cy="526"/>
              </a:xfrm>
              <a:prstGeom prst="ellipse">
                <a:avLst/>
              </a:prstGeom>
              <a:solidFill>
                <a:srgbClr val="00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6" name="Oval 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7" name="Oval 1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8" name="Oval 1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9" name="Oval 1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grpSp>
        <p:sp>
          <p:nvSpPr>
            <p:cNvPr id="14" name="Text Box 45"/>
            <p:cNvSpPr txBox="1">
              <a:spLocks noChangeArrowheads="1"/>
            </p:cNvSpPr>
            <p:nvPr/>
          </p:nvSpPr>
          <p:spPr bwMode="auto">
            <a:xfrm>
              <a:off x="91" y="611"/>
              <a:ext cx="40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2800" b="1" dirty="0" smtClean="0">
                  <a:solidFill>
                    <a:srgbClr val="FF3300"/>
                  </a:solidFill>
                  <a:latin typeface="Times New Roman" panose="02020603050405020304" pitchFamily="18" charset="0"/>
                  <a:cs typeface="Times New Roman" panose="02020603050405020304" pitchFamily="18" charset="0"/>
                </a:rPr>
                <a:t>1</a:t>
              </a:r>
              <a:endParaRPr lang="en-US" altLang="vi-VN" sz="2800" b="1" dirty="0">
                <a:solidFill>
                  <a:srgbClr val="FF3300"/>
                </a:solidFill>
                <a:latin typeface="Times New Roman" panose="02020603050405020304" pitchFamily="18" charset="0"/>
                <a:cs typeface="Times New Roman" panose="02020603050405020304" pitchFamily="18" charset="0"/>
              </a:endParaRPr>
            </a:p>
          </p:txBody>
        </p:sp>
      </p:grpSp>
      <p:pic>
        <p:nvPicPr>
          <p:cNvPr id="20" name="Picture 2" descr="D:\THU MUC CUA THUY\THAC SI 2013\Muc-luc-Nga-sach-nha_nuoc.jpg"/>
          <p:cNvPicPr>
            <a:picLocks noChangeAspect="1" noChangeArrowheads="1"/>
          </p:cNvPicPr>
          <p:nvPr/>
        </p:nvPicPr>
        <p:blipFill>
          <a:blip r:embed="rId3" cstate="print"/>
          <a:srcRect/>
          <a:stretch>
            <a:fillRect/>
          </a:stretch>
        </p:blipFill>
        <p:spPr bwMode="auto">
          <a:xfrm>
            <a:off x="10488488" y="225478"/>
            <a:ext cx="1676400" cy="970915"/>
          </a:xfrm>
          <a:prstGeom prst="ellipse">
            <a:avLst/>
          </a:prstGeom>
          <a:ln>
            <a:noFill/>
          </a:ln>
          <a:effectLst>
            <a:softEdge rad="112500"/>
          </a:effectLst>
        </p:spPr>
      </p:pic>
      <p:sp>
        <p:nvSpPr>
          <p:cNvPr id="3" name="TextBox 2"/>
          <p:cNvSpPr txBox="1"/>
          <p:nvPr/>
        </p:nvSpPr>
        <p:spPr>
          <a:xfrm>
            <a:off x="867878" y="1188041"/>
            <a:ext cx="3752950" cy="584775"/>
          </a:xfrm>
          <a:prstGeom prst="rect">
            <a:avLst/>
          </a:prstGeom>
          <a:noFill/>
        </p:spPr>
        <p:txBody>
          <a:bodyPr wrap="non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b</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Cấu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trúc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rẽ</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nhánh</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DA5C0BF6-A324-397D-A148-64739F70BEE4}"/>
              </a:ext>
            </a:extLst>
          </p:cNvPr>
          <p:cNvSpPr txBox="1"/>
          <p:nvPr/>
        </p:nvSpPr>
        <p:spPr>
          <a:xfrm>
            <a:off x="769093" y="1772816"/>
            <a:ext cx="10916754" cy="1384995"/>
          </a:xfrm>
          <a:prstGeom prst="rect">
            <a:avLst/>
          </a:prstGeom>
          <a:noFill/>
          <a:effectLst/>
        </p:spPr>
        <p:txBody>
          <a:bodyPr wrap="square" rtlCol="0">
            <a:spAutoFit/>
          </a:bodyPr>
          <a:lstStyle/>
          <a:p>
            <a:pPr lvl="0" algn="just">
              <a:defRPr/>
            </a:pPr>
            <a:r>
              <a:rPr lang="vi-VN" sz="2800" dirty="0">
                <a:latin typeface="+mj-lt"/>
                <a:ea typeface="Open Sans" panose="020B0606030504020204" pitchFamily="34" charset="0"/>
                <a:cs typeface="Open Sans" panose="020B0606030504020204" pitchFamily="34" charset="0"/>
              </a:rPr>
              <a:t>Cấu trúc rẽ nhánh có 2 dạng</a:t>
            </a:r>
            <a:r>
              <a:rPr lang="en-US" sz="2800" dirty="0">
                <a:latin typeface="+mj-lt"/>
                <a:ea typeface="Open Sans" panose="020B0606030504020204" pitchFamily="34" charset="0"/>
                <a:cs typeface="Open Sans" panose="020B0606030504020204" pitchFamily="34" charset="0"/>
              </a:rPr>
              <a:t>, </a:t>
            </a:r>
            <a:r>
              <a:rPr lang="vi-VN" sz="2800" dirty="0">
                <a:latin typeface="+mj-lt"/>
                <a:ea typeface="Open Sans" panose="020B0606030504020204" pitchFamily="34" charset="0"/>
                <a:cs typeface="Open Sans" panose="020B0606030504020204" pitchFamily="34" charset="0"/>
              </a:rPr>
              <a:t>dạng khuyết và dạng đầy đủ. Các hình 14.3a và 14.3b lần lượt thể hiện khối lệnh rẽ nhánh khuyết và rẽ nhánh đầy đủ trong ngôn ngữ lập trình </a:t>
            </a:r>
            <a:r>
              <a:rPr lang="en-US" sz="2800" dirty="0">
                <a:latin typeface="+mj-lt"/>
                <a:ea typeface="Open Sans" panose="020B0606030504020204" pitchFamily="34" charset="0"/>
                <a:cs typeface="Open Sans" panose="020B0606030504020204" pitchFamily="34" charset="0"/>
              </a:rPr>
              <a:t>S</a:t>
            </a:r>
            <a:r>
              <a:rPr lang="vi-VN" sz="2800" dirty="0">
                <a:latin typeface="+mj-lt"/>
                <a:ea typeface="Open Sans" panose="020B0606030504020204" pitchFamily="34" charset="0"/>
                <a:cs typeface="Open Sans" panose="020B0606030504020204" pitchFamily="34" charset="0"/>
              </a:rPr>
              <a:t>cratch</a:t>
            </a:r>
          </a:p>
        </p:txBody>
      </p:sp>
      <p:pic>
        <p:nvPicPr>
          <p:cNvPr id="23" name="Picture 22">
            <a:extLst>
              <a:ext uri="{FF2B5EF4-FFF2-40B4-BE49-F238E27FC236}">
                <a16:creationId xmlns:a16="http://schemas.microsoft.com/office/drawing/2014/main" xmlns="" id="{495BAC6D-B814-FB20-24B5-152A573A6590}"/>
              </a:ext>
            </a:extLst>
          </p:cNvPr>
          <p:cNvPicPr>
            <a:picLocks noChangeAspect="1"/>
          </p:cNvPicPr>
          <p:nvPr/>
        </p:nvPicPr>
        <p:blipFill>
          <a:blip r:embed="rId4"/>
          <a:stretch>
            <a:fillRect/>
          </a:stretch>
        </p:blipFill>
        <p:spPr>
          <a:xfrm>
            <a:off x="2279576" y="3212976"/>
            <a:ext cx="7395476" cy="3255870"/>
          </a:xfrm>
          <a:prstGeom prst="rect">
            <a:avLst/>
          </a:prstGeom>
        </p:spPr>
      </p:pic>
    </p:spTree>
    <p:extLst>
      <p:ext uri="{BB962C8B-B14F-4D97-AF65-F5344CB8AC3E}">
        <p14:creationId xmlns:p14="http://schemas.microsoft.com/office/powerpoint/2010/main" val="3552865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grpSp>
        <p:nvGrpSpPr>
          <p:cNvPr id="10" name="Group 39"/>
          <p:cNvGrpSpPr>
            <a:grpSpLocks/>
          </p:cNvGrpSpPr>
          <p:nvPr/>
        </p:nvGrpSpPr>
        <p:grpSpPr bwMode="auto">
          <a:xfrm>
            <a:off x="867878" y="148152"/>
            <a:ext cx="9691939" cy="669383"/>
            <a:chOff x="91" y="576"/>
            <a:chExt cx="4491" cy="336"/>
          </a:xfrm>
        </p:grpSpPr>
        <p:sp>
          <p:nvSpPr>
            <p:cNvPr id="11"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2" name="Text Box 41"/>
            <p:cNvSpPr txBox="1">
              <a:spLocks noChangeArrowheads="1"/>
            </p:cNvSpPr>
            <p:nvPr/>
          </p:nvSpPr>
          <p:spPr bwMode="auto">
            <a:xfrm>
              <a:off x="567" y="589"/>
              <a:ext cx="4015"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Các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cấu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trúc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điều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khiển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cơ</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bản</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nvGrpSpPr>
            <p:cNvPr id="13" name="Group 7"/>
            <p:cNvGrpSpPr>
              <a:grpSpLocks/>
            </p:cNvGrpSpPr>
            <p:nvPr/>
          </p:nvGrpSpPr>
          <p:grpSpPr bwMode="auto">
            <a:xfrm>
              <a:off x="105" y="576"/>
              <a:ext cx="379" cy="336"/>
              <a:chOff x="1583" y="1494"/>
              <a:chExt cx="526" cy="526"/>
            </a:xfrm>
          </p:grpSpPr>
          <p:sp>
            <p:nvSpPr>
              <p:cNvPr id="15" name="Oval 8"/>
              <p:cNvSpPr>
                <a:spLocks noChangeArrowheads="1"/>
              </p:cNvSpPr>
              <p:nvPr/>
            </p:nvSpPr>
            <p:spPr bwMode="gray">
              <a:xfrm>
                <a:off x="1583" y="1494"/>
                <a:ext cx="526" cy="526"/>
              </a:xfrm>
              <a:prstGeom prst="ellipse">
                <a:avLst/>
              </a:prstGeom>
              <a:solidFill>
                <a:srgbClr val="00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6" name="Oval 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7" name="Oval 1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8" name="Oval 1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9" name="Oval 1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grpSp>
        <p:sp>
          <p:nvSpPr>
            <p:cNvPr id="14" name="Text Box 45"/>
            <p:cNvSpPr txBox="1">
              <a:spLocks noChangeArrowheads="1"/>
            </p:cNvSpPr>
            <p:nvPr/>
          </p:nvSpPr>
          <p:spPr bwMode="auto">
            <a:xfrm>
              <a:off x="91" y="611"/>
              <a:ext cx="40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2800" b="1" dirty="0" smtClean="0">
                  <a:solidFill>
                    <a:srgbClr val="FF3300"/>
                  </a:solidFill>
                  <a:latin typeface="Times New Roman" panose="02020603050405020304" pitchFamily="18" charset="0"/>
                  <a:cs typeface="Times New Roman" panose="02020603050405020304" pitchFamily="18" charset="0"/>
                </a:rPr>
                <a:t>1</a:t>
              </a:r>
              <a:endParaRPr lang="en-US" altLang="vi-VN" sz="2800" b="1" dirty="0">
                <a:solidFill>
                  <a:srgbClr val="FF3300"/>
                </a:solidFill>
                <a:latin typeface="Times New Roman" panose="02020603050405020304" pitchFamily="18" charset="0"/>
                <a:cs typeface="Times New Roman" panose="02020603050405020304" pitchFamily="18" charset="0"/>
              </a:endParaRPr>
            </a:p>
          </p:txBody>
        </p:sp>
      </p:grpSp>
      <p:pic>
        <p:nvPicPr>
          <p:cNvPr id="20" name="Picture 2" descr="D:\THU MUC CUA THUY\THAC SI 2013\Muc-luc-Nga-sach-nha_nuoc.jpg"/>
          <p:cNvPicPr>
            <a:picLocks noChangeAspect="1" noChangeArrowheads="1"/>
          </p:cNvPicPr>
          <p:nvPr/>
        </p:nvPicPr>
        <p:blipFill>
          <a:blip r:embed="rId3" cstate="print"/>
          <a:srcRect/>
          <a:stretch>
            <a:fillRect/>
          </a:stretch>
        </p:blipFill>
        <p:spPr bwMode="auto">
          <a:xfrm>
            <a:off x="10488488" y="225478"/>
            <a:ext cx="1676400" cy="970915"/>
          </a:xfrm>
          <a:prstGeom prst="ellipse">
            <a:avLst/>
          </a:prstGeom>
          <a:ln>
            <a:noFill/>
          </a:ln>
          <a:effectLst>
            <a:softEdge rad="112500"/>
          </a:effectLst>
        </p:spPr>
      </p:pic>
      <p:sp>
        <p:nvSpPr>
          <p:cNvPr id="3" name="TextBox 2"/>
          <p:cNvSpPr txBox="1"/>
          <p:nvPr/>
        </p:nvSpPr>
        <p:spPr>
          <a:xfrm>
            <a:off x="867878" y="1188041"/>
            <a:ext cx="3752950" cy="584775"/>
          </a:xfrm>
          <a:prstGeom prst="rect">
            <a:avLst/>
          </a:prstGeom>
          <a:noFill/>
        </p:spPr>
        <p:txBody>
          <a:bodyPr wrap="non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b</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Cấu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trúc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rẽ</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nhánh</a:t>
            </a:r>
            <a:endParaRPr lang="en-US" sz="3200" b="1" i="1" dirty="0">
              <a:solidFill>
                <a:srgbClr val="FF0000"/>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7F8F0C0E-82AC-7B0D-B90E-B22CDCB52AAA}"/>
              </a:ext>
            </a:extLst>
          </p:cNvPr>
          <p:cNvPicPr>
            <a:picLocks noChangeAspect="1"/>
          </p:cNvPicPr>
          <p:nvPr/>
        </p:nvPicPr>
        <p:blipFill rotWithShape="1">
          <a:blip r:embed="rId4"/>
          <a:srcRect t="1509" r="6230"/>
          <a:stretch/>
        </p:blipFill>
        <p:spPr>
          <a:xfrm>
            <a:off x="4079776" y="2208185"/>
            <a:ext cx="3024336" cy="3669087"/>
          </a:xfrm>
          <a:prstGeom prst="rect">
            <a:avLst/>
          </a:prstGeom>
        </p:spPr>
      </p:pic>
    </p:spTree>
    <p:extLst>
      <p:ext uri="{BB962C8B-B14F-4D97-AF65-F5344CB8AC3E}">
        <p14:creationId xmlns:p14="http://schemas.microsoft.com/office/powerpoint/2010/main" val="255698869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03512" y="3238516"/>
            <a:ext cx="8928991" cy="743123"/>
          </a:xfrm>
          <a:prstGeom prst="rect">
            <a:avLst/>
          </a:prstGeom>
          <a:ln/>
        </p:spPr>
        <p:style>
          <a:lnRef idx="0">
            <a:schemeClr val="accent5"/>
          </a:lnRef>
          <a:fillRef idx="3">
            <a:schemeClr val="accent5"/>
          </a:fillRef>
          <a:effectRef idx="3">
            <a:schemeClr val="accent5"/>
          </a:effectRef>
          <a:fontRef idx="minor">
            <a:schemeClr val="lt1"/>
          </a:fontRef>
        </p:style>
        <p:txBody>
          <a:bodyPr lIns="121725" tIns="60862" rIns="121725" bIns="60862" rtlCol="0" anchor="ctr"/>
          <a:lstStyle/>
          <a:p>
            <a:pPr defTabSz="1217249"/>
            <a:r>
              <a:rPr lang="en-US"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B</a:t>
            </a:r>
            <a:r>
              <a:rPr lang="en-US" sz="2800" dirty="0">
                <a:solidFill>
                  <a:prstClr val="white"/>
                </a:solidFill>
                <a:latin typeface="+mj-lt"/>
                <a:ea typeface="Open Sans" panose="020B0606030504020204" pitchFamily="34" charset="0"/>
                <a:cs typeface="Open Sans" panose="020B0606030504020204" pitchFamily="34"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Liên</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tục</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a:t>
            </a:r>
            <a:endParaRPr lang="en-US"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4392" y="3303869"/>
            <a:ext cx="653457" cy="629826"/>
          </a:xfrm>
          <a:prstGeom prst="rect">
            <a:avLst/>
          </a:prstGeom>
          <a:noFill/>
        </p:spPr>
      </p:pic>
      <p:sp>
        <p:nvSpPr>
          <p:cNvPr id="23" name="Rectangle 22"/>
          <p:cNvSpPr/>
          <p:nvPr/>
        </p:nvSpPr>
        <p:spPr>
          <a:xfrm>
            <a:off x="1703512" y="2395258"/>
            <a:ext cx="8928991" cy="722285"/>
          </a:xfrm>
          <a:prstGeom prst="rect">
            <a:avLst/>
          </a:prstGeom>
          <a:ln/>
        </p:spPr>
        <p:style>
          <a:lnRef idx="0">
            <a:schemeClr val="accent5"/>
          </a:lnRef>
          <a:fillRef idx="3">
            <a:schemeClr val="accent5"/>
          </a:fillRef>
          <a:effectRef idx="3">
            <a:schemeClr val="accent5"/>
          </a:effectRef>
          <a:fontRef idx="minor">
            <a:schemeClr val="lt1"/>
          </a:fontRef>
        </p:style>
        <p:txBody>
          <a:bodyPr lIns="121725" tIns="60862" rIns="121725" bIns="60862" rtlCol="0" anchor="ctr"/>
          <a:lstStyle/>
          <a:p>
            <a:pPr marL="514350" indent="-514350" defTabSz="1217249">
              <a:buAutoNum type="alphaUcPeriod"/>
            </a:pPr>
            <a:r>
              <a:rPr lang="vi-VN"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Lặp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cho</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đến</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khi</a:t>
            </a:r>
            <a:r>
              <a:rPr lang="vi-VN" sz="2800" dirty="0" smtClean="0">
                <a:solidFill>
                  <a:prstClr val="white"/>
                </a:solidFill>
                <a:latin typeface="+mj-lt"/>
                <a:ea typeface="Open Sans" panose="020B0606030504020204" pitchFamily="34" charset="0"/>
                <a:cs typeface="Open Sans" panose="020B0606030504020204" pitchFamily="34" charset="0"/>
              </a:rPr>
              <a:t>.</a:t>
            </a:r>
            <a:endParaRPr lang="en-US" sz="2800" dirty="0">
              <a:solidFill>
                <a:prstClr val="white"/>
              </a:solidFill>
              <a:latin typeface="+mj-lt"/>
              <a:ea typeface="Open Sans" panose="020B0606030504020204" pitchFamily="34" charset="0"/>
              <a:cs typeface="Open Sans" panose="020B0606030504020204" pitchFamily="34" charset="0"/>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4392" y="2427741"/>
            <a:ext cx="653457" cy="629826"/>
          </a:xfrm>
          <a:prstGeom prst="rect">
            <a:avLst/>
          </a:prstGeom>
          <a:noFill/>
        </p:spPr>
      </p:pic>
      <p:sp>
        <p:nvSpPr>
          <p:cNvPr id="25" name="Rectangle 24"/>
          <p:cNvSpPr/>
          <p:nvPr/>
        </p:nvSpPr>
        <p:spPr>
          <a:xfrm>
            <a:off x="1343473" y="1196752"/>
            <a:ext cx="9577064" cy="984687"/>
          </a:xfrm>
          <a:prstGeom prst="rect">
            <a:avLst/>
          </a:prstGeom>
          <a:solidFill>
            <a:srgbClr val="FFC000"/>
          </a:solidFill>
        </p:spPr>
        <p:txBody>
          <a:bodyPr wrap="square" lIns="121725" tIns="60862" rIns="121725" bIns="60862">
            <a:spAutoFit/>
          </a:bodyPr>
          <a:lstStyle/>
          <a:p>
            <a:pPr algn="ctr" defTabSz="1217249"/>
            <a:r>
              <a:rPr lang="en-US" sz="2800" b="1" dirty="0">
                <a:latin typeface="Times New Roman" panose="02020603050405020304" pitchFamily="18" charset="0"/>
                <a:cs typeface="Times New Roman" panose="02020603050405020304" pitchFamily="18" charset="0"/>
              </a:rPr>
              <a:t>K</a:t>
            </a:r>
            <a:r>
              <a:rPr lang="vi-VN" sz="2800" b="1" dirty="0">
                <a:latin typeface="Times New Roman" panose="02020603050405020304" pitchFamily="18" charset="0"/>
                <a:cs typeface="Times New Roman" panose="02020603050405020304" pitchFamily="18" charset="0"/>
              </a:rPr>
              <a:t>hối lệnh rẽ nhánh đầy đủ trong ngôn ngữ lập trình </a:t>
            </a:r>
            <a:r>
              <a:rPr lang="en-US" sz="2800" b="1" dirty="0">
                <a:latin typeface="Times New Roman" panose="02020603050405020304" pitchFamily="18" charset="0"/>
                <a:cs typeface="Times New Roman" panose="02020603050405020304" pitchFamily="18" charset="0"/>
              </a:rPr>
              <a:t>S</a:t>
            </a:r>
            <a:r>
              <a:rPr lang="vi-VN" sz="2800" b="1" dirty="0">
                <a:latin typeface="Times New Roman" panose="02020603050405020304" pitchFamily="18" charset="0"/>
                <a:cs typeface="Times New Roman" panose="02020603050405020304" pitchFamily="18" charset="0"/>
              </a:rPr>
              <a:t>cratch </a:t>
            </a:r>
            <a:endParaRPr lang="en-US" sz="2800" b="1" dirty="0" smtClean="0">
              <a:latin typeface="Times New Roman" panose="02020603050405020304" pitchFamily="18" charset="0"/>
              <a:cs typeface="Times New Roman" panose="02020603050405020304" pitchFamily="18" charset="0"/>
            </a:endParaRPr>
          </a:p>
          <a:p>
            <a:pPr algn="ctr" defTabSz="1217249"/>
            <a:r>
              <a:rPr lang="en-US" sz="2800" b="1" dirty="0" err="1" smtClean="0">
                <a:latin typeface="Times New Roman" panose="02020603050405020304" pitchFamily="18" charset="0"/>
                <a:cs typeface="Times New Roman" panose="02020603050405020304" pitchFamily="18" charset="0"/>
              </a:rPr>
              <a:t>sử</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lệnh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00D09D45-33B0-B3BE-1131-A824CCF95D55}"/>
              </a:ext>
            </a:extLst>
          </p:cNvPr>
          <p:cNvSpPr/>
          <p:nvPr/>
        </p:nvSpPr>
        <p:spPr>
          <a:xfrm>
            <a:off x="1703512" y="4985241"/>
            <a:ext cx="8928991" cy="724590"/>
          </a:xfrm>
          <a:prstGeom prst="rect">
            <a:avLst/>
          </a:prstGeom>
          <a:ln/>
        </p:spPr>
        <p:style>
          <a:lnRef idx="0">
            <a:schemeClr val="accent5"/>
          </a:lnRef>
          <a:fillRef idx="3">
            <a:schemeClr val="accent5"/>
          </a:fillRef>
          <a:effectRef idx="3">
            <a:schemeClr val="accent5"/>
          </a:effectRef>
          <a:fontRef idx="minor">
            <a:schemeClr val="lt1"/>
          </a:fontRef>
        </p:style>
        <p:txBody>
          <a:bodyPr lIns="121725" tIns="60862" rIns="121725" bIns="60862" rtlCol="0" anchor="ctr"/>
          <a:lstStyle/>
          <a:p>
            <a:pPr defTabSz="1217249">
              <a:defRPr/>
            </a:pPr>
            <a:r>
              <a:rPr lang="en-US"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D.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Nếu</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thì</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nếu</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không</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thì</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a:t>
            </a:r>
            <a:endParaRPr lang="vi-VN"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xmlns="" id="{0E8430F4-6DED-85E4-3EC1-7C45CE41CE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32048" y="5037149"/>
            <a:ext cx="645803" cy="633377"/>
          </a:xfrm>
          <a:prstGeom prst="rect">
            <a:avLst/>
          </a:prstGeom>
          <a:noFill/>
        </p:spPr>
      </p:pic>
      <p:sp>
        <p:nvSpPr>
          <p:cNvPr id="28" name="Rectangle 27">
            <a:extLst>
              <a:ext uri="{FF2B5EF4-FFF2-40B4-BE49-F238E27FC236}">
                <a16:creationId xmlns:a16="http://schemas.microsoft.com/office/drawing/2014/main" xmlns="" id="{872E551B-5910-EB01-B57F-B3184B91EAC9}"/>
              </a:ext>
            </a:extLst>
          </p:cNvPr>
          <p:cNvSpPr/>
          <p:nvPr/>
        </p:nvSpPr>
        <p:spPr>
          <a:xfrm>
            <a:off x="1703512" y="4102612"/>
            <a:ext cx="8928991" cy="743123"/>
          </a:xfrm>
          <a:prstGeom prst="rect">
            <a:avLst/>
          </a:prstGeom>
          <a:ln/>
        </p:spPr>
        <p:style>
          <a:lnRef idx="0">
            <a:schemeClr val="accent5"/>
          </a:lnRef>
          <a:fillRef idx="3">
            <a:schemeClr val="accent5"/>
          </a:fillRef>
          <a:effectRef idx="3">
            <a:schemeClr val="accent5"/>
          </a:effectRef>
          <a:fontRef idx="minor">
            <a:schemeClr val="lt1"/>
          </a:fontRef>
        </p:style>
        <p:txBody>
          <a:bodyPr lIns="121725" tIns="60862" rIns="121725" bIns="60862" rtlCol="0" anchor="ctr"/>
          <a:lstStyle/>
          <a:p>
            <a:pPr defTabSz="1217249"/>
            <a:r>
              <a:rPr lang="en-US"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C.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Nếu</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thì</a:t>
            </a:r>
            <a:r>
              <a:rPr lang="vi-VN"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a:t>
            </a:r>
            <a:endParaRPr lang="en-US"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3480BA35-64C7-8C30-B8A0-03B50F6810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4392" y="4155749"/>
            <a:ext cx="653457" cy="629826"/>
          </a:xfrm>
          <a:prstGeom prst="rect">
            <a:avLst/>
          </a:prstGeom>
          <a:noFill/>
        </p:spPr>
      </p:pic>
      <p:pic>
        <p:nvPicPr>
          <p:cNvPr id="11" name="Picture 10" descr="Trẻ Em, Mầm Non, Đọc Sách, Học Tập, Cô Bé, Tải hình PNG 342 -  Free.Vector6.co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712" y="1190024"/>
            <a:ext cx="2021890" cy="202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grpSp>
        <p:nvGrpSpPr>
          <p:cNvPr id="17" name="Group 39"/>
          <p:cNvGrpSpPr>
            <a:grpSpLocks/>
          </p:cNvGrpSpPr>
          <p:nvPr/>
        </p:nvGrpSpPr>
        <p:grpSpPr bwMode="auto">
          <a:xfrm>
            <a:off x="1587258" y="174052"/>
            <a:ext cx="8901230" cy="599656"/>
            <a:chOff x="467" y="589"/>
            <a:chExt cx="2506" cy="301"/>
          </a:xfrm>
        </p:grpSpPr>
        <p:sp>
          <p:nvSpPr>
            <p:cNvPr id="18"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9" name="Text Box 41"/>
            <p:cNvSpPr txBox="1">
              <a:spLocks noChangeArrowheads="1"/>
            </p:cNvSpPr>
            <p:nvPr/>
          </p:nvSpPr>
          <p:spPr bwMode="auto">
            <a:xfrm>
              <a:off x="567" y="589"/>
              <a:ext cx="2406"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Luyện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tập</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pic>
        <p:nvPicPr>
          <p:cNvPr id="20" name="Picture 2" descr="D:\THU MUC CUA THUY\THAC SI 2013\Muc-luc-Nga-sach-nha_nuoc.jpg"/>
          <p:cNvPicPr>
            <a:picLocks noChangeAspect="1" noChangeArrowheads="1"/>
          </p:cNvPicPr>
          <p:nvPr/>
        </p:nvPicPr>
        <p:blipFill>
          <a:blip r:embed="rId9" cstate="print"/>
          <a:srcRect/>
          <a:stretch>
            <a:fillRect/>
          </a:stretch>
        </p:blipFill>
        <p:spPr bwMode="auto">
          <a:xfrm>
            <a:off x="10488488" y="225478"/>
            <a:ext cx="1676400" cy="970915"/>
          </a:xfrm>
          <a:prstGeom prst="ellipse">
            <a:avLst/>
          </a:prstGeom>
          <a:ln>
            <a:noFill/>
          </a:ln>
          <a:effectLst>
            <a:softEdge rad="112500"/>
          </a:effectLst>
        </p:spPr>
      </p:pic>
    </p:spTree>
    <p:extLst>
      <p:ext uri="{BB962C8B-B14F-4D97-AF65-F5344CB8AC3E}">
        <p14:creationId xmlns:p14="http://schemas.microsoft.com/office/powerpoint/2010/main" val="335939175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ppt_w</p:attrName>
                                        </p:attrNameLst>
                                      </p:cBhvr>
                                      <p:tavLst>
                                        <p:tav tm="0">
                                          <p:val>
                                            <p:strVal val="#ppt_w*0.70"/>
                                          </p:val>
                                        </p:tav>
                                        <p:tav tm="100000">
                                          <p:val>
                                            <p:strVal val="#ppt_w"/>
                                          </p:val>
                                        </p:tav>
                                      </p:tavLst>
                                    </p:anim>
                                    <p:anim calcmode="lin" valueType="num">
                                      <p:cBhvr>
                                        <p:cTn id="11" dur="1000" fill="hold"/>
                                        <p:tgtEl>
                                          <p:spTgt spid="21"/>
                                        </p:tgtEl>
                                        <p:attrNameLst>
                                          <p:attrName>ppt_h</p:attrName>
                                        </p:attrNameLst>
                                      </p:cBhvr>
                                      <p:tavLst>
                                        <p:tav tm="0">
                                          <p:val>
                                            <p:strVal val="#ppt_h"/>
                                          </p:val>
                                        </p:tav>
                                        <p:tav tm="100000">
                                          <p:val>
                                            <p:strVal val="#ppt_h"/>
                                          </p:val>
                                        </p:tav>
                                      </p:tavLst>
                                    </p:anim>
                                    <p:animEffect transition="in" filter="fade">
                                      <p:cBhvr>
                                        <p:cTn id="12" dur="1000"/>
                                        <p:tgtEl>
                                          <p:spTgt spid="21"/>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strVal val="#ppt_w*0.70"/>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Effect transition="in" filter="fade">
                                      <p:cBhvr>
                                        <p:cTn id="17" dur="1000"/>
                                        <p:tgtEl>
                                          <p:spTgt spid="2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strVal val="#ppt_w*0.70"/>
                                          </p:val>
                                        </p:tav>
                                        <p:tav tm="100000">
                                          <p:val>
                                            <p:strVal val="#ppt_w"/>
                                          </p:val>
                                        </p:tav>
                                      </p:tavLst>
                                    </p:anim>
                                    <p:anim calcmode="lin" valueType="num">
                                      <p:cBhvr>
                                        <p:cTn id="21" dur="1000" fill="hold"/>
                                        <p:tgtEl>
                                          <p:spTgt spid="26"/>
                                        </p:tgtEl>
                                        <p:attrNameLst>
                                          <p:attrName>ppt_h</p:attrName>
                                        </p:attrNameLst>
                                      </p:cBhvr>
                                      <p:tavLst>
                                        <p:tav tm="0">
                                          <p:val>
                                            <p:strVal val="#ppt_h"/>
                                          </p:val>
                                        </p:tav>
                                        <p:tav tm="100000">
                                          <p:val>
                                            <p:strVal val="#ppt_h"/>
                                          </p:val>
                                        </p:tav>
                                      </p:tavLst>
                                    </p:anim>
                                    <p:animEffect transition="in" filter="fade">
                                      <p:cBhvr>
                                        <p:cTn id="22" dur="1000"/>
                                        <p:tgtEl>
                                          <p:spTgt spid="26"/>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strVal val="#ppt_w*0.70"/>
                                          </p:val>
                                        </p:tav>
                                        <p:tav tm="100000">
                                          <p:val>
                                            <p:strVal val="#ppt_w"/>
                                          </p:val>
                                        </p:tav>
                                      </p:tavLst>
                                    </p:anim>
                                    <p:anim calcmode="lin" valueType="num">
                                      <p:cBhvr>
                                        <p:cTn id="26" dur="1000" fill="hold"/>
                                        <p:tgtEl>
                                          <p:spTgt spid="28"/>
                                        </p:tgtEl>
                                        <p:attrNameLst>
                                          <p:attrName>ppt_h</p:attrName>
                                        </p:attrNameLst>
                                      </p:cBhvr>
                                      <p:tavLst>
                                        <p:tav tm="0">
                                          <p:val>
                                            <p:strVal val="#ppt_h"/>
                                          </p:val>
                                        </p:tav>
                                        <p:tav tm="100000">
                                          <p:val>
                                            <p:strVal val="#ppt_h"/>
                                          </p:val>
                                        </p:tav>
                                      </p:tavLst>
                                    </p:anim>
                                    <p:animEffect transition="in" filter="fade">
                                      <p:cBhvr>
                                        <p:cTn id="27" dur="10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withEffect">
                                  <p:stCondLst>
                                    <p:cond delay="0"/>
                                  </p:stCondLst>
                                  <p:childTnLst>
                                    <p:animClr clrSpc="rgb" dir="cw">
                                      <p:cBhvr>
                                        <p:cTn id="35" dur="250" fill="hold"/>
                                        <p:tgtEl>
                                          <p:spTgt spid="21"/>
                                        </p:tgtEl>
                                        <p:attrNameLst>
                                          <p:attrName>fillcolor</p:attrName>
                                        </p:attrNameLst>
                                      </p:cBhvr>
                                      <p:to>
                                        <a:schemeClr val="accent1"/>
                                      </p:to>
                                    </p:animClr>
                                    <p:set>
                                      <p:cBhvr>
                                        <p:cTn id="36" dur="250" fill="hold"/>
                                        <p:tgtEl>
                                          <p:spTgt spid="21"/>
                                        </p:tgtEl>
                                        <p:attrNameLst>
                                          <p:attrName>fill.type</p:attrName>
                                        </p:attrNameLst>
                                      </p:cBhvr>
                                      <p:to>
                                        <p:strVal val="solid"/>
                                      </p:to>
                                    </p:set>
                                    <p:set>
                                      <p:cBhvr>
                                        <p:cTn id="37" dur="250" fill="hold"/>
                                        <p:tgtEl>
                                          <p:spTgt spid="21"/>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1" presetClass="emph" presetSubtype="2" fill="hold" nodeType="withEffect">
                                  <p:stCondLst>
                                    <p:cond delay="500"/>
                                  </p:stCondLst>
                                  <p:childTnLst>
                                    <p:animClr clrSpc="rgb" dir="cw">
                                      <p:cBhvr>
                                        <p:cTn id="39" dur="250" fill="hold"/>
                                        <p:tgtEl>
                                          <p:spTgt spid="21"/>
                                        </p:tgtEl>
                                        <p:attrNameLst>
                                          <p:attrName>fillcolor</p:attrName>
                                        </p:attrNameLst>
                                      </p:cBhvr>
                                      <p:to>
                                        <a:schemeClr val="accent1"/>
                                      </p:to>
                                    </p:animClr>
                                    <p:set>
                                      <p:cBhvr>
                                        <p:cTn id="40" dur="250" fill="hold"/>
                                        <p:tgtEl>
                                          <p:spTgt spid="21"/>
                                        </p:tgtEl>
                                        <p:attrNameLst>
                                          <p:attrName>fill.type</p:attrName>
                                        </p:attrNameLst>
                                      </p:cBhvr>
                                      <p:to>
                                        <p:strVal val="solid"/>
                                      </p:to>
                                    </p:set>
                                    <p:set>
                                      <p:cBhvr>
                                        <p:cTn id="41" dur="250" fill="hold"/>
                                        <p:tgtEl>
                                          <p:spTgt spid="21"/>
                                        </p:tgtEl>
                                        <p:attrNameLst>
                                          <p:attrName>fill.on</p:attrName>
                                        </p:attrNameLst>
                                      </p:cBhvr>
                                      <p:to>
                                        <p:strVal val="true"/>
                                      </p:to>
                                    </p:set>
                                  </p:childTnLst>
                                </p:cTn>
                              </p:par>
                              <p:par>
                                <p:cTn id="42" presetID="23" presetClass="entr" presetSubtype="32" fill="hold" nodeType="withEffect">
                                  <p:stCondLst>
                                    <p:cond delay="500"/>
                                  </p:stCondLst>
                                  <p:childTnLst>
                                    <p:set>
                                      <p:cBhvr>
                                        <p:cTn id="43" dur="1" fill="hold">
                                          <p:stCondLst>
                                            <p:cond delay="0"/>
                                          </p:stCondLst>
                                        </p:cTn>
                                        <p:tgtEl>
                                          <p:spTgt spid="22"/>
                                        </p:tgtEl>
                                        <p:attrNameLst>
                                          <p:attrName>style.visibility</p:attrName>
                                        </p:attrNameLst>
                                      </p:cBhvr>
                                      <p:to>
                                        <p:strVal val="visible"/>
                                      </p:to>
                                    </p:set>
                                    <p:anim calcmode="lin" valueType="num">
                                      <p:cBhvr>
                                        <p:cTn id="44" dur="250" fill="hold"/>
                                        <p:tgtEl>
                                          <p:spTgt spid="22"/>
                                        </p:tgtEl>
                                        <p:attrNameLst>
                                          <p:attrName>ppt_w</p:attrName>
                                        </p:attrNameLst>
                                      </p:cBhvr>
                                      <p:tavLst>
                                        <p:tav tm="0">
                                          <p:val>
                                            <p:strVal val="4*#ppt_w"/>
                                          </p:val>
                                        </p:tav>
                                        <p:tav tm="100000">
                                          <p:val>
                                            <p:strVal val="#ppt_w"/>
                                          </p:val>
                                        </p:tav>
                                      </p:tavLst>
                                    </p:anim>
                                    <p:anim calcmode="lin" valueType="num">
                                      <p:cBhvr>
                                        <p:cTn id="45"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withEffect">
                                  <p:stCondLst>
                                    <p:cond delay="0"/>
                                  </p:stCondLst>
                                  <p:childTnLst>
                                    <p:animClr clrSpc="rgb" dir="cw">
                                      <p:cBhvr>
                                        <p:cTn id="50" dur="250" fill="hold"/>
                                        <p:tgtEl>
                                          <p:spTgt spid="23"/>
                                        </p:tgtEl>
                                        <p:attrNameLst>
                                          <p:attrName>fillcolor</p:attrName>
                                        </p:attrNameLst>
                                      </p:cBhvr>
                                      <p:to>
                                        <a:schemeClr val="accent1"/>
                                      </p:to>
                                    </p:animClr>
                                    <p:set>
                                      <p:cBhvr>
                                        <p:cTn id="51" dur="250" fill="hold"/>
                                        <p:tgtEl>
                                          <p:spTgt spid="23"/>
                                        </p:tgtEl>
                                        <p:attrNameLst>
                                          <p:attrName>fill.type</p:attrName>
                                        </p:attrNameLst>
                                      </p:cBhvr>
                                      <p:to>
                                        <p:strVal val="solid"/>
                                      </p:to>
                                    </p:set>
                                    <p:set>
                                      <p:cBhvr>
                                        <p:cTn id="52" dur="250" fill="hold"/>
                                        <p:tgtEl>
                                          <p:spTgt spid="2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1" presetClass="emph" presetSubtype="2" fill="hold" nodeType="withEffect">
                                  <p:stCondLst>
                                    <p:cond delay="500"/>
                                  </p:stCondLst>
                                  <p:childTnLst>
                                    <p:animClr clrSpc="rgb" dir="cw">
                                      <p:cBhvr>
                                        <p:cTn id="54" dur="250" fill="hold"/>
                                        <p:tgtEl>
                                          <p:spTgt spid="23"/>
                                        </p:tgtEl>
                                        <p:attrNameLst>
                                          <p:attrName>fillcolor</p:attrName>
                                        </p:attrNameLst>
                                      </p:cBhvr>
                                      <p:to>
                                        <a:schemeClr val="accent1"/>
                                      </p:to>
                                    </p:animClr>
                                    <p:set>
                                      <p:cBhvr>
                                        <p:cTn id="55" dur="250" fill="hold"/>
                                        <p:tgtEl>
                                          <p:spTgt spid="23"/>
                                        </p:tgtEl>
                                        <p:attrNameLst>
                                          <p:attrName>fill.type</p:attrName>
                                        </p:attrNameLst>
                                      </p:cBhvr>
                                      <p:to>
                                        <p:strVal val="solid"/>
                                      </p:to>
                                    </p:set>
                                    <p:set>
                                      <p:cBhvr>
                                        <p:cTn id="56" dur="250" fill="hold"/>
                                        <p:tgtEl>
                                          <p:spTgt spid="23"/>
                                        </p:tgtEl>
                                        <p:attrNameLst>
                                          <p:attrName>fill.on</p:attrName>
                                        </p:attrNameLst>
                                      </p:cBhvr>
                                      <p:to>
                                        <p:strVal val="true"/>
                                      </p:to>
                                    </p:set>
                                  </p:childTnLst>
                                </p:cTn>
                              </p:par>
                              <p:par>
                                <p:cTn id="57" presetID="23" presetClass="entr" presetSubtype="32" fill="hold" nodeType="withEffect">
                                  <p:stCondLst>
                                    <p:cond delay="50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strVal val="4*#ppt_w"/>
                                          </p:val>
                                        </p:tav>
                                        <p:tav tm="100000">
                                          <p:val>
                                            <p:strVal val="#ppt_w"/>
                                          </p:val>
                                        </p:tav>
                                      </p:tavLst>
                                    </p:anim>
                                    <p:anim calcmode="lin" valueType="num">
                                      <p:cBhvr>
                                        <p:cTn id="60"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withEffect">
                                  <p:stCondLst>
                                    <p:cond delay="0"/>
                                  </p:stCondLst>
                                  <p:childTnLst>
                                    <p:animClr clrSpc="rgb" dir="cw">
                                      <p:cBhvr>
                                        <p:cTn id="65" dur="250" fill="hold"/>
                                        <p:tgtEl>
                                          <p:spTgt spid="26"/>
                                        </p:tgtEl>
                                        <p:attrNameLst>
                                          <p:attrName>fillcolor</p:attrName>
                                        </p:attrNameLst>
                                      </p:cBhvr>
                                      <p:to>
                                        <a:schemeClr val="bg2"/>
                                      </p:to>
                                    </p:animClr>
                                    <p:set>
                                      <p:cBhvr>
                                        <p:cTn id="66" dur="250" fill="hold"/>
                                        <p:tgtEl>
                                          <p:spTgt spid="26"/>
                                        </p:tgtEl>
                                        <p:attrNameLst>
                                          <p:attrName>fill.type</p:attrName>
                                        </p:attrNameLst>
                                      </p:cBhvr>
                                      <p:to>
                                        <p:strVal val="solid"/>
                                      </p:to>
                                    </p:set>
                                    <p:set>
                                      <p:cBhvr>
                                        <p:cTn id="67" dur="250" fill="hold"/>
                                        <p:tgtEl>
                                          <p:spTgt spid="26"/>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1" presetClass="emph" presetSubtype="2" fill="hold" nodeType="withEffect">
                                  <p:stCondLst>
                                    <p:cond delay="500"/>
                                  </p:stCondLst>
                                  <p:childTnLst>
                                    <p:animClr clrSpc="rgb" dir="cw">
                                      <p:cBhvr>
                                        <p:cTn id="69" dur="250" fill="hold"/>
                                        <p:tgtEl>
                                          <p:spTgt spid="26"/>
                                        </p:tgtEl>
                                        <p:attrNameLst>
                                          <p:attrName>fillcolor</p:attrName>
                                        </p:attrNameLst>
                                      </p:cBhvr>
                                      <p:to>
                                        <a:srgbClr val="7030A0"/>
                                      </p:to>
                                    </p:animClr>
                                    <p:set>
                                      <p:cBhvr>
                                        <p:cTn id="70" dur="250" fill="hold"/>
                                        <p:tgtEl>
                                          <p:spTgt spid="26"/>
                                        </p:tgtEl>
                                        <p:attrNameLst>
                                          <p:attrName>fill.type</p:attrName>
                                        </p:attrNameLst>
                                      </p:cBhvr>
                                      <p:to>
                                        <p:strVal val="solid"/>
                                      </p:to>
                                    </p:set>
                                    <p:set>
                                      <p:cBhvr>
                                        <p:cTn id="71" dur="250" fill="hold"/>
                                        <p:tgtEl>
                                          <p:spTgt spid="26"/>
                                        </p:tgtEl>
                                        <p:attrNameLst>
                                          <p:attrName>fill.on</p:attrName>
                                        </p:attrNameLst>
                                      </p:cBhvr>
                                      <p:to>
                                        <p:strVal val="true"/>
                                      </p:to>
                                    </p:set>
                                  </p:childTnLst>
                                </p:cTn>
                              </p:par>
                              <p:par>
                                <p:cTn id="72" presetID="23" presetClass="entr" presetSubtype="32" fill="hold" nodeType="withEffect">
                                  <p:stCondLst>
                                    <p:cond delay="500"/>
                                  </p:stCondLst>
                                  <p:childTnLst>
                                    <p:set>
                                      <p:cBhvr>
                                        <p:cTn id="73" dur="1" fill="hold">
                                          <p:stCondLst>
                                            <p:cond delay="0"/>
                                          </p:stCondLst>
                                        </p:cTn>
                                        <p:tgtEl>
                                          <p:spTgt spid="27"/>
                                        </p:tgtEl>
                                        <p:attrNameLst>
                                          <p:attrName>style.visibility</p:attrName>
                                        </p:attrNameLst>
                                      </p:cBhvr>
                                      <p:to>
                                        <p:strVal val="visible"/>
                                      </p:to>
                                    </p:set>
                                    <p:anim calcmode="lin" valueType="num">
                                      <p:cBhvr>
                                        <p:cTn id="74" dur="250" fill="hold"/>
                                        <p:tgtEl>
                                          <p:spTgt spid="27"/>
                                        </p:tgtEl>
                                        <p:attrNameLst>
                                          <p:attrName>ppt_w</p:attrName>
                                        </p:attrNameLst>
                                      </p:cBhvr>
                                      <p:tavLst>
                                        <p:tav tm="0">
                                          <p:val>
                                            <p:strVal val="4*#ppt_w"/>
                                          </p:val>
                                        </p:tav>
                                        <p:tav tm="100000">
                                          <p:val>
                                            <p:strVal val="#ppt_w"/>
                                          </p:val>
                                        </p:tav>
                                      </p:tavLst>
                                    </p:anim>
                                    <p:anim calcmode="lin" valueType="num">
                                      <p:cBhvr>
                                        <p:cTn id="75"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26"/>
                  </p:tgtEl>
                </p:cond>
              </p:nextCondLst>
            </p:seq>
            <p:seq concurrent="1" nextAc="seek">
              <p:cTn id="76" restart="whenNotActive" fill="hold" evtFilter="cancelBubble" nodeType="interactiveSeq">
                <p:stCondLst>
                  <p:cond evt="onClick" delay="0">
                    <p:tgtEl>
                      <p:spTgt spid="2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withEffect">
                                  <p:stCondLst>
                                    <p:cond delay="0"/>
                                  </p:stCondLst>
                                  <p:childTnLst>
                                    <p:animClr clrSpc="rgb" dir="cw">
                                      <p:cBhvr>
                                        <p:cTn id="80" dur="250" fill="hold"/>
                                        <p:tgtEl>
                                          <p:spTgt spid="28"/>
                                        </p:tgtEl>
                                        <p:attrNameLst>
                                          <p:attrName>fillcolor</p:attrName>
                                        </p:attrNameLst>
                                      </p:cBhvr>
                                      <p:to>
                                        <a:schemeClr val="accent1"/>
                                      </p:to>
                                    </p:animClr>
                                    <p:set>
                                      <p:cBhvr>
                                        <p:cTn id="81" dur="250" fill="hold"/>
                                        <p:tgtEl>
                                          <p:spTgt spid="28"/>
                                        </p:tgtEl>
                                        <p:attrNameLst>
                                          <p:attrName>fill.type</p:attrName>
                                        </p:attrNameLst>
                                      </p:cBhvr>
                                      <p:to>
                                        <p:strVal val="solid"/>
                                      </p:to>
                                    </p:set>
                                    <p:set>
                                      <p:cBhvr>
                                        <p:cTn id="82" dur="250" fill="hold"/>
                                        <p:tgtEl>
                                          <p:spTgt spid="28"/>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1" presetClass="emph" presetSubtype="2" fill="hold" nodeType="withEffect">
                                  <p:stCondLst>
                                    <p:cond delay="500"/>
                                  </p:stCondLst>
                                  <p:childTnLst>
                                    <p:animClr clrSpc="rgb" dir="cw">
                                      <p:cBhvr>
                                        <p:cTn id="84" dur="250" fill="hold"/>
                                        <p:tgtEl>
                                          <p:spTgt spid="28"/>
                                        </p:tgtEl>
                                        <p:attrNameLst>
                                          <p:attrName>fillcolor</p:attrName>
                                        </p:attrNameLst>
                                      </p:cBhvr>
                                      <p:to>
                                        <a:schemeClr val="accent1"/>
                                      </p:to>
                                    </p:animClr>
                                    <p:set>
                                      <p:cBhvr>
                                        <p:cTn id="85" dur="250" fill="hold"/>
                                        <p:tgtEl>
                                          <p:spTgt spid="28"/>
                                        </p:tgtEl>
                                        <p:attrNameLst>
                                          <p:attrName>fill.type</p:attrName>
                                        </p:attrNameLst>
                                      </p:cBhvr>
                                      <p:to>
                                        <p:strVal val="solid"/>
                                      </p:to>
                                    </p:set>
                                    <p:set>
                                      <p:cBhvr>
                                        <p:cTn id="86" dur="250" fill="hold"/>
                                        <p:tgtEl>
                                          <p:spTgt spid="28"/>
                                        </p:tgtEl>
                                        <p:attrNameLst>
                                          <p:attrName>fill.on</p:attrName>
                                        </p:attrNameLst>
                                      </p:cBhvr>
                                      <p:to>
                                        <p:strVal val="true"/>
                                      </p:to>
                                    </p:set>
                                  </p:childTnLst>
                                </p:cTn>
                              </p:par>
                              <p:par>
                                <p:cTn id="87" presetID="23" presetClass="entr" presetSubtype="32" fill="hold" nodeType="withEffect">
                                  <p:stCondLst>
                                    <p:cond delay="500"/>
                                  </p:stCondLst>
                                  <p:childTnLst>
                                    <p:set>
                                      <p:cBhvr>
                                        <p:cTn id="88" dur="1" fill="hold">
                                          <p:stCondLst>
                                            <p:cond delay="0"/>
                                          </p:stCondLst>
                                        </p:cTn>
                                        <p:tgtEl>
                                          <p:spTgt spid="29"/>
                                        </p:tgtEl>
                                        <p:attrNameLst>
                                          <p:attrName>style.visibility</p:attrName>
                                        </p:attrNameLst>
                                      </p:cBhvr>
                                      <p:to>
                                        <p:strVal val="visible"/>
                                      </p:to>
                                    </p:set>
                                    <p:anim calcmode="lin" valueType="num">
                                      <p:cBhvr>
                                        <p:cTn id="89" dur="250" fill="hold"/>
                                        <p:tgtEl>
                                          <p:spTgt spid="29"/>
                                        </p:tgtEl>
                                        <p:attrNameLst>
                                          <p:attrName>ppt_w</p:attrName>
                                        </p:attrNameLst>
                                      </p:cBhvr>
                                      <p:tavLst>
                                        <p:tav tm="0">
                                          <p:val>
                                            <p:strVal val="4*#ppt_w"/>
                                          </p:val>
                                        </p:tav>
                                        <p:tav tm="100000">
                                          <p:val>
                                            <p:strVal val="#ppt_w"/>
                                          </p:val>
                                        </p:tav>
                                      </p:tavLst>
                                    </p:anim>
                                    <p:anim calcmode="lin" valueType="num">
                                      <p:cBhvr>
                                        <p:cTn id="90"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8"/>
                  </p:tgtEl>
                </p:cond>
              </p:nextCondLst>
            </p:seq>
          </p:childTnLst>
        </p:cTn>
      </p:par>
    </p:tnLst>
    <p:bldLst>
      <p:bldP spid="21" grpId="0" animBg="1"/>
      <p:bldP spid="23" grpId="0" animBg="1"/>
      <p:bldP spid="25" grpId="0" animBg="1"/>
      <p:bldP spid="26"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03512" y="3238516"/>
            <a:ext cx="8928991" cy="743123"/>
          </a:xfrm>
          <a:prstGeom prst="rect">
            <a:avLst/>
          </a:prstGeom>
          <a:ln/>
        </p:spPr>
        <p:style>
          <a:lnRef idx="0">
            <a:schemeClr val="accent5"/>
          </a:lnRef>
          <a:fillRef idx="3">
            <a:schemeClr val="accent5"/>
          </a:fillRef>
          <a:effectRef idx="3">
            <a:schemeClr val="accent5"/>
          </a:effectRef>
          <a:fontRef idx="minor">
            <a:schemeClr val="lt1"/>
          </a:fontRef>
        </p:style>
        <p:txBody>
          <a:bodyPr lIns="121725" tIns="60862" rIns="121725" bIns="60862" rtlCol="0" anchor="ctr"/>
          <a:lstStyle/>
          <a:p>
            <a:pPr defTabSz="1217249"/>
            <a:r>
              <a:rPr lang="en-US"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B</a:t>
            </a:r>
            <a:r>
              <a:rPr lang="en-US" sz="2800" dirty="0">
                <a:solidFill>
                  <a:prstClr val="white"/>
                </a:solidFill>
                <a:latin typeface="+mj-lt"/>
                <a:ea typeface="Open Sans" panose="020B0606030504020204" pitchFamily="34" charset="0"/>
                <a:cs typeface="Open Sans" panose="020B0606030504020204" pitchFamily="34"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Từ</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giữa</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a:t>
            </a:r>
            <a:endParaRPr lang="en-US"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4392" y="3303869"/>
            <a:ext cx="653457" cy="629826"/>
          </a:xfrm>
          <a:prstGeom prst="rect">
            <a:avLst/>
          </a:prstGeom>
          <a:noFill/>
        </p:spPr>
      </p:pic>
      <p:sp>
        <p:nvSpPr>
          <p:cNvPr id="23" name="Rectangle 22"/>
          <p:cNvSpPr/>
          <p:nvPr/>
        </p:nvSpPr>
        <p:spPr>
          <a:xfrm>
            <a:off x="1703512" y="2395258"/>
            <a:ext cx="8928991" cy="722285"/>
          </a:xfrm>
          <a:prstGeom prst="rect">
            <a:avLst/>
          </a:prstGeom>
          <a:ln/>
        </p:spPr>
        <p:style>
          <a:lnRef idx="0">
            <a:schemeClr val="accent5"/>
          </a:lnRef>
          <a:fillRef idx="3">
            <a:schemeClr val="accent5"/>
          </a:fillRef>
          <a:effectRef idx="3">
            <a:schemeClr val="accent5"/>
          </a:effectRef>
          <a:fontRef idx="minor">
            <a:schemeClr val="lt1"/>
          </a:fontRef>
        </p:style>
        <p:txBody>
          <a:bodyPr lIns="121725" tIns="60862" rIns="121725" bIns="60862" rtlCol="0" anchor="ctr"/>
          <a:lstStyle/>
          <a:p>
            <a:pPr marL="514350" indent="-514350" defTabSz="1217249">
              <a:buAutoNum type="alphaUcPeriod"/>
            </a:pP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Dưới</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lên</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trên</a:t>
            </a:r>
            <a:r>
              <a:rPr lang="vi-VN" sz="2800" dirty="0" smtClean="0">
                <a:solidFill>
                  <a:prstClr val="white"/>
                </a:solidFill>
                <a:latin typeface="+mj-lt"/>
                <a:ea typeface="Open Sans" panose="020B0606030504020204" pitchFamily="34" charset="0"/>
                <a:cs typeface="Open Sans" panose="020B0606030504020204" pitchFamily="34" charset="0"/>
              </a:rPr>
              <a:t>.</a:t>
            </a:r>
            <a:endParaRPr lang="en-US" sz="2800" dirty="0">
              <a:solidFill>
                <a:prstClr val="white"/>
              </a:solidFill>
              <a:latin typeface="+mj-lt"/>
              <a:ea typeface="Open Sans" panose="020B0606030504020204" pitchFamily="34" charset="0"/>
              <a:cs typeface="Open Sans" panose="020B0606030504020204" pitchFamily="34" charset="0"/>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4392" y="2427741"/>
            <a:ext cx="653457" cy="629826"/>
          </a:xfrm>
          <a:prstGeom prst="rect">
            <a:avLst/>
          </a:prstGeom>
          <a:noFill/>
        </p:spPr>
      </p:pic>
      <p:sp>
        <p:nvSpPr>
          <p:cNvPr id="25" name="Rectangle 24"/>
          <p:cNvSpPr/>
          <p:nvPr/>
        </p:nvSpPr>
        <p:spPr>
          <a:xfrm>
            <a:off x="1703512" y="1196752"/>
            <a:ext cx="8928992" cy="984687"/>
          </a:xfrm>
          <a:prstGeom prst="rect">
            <a:avLst/>
          </a:prstGeom>
          <a:solidFill>
            <a:srgbClr val="FFC000"/>
          </a:solidFill>
        </p:spPr>
        <p:txBody>
          <a:bodyPr wrap="square" lIns="121725" tIns="60862" rIns="121725" bIns="60862">
            <a:spAutoFit/>
          </a:bodyPr>
          <a:lstStyle/>
          <a:p>
            <a:pPr algn="ctr" defTabSz="1217249"/>
            <a:r>
              <a:rPr lang="en-US" sz="2800" b="1" dirty="0" err="1" smtClean="0">
                <a:latin typeface="Times New Roman" panose="02020603050405020304" pitchFamily="18" charset="0"/>
                <a:cs typeface="Times New Roman" panose="02020603050405020304" pitchFamily="18" charset="0"/>
              </a:rPr>
              <a:t>Cấu</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ghép</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ctr" defTabSz="1217249"/>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khối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lệnh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00D09D45-33B0-B3BE-1131-A824CCF95D55}"/>
              </a:ext>
            </a:extLst>
          </p:cNvPr>
          <p:cNvSpPr/>
          <p:nvPr/>
        </p:nvSpPr>
        <p:spPr>
          <a:xfrm>
            <a:off x="1703512" y="4120506"/>
            <a:ext cx="8928991" cy="724590"/>
          </a:xfrm>
          <a:prstGeom prst="rect">
            <a:avLst/>
          </a:prstGeom>
          <a:ln/>
        </p:spPr>
        <p:style>
          <a:lnRef idx="0">
            <a:schemeClr val="accent5"/>
          </a:lnRef>
          <a:fillRef idx="3">
            <a:schemeClr val="accent5"/>
          </a:fillRef>
          <a:effectRef idx="3">
            <a:schemeClr val="accent5"/>
          </a:effectRef>
          <a:fontRef idx="minor">
            <a:schemeClr val="lt1"/>
          </a:fontRef>
        </p:style>
        <p:txBody>
          <a:bodyPr lIns="121725" tIns="60862" rIns="121725" bIns="60862" rtlCol="0" anchor="ctr"/>
          <a:lstStyle/>
          <a:p>
            <a:pPr defTabSz="1217249">
              <a:defRPr/>
            </a:pPr>
            <a:r>
              <a:rPr lang="en-US"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C</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Trên</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xuống</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dưới</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a:t>
            </a:r>
            <a:endParaRPr lang="vi-VN"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7" name="Picture 26">
            <a:extLst>
              <a:ext uri="{FF2B5EF4-FFF2-40B4-BE49-F238E27FC236}">
                <a16:creationId xmlns:a16="http://schemas.microsoft.com/office/drawing/2014/main" xmlns="" id="{0E8430F4-6DED-85E4-3EC1-7C45CE41CE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32048" y="4172414"/>
            <a:ext cx="645803" cy="633377"/>
          </a:xfrm>
          <a:prstGeom prst="rect">
            <a:avLst/>
          </a:prstGeom>
          <a:noFill/>
        </p:spPr>
      </p:pic>
      <p:sp>
        <p:nvSpPr>
          <p:cNvPr id="28" name="Rectangle 27">
            <a:extLst>
              <a:ext uri="{FF2B5EF4-FFF2-40B4-BE49-F238E27FC236}">
                <a16:creationId xmlns:a16="http://schemas.microsoft.com/office/drawing/2014/main" xmlns="" id="{872E551B-5910-EB01-B57F-B3184B91EAC9}"/>
              </a:ext>
            </a:extLst>
          </p:cNvPr>
          <p:cNvSpPr/>
          <p:nvPr/>
        </p:nvSpPr>
        <p:spPr>
          <a:xfrm>
            <a:off x="1703512" y="5001144"/>
            <a:ext cx="8928991" cy="743123"/>
          </a:xfrm>
          <a:prstGeom prst="rect">
            <a:avLst/>
          </a:prstGeom>
          <a:ln/>
        </p:spPr>
        <p:style>
          <a:lnRef idx="0">
            <a:schemeClr val="accent5"/>
          </a:lnRef>
          <a:fillRef idx="3">
            <a:schemeClr val="accent5"/>
          </a:fillRef>
          <a:effectRef idx="3">
            <a:schemeClr val="accent5"/>
          </a:effectRef>
          <a:fontRef idx="minor">
            <a:schemeClr val="lt1"/>
          </a:fontRef>
        </p:style>
        <p:txBody>
          <a:bodyPr lIns="121725" tIns="60862" rIns="121725" bIns="60862" rtlCol="0" anchor="ctr"/>
          <a:lstStyle/>
          <a:p>
            <a:pPr defTabSz="1217249"/>
            <a:r>
              <a:rPr lang="en-US"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D</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Cả</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A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và</a:t>
            </a:r>
            <a:r>
              <a:rPr lang="en-US"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 C </a:t>
            </a:r>
            <a:r>
              <a:rPr lang="en-US" sz="2800" dirty="0" err="1"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đúng</a:t>
            </a:r>
            <a:r>
              <a:rPr lang="vi-VN" sz="2800" dirty="0" smtClean="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a:t>
            </a:r>
            <a:endParaRPr lang="en-US" sz="2800"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3480BA35-64C7-8C30-B8A0-03B50F6810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4392" y="5085184"/>
            <a:ext cx="653457" cy="629826"/>
          </a:xfrm>
          <a:prstGeom prst="rect">
            <a:avLst/>
          </a:prstGeom>
          <a:noFill/>
        </p:spPr>
      </p:pic>
      <p:pic>
        <p:nvPicPr>
          <p:cNvPr id="11" name="Picture 10" descr="Trẻ Em, Mầm Non, Đọc Sách, Học Tập, Cô Bé, Tải hình PNG 342 -  Free.Vector6.co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712" y="1190024"/>
            <a:ext cx="2021890" cy="202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grpSp>
        <p:nvGrpSpPr>
          <p:cNvPr id="17" name="Group 39"/>
          <p:cNvGrpSpPr>
            <a:grpSpLocks/>
          </p:cNvGrpSpPr>
          <p:nvPr/>
        </p:nvGrpSpPr>
        <p:grpSpPr bwMode="auto">
          <a:xfrm>
            <a:off x="1587258" y="174052"/>
            <a:ext cx="8901230" cy="599656"/>
            <a:chOff x="467" y="589"/>
            <a:chExt cx="2506" cy="301"/>
          </a:xfrm>
        </p:grpSpPr>
        <p:sp>
          <p:nvSpPr>
            <p:cNvPr id="18"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9" name="Text Box 41"/>
            <p:cNvSpPr txBox="1">
              <a:spLocks noChangeArrowheads="1"/>
            </p:cNvSpPr>
            <p:nvPr/>
          </p:nvSpPr>
          <p:spPr bwMode="auto">
            <a:xfrm>
              <a:off x="567" y="589"/>
              <a:ext cx="2406"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Luyện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tập</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pic>
        <p:nvPicPr>
          <p:cNvPr id="20" name="Picture 2" descr="D:\THU MUC CUA THUY\THAC SI 2013\Muc-luc-Nga-sach-nha_nuoc.jpg"/>
          <p:cNvPicPr>
            <a:picLocks noChangeAspect="1" noChangeArrowheads="1"/>
          </p:cNvPicPr>
          <p:nvPr/>
        </p:nvPicPr>
        <p:blipFill>
          <a:blip r:embed="rId9" cstate="print"/>
          <a:srcRect/>
          <a:stretch>
            <a:fillRect/>
          </a:stretch>
        </p:blipFill>
        <p:spPr bwMode="auto">
          <a:xfrm>
            <a:off x="10488488" y="225478"/>
            <a:ext cx="1676400" cy="970915"/>
          </a:xfrm>
          <a:prstGeom prst="ellipse">
            <a:avLst/>
          </a:prstGeom>
          <a:ln>
            <a:noFill/>
          </a:ln>
          <a:effectLst>
            <a:softEdge rad="112500"/>
          </a:effectLst>
        </p:spPr>
      </p:pic>
    </p:spTree>
    <p:extLst>
      <p:ext uri="{BB962C8B-B14F-4D97-AF65-F5344CB8AC3E}">
        <p14:creationId xmlns:p14="http://schemas.microsoft.com/office/powerpoint/2010/main" val="349464390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ppt_w</p:attrName>
                                        </p:attrNameLst>
                                      </p:cBhvr>
                                      <p:tavLst>
                                        <p:tav tm="0">
                                          <p:val>
                                            <p:strVal val="#ppt_w*0.70"/>
                                          </p:val>
                                        </p:tav>
                                        <p:tav tm="100000">
                                          <p:val>
                                            <p:strVal val="#ppt_w"/>
                                          </p:val>
                                        </p:tav>
                                      </p:tavLst>
                                    </p:anim>
                                    <p:anim calcmode="lin" valueType="num">
                                      <p:cBhvr>
                                        <p:cTn id="11" dur="1000" fill="hold"/>
                                        <p:tgtEl>
                                          <p:spTgt spid="21"/>
                                        </p:tgtEl>
                                        <p:attrNameLst>
                                          <p:attrName>ppt_h</p:attrName>
                                        </p:attrNameLst>
                                      </p:cBhvr>
                                      <p:tavLst>
                                        <p:tav tm="0">
                                          <p:val>
                                            <p:strVal val="#ppt_h"/>
                                          </p:val>
                                        </p:tav>
                                        <p:tav tm="100000">
                                          <p:val>
                                            <p:strVal val="#ppt_h"/>
                                          </p:val>
                                        </p:tav>
                                      </p:tavLst>
                                    </p:anim>
                                    <p:animEffect transition="in" filter="fade">
                                      <p:cBhvr>
                                        <p:cTn id="12" dur="1000"/>
                                        <p:tgtEl>
                                          <p:spTgt spid="21"/>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strVal val="#ppt_w*0.70"/>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Effect transition="in" filter="fade">
                                      <p:cBhvr>
                                        <p:cTn id="17" dur="1000"/>
                                        <p:tgtEl>
                                          <p:spTgt spid="2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strVal val="#ppt_w*0.70"/>
                                          </p:val>
                                        </p:tav>
                                        <p:tav tm="100000">
                                          <p:val>
                                            <p:strVal val="#ppt_w"/>
                                          </p:val>
                                        </p:tav>
                                      </p:tavLst>
                                    </p:anim>
                                    <p:anim calcmode="lin" valueType="num">
                                      <p:cBhvr>
                                        <p:cTn id="21" dur="1000" fill="hold"/>
                                        <p:tgtEl>
                                          <p:spTgt spid="26"/>
                                        </p:tgtEl>
                                        <p:attrNameLst>
                                          <p:attrName>ppt_h</p:attrName>
                                        </p:attrNameLst>
                                      </p:cBhvr>
                                      <p:tavLst>
                                        <p:tav tm="0">
                                          <p:val>
                                            <p:strVal val="#ppt_h"/>
                                          </p:val>
                                        </p:tav>
                                        <p:tav tm="100000">
                                          <p:val>
                                            <p:strVal val="#ppt_h"/>
                                          </p:val>
                                        </p:tav>
                                      </p:tavLst>
                                    </p:anim>
                                    <p:animEffect transition="in" filter="fade">
                                      <p:cBhvr>
                                        <p:cTn id="22" dur="1000"/>
                                        <p:tgtEl>
                                          <p:spTgt spid="26"/>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strVal val="#ppt_w*0.70"/>
                                          </p:val>
                                        </p:tav>
                                        <p:tav tm="100000">
                                          <p:val>
                                            <p:strVal val="#ppt_w"/>
                                          </p:val>
                                        </p:tav>
                                      </p:tavLst>
                                    </p:anim>
                                    <p:anim calcmode="lin" valueType="num">
                                      <p:cBhvr>
                                        <p:cTn id="26" dur="1000" fill="hold"/>
                                        <p:tgtEl>
                                          <p:spTgt spid="28"/>
                                        </p:tgtEl>
                                        <p:attrNameLst>
                                          <p:attrName>ppt_h</p:attrName>
                                        </p:attrNameLst>
                                      </p:cBhvr>
                                      <p:tavLst>
                                        <p:tav tm="0">
                                          <p:val>
                                            <p:strVal val="#ppt_h"/>
                                          </p:val>
                                        </p:tav>
                                        <p:tav tm="100000">
                                          <p:val>
                                            <p:strVal val="#ppt_h"/>
                                          </p:val>
                                        </p:tav>
                                      </p:tavLst>
                                    </p:anim>
                                    <p:animEffect transition="in" filter="fade">
                                      <p:cBhvr>
                                        <p:cTn id="27" dur="10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withEffect">
                                  <p:stCondLst>
                                    <p:cond delay="0"/>
                                  </p:stCondLst>
                                  <p:childTnLst>
                                    <p:animClr clrSpc="rgb" dir="cw">
                                      <p:cBhvr>
                                        <p:cTn id="35" dur="250" fill="hold"/>
                                        <p:tgtEl>
                                          <p:spTgt spid="21"/>
                                        </p:tgtEl>
                                        <p:attrNameLst>
                                          <p:attrName>fillcolor</p:attrName>
                                        </p:attrNameLst>
                                      </p:cBhvr>
                                      <p:to>
                                        <a:schemeClr val="accent1"/>
                                      </p:to>
                                    </p:animClr>
                                    <p:set>
                                      <p:cBhvr>
                                        <p:cTn id="36" dur="250" fill="hold"/>
                                        <p:tgtEl>
                                          <p:spTgt spid="21"/>
                                        </p:tgtEl>
                                        <p:attrNameLst>
                                          <p:attrName>fill.type</p:attrName>
                                        </p:attrNameLst>
                                      </p:cBhvr>
                                      <p:to>
                                        <p:strVal val="solid"/>
                                      </p:to>
                                    </p:set>
                                    <p:set>
                                      <p:cBhvr>
                                        <p:cTn id="37" dur="250" fill="hold"/>
                                        <p:tgtEl>
                                          <p:spTgt spid="21"/>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par>
                                <p:cTn id="38" presetID="1" presetClass="emph" presetSubtype="2" fill="hold" nodeType="withEffect">
                                  <p:stCondLst>
                                    <p:cond delay="500"/>
                                  </p:stCondLst>
                                  <p:childTnLst>
                                    <p:animClr clrSpc="rgb" dir="cw">
                                      <p:cBhvr>
                                        <p:cTn id="39" dur="250" fill="hold"/>
                                        <p:tgtEl>
                                          <p:spTgt spid="21"/>
                                        </p:tgtEl>
                                        <p:attrNameLst>
                                          <p:attrName>fillcolor</p:attrName>
                                        </p:attrNameLst>
                                      </p:cBhvr>
                                      <p:to>
                                        <a:schemeClr val="accent1"/>
                                      </p:to>
                                    </p:animClr>
                                    <p:set>
                                      <p:cBhvr>
                                        <p:cTn id="40" dur="250" fill="hold"/>
                                        <p:tgtEl>
                                          <p:spTgt spid="21"/>
                                        </p:tgtEl>
                                        <p:attrNameLst>
                                          <p:attrName>fill.type</p:attrName>
                                        </p:attrNameLst>
                                      </p:cBhvr>
                                      <p:to>
                                        <p:strVal val="solid"/>
                                      </p:to>
                                    </p:set>
                                    <p:set>
                                      <p:cBhvr>
                                        <p:cTn id="41" dur="250" fill="hold"/>
                                        <p:tgtEl>
                                          <p:spTgt spid="21"/>
                                        </p:tgtEl>
                                        <p:attrNameLst>
                                          <p:attrName>fill.on</p:attrName>
                                        </p:attrNameLst>
                                      </p:cBhvr>
                                      <p:to>
                                        <p:strVal val="true"/>
                                      </p:to>
                                    </p:set>
                                  </p:childTnLst>
                                </p:cTn>
                              </p:par>
                              <p:par>
                                <p:cTn id="42" presetID="23" presetClass="entr" presetSubtype="32" fill="hold" nodeType="withEffect">
                                  <p:stCondLst>
                                    <p:cond delay="500"/>
                                  </p:stCondLst>
                                  <p:childTnLst>
                                    <p:set>
                                      <p:cBhvr>
                                        <p:cTn id="43" dur="1" fill="hold">
                                          <p:stCondLst>
                                            <p:cond delay="0"/>
                                          </p:stCondLst>
                                        </p:cTn>
                                        <p:tgtEl>
                                          <p:spTgt spid="22"/>
                                        </p:tgtEl>
                                        <p:attrNameLst>
                                          <p:attrName>style.visibility</p:attrName>
                                        </p:attrNameLst>
                                      </p:cBhvr>
                                      <p:to>
                                        <p:strVal val="visible"/>
                                      </p:to>
                                    </p:set>
                                    <p:anim calcmode="lin" valueType="num">
                                      <p:cBhvr>
                                        <p:cTn id="44" dur="250" fill="hold"/>
                                        <p:tgtEl>
                                          <p:spTgt spid="22"/>
                                        </p:tgtEl>
                                        <p:attrNameLst>
                                          <p:attrName>ppt_w</p:attrName>
                                        </p:attrNameLst>
                                      </p:cBhvr>
                                      <p:tavLst>
                                        <p:tav tm="0">
                                          <p:val>
                                            <p:strVal val="4*#ppt_w"/>
                                          </p:val>
                                        </p:tav>
                                        <p:tav tm="100000">
                                          <p:val>
                                            <p:strVal val="#ppt_w"/>
                                          </p:val>
                                        </p:tav>
                                      </p:tavLst>
                                    </p:anim>
                                    <p:anim calcmode="lin" valueType="num">
                                      <p:cBhvr>
                                        <p:cTn id="45"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withEffect">
                                  <p:stCondLst>
                                    <p:cond delay="0"/>
                                  </p:stCondLst>
                                  <p:childTnLst>
                                    <p:animClr clrSpc="rgb" dir="cw">
                                      <p:cBhvr>
                                        <p:cTn id="50" dur="250" fill="hold"/>
                                        <p:tgtEl>
                                          <p:spTgt spid="23"/>
                                        </p:tgtEl>
                                        <p:attrNameLst>
                                          <p:attrName>fillcolor</p:attrName>
                                        </p:attrNameLst>
                                      </p:cBhvr>
                                      <p:to>
                                        <a:schemeClr val="accent1"/>
                                      </p:to>
                                    </p:animClr>
                                    <p:set>
                                      <p:cBhvr>
                                        <p:cTn id="51" dur="250" fill="hold"/>
                                        <p:tgtEl>
                                          <p:spTgt spid="23"/>
                                        </p:tgtEl>
                                        <p:attrNameLst>
                                          <p:attrName>fill.type</p:attrName>
                                        </p:attrNameLst>
                                      </p:cBhvr>
                                      <p:to>
                                        <p:strVal val="solid"/>
                                      </p:to>
                                    </p:set>
                                    <p:set>
                                      <p:cBhvr>
                                        <p:cTn id="52" dur="250" fill="hold"/>
                                        <p:tgtEl>
                                          <p:spTgt spid="2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par>
                                <p:cTn id="53" presetID="1" presetClass="emph" presetSubtype="2" fill="hold" nodeType="withEffect">
                                  <p:stCondLst>
                                    <p:cond delay="500"/>
                                  </p:stCondLst>
                                  <p:childTnLst>
                                    <p:animClr clrSpc="rgb" dir="cw">
                                      <p:cBhvr>
                                        <p:cTn id="54" dur="250" fill="hold"/>
                                        <p:tgtEl>
                                          <p:spTgt spid="23"/>
                                        </p:tgtEl>
                                        <p:attrNameLst>
                                          <p:attrName>fillcolor</p:attrName>
                                        </p:attrNameLst>
                                      </p:cBhvr>
                                      <p:to>
                                        <a:schemeClr val="accent1"/>
                                      </p:to>
                                    </p:animClr>
                                    <p:set>
                                      <p:cBhvr>
                                        <p:cTn id="55" dur="250" fill="hold"/>
                                        <p:tgtEl>
                                          <p:spTgt spid="23"/>
                                        </p:tgtEl>
                                        <p:attrNameLst>
                                          <p:attrName>fill.type</p:attrName>
                                        </p:attrNameLst>
                                      </p:cBhvr>
                                      <p:to>
                                        <p:strVal val="solid"/>
                                      </p:to>
                                    </p:set>
                                    <p:set>
                                      <p:cBhvr>
                                        <p:cTn id="56" dur="250" fill="hold"/>
                                        <p:tgtEl>
                                          <p:spTgt spid="23"/>
                                        </p:tgtEl>
                                        <p:attrNameLst>
                                          <p:attrName>fill.on</p:attrName>
                                        </p:attrNameLst>
                                      </p:cBhvr>
                                      <p:to>
                                        <p:strVal val="true"/>
                                      </p:to>
                                    </p:set>
                                  </p:childTnLst>
                                </p:cTn>
                              </p:par>
                              <p:par>
                                <p:cTn id="57" presetID="23" presetClass="entr" presetSubtype="32" fill="hold" nodeType="withEffect">
                                  <p:stCondLst>
                                    <p:cond delay="50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strVal val="4*#ppt_w"/>
                                          </p:val>
                                        </p:tav>
                                        <p:tav tm="100000">
                                          <p:val>
                                            <p:strVal val="#ppt_w"/>
                                          </p:val>
                                        </p:tav>
                                      </p:tavLst>
                                    </p:anim>
                                    <p:anim calcmode="lin" valueType="num">
                                      <p:cBhvr>
                                        <p:cTn id="60"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withEffect">
                                  <p:stCondLst>
                                    <p:cond delay="0"/>
                                  </p:stCondLst>
                                  <p:childTnLst>
                                    <p:animClr clrSpc="rgb" dir="cw">
                                      <p:cBhvr>
                                        <p:cTn id="65" dur="250" fill="hold"/>
                                        <p:tgtEl>
                                          <p:spTgt spid="26"/>
                                        </p:tgtEl>
                                        <p:attrNameLst>
                                          <p:attrName>fillcolor</p:attrName>
                                        </p:attrNameLst>
                                      </p:cBhvr>
                                      <p:to>
                                        <a:schemeClr val="bg2"/>
                                      </p:to>
                                    </p:animClr>
                                    <p:set>
                                      <p:cBhvr>
                                        <p:cTn id="66" dur="250" fill="hold"/>
                                        <p:tgtEl>
                                          <p:spTgt spid="26"/>
                                        </p:tgtEl>
                                        <p:attrNameLst>
                                          <p:attrName>fill.type</p:attrName>
                                        </p:attrNameLst>
                                      </p:cBhvr>
                                      <p:to>
                                        <p:strVal val="solid"/>
                                      </p:to>
                                    </p:set>
                                    <p:set>
                                      <p:cBhvr>
                                        <p:cTn id="67" dur="250" fill="hold"/>
                                        <p:tgtEl>
                                          <p:spTgt spid="26"/>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par>
                                <p:cTn id="68" presetID="1" presetClass="emph" presetSubtype="2" fill="hold" nodeType="withEffect">
                                  <p:stCondLst>
                                    <p:cond delay="500"/>
                                  </p:stCondLst>
                                  <p:childTnLst>
                                    <p:animClr clrSpc="rgb" dir="cw">
                                      <p:cBhvr>
                                        <p:cTn id="69" dur="250" fill="hold"/>
                                        <p:tgtEl>
                                          <p:spTgt spid="26"/>
                                        </p:tgtEl>
                                        <p:attrNameLst>
                                          <p:attrName>fillcolor</p:attrName>
                                        </p:attrNameLst>
                                      </p:cBhvr>
                                      <p:to>
                                        <a:srgbClr val="7030A0"/>
                                      </p:to>
                                    </p:animClr>
                                    <p:set>
                                      <p:cBhvr>
                                        <p:cTn id="70" dur="250" fill="hold"/>
                                        <p:tgtEl>
                                          <p:spTgt spid="26"/>
                                        </p:tgtEl>
                                        <p:attrNameLst>
                                          <p:attrName>fill.type</p:attrName>
                                        </p:attrNameLst>
                                      </p:cBhvr>
                                      <p:to>
                                        <p:strVal val="solid"/>
                                      </p:to>
                                    </p:set>
                                    <p:set>
                                      <p:cBhvr>
                                        <p:cTn id="71" dur="250" fill="hold"/>
                                        <p:tgtEl>
                                          <p:spTgt spid="26"/>
                                        </p:tgtEl>
                                        <p:attrNameLst>
                                          <p:attrName>fill.on</p:attrName>
                                        </p:attrNameLst>
                                      </p:cBhvr>
                                      <p:to>
                                        <p:strVal val="true"/>
                                      </p:to>
                                    </p:set>
                                  </p:childTnLst>
                                </p:cTn>
                              </p:par>
                              <p:par>
                                <p:cTn id="72" presetID="23" presetClass="entr" presetSubtype="32" fill="hold" nodeType="withEffect">
                                  <p:stCondLst>
                                    <p:cond delay="500"/>
                                  </p:stCondLst>
                                  <p:childTnLst>
                                    <p:set>
                                      <p:cBhvr>
                                        <p:cTn id="73" dur="1" fill="hold">
                                          <p:stCondLst>
                                            <p:cond delay="0"/>
                                          </p:stCondLst>
                                        </p:cTn>
                                        <p:tgtEl>
                                          <p:spTgt spid="27"/>
                                        </p:tgtEl>
                                        <p:attrNameLst>
                                          <p:attrName>style.visibility</p:attrName>
                                        </p:attrNameLst>
                                      </p:cBhvr>
                                      <p:to>
                                        <p:strVal val="visible"/>
                                      </p:to>
                                    </p:set>
                                    <p:anim calcmode="lin" valueType="num">
                                      <p:cBhvr>
                                        <p:cTn id="74" dur="250" fill="hold"/>
                                        <p:tgtEl>
                                          <p:spTgt spid="27"/>
                                        </p:tgtEl>
                                        <p:attrNameLst>
                                          <p:attrName>ppt_w</p:attrName>
                                        </p:attrNameLst>
                                      </p:cBhvr>
                                      <p:tavLst>
                                        <p:tav tm="0">
                                          <p:val>
                                            <p:strVal val="4*#ppt_w"/>
                                          </p:val>
                                        </p:tav>
                                        <p:tav tm="100000">
                                          <p:val>
                                            <p:strVal val="#ppt_w"/>
                                          </p:val>
                                        </p:tav>
                                      </p:tavLst>
                                    </p:anim>
                                    <p:anim calcmode="lin" valueType="num">
                                      <p:cBhvr>
                                        <p:cTn id="75"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26"/>
                  </p:tgtEl>
                </p:cond>
              </p:nextCondLst>
            </p:seq>
            <p:seq concurrent="1" nextAc="seek">
              <p:cTn id="76" restart="whenNotActive" fill="hold" evtFilter="cancelBubble" nodeType="interactiveSeq">
                <p:stCondLst>
                  <p:cond evt="onClick" delay="0">
                    <p:tgtEl>
                      <p:spTgt spid="28"/>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withEffect">
                                  <p:stCondLst>
                                    <p:cond delay="0"/>
                                  </p:stCondLst>
                                  <p:childTnLst>
                                    <p:animClr clrSpc="rgb" dir="cw">
                                      <p:cBhvr>
                                        <p:cTn id="80" dur="250" fill="hold"/>
                                        <p:tgtEl>
                                          <p:spTgt spid="28"/>
                                        </p:tgtEl>
                                        <p:attrNameLst>
                                          <p:attrName>fillcolor</p:attrName>
                                        </p:attrNameLst>
                                      </p:cBhvr>
                                      <p:to>
                                        <a:schemeClr val="accent1"/>
                                      </p:to>
                                    </p:animClr>
                                    <p:set>
                                      <p:cBhvr>
                                        <p:cTn id="81" dur="250" fill="hold"/>
                                        <p:tgtEl>
                                          <p:spTgt spid="28"/>
                                        </p:tgtEl>
                                        <p:attrNameLst>
                                          <p:attrName>fill.type</p:attrName>
                                        </p:attrNameLst>
                                      </p:cBhvr>
                                      <p:to>
                                        <p:strVal val="solid"/>
                                      </p:to>
                                    </p:set>
                                    <p:set>
                                      <p:cBhvr>
                                        <p:cTn id="82" dur="250" fill="hold"/>
                                        <p:tgtEl>
                                          <p:spTgt spid="28"/>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par>
                                <p:cTn id="83" presetID="1" presetClass="emph" presetSubtype="2" fill="hold" nodeType="withEffect">
                                  <p:stCondLst>
                                    <p:cond delay="500"/>
                                  </p:stCondLst>
                                  <p:childTnLst>
                                    <p:animClr clrSpc="rgb" dir="cw">
                                      <p:cBhvr>
                                        <p:cTn id="84" dur="250" fill="hold"/>
                                        <p:tgtEl>
                                          <p:spTgt spid="28"/>
                                        </p:tgtEl>
                                        <p:attrNameLst>
                                          <p:attrName>fillcolor</p:attrName>
                                        </p:attrNameLst>
                                      </p:cBhvr>
                                      <p:to>
                                        <a:schemeClr val="accent1"/>
                                      </p:to>
                                    </p:animClr>
                                    <p:set>
                                      <p:cBhvr>
                                        <p:cTn id="85" dur="250" fill="hold"/>
                                        <p:tgtEl>
                                          <p:spTgt spid="28"/>
                                        </p:tgtEl>
                                        <p:attrNameLst>
                                          <p:attrName>fill.type</p:attrName>
                                        </p:attrNameLst>
                                      </p:cBhvr>
                                      <p:to>
                                        <p:strVal val="solid"/>
                                      </p:to>
                                    </p:set>
                                    <p:set>
                                      <p:cBhvr>
                                        <p:cTn id="86" dur="250" fill="hold"/>
                                        <p:tgtEl>
                                          <p:spTgt spid="28"/>
                                        </p:tgtEl>
                                        <p:attrNameLst>
                                          <p:attrName>fill.on</p:attrName>
                                        </p:attrNameLst>
                                      </p:cBhvr>
                                      <p:to>
                                        <p:strVal val="true"/>
                                      </p:to>
                                    </p:set>
                                  </p:childTnLst>
                                </p:cTn>
                              </p:par>
                              <p:par>
                                <p:cTn id="87" presetID="23" presetClass="entr" presetSubtype="32" fill="hold" nodeType="withEffect">
                                  <p:stCondLst>
                                    <p:cond delay="500"/>
                                  </p:stCondLst>
                                  <p:childTnLst>
                                    <p:set>
                                      <p:cBhvr>
                                        <p:cTn id="88" dur="1" fill="hold">
                                          <p:stCondLst>
                                            <p:cond delay="0"/>
                                          </p:stCondLst>
                                        </p:cTn>
                                        <p:tgtEl>
                                          <p:spTgt spid="29"/>
                                        </p:tgtEl>
                                        <p:attrNameLst>
                                          <p:attrName>style.visibility</p:attrName>
                                        </p:attrNameLst>
                                      </p:cBhvr>
                                      <p:to>
                                        <p:strVal val="visible"/>
                                      </p:to>
                                    </p:set>
                                    <p:anim calcmode="lin" valueType="num">
                                      <p:cBhvr>
                                        <p:cTn id="89" dur="250" fill="hold"/>
                                        <p:tgtEl>
                                          <p:spTgt spid="29"/>
                                        </p:tgtEl>
                                        <p:attrNameLst>
                                          <p:attrName>ppt_w</p:attrName>
                                        </p:attrNameLst>
                                      </p:cBhvr>
                                      <p:tavLst>
                                        <p:tav tm="0">
                                          <p:val>
                                            <p:strVal val="4*#ppt_w"/>
                                          </p:val>
                                        </p:tav>
                                        <p:tav tm="100000">
                                          <p:val>
                                            <p:strVal val="#ppt_w"/>
                                          </p:val>
                                        </p:tav>
                                      </p:tavLst>
                                    </p:anim>
                                    <p:anim calcmode="lin" valueType="num">
                                      <p:cBhvr>
                                        <p:cTn id="90"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8"/>
                  </p:tgtEl>
                </p:cond>
              </p:nextCondLst>
            </p:seq>
          </p:childTnLst>
        </p:cTn>
      </p:par>
    </p:tnLst>
    <p:bldLst>
      <p:bldP spid="21" grpId="0" animBg="1"/>
      <p:bldP spid="23" grpId="0" animBg="1"/>
      <p:bldP spid="25" grpId="0" animBg="1"/>
      <p:bldP spid="26"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grpSp>
        <p:nvGrpSpPr>
          <p:cNvPr id="10" name="Group 39"/>
          <p:cNvGrpSpPr>
            <a:grpSpLocks/>
          </p:cNvGrpSpPr>
          <p:nvPr/>
        </p:nvGrpSpPr>
        <p:grpSpPr bwMode="auto">
          <a:xfrm>
            <a:off x="1587258" y="174052"/>
            <a:ext cx="8901230" cy="599656"/>
            <a:chOff x="467" y="589"/>
            <a:chExt cx="2506" cy="301"/>
          </a:xfrm>
        </p:grpSpPr>
        <p:sp>
          <p:nvSpPr>
            <p:cNvPr id="11"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2" name="Text Box 41"/>
            <p:cNvSpPr txBox="1">
              <a:spLocks noChangeArrowheads="1"/>
            </p:cNvSpPr>
            <p:nvPr/>
          </p:nvSpPr>
          <p:spPr bwMode="auto">
            <a:xfrm>
              <a:off x="567" y="589"/>
              <a:ext cx="2406"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Hướng</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dẫn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về</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nhà</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pic>
        <p:nvPicPr>
          <p:cNvPr id="20" name="Picture 2" descr="D:\THU MUC CUA THUY\THAC SI 2013\Muc-luc-Nga-sach-nha_nuoc.jpg"/>
          <p:cNvPicPr>
            <a:picLocks noChangeAspect="1" noChangeArrowheads="1"/>
          </p:cNvPicPr>
          <p:nvPr/>
        </p:nvPicPr>
        <p:blipFill>
          <a:blip r:embed="rId3" cstate="print"/>
          <a:srcRect/>
          <a:stretch>
            <a:fillRect/>
          </a:stretch>
        </p:blipFill>
        <p:spPr bwMode="auto">
          <a:xfrm>
            <a:off x="10488488" y="225478"/>
            <a:ext cx="1676400" cy="970915"/>
          </a:xfrm>
          <a:prstGeom prst="ellipse">
            <a:avLst/>
          </a:prstGeom>
          <a:ln>
            <a:noFill/>
          </a:ln>
          <a:effectLst>
            <a:softEdge rad="112500"/>
          </a:effectLst>
        </p:spPr>
      </p:pic>
      <p:sp>
        <p:nvSpPr>
          <p:cNvPr id="9" name="TextBox 8">
            <a:extLst>
              <a:ext uri="{FF2B5EF4-FFF2-40B4-BE49-F238E27FC236}">
                <a16:creationId xmlns:a16="http://schemas.microsoft.com/office/drawing/2014/main" xmlns="" id="{DA5C0BF6-A324-397D-A148-64739F70BEE4}"/>
              </a:ext>
            </a:extLst>
          </p:cNvPr>
          <p:cNvSpPr txBox="1"/>
          <p:nvPr/>
        </p:nvSpPr>
        <p:spPr>
          <a:xfrm>
            <a:off x="1847528" y="1736369"/>
            <a:ext cx="8784976" cy="1384995"/>
          </a:xfrm>
          <a:prstGeom prst="rect">
            <a:avLst/>
          </a:prstGeom>
          <a:noFill/>
          <a:effectLst/>
        </p:spPr>
        <p:txBody>
          <a:bodyPr wrap="square" rtlCol="0">
            <a:spAutoFit/>
          </a:bodyPr>
          <a:lstStyle/>
          <a:p>
            <a:pPr algn="just">
              <a:defRPr/>
            </a:pP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Xem</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lại</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các</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nội</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dung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đã</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học</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thực</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hiện</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lại</a:t>
            </a:r>
            <a:r>
              <a:rPr lang="vi-VN" sz="2800" dirty="0">
                <a:latin typeface="Times New Roman" panose="02020603050405020304" pitchFamily="18" charset="0"/>
                <a:ea typeface="Open Sans" panose="020B0606030504020204" pitchFamily="34" charset="0"/>
                <a:cs typeface="Times New Roman" panose="02020603050405020304" pitchFamily="18" charset="0"/>
              </a:rPr>
              <a:t> lập trình trò chơi </a:t>
            </a:r>
            <a:r>
              <a:rPr lang="en-US" sz="2800" dirty="0">
                <a:latin typeface="Times New Roman" panose="02020603050405020304" pitchFamily="18" charset="0"/>
                <a:ea typeface="Open Sans" panose="020B0606030504020204" pitchFamily="34" charset="0"/>
                <a:cs typeface="Times New Roman" panose="02020603050405020304" pitchFamily="18" charset="0"/>
              </a:rPr>
              <a:t>Đ</a:t>
            </a:r>
            <a:r>
              <a:rPr lang="vi-VN" sz="2800" dirty="0">
                <a:latin typeface="Times New Roman" panose="02020603050405020304" pitchFamily="18" charset="0"/>
                <a:ea typeface="Open Sans" panose="020B0606030504020204" pitchFamily="34" charset="0"/>
                <a:cs typeface="Times New Roman" panose="02020603050405020304" pitchFamily="18" charset="0"/>
              </a:rPr>
              <a:t>oán </a:t>
            </a:r>
            <a:r>
              <a:rPr lang="vi-VN" sz="2800" dirty="0" smtClean="0">
                <a:latin typeface="Times New Roman" panose="02020603050405020304" pitchFamily="18" charset="0"/>
                <a:ea typeface="Open Sans" panose="020B0606030504020204" pitchFamily="34" charset="0"/>
                <a:cs typeface="Times New Roman" panose="02020603050405020304" pitchFamily="18" charset="0"/>
              </a:rPr>
              <a:t>số</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theo</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cấu</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trúc</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tuần</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tự</a:t>
            </a:r>
            <a:endParaRPr lang="vi-VN" sz="2800" dirty="0">
              <a:latin typeface="Times New Roman" panose="02020603050405020304" pitchFamily="18" charset="0"/>
              <a:ea typeface="Open Sans" panose="020B0606030504020204" pitchFamily="34" charset="0"/>
              <a:cs typeface="Times New Roman" panose="02020603050405020304" pitchFamily="18" charset="0"/>
            </a:endParaRPr>
          </a:p>
          <a:p>
            <a:pPr lvl="0" algn="just">
              <a:defRPr/>
            </a:pP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Đ</a:t>
            </a:r>
            <a:r>
              <a:rPr lang="vi-VN" sz="2800" dirty="0" smtClean="0">
                <a:latin typeface="Times New Roman" panose="02020603050405020304" pitchFamily="18" charset="0"/>
                <a:ea typeface="Open Sans" panose="020B0606030504020204" pitchFamily="34" charset="0"/>
                <a:cs typeface="Times New Roman" panose="02020603050405020304" pitchFamily="18" charset="0"/>
              </a:rPr>
              <a:t>ọc </a:t>
            </a:r>
            <a:r>
              <a:rPr lang="vi-VN" sz="2800" dirty="0">
                <a:latin typeface="Times New Roman" panose="02020603050405020304" pitchFamily="18" charset="0"/>
                <a:ea typeface="Open Sans" panose="020B0606030504020204" pitchFamily="34" charset="0"/>
                <a:cs typeface="Times New Roman" panose="02020603050405020304" pitchFamily="18" charset="0"/>
              </a:rPr>
              <a:t>trước phần 2. Thực hành: Xây dựng trò chơi Đoán số</a:t>
            </a:r>
            <a:endParaRPr kumimoji="0" lang="vi-VN" sz="2800" b="0" i="0" u="none" strike="noStrike" kern="1200" cap="none" spc="0" normalizeH="0" baseline="0" noProof="0" dirty="0">
              <a:ln>
                <a:noFill/>
              </a:ln>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14" name="Picture 4" descr="Serious young student reading a book preparing the exam education and  learning concept, 3d illustration 9312933 PNG">
            <a:extLst>
              <a:ext uri="{FF2B5EF4-FFF2-40B4-BE49-F238E27FC236}">
                <a16:creationId xmlns:a16="http://schemas.microsoft.com/office/drawing/2014/main" xmlns="" id="{6EBEC4BA-618F-A0E0-C4B1-4D0AB76823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386" y="2780928"/>
            <a:ext cx="3349228" cy="334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6026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4312"/>
            <a:ext cx="11430000" cy="6429375"/>
          </a:xfrm>
          <a:prstGeom prst="rect">
            <a:avLst/>
          </a:prstGeom>
        </p:spPr>
      </p:pic>
      <p:sp>
        <p:nvSpPr>
          <p:cNvPr id="2" name="Rectangle 1"/>
          <p:cNvSpPr/>
          <p:nvPr/>
        </p:nvSpPr>
        <p:spPr>
          <a:xfrm>
            <a:off x="3287688" y="1484784"/>
            <a:ext cx="5112568" cy="1938992"/>
          </a:xfrm>
          <a:prstGeom prst="rect">
            <a:avLst/>
          </a:prstGeom>
        </p:spPr>
        <p:txBody>
          <a:bodyPr wrap="square">
            <a:spAutoFit/>
          </a:bodyPr>
          <a:lstStyle/>
          <a:p>
            <a:pPr algn="ctr" defTabSz="685800"/>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Hẹn</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 </a:t>
            </a:r>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gặp</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 </a:t>
            </a:r>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lại</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 </a:t>
            </a:r>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các</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 </a:t>
            </a:r>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em</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 </a:t>
            </a:r>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trong</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 </a:t>
            </a:r>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những</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 </a:t>
            </a:r>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giờ</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 </a:t>
            </a:r>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học</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 </a:t>
            </a:r>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tiếp</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 </a:t>
            </a:r>
            <a:r>
              <a:rPr kumimoji="1" lang="en-US" altLang="zh-CN" sz="4000" b="1" dirty="0" err="1" smtClean="0">
                <a:solidFill>
                  <a:schemeClr val="bg1"/>
                </a:solidFill>
                <a:latin typeface="Times New Roman" panose="02020603050405020304" pitchFamily="18" charset="0"/>
                <a:ea typeface="Microsoft YaHei" charset="0"/>
                <a:cs typeface="Times New Roman" panose="02020603050405020304" pitchFamily="18" charset="0"/>
              </a:rPr>
              <a:t>theo</a:t>
            </a:r>
            <a:r>
              <a:rPr kumimoji="1" lang="en-US" altLang="zh-CN" sz="4000" b="1" dirty="0" smtClean="0">
                <a:solidFill>
                  <a:schemeClr val="bg1"/>
                </a:solidFill>
                <a:latin typeface="Times New Roman" panose="02020603050405020304" pitchFamily="18" charset="0"/>
                <a:ea typeface="Microsoft YaHei" charset="0"/>
                <a:cs typeface="Times New Roman" panose="02020603050405020304" pitchFamily="18" charset="0"/>
              </a:rPr>
              <a:t>!</a:t>
            </a:r>
            <a:endParaRPr kumimoji="1" lang="zh-CN" altLang="en-US" sz="4000" b="1" dirty="0">
              <a:solidFill>
                <a:schemeClr val="bg1"/>
              </a:solidFill>
              <a:latin typeface="Times New Roman" panose="02020603050405020304" pitchFamily="18" charset="0"/>
              <a:ea typeface="Microsoft YaHei" charset="0"/>
              <a:cs typeface="Times New Roman" panose="02020603050405020304" pitchFamily="18" charset="0"/>
            </a:endParaRPr>
          </a:p>
        </p:txBody>
      </p:sp>
    </p:spTree>
    <p:extLst>
      <p:ext uri="{BB962C8B-B14F-4D97-AF65-F5344CB8AC3E}">
        <p14:creationId xmlns:p14="http://schemas.microsoft.com/office/powerpoint/2010/main" val="3601286751"/>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6100" y="1268760"/>
            <a:ext cx="11896564" cy="2677656"/>
          </a:xfrm>
          <a:prstGeom prst="rect">
            <a:avLst/>
          </a:prstGeom>
          <a:noFill/>
        </p:spPr>
        <p:txBody>
          <a:bodyPr wrap="square" rtlCol="0">
            <a:spAutoFit/>
          </a:bodyPr>
          <a:lstStyle/>
          <a:p>
            <a:pPr>
              <a:spcBef>
                <a:spcPts val="200"/>
              </a:spcBef>
              <a:spcAft>
                <a:spcPts val="200"/>
              </a:spcAft>
            </a:pPr>
            <a:r>
              <a:rPr lang="en-US" sz="3200" b="1" dirty="0" smtClean="0">
                <a:solidFill>
                  <a:srgbClr val="0070C0"/>
                </a:solidFill>
                <a:latin typeface="Times New Roman" panose="02020603050405020304" pitchFamily="18" charset="0"/>
                <a:cs typeface="Times New Roman" panose="02020603050405020304" pitchFamily="18" charset="0"/>
              </a:rPr>
              <a:t>TIẾT 29 - BÀI 14:</a:t>
            </a:r>
          </a:p>
          <a:p>
            <a:pPr>
              <a:spcBef>
                <a:spcPts val="200"/>
              </a:spcBef>
              <a:spcAft>
                <a:spcPts val="200"/>
              </a:spcAft>
            </a:pPr>
            <a:endParaRPr lang="en-US" sz="3200" b="1" dirty="0" smtClean="0">
              <a:solidFill>
                <a:srgbClr val="0070C0"/>
              </a:solidFill>
              <a:latin typeface="Times New Roman" panose="02020603050405020304" pitchFamily="18" charset="0"/>
              <a:cs typeface="Times New Roman" panose="02020603050405020304" pitchFamily="18" charset="0"/>
            </a:endParaRPr>
          </a:p>
          <a:p>
            <a:pPr algn="ctr">
              <a:spcBef>
                <a:spcPts val="200"/>
              </a:spcBef>
              <a:spcAft>
                <a:spcPts val="200"/>
              </a:spcAft>
            </a:pPr>
            <a:r>
              <a:rPr lang="en-US" sz="5400" b="1" dirty="0" smtClean="0">
                <a:solidFill>
                  <a:srgbClr val="FF0000"/>
                </a:solidFill>
                <a:latin typeface="Times New Roman" panose="02020603050405020304" pitchFamily="18" charset="0"/>
                <a:cs typeface="Times New Roman" panose="02020603050405020304" pitchFamily="18" charset="0"/>
              </a:rPr>
              <a:t>CẤU TRÚC ĐIỀU KHIỂN</a:t>
            </a:r>
          </a:p>
          <a:p>
            <a:pPr algn="ctr">
              <a:spcBef>
                <a:spcPts val="200"/>
              </a:spcBef>
              <a:spcAft>
                <a:spcPts val="200"/>
              </a:spcAft>
            </a:pPr>
            <a:endParaRPr lang="en-US" sz="4000" b="1"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3124200" y="5157192"/>
            <a:ext cx="8839200" cy="0"/>
          </a:xfrm>
          <a:prstGeom prst="line">
            <a:avLst/>
          </a:prstGeom>
          <a:ln w="57150">
            <a:solidFill>
              <a:schemeClr val="accent1">
                <a:lumMod val="75000"/>
              </a:schemeClr>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54316" y="5517232"/>
            <a:ext cx="6705600" cy="461665"/>
          </a:xfrm>
          <a:prstGeom prst="rect">
            <a:avLst/>
          </a:prstGeom>
          <a:noFill/>
        </p:spPr>
        <p:txBody>
          <a:bodyPr wrap="square" rtlCol="0">
            <a:spAutoFit/>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Giáo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viên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Vũ</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Quốc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Thịnh</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29202057"/>
      </p:ext>
    </p:extLst>
  </p:cSld>
  <p:clrMapOvr>
    <a:masterClrMapping/>
  </p:clrMapOvr>
  <p:transition spd="slow" advTm="9894">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057888061"/>
              </p:ext>
            </p:extLst>
          </p:nvPr>
        </p:nvGraphicFramePr>
        <p:xfrm>
          <a:off x="-2616968" y="188641"/>
          <a:ext cx="10009112" cy="1224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组合 7"/>
          <p:cNvGrpSpPr/>
          <p:nvPr/>
        </p:nvGrpSpPr>
        <p:grpSpPr>
          <a:xfrm>
            <a:off x="613638" y="3102045"/>
            <a:ext cx="2834721" cy="2575364"/>
            <a:chOff x="2067317" y="1810431"/>
            <a:chExt cx="2488837" cy="2293259"/>
          </a:xfrm>
          <a:effectLst>
            <a:outerShdw blurRad="139700" dist="63500" dir="2700000" algn="tl" rotWithShape="0">
              <a:prstClr val="black">
                <a:alpha val="40000"/>
              </a:prstClr>
            </a:outerShdw>
          </a:effectLst>
        </p:grpSpPr>
        <p:sp>
          <p:nvSpPr>
            <p:cNvPr id="8"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1218804">
                <a:defRPr/>
              </a:pPr>
              <a:endParaRPr lang="zh-CN" altLang="en-US" sz="2000" kern="0" dirty="0">
                <a:solidFill>
                  <a:srgbClr val="14436A"/>
                </a:solidFill>
                <a:latin typeface="Arial"/>
                <a:ea typeface="微软雅黑" panose="020B0503020204020204" pitchFamily="34" charset="-122"/>
                <a:cs typeface="+mn-ea"/>
                <a:sym typeface="+mn-lt"/>
              </a:endParaRPr>
            </a:p>
          </p:txBody>
        </p:sp>
        <p:sp>
          <p:nvSpPr>
            <p:cNvPr id="9"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804">
                <a:defRPr/>
              </a:pPr>
              <a:r>
                <a:rPr lang="en-US" altLang="zh-CN" sz="2000" kern="0">
                  <a:solidFill>
                    <a:srgbClr val="14436A"/>
                  </a:solidFill>
                  <a:latin typeface="Arial"/>
                  <a:ea typeface="微软雅黑" panose="020B0503020204020204" pitchFamily="34" charset="-122"/>
                  <a:cs typeface="+mn-ea"/>
                  <a:sym typeface="+mn-lt"/>
                </a:rPr>
                <a:t> </a:t>
              </a:r>
              <a:endParaRPr lang="zh-CN" altLang="en-US" sz="2000" kern="0" dirty="0">
                <a:solidFill>
                  <a:srgbClr val="14436A"/>
                </a:solidFill>
                <a:latin typeface="Arial"/>
                <a:ea typeface="微软雅黑" panose="020B0503020204020204" pitchFamily="34" charset="-122"/>
                <a:cs typeface="+mn-ea"/>
                <a:sym typeface="+mn-lt"/>
              </a:endParaRPr>
            </a:p>
          </p:txBody>
        </p:sp>
      </p:grpSp>
      <p:grpSp>
        <p:nvGrpSpPr>
          <p:cNvPr id="10" name="组合 10"/>
          <p:cNvGrpSpPr/>
          <p:nvPr/>
        </p:nvGrpSpPr>
        <p:grpSpPr>
          <a:xfrm>
            <a:off x="4403286" y="3006206"/>
            <a:ext cx="2994005" cy="2740920"/>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1218804">
                <a:defRPr/>
              </a:pPr>
              <a:endParaRPr lang="zh-CN" altLang="en-US" sz="2000" kern="0" dirty="0">
                <a:solidFill>
                  <a:prstClr val="white"/>
                </a:solidFill>
                <a:latin typeface="Arial"/>
                <a:ea typeface="微软雅黑" panose="020B0503020204020204" pitchFamily="34" charset="-122"/>
                <a:cs typeface="+mn-ea"/>
                <a:sym typeface="+mn-lt"/>
              </a:endParaRPr>
            </a:p>
          </p:txBody>
        </p:sp>
        <p:sp>
          <p:nvSpPr>
            <p:cNvPr id="17"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804">
                <a:defRPr/>
              </a:pPr>
              <a:r>
                <a:rPr lang="en-US" altLang="zh-CN" sz="2000" kern="0">
                  <a:solidFill>
                    <a:prstClr val="white"/>
                  </a:solidFill>
                  <a:latin typeface="Arial"/>
                  <a:ea typeface="微软雅黑" panose="020B0503020204020204" pitchFamily="34" charset="-122"/>
                  <a:cs typeface="+mn-ea"/>
                  <a:sym typeface="+mn-lt"/>
                </a:rPr>
                <a:t> </a:t>
              </a:r>
              <a:endParaRPr lang="zh-CN" altLang="en-US" sz="2000" kern="0" dirty="0">
                <a:solidFill>
                  <a:prstClr val="white"/>
                </a:solidFill>
                <a:latin typeface="Arial"/>
                <a:ea typeface="微软雅黑" panose="020B0503020204020204" pitchFamily="34" charset="-122"/>
                <a:cs typeface="+mn-ea"/>
                <a:sym typeface="+mn-lt"/>
              </a:endParaRPr>
            </a:p>
          </p:txBody>
        </p:sp>
      </p:grpSp>
      <p:grpSp>
        <p:nvGrpSpPr>
          <p:cNvPr id="18" name="组合 13"/>
          <p:cNvGrpSpPr/>
          <p:nvPr/>
        </p:nvGrpSpPr>
        <p:grpSpPr>
          <a:xfrm>
            <a:off x="8410037" y="3056226"/>
            <a:ext cx="2909501" cy="2639479"/>
            <a:chOff x="2067317" y="1810431"/>
            <a:chExt cx="2488837" cy="2293259"/>
          </a:xfrm>
          <a:effectLst>
            <a:outerShdw blurRad="139700" dist="63500" dir="2700000" algn="tl" rotWithShape="0">
              <a:prstClr val="black">
                <a:alpha val="40000"/>
              </a:prstClr>
            </a:outerShdw>
          </a:effectLst>
        </p:grpSpPr>
        <p:sp>
          <p:nvSpPr>
            <p:cNvPr id="19"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1218804">
                <a:defRPr/>
              </a:pPr>
              <a:endParaRPr lang="zh-CN" altLang="en-US" sz="2000" kern="0" dirty="0">
                <a:solidFill>
                  <a:srgbClr val="14436A"/>
                </a:solidFill>
                <a:latin typeface="Arial"/>
                <a:ea typeface="微软雅黑" panose="020B0503020204020204" pitchFamily="34" charset="-122"/>
                <a:cs typeface="+mn-ea"/>
                <a:sym typeface="+mn-lt"/>
              </a:endParaRPr>
            </a:p>
          </p:txBody>
        </p:sp>
        <p:sp>
          <p:nvSpPr>
            <p:cNvPr id="20"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1218804">
                <a:defRPr/>
              </a:pPr>
              <a:r>
                <a:rPr lang="en-US" altLang="zh-CN" sz="2000" kern="0">
                  <a:solidFill>
                    <a:srgbClr val="14436A"/>
                  </a:solidFill>
                  <a:latin typeface="Arial"/>
                  <a:ea typeface="微软雅黑" panose="020B0503020204020204" pitchFamily="34" charset="-122"/>
                  <a:cs typeface="+mn-ea"/>
                  <a:sym typeface="+mn-lt"/>
                </a:rPr>
                <a:t> </a:t>
              </a:r>
              <a:endParaRPr lang="zh-CN" altLang="en-US" sz="2000" kern="0" dirty="0">
                <a:solidFill>
                  <a:srgbClr val="14436A"/>
                </a:solidFill>
                <a:latin typeface="Arial"/>
                <a:ea typeface="微软雅黑" panose="020B0503020204020204" pitchFamily="34" charset="-122"/>
                <a:cs typeface="+mn-ea"/>
                <a:sym typeface="+mn-lt"/>
              </a:endParaRPr>
            </a:p>
          </p:txBody>
        </p:sp>
      </p:grpSp>
      <p:pic>
        <p:nvPicPr>
          <p:cNvPr id="22" name="Picture 10" descr="Trẻ Em, Mầm Non, Đọc Sách, Học Tập, Cô Bé, Tải hình PNG 342 -  Free.Vector6.c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9526" y="3284984"/>
            <a:ext cx="2309922" cy="231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24449" y="2695066"/>
            <a:ext cx="2568095" cy="2568095"/>
          </a:xfrm>
          <a:prstGeom prst="rect">
            <a:avLst/>
          </a:prstGeom>
        </p:spPr>
      </p:pic>
      <p:pic>
        <p:nvPicPr>
          <p:cNvPr id="24" name="Picture 23">
            <a:extLst>
              <a:ext uri="{FF2B5EF4-FFF2-40B4-BE49-F238E27FC236}">
                <a16:creationId xmlns=""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5022" y="3068960"/>
            <a:ext cx="2082307" cy="2082307"/>
          </a:xfrm>
          <a:prstGeom prst="rect">
            <a:avLst/>
          </a:prstGeom>
        </p:spPr>
      </p:pic>
      <p:sp>
        <p:nvSpPr>
          <p:cNvPr id="28" name="Cloud Callout 27"/>
          <p:cNvSpPr/>
          <p:nvPr/>
        </p:nvSpPr>
        <p:spPr>
          <a:xfrm>
            <a:off x="1847527" y="1094496"/>
            <a:ext cx="2702635" cy="1297422"/>
          </a:xfrm>
          <a:prstGeom prst="cloud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1219170" eaLnBrk="0" fontAlgn="base" hangingPunct="0">
              <a:spcBef>
                <a:spcPct val="0"/>
              </a:spcBef>
              <a:spcAft>
                <a:spcPct val="0"/>
              </a:spcAft>
            </a:pPr>
            <a:r>
              <a:rPr lang="en-US" sz="2800" b="1" dirty="0" smtClean="0">
                <a:solidFill>
                  <a:schemeClr val="bg1"/>
                </a:solidFill>
                <a:latin typeface="Times New Roman" panose="02020603050405020304" pitchFamily="18" charset="0"/>
                <a:cs typeface="Times New Roman" panose="02020603050405020304" pitchFamily="18" charset="0"/>
                <a:sym typeface="Arial" panose="020B0604020202020204" pitchFamily="34" charset="0"/>
              </a:rPr>
              <a:t>HĐ </a:t>
            </a:r>
          </a:p>
          <a:p>
            <a:pPr algn="ctr" defTabSz="1219170" eaLnBrk="0" fontAlgn="base" hangingPunct="0">
              <a:spcBef>
                <a:spcPct val="0"/>
              </a:spcBef>
              <a:spcAft>
                <a:spcPct val="0"/>
              </a:spcAft>
            </a:pPr>
            <a:r>
              <a:rPr lang="en-US" sz="2800" b="1" dirty="0" err="1" smtClean="0">
                <a:solidFill>
                  <a:schemeClr val="bg1"/>
                </a:solidFill>
                <a:latin typeface="Times New Roman" panose="02020603050405020304" pitchFamily="18" charset="0"/>
                <a:cs typeface="Times New Roman" panose="02020603050405020304" pitchFamily="18" charset="0"/>
                <a:sym typeface="Arial" panose="020B0604020202020204" pitchFamily="34" charset="0"/>
              </a:rPr>
              <a:t>cá</a:t>
            </a:r>
            <a:r>
              <a:rPr lang="en-US" sz="2800" b="1" dirty="0" smtClean="0">
                <a:solidFill>
                  <a:schemeClr val="bg1"/>
                </a:solidFill>
                <a:latin typeface="Times New Roman" panose="02020603050405020304" pitchFamily="18" charset="0"/>
                <a:cs typeface="Times New Roman" panose="02020603050405020304" pitchFamily="18" charset="0"/>
                <a:sym typeface="Arial" panose="020B0604020202020204" pitchFamily="34" charset="0"/>
              </a:rPr>
              <a:t> </a:t>
            </a:r>
            <a:r>
              <a:rPr lang="en-US" sz="2800" b="1" dirty="0" err="1">
                <a:solidFill>
                  <a:schemeClr val="bg1"/>
                </a:solidFill>
                <a:latin typeface="Times New Roman" panose="02020603050405020304" pitchFamily="18" charset="0"/>
                <a:cs typeface="Times New Roman" panose="02020603050405020304" pitchFamily="18" charset="0"/>
                <a:sym typeface="Arial" panose="020B0604020202020204" pitchFamily="34" charset="0"/>
              </a:rPr>
              <a:t>nhân</a:t>
            </a:r>
            <a:endParaRPr lang="en-US" sz="2800" b="1" dirty="0">
              <a:solidFill>
                <a:schemeClr val="bg1"/>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9" name="Cloud Callout 28"/>
          <p:cNvSpPr/>
          <p:nvPr/>
        </p:nvSpPr>
        <p:spPr>
          <a:xfrm>
            <a:off x="5702693" y="998996"/>
            <a:ext cx="2702635" cy="1297422"/>
          </a:xfrm>
          <a:prstGeom prst="cloud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1219170" eaLnBrk="0" fontAlgn="base" hangingPunct="0">
              <a:spcBef>
                <a:spcPct val="0"/>
              </a:spcBef>
              <a:spcAft>
                <a:spcPct val="0"/>
              </a:spcAft>
            </a:pPr>
            <a:r>
              <a:rPr lang="en-US" sz="2800" b="1" dirty="0" smtClean="0">
                <a:solidFill>
                  <a:schemeClr val="bg1"/>
                </a:solidFill>
                <a:latin typeface="Times New Roman" panose="02020603050405020304" pitchFamily="18" charset="0"/>
                <a:cs typeface="Times New Roman" panose="02020603050405020304" pitchFamily="18" charset="0"/>
                <a:sym typeface="Arial" panose="020B0604020202020204" pitchFamily="34" charset="0"/>
              </a:rPr>
              <a:t>HĐ</a:t>
            </a:r>
          </a:p>
          <a:p>
            <a:pPr algn="ctr" defTabSz="1219170" eaLnBrk="0" fontAlgn="base" hangingPunct="0">
              <a:spcBef>
                <a:spcPct val="0"/>
              </a:spcBef>
              <a:spcAft>
                <a:spcPct val="0"/>
              </a:spcAft>
            </a:pPr>
            <a:r>
              <a:rPr lang="en-US" sz="2800" b="1" dirty="0" err="1" smtClean="0">
                <a:solidFill>
                  <a:schemeClr val="bg1"/>
                </a:solidFill>
                <a:latin typeface="Times New Roman" panose="02020603050405020304" pitchFamily="18" charset="0"/>
                <a:cs typeface="Times New Roman" panose="02020603050405020304" pitchFamily="18" charset="0"/>
                <a:sym typeface="Arial" panose="020B0604020202020204" pitchFamily="34" charset="0"/>
              </a:rPr>
              <a:t>cặp</a:t>
            </a:r>
            <a:r>
              <a:rPr lang="en-US" sz="2800" b="1" dirty="0" smtClean="0">
                <a:solidFill>
                  <a:schemeClr val="bg1"/>
                </a:solidFill>
                <a:latin typeface="Times New Roman" panose="02020603050405020304" pitchFamily="18" charset="0"/>
                <a:cs typeface="Times New Roman" panose="02020603050405020304" pitchFamily="18" charset="0"/>
                <a:sym typeface="Arial" panose="020B0604020202020204" pitchFamily="34" charset="0"/>
              </a:rPr>
              <a:t> </a:t>
            </a:r>
            <a:r>
              <a:rPr lang="en-US" sz="2800" b="1" dirty="0" err="1">
                <a:solidFill>
                  <a:schemeClr val="bg1"/>
                </a:solidFill>
                <a:latin typeface="Times New Roman" panose="02020603050405020304" pitchFamily="18" charset="0"/>
                <a:cs typeface="Times New Roman" panose="02020603050405020304" pitchFamily="18" charset="0"/>
                <a:sym typeface="Arial" panose="020B0604020202020204" pitchFamily="34" charset="0"/>
              </a:rPr>
              <a:t>đôi</a:t>
            </a:r>
            <a:endParaRPr lang="en-US" sz="2800" b="1" dirty="0">
              <a:solidFill>
                <a:schemeClr val="bg1"/>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0" name="Cloud Callout 29"/>
          <p:cNvSpPr/>
          <p:nvPr/>
        </p:nvSpPr>
        <p:spPr>
          <a:xfrm>
            <a:off x="9490514" y="1094496"/>
            <a:ext cx="2702635" cy="1297422"/>
          </a:xfrm>
          <a:prstGeom prst="cloud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1219170" eaLnBrk="0" fontAlgn="base" hangingPunct="0">
              <a:spcBef>
                <a:spcPct val="0"/>
              </a:spcBef>
              <a:spcAft>
                <a:spcPct val="0"/>
              </a:spcAft>
            </a:pPr>
            <a:r>
              <a:rPr lang="en-US" sz="2800" b="1" dirty="0" smtClean="0">
                <a:solidFill>
                  <a:schemeClr val="bg1"/>
                </a:solidFill>
                <a:latin typeface="Times New Roman" panose="02020603050405020304" pitchFamily="18" charset="0"/>
                <a:cs typeface="Times New Roman" panose="02020603050405020304" pitchFamily="18" charset="0"/>
                <a:sym typeface="Arial" panose="020B0604020202020204" pitchFamily="34" charset="0"/>
              </a:rPr>
              <a:t>HĐ</a:t>
            </a:r>
          </a:p>
          <a:p>
            <a:pPr algn="ctr" defTabSz="1219170" eaLnBrk="0" fontAlgn="base" hangingPunct="0">
              <a:spcBef>
                <a:spcPct val="0"/>
              </a:spcBef>
              <a:spcAft>
                <a:spcPct val="0"/>
              </a:spcAft>
            </a:pPr>
            <a:r>
              <a:rPr lang="en-US" sz="2800" b="1" dirty="0" err="1" smtClean="0">
                <a:solidFill>
                  <a:schemeClr val="bg1"/>
                </a:solidFill>
                <a:latin typeface="Times New Roman" panose="02020603050405020304" pitchFamily="18" charset="0"/>
                <a:cs typeface="Times New Roman" panose="02020603050405020304" pitchFamily="18" charset="0"/>
                <a:sym typeface="Arial" panose="020B0604020202020204" pitchFamily="34" charset="0"/>
              </a:rPr>
              <a:t>nhóm</a:t>
            </a:r>
            <a:endParaRPr lang="en-US" sz="2800" b="1" dirty="0">
              <a:solidFill>
                <a:schemeClr val="bg1"/>
              </a:solidFill>
              <a:latin typeface="Times New Roman" panose="02020603050405020304" pitchFamily="18" charset="0"/>
              <a:cs typeface="Times New Roman" panose="02020603050405020304" pitchFamily="18" charset="0"/>
              <a:sym typeface="Arial" panose="020B0604020202020204" pitchFamily="34" charset="0"/>
            </a:endParaRPr>
          </a:p>
        </p:txBody>
      </p:sp>
    </p:spTree>
    <p:custDataLst>
      <p:tags r:id="rId1"/>
    </p:custDataLst>
    <p:extLst>
      <p:ext uri="{BB962C8B-B14F-4D97-AF65-F5344CB8AC3E}">
        <p14:creationId xmlns:p14="http://schemas.microsoft.com/office/powerpoint/2010/main" val="1554658145"/>
      </p:ext>
    </p:extLst>
  </p:cSld>
  <p:clrMapOvr>
    <a:masterClrMapping/>
  </p:clrMapOvr>
  <p:transition spd="slow" advTm="98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45"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anim calcmode="lin" valueType="num">
                                      <p:cBhvr>
                                        <p:cTn id="20" dur="2000" fill="hold"/>
                                        <p:tgtEl>
                                          <p:spTgt spid="18"/>
                                        </p:tgtEl>
                                        <p:attrNameLst>
                                          <p:attrName>ppt_w</p:attrName>
                                        </p:attrNameLst>
                                      </p:cBhvr>
                                      <p:tavLst>
                                        <p:tav tm="0" fmla="#ppt_w*sin(2.5*pi*$)">
                                          <p:val>
                                            <p:fltVal val="0"/>
                                          </p:val>
                                        </p:tav>
                                        <p:tav tm="100000">
                                          <p:val>
                                            <p:fltVal val="1"/>
                                          </p:val>
                                        </p:tav>
                                      </p:tavLst>
                                    </p:anim>
                                    <p:anim calcmode="lin" valueType="num">
                                      <p:cBhvr>
                                        <p:cTn id="21" dur="2000" fill="hold"/>
                                        <p:tgtEl>
                                          <p:spTgt spid="18"/>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0"/>
                                        <p:tgtEl>
                                          <p:spTgt spid="23"/>
                                        </p:tgtEl>
                                      </p:cBhvr>
                                    </p:animEffect>
                                    <p:anim calcmode="lin" valueType="num">
                                      <p:cBhvr>
                                        <p:cTn id="25" dur="2000" fill="hold"/>
                                        <p:tgtEl>
                                          <p:spTgt spid="23"/>
                                        </p:tgtEl>
                                        <p:attrNameLst>
                                          <p:attrName>ppt_w</p:attrName>
                                        </p:attrNameLst>
                                      </p:cBhvr>
                                      <p:tavLst>
                                        <p:tav tm="0" fmla="#ppt_w*sin(2.5*pi*$)">
                                          <p:val>
                                            <p:fltVal val="0"/>
                                          </p:val>
                                        </p:tav>
                                        <p:tav tm="100000">
                                          <p:val>
                                            <p:fltVal val="1"/>
                                          </p:val>
                                        </p:tav>
                                      </p:tavLst>
                                    </p:anim>
                                    <p:anim calcmode="lin" valueType="num">
                                      <p:cBhvr>
                                        <p:cTn id="26" dur="2000" fill="hold"/>
                                        <p:tgtEl>
                                          <p:spTgt spid="23"/>
                                        </p:tgtEl>
                                        <p:attrNameLst>
                                          <p:attrName>ppt_h</p:attrName>
                                        </p:attrNameLst>
                                      </p:cBhvr>
                                      <p:tavLst>
                                        <p:tav tm="0">
                                          <p:val>
                                            <p:strVal val="#ppt_h"/>
                                          </p:val>
                                        </p:tav>
                                        <p:tav tm="100000">
                                          <p:val>
                                            <p:strVal val="#ppt_h"/>
                                          </p:val>
                                        </p:tav>
                                      </p:tavLst>
                                    </p:anim>
                                  </p:childTnLst>
                                </p:cTn>
                              </p:par>
                              <p:par>
                                <p:cTn id="27" presetID="6"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1000"/>
                                        <p:tgtEl>
                                          <p:spTgt spid="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par>
                                <p:cTn id="33" presetID="23" presetClass="entr" presetSubtype="16"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grpSp>
        <p:nvGrpSpPr>
          <p:cNvPr id="10" name="Group 39"/>
          <p:cNvGrpSpPr>
            <a:grpSpLocks/>
          </p:cNvGrpSpPr>
          <p:nvPr/>
        </p:nvGrpSpPr>
        <p:grpSpPr bwMode="auto">
          <a:xfrm>
            <a:off x="834224" y="151238"/>
            <a:ext cx="9691939" cy="669383"/>
            <a:chOff x="91" y="576"/>
            <a:chExt cx="4491" cy="336"/>
          </a:xfrm>
        </p:grpSpPr>
        <p:sp>
          <p:nvSpPr>
            <p:cNvPr id="11"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2" name="Text Box 41"/>
            <p:cNvSpPr txBox="1">
              <a:spLocks noChangeArrowheads="1"/>
            </p:cNvSpPr>
            <p:nvPr/>
          </p:nvSpPr>
          <p:spPr bwMode="auto">
            <a:xfrm>
              <a:off x="567" y="589"/>
              <a:ext cx="4015"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Các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cấu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trúc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điều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khiển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cơ</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bản</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nvGrpSpPr>
            <p:cNvPr id="13" name="Group 7"/>
            <p:cNvGrpSpPr>
              <a:grpSpLocks/>
            </p:cNvGrpSpPr>
            <p:nvPr/>
          </p:nvGrpSpPr>
          <p:grpSpPr bwMode="auto">
            <a:xfrm>
              <a:off x="105" y="576"/>
              <a:ext cx="379" cy="336"/>
              <a:chOff x="1583" y="1494"/>
              <a:chExt cx="526" cy="526"/>
            </a:xfrm>
          </p:grpSpPr>
          <p:sp>
            <p:nvSpPr>
              <p:cNvPr id="15" name="Oval 8"/>
              <p:cNvSpPr>
                <a:spLocks noChangeArrowheads="1"/>
              </p:cNvSpPr>
              <p:nvPr/>
            </p:nvSpPr>
            <p:spPr bwMode="gray">
              <a:xfrm>
                <a:off x="1583" y="1494"/>
                <a:ext cx="526" cy="526"/>
              </a:xfrm>
              <a:prstGeom prst="ellipse">
                <a:avLst/>
              </a:prstGeom>
              <a:solidFill>
                <a:srgbClr val="00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6" name="Oval 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7" name="Oval 1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8" name="Oval 1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9" name="Oval 1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grpSp>
        <p:sp>
          <p:nvSpPr>
            <p:cNvPr id="14" name="Text Box 45"/>
            <p:cNvSpPr txBox="1">
              <a:spLocks noChangeArrowheads="1"/>
            </p:cNvSpPr>
            <p:nvPr/>
          </p:nvSpPr>
          <p:spPr bwMode="auto">
            <a:xfrm>
              <a:off x="91" y="611"/>
              <a:ext cx="40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2800" b="1" dirty="0" smtClean="0">
                  <a:solidFill>
                    <a:srgbClr val="FF3300"/>
                  </a:solidFill>
                  <a:latin typeface="Times New Roman" panose="02020603050405020304" pitchFamily="18" charset="0"/>
                  <a:cs typeface="Times New Roman" panose="02020603050405020304" pitchFamily="18" charset="0"/>
                </a:rPr>
                <a:t>1</a:t>
              </a:r>
              <a:endParaRPr lang="en-US" altLang="vi-VN" sz="2800" b="1" dirty="0">
                <a:solidFill>
                  <a:srgbClr val="FF3300"/>
                </a:solidFill>
                <a:latin typeface="Times New Roman" panose="02020603050405020304" pitchFamily="18" charset="0"/>
                <a:cs typeface="Times New Roman" panose="02020603050405020304" pitchFamily="18" charset="0"/>
              </a:endParaRPr>
            </a:p>
          </p:txBody>
        </p:sp>
      </p:grpSp>
      <p:pic>
        <p:nvPicPr>
          <p:cNvPr id="20" name="Picture 2" descr="D:\THU MUC CUA THUY\THAC SI 2013\Muc-luc-Nga-sach-nha_nuoc.jpg"/>
          <p:cNvPicPr>
            <a:picLocks noChangeAspect="1" noChangeArrowheads="1"/>
          </p:cNvPicPr>
          <p:nvPr/>
        </p:nvPicPr>
        <p:blipFill>
          <a:blip r:embed="rId5" cstate="print"/>
          <a:srcRect/>
          <a:stretch>
            <a:fillRect/>
          </a:stretch>
        </p:blipFill>
        <p:spPr bwMode="auto">
          <a:xfrm>
            <a:off x="10488488" y="225478"/>
            <a:ext cx="1676400" cy="970915"/>
          </a:xfrm>
          <a:prstGeom prst="ellipse">
            <a:avLst/>
          </a:prstGeom>
          <a:ln>
            <a:noFill/>
          </a:ln>
          <a:effectLst>
            <a:softEdge rad="112500"/>
          </a:effectLst>
        </p:spPr>
      </p:pic>
      <p:sp>
        <p:nvSpPr>
          <p:cNvPr id="3" name="TextBox 2"/>
          <p:cNvSpPr txBox="1"/>
          <p:nvPr/>
        </p:nvSpPr>
        <p:spPr>
          <a:xfrm>
            <a:off x="867878" y="1188041"/>
            <a:ext cx="3643946" cy="584775"/>
          </a:xfrm>
          <a:prstGeom prst="rect">
            <a:avLst/>
          </a:prstGeom>
          <a:noFill/>
        </p:spPr>
        <p:txBody>
          <a:bodyPr wrap="none" rtlCol="0">
            <a:spAutoFit/>
          </a:bodyPr>
          <a:lstStyle/>
          <a:p>
            <a:r>
              <a:rPr lang="en-US" sz="3200" b="1" i="1" dirty="0" smtClean="0">
                <a:solidFill>
                  <a:srgbClr val="FF0000"/>
                </a:solidFill>
                <a:latin typeface="Times New Roman" panose="02020603050405020304" pitchFamily="18" charset="0"/>
                <a:cs typeface="Times New Roman" panose="02020603050405020304" pitchFamily="18" charset="0"/>
              </a:rPr>
              <a:t>a. </a:t>
            </a:r>
            <a:r>
              <a:rPr lang="en-US" sz="3200" b="1" i="1" dirty="0" err="1" smtClean="0">
                <a:solidFill>
                  <a:srgbClr val="FF0000"/>
                </a:solidFill>
                <a:latin typeface="Times New Roman" panose="02020603050405020304" pitchFamily="18" charset="0"/>
                <a:cs typeface="Times New Roman" panose="02020603050405020304" pitchFamily="18" charset="0"/>
              </a:rPr>
              <a:t>Cấu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trúc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tuần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tự</a:t>
            </a:r>
            <a:r>
              <a:rPr lang="en-US" sz="3200" b="1" i="1" dirty="0" smtClean="0">
                <a:solidFill>
                  <a:srgbClr val="FF0000"/>
                </a:solidFill>
                <a:latin typeface="Times New Roman" panose="02020603050405020304" pitchFamily="18" charset="0"/>
                <a:cs typeface="Times New Roman" panose="02020603050405020304" pitchFamily="18" charset="0"/>
              </a:rPr>
              <a:t> </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DA5C0BF6-A324-397D-A148-64739F70BEE4}"/>
              </a:ext>
            </a:extLst>
          </p:cNvPr>
          <p:cNvSpPr txBox="1"/>
          <p:nvPr/>
        </p:nvSpPr>
        <p:spPr>
          <a:xfrm>
            <a:off x="3143672" y="5085184"/>
            <a:ext cx="7736672" cy="954107"/>
          </a:xfrm>
          <a:prstGeom prst="rect">
            <a:avLst/>
          </a:prstGeom>
          <a:noFill/>
          <a:effectLst/>
        </p:spPr>
        <p:txBody>
          <a:bodyPr wrap="square" rtlCol="0">
            <a:spAutoFit/>
          </a:bodyPr>
          <a:lstStyle/>
          <a:p>
            <a:pPr lvl="0">
              <a:defRPr/>
            </a:pP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Em</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smtClean="0">
                <a:latin typeface="Times New Roman" panose="02020603050405020304" pitchFamily="18" charset="0"/>
                <a:ea typeface="Open Sans" panose="020B0606030504020204" pitchFamily="34" charset="0"/>
                <a:cs typeface="Times New Roman" panose="02020603050405020304" pitchFamily="18" charset="0"/>
              </a:rPr>
              <a:t>hãy</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 m</a:t>
            </a:r>
            <a:r>
              <a:rPr lang="vi-VN" sz="2800" dirty="0" smtClean="0">
                <a:latin typeface="+mj-lt"/>
                <a:ea typeface="Open Sans" panose="020B0606030504020204" pitchFamily="34" charset="0"/>
                <a:cs typeface="Open Sans" panose="020B0606030504020204" pitchFamily="34" charset="0"/>
              </a:rPr>
              <a:t>ô </a:t>
            </a:r>
            <a:r>
              <a:rPr lang="vi-VN" sz="2800" dirty="0">
                <a:latin typeface="+mj-lt"/>
                <a:ea typeface="Open Sans" panose="020B0606030504020204" pitchFamily="34" charset="0"/>
                <a:cs typeface="Open Sans" panose="020B0606030504020204" pitchFamily="34" charset="0"/>
              </a:rPr>
              <a:t>tả kịch bản của trò chơi Đoán số dưới dạng một thuật toán</a:t>
            </a:r>
            <a:endParaRPr kumimoji="0" lang="vi-VN" sz="2800" b="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endParaRPr>
          </a:p>
        </p:txBody>
      </p:sp>
      <p:pic>
        <p:nvPicPr>
          <p:cNvPr id="23" name="Picture 22">
            <a:extLst>
              <a:ext uri="{FF2B5EF4-FFF2-40B4-BE49-F238E27FC236}">
                <a16:creationId xmlns:a16="http://schemas.microsoft.com/office/drawing/2014/main" xmlns="" id="{4EAEF5E1-B50C-64FD-599C-2684B195AE5E}"/>
              </a:ext>
            </a:extLst>
          </p:cNvPr>
          <p:cNvPicPr>
            <a:picLocks noChangeAspect="1"/>
          </p:cNvPicPr>
          <p:nvPr/>
        </p:nvPicPr>
        <p:blipFill>
          <a:blip r:embed="rId6"/>
          <a:stretch>
            <a:fillRect/>
          </a:stretch>
        </p:blipFill>
        <p:spPr>
          <a:xfrm>
            <a:off x="1262102" y="1963546"/>
            <a:ext cx="9730442" cy="2180064"/>
          </a:xfrm>
          <a:prstGeom prst="rect">
            <a:avLst/>
          </a:prstGeom>
        </p:spPr>
      </p:pic>
      <p:pic>
        <p:nvPicPr>
          <p:cNvPr id="21" name="Picture 20"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683" y="4017160"/>
            <a:ext cx="2568095" cy="2568095"/>
          </a:xfrm>
          <a:prstGeom prst="rect">
            <a:avLst/>
          </a:prstGeom>
        </p:spPr>
      </p:pic>
      <p:sp>
        <p:nvSpPr>
          <p:cNvPr id="327" name="Rounded Rectangle 32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05:00</a:t>
            </a:r>
          </a:p>
        </p:txBody>
      </p:sp>
      <p:sp>
        <p:nvSpPr>
          <p:cNvPr id="328" name="Rounded Rectangle 32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04:59</a:t>
            </a:r>
          </a:p>
        </p:txBody>
      </p:sp>
      <p:sp>
        <p:nvSpPr>
          <p:cNvPr id="329" name="Rounded Rectangle 32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04:58</a:t>
            </a:r>
          </a:p>
        </p:txBody>
      </p:sp>
      <p:sp>
        <p:nvSpPr>
          <p:cNvPr id="330" name="Rounded Rectangle 32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04:57</a:t>
            </a:r>
          </a:p>
        </p:txBody>
      </p:sp>
      <p:sp>
        <p:nvSpPr>
          <p:cNvPr id="331" name="Rounded Rectangle 33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04:56</a:t>
            </a:r>
          </a:p>
        </p:txBody>
      </p:sp>
      <p:sp>
        <p:nvSpPr>
          <p:cNvPr id="332" name="Rounded Rectangle 33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04:55</a:t>
            </a:r>
          </a:p>
        </p:txBody>
      </p:sp>
      <p:sp>
        <p:nvSpPr>
          <p:cNvPr id="333" name="Rounded Rectangle 33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04:54</a:t>
            </a:r>
          </a:p>
        </p:txBody>
      </p:sp>
      <p:sp>
        <p:nvSpPr>
          <p:cNvPr id="334" name="Rounded Rectangle 33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04:53</a:t>
            </a:r>
          </a:p>
        </p:txBody>
      </p:sp>
      <p:sp>
        <p:nvSpPr>
          <p:cNvPr id="335" name="Rounded Rectangle 33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04:52</a:t>
            </a:r>
          </a:p>
        </p:txBody>
      </p:sp>
      <p:sp>
        <p:nvSpPr>
          <p:cNvPr id="336" name="Rounded Rectangle 33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04:51</a:t>
            </a:r>
          </a:p>
        </p:txBody>
      </p:sp>
      <p:sp>
        <p:nvSpPr>
          <p:cNvPr id="337" name="Rounded Rectangle 33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04:50</a:t>
            </a:r>
          </a:p>
        </p:txBody>
      </p:sp>
      <p:sp>
        <p:nvSpPr>
          <p:cNvPr id="338" name="Rounded Rectangle 33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04:49</a:t>
            </a:r>
          </a:p>
        </p:txBody>
      </p:sp>
      <p:sp>
        <p:nvSpPr>
          <p:cNvPr id="339" name="Rounded Rectangle 33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04:48</a:t>
            </a:r>
          </a:p>
        </p:txBody>
      </p:sp>
      <p:sp>
        <p:nvSpPr>
          <p:cNvPr id="340" name="Rounded Rectangle 33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04:47</a:t>
            </a:r>
          </a:p>
        </p:txBody>
      </p:sp>
      <p:sp>
        <p:nvSpPr>
          <p:cNvPr id="341" name="Rounded Rectangle 34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04:46</a:t>
            </a:r>
          </a:p>
        </p:txBody>
      </p:sp>
      <p:sp>
        <p:nvSpPr>
          <p:cNvPr id="342" name="Rounded Rectangle 34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04:45</a:t>
            </a:r>
          </a:p>
        </p:txBody>
      </p:sp>
      <p:sp>
        <p:nvSpPr>
          <p:cNvPr id="343" name="Rounded Rectangle 34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04:44</a:t>
            </a:r>
          </a:p>
        </p:txBody>
      </p:sp>
      <p:sp>
        <p:nvSpPr>
          <p:cNvPr id="344" name="Rounded Rectangle 34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04:43</a:t>
            </a:r>
          </a:p>
        </p:txBody>
      </p:sp>
      <p:sp>
        <p:nvSpPr>
          <p:cNvPr id="345" name="Rounded Rectangle 34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04:42</a:t>
            </a:r>
          </a:p>
        </p:txBody>
      </p:sp>
      <p:sp>
        <p:nvSpPr>
          <p:cNvPr id="346" name="Rounded Rectangle 34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04:41</a:t>
            </a:r>
          </a:p>
        </p:txBody>
      </p:sp>
      <p:sp>
        <p:nvSpPr>
          <p:cNvPr id="347" name="Rounded Rectangle 34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04:40</a:t>
            </a:r>
          </a:p>
        </p:txBody>
      </p:sp>
      <p:sp>
        <p:nvSpPr>
          <p:cNvPr id="348" name="Rounded Rectangle 34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04:39</a:t>
            </a:r>
          </a:p>
        </p:txBody>
      </p:sp>
      <p:sp>
        <p:nvSpPr>
          <p:cNvPr id="349" name="Rounded Rectangle 34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04:38</a:t>
            </a:r>
          </a:p>
        </p:txBody>
      </p:sp>
      <p:sp>
        <p:nvSpPr>
          <p:cNvPr id="350" name="Rounded Rectangle 34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04:37</a:t>
            </a:r>
          </a:p>
        </p:txBody>
      </p:sp>
      <p:sp>
        <p:nvSpPr>
          <p:cNvPr id="351" name="Rounded Rectangle 35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04:36</a:t>
            </a:r>
          </a:p>
        </p:txBody>
      </p:sp>
      <p:sp>
        <p:nvSpPr>
          <p:cNvPr id="352" name="Rounded Rectangle 35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04:35</a:t>
            </a:r>
          </a:p>
        </p:txBody>
      </p:sp>
      <p:sp>
        <p:nvSpPr>
          <p:cNvPr id="353" name="Rounded Rectangle 35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04:34</a:t>
            </a:r>
          </a:p>
        </p:txBody>
      </p:sp>
      <p:sp>
        <p:nvSpPr>
          <p:cNvPr id="354" name="Rounded Rectangle 35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04:33</a:t>
            </a:r>
          </a:p>
        </p:txBody>
      </p:sp>
      <p:sp>
        <p:nvSpPr>
          <p:cNvPr id="355" name="Rounded Rectangle 35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04:32</a:t>
            </a:r>
          </a:p>
        </p:txBody>
      </p:sp>
      <p:sp>
        <p:nvSpPr>
          <p:cNvPr id="356" name="Rounded Rectangle 35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04:31</a:t>
            </a:r>
          </a:p>
        </p:txBody>
      </p:sp>
      <p:sp>
        <p:nvSpPr>
          <p:cNvPr id="357" name="Rounded Rectangle 35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04:30</a:t>
            </a:r>
          </a:p>
        </p:txBody>
      </p:sp>
      <p:sp>
        <p:nvSpPr>
          <p:cNvPr id="358" name="Rounded Rectangle 35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04:29</a:t>
            </a:r>
          </a:p>
        </p:txBody>
      </p:sp>
      <p:sp>
        <p:nvSpPr>
          <p:cNvPr id="359" name="Rounded Rectangle 35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04:28</a:t>
            </a:r>
          </a:p>
        </p:txBody>
      </p:sp>
      <p:sp>
        <p:nvSpPr>
          <p:cNvPr id="360" name="Rounded Rectangle 35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04:27</a:t>
            </a:r>
          </a:p>
        </p:txBody>
      </p:sp>
      <p:sp>
        <p:nvSpPr>
          <p:cNvPr id="361" name="Rounded Rectangle 36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04:26</a:t>
            </a:r>
          </a:p>
        </p:txBody>
      </p:sp>
      <p:sp>
        <p:nvSpPr>
          <p:cNvPr id="362" name="Rounded Rectangle 36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04:25</a:t>
            </a:r>
          </a:p>
        </p:txBody>
      </p:sp>
      <p:sp>
        <p:nvSpPr>
          <p:cNvPr id="363" name="Rounded Rectangle 36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04:24</a:t>
            </a:r>
          </a:p>
        </p:txBody>
      </p:sp>
      <p:sp>
        <p:nvSpPr>
          <p:cNvPr id="364" name="Rounded Rectangle 36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04:23</a:t>
            </a:r>
          </a:p>
        </p:txBody>
      </p:sp>
      <p:sp>
        <p:nvSpPr>
          <p:cNvPr id="365" name="Rounded Rectangle 36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04:22</a:t>
            </a:r>
          </a:p>
        </p:txBody>
      </p:sp>
      <p:sp>
        <p:nvSpPr>
          <p:cNvPr id="366" name="Rounded Rectangle 36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04:21</a:t>
            </a:r>
          </a:p>
        </p:txBody>
      </p:sp>
      <p:sp>
        <p:nvSpPr>
          <p:cNvPr id="367" name="Rounded Rectangle 36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04:20</a:t>
            </a:r>
          </a:p>
        </p:txBody>
      </p:sp>
      <p:sp>
        <p:nvSpPr>
          <p:cNvPr id="368" name="Rounded Rectangle 36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04:19</a:t>
            </a:r>
          </a:p>
        </p:txBody>
      </p:sp>
      <p:sp>
        <p:nvSpPr>
          <p:cNvPr id="369" name="Rounded Rectangle 36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04:18</a:t>
            </a:r>
          </a:p>
        </p:txBody>
      </p:sp>
      <p:sp>
        <p:nvSpPr>
          <p:cNvPr id="370" name="Rounded Rectangle 36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04:17</a:t>
            </a:r>
          </a:p>
        </p:txBody>
      </p:sp>
      <p:sp>
        <p:nvSpPr>
          <p:cNvPr id="371" name="Rounded Rectangle 37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04:16</a:t>
            </a:r>
          </a:p>
        </p:txBody>
      </p:sp>
      <p:sp>
        <p:nvSpPr>
          <p:cNvPr id="372" name="Rounded Rectangle 37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04:15</a:t>
            </a:r>
          </a:p>
        </p:txBody>
      </p:sp>
      <p:sp>
        <p:nvSpPr>
          <p:cNvPr id="373" name="Rounded Rectangle 37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04:14</a:t>
            </a:r>
          </a:p>
        </p:txBody>
      </p:sp>
      <p:sp>
        <p:nvSpPr>
          <p:cNvPr id="374" name="Rounded Rectangle 37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04:13</a:t>
            </a:r>
          </a:p>
        </p:txBody>
      </p:sp>
      <p:sp>
        <p:nvSpPr>
          <p:cNvPr id="375" name="Rounded Rectangle 37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04:12</a:t>
            </a:r>
          </a:p>
        </p:txBody>
      </p:sp>
      <p:sp>
        <p:nvSpPr>
          <p:cNvPr id="376" name="Rounded Rectangle 37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04:11</a:t>
            </a:r>
          </a:p>
        </p:txBody>
      </p:sp>
      <p:sp>
        <p:nvSpPr>
          <p:cNvPr id="377" name="Rounded Rectangle 37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04:10</a:t>
            </a:r>
          </a:p>
        </p:txBody>
      </p:sp>
      <p:sp>
        <p:nvSpPr>
          <p:cNvPr id="378" name="Rounded Rectangle 37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04:09</a:t>
            </a:r>
          </a:p>
        </p:txBody>
      </p:sp>
      <p:sp>
        <p:nvSpPr>
          <p:cNvPr id="379" name="Rounded Rectangle 37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04:08</a:t>
            </a:r>
          </a:p>
        </p:txBody>
      </p:sp>
      <p:sp>
        <p:nvSpPr>
          <p:cNvPr id="380" name="Rounded Rectangle 37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04:07</a:t>
            </a:r>
          </a:p>
        </p:txBody>
      </p:sp>
      <p:sp>
        <p:nvSpPr>
          <p:cNvPr id="381" name="Rounded Rectangle 38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04:06</a:t>
            </a:r>
          </a:p>
        </p:txBody>
      </p:sp>
      <p:sp>
        <p:nvSpPr>
          <p:cNvPr id="382" name="Rounded Rectangle 38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04:05</a:t>
            </a:r>
          </a:p>
        </p:txBody>
      </p:sp>
      <p:sp>
        <p:nvSpPr>
          <p:cNvPr id="383" name="Rounded Rectangle 38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04:04</a:t>
            </a:r>
          </a:p>
        </p:txBody>
      </p:sp>
      <p:sp>
        <p:nvSpPr>
          <p:cNvPr id="384" name="Rounded Rectangle 38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04:03</a:t>
            </a:r>
          </a:p>
        </p:txBody>
      </p:sp>
      <p:sp>
        <p:nvSpPr>
          <p:cNvPr id="385" name="Rounded Rectangle 38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04:02</a:t>
            </a:r>
          </a:p>
        </p:txBody>
      </p:sp>
      <p:sp>
        <p:nvSpPr>
          <p:cNvPr id="386" name="Rounded Rectangle 38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04:01</a:t>
            </a:r>
          </a:p>
        </p:txBody>
      </p:sp>
      <p:sp>
        <p:nvSpPr>
          <p:cNvPr id="387" name="Rounded Rectangle 38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04:00</a:t>
            </a:r>
          </a:p>
        </p:txBody>
      </p:sp>
      <p:sp>
        <p:nvSpPr>
          <p:cNvPr id="388" name="Rounded Rectangle 38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03:59</a:t>
            </a:r>
          </a:p>
        </p:txBody>
      </p:sp>
      <p:sp>
        <p:nvSpPr>
          <p:cNvPr id="389" name="Rounded Rectangle 38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03:58</a:t>
            </a:r>
          </a:p>
        </p:txBody>
      </p:sp>
      <p:sp>
        <p:nvSpPr>
          <p:cNvPr id="390" name="Rounded Rectangle 38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03:57</a:t>
            </a:r>
          </a:p>
        </p:txBody>
      </p:sp>
      <p:sp>
        <p:nvSpPr>
          <p:cNvPr id="391" name="Rounded Rectangle 39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03:56</a:t>
            </a:r>
          </a:p>
        </p:txBody>
      </p:sp>
      <p:sp>
        <p:nvSpPr>
          <p:cNvPr id="392" name="Rounded Rectangle 39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03:55</a:t>
            </a:r>
          </a:p>
        </p:txBody>
      </p:sp>
      <p:sp>
        <p:nvSpPr>
          <p:cNvPr id="393" name="Rounded Rectangle 39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03:54</a:t>
            </a:r>
          </a:p>
        </p:txBody>
      </p:sp>
      <p:sp>
        <p:nvSpPr>
          <p:cNvPr id="394" name="Rounded Rectangle 39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03:53</a:t>
            </a:r>
          </a:p>
        </p:txBody>
      </p:sp>
      <p:sp>
        <p:nvSpPr>
          <p:cNvPr id="395" name="Rounded Rectangle 39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03:52</a:t>
            </a:r>
          </a:p>
        </p:txBody>
      </p:sp>
      <p:sp>
        <p:nvSpPr>
          <p:cNvPr id="396" name="Rounded Rectangle 39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03:51</a:t>
            </a:r>
          </a:p>
        </p:txBody>
      </p:sp>
      <p:sp>
        <p:nvSpPr>
          <p:cNvPr id="397" name="Rounded Rectangle 39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03:50</a:t>
            </a:r>
          </a:p>
        </p:txBody>
      </p:sp>
      <p:sp>
        <p:nvSpPr>
          <p:cNvPr id="398" name="Rounded Rectangle 39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03:49</a:t>
            </a:r>
          </a:p>
        </p:txBody>
      </p:sp>
      <p:sp>
        <p:nvSpPr>
          <p:cNvPr id="399" name="Rounded Rectangle 39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03:48</a:t>
            </a:r>
          </a:p>
        </p:txBody>
      </p:sp>
      <p:sp>
        <p:nvSpPr>
          <p:cNvPr id="400" name="Rounded Rectangle 39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03:47</a:t>
            </a:r>
          </a:p>
        </p:txBody>
      </p:sp>
      <p:sp>
        <p:nvSpPr>
          <p:cNvPr id="401" name="Rounded Rectangle 40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03:46</a:t>
            </a:r>
          </a:p>
        </p:txBody>
      </p:sp>
      <p:sp>
        <p:nvSpPr>
          <p:cNvPr id="402" name="Rounded Rectangle 40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03:45</a:t>
            </a:r>
          </a:p>
        </p:txBody>
      </p:sp>
      <p:sp>
        <p:nvSpPr>
          <p:cNvPr id="403" name="Rounded Rectangle 40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03:44</a:t>
            </a:r>
          </a:p>
        </p:txBody>
      </p:sp>
      <p:sp>
        <p:nvSpPr>
          <p:cNvPr id="404" name="Rounded Rectangle 40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03:43</a:t>
            </a:r>
          </a:p>
        </p:txBody>
      </p:sp>
      <p:sp>
        <p:nvSpPr>
          <p:cNvPr id="405" name="Rounded Rectangle 40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03:42</a:t>
            </a:r>
          </a:p>
        </p:txBody>
      </p:sp>
      <p:sp>
        <p:nvSpPr>
          <p:cNvPr id="406" name="Rounded Rectangle 40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03:41</a:t>
            </a:r>
          </a:p>
        </p:txBody>
      </p:sp>
      <p:sp>
        <p:nvSpPr>
          <p:cNvPr id="407" name="Rounded Rectangle 40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03:40</a:t>
            </a:r>
          </a:p>
        </p:txBody>
      </p:sp>
      <p:sp>
        <p:nvSpPr>
          <p:cNvPr id="408" name="Rounded Rectangle 40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03:39</a:t>
            </a:r>
          </a:p>
        </p:txBody>
      </p:sp>
      <p:sp>
        <p:nvSpPr>
          <p:cNvPr id="409" name="Rounded Rectangle 40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03:38</a:t>
            </a:r>
          </a:p>
        </p:txBody>
      </p:sp>
      <p:sp>
        <p:nvSpPr>
          <p:cNvPr id="410" name="Rounded Rectangle 40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03:37</a:t>
            </a:r>
          </a:p>
        </p:txBody>
      </p:sp>
      <p:sp>
        <p:nvSpPr>
          <p:cNvPr id="411" name="Rounded Rectangle 41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03:36</a:t>
            </a:r>
          </a:p>
        </p:txBody>
      </p:sp>
      <p:sp>
        <p:nvSpPr>
          <p:cNvPr id="412" name="Rounded Rectangle 41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03:35</a:t>
            </a:r>
          </a:p>
        </p:txBody>
      </p:sp>
      <p:sp>
        <p:nvSpPr>
          <p:cNvPr id="413" name="Rounded Rectangle 41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03:34</a:t>
            </a:r>
          </a:p>
        </p:txBody>
      </p:sp>
      <p:sp>
        <p:nvSpPr>
          <p:cNvPr id="414" name="Rounded Rectangle 41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03:33</a:t>
            </a:r>
          </a:p>
        </p:txBody>
      </p:sp>
      <p:sp>
        <p:nvSpPr>
          <p:cNvPr id="415" name="Rounded Rectangle 41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03:32</a:t>
            </a:r>
          </a:p>
        </p:txBody>
      </p:sp>
      <p:sp>
        <p:nvSpPr>
          <p:cNvPr id="416" name="Rounded Rectangle 41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03:31</a:t>
            </a:r>
          </a:p>
        </p:txBody>
      </p:sp>
      <p:sp>
        <p:nvSpPr>
          <p:cNvPr id="417" name="Rounded Rectangle 41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03:30</a:t>
            </a:r>
          </a:p>
        </p:txBody>
      </p:sp>
      <p:sp>
        <p:nvSpPr>
          <p:cNvPr id="418" name="Rounded Rectangle 41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03:29</a:t>
            </a:r>
          </a:p>
        </p:txBody>
      </p:sp>
      <p:sp>
        <p:nvSpPr>
          <p:cNvPr id="419" name="Rounded Rectangle 41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03:28</a:t>
            </a:r>
          </a:p>
        </p:txBody>
      </p:sp>
      <p:sp>
        <p:nvSpPr>
          <p:cNvPr id="420" name="Rounded Rectangle 41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03:27</a:t>
            </a:r>
          </a:p>
        </p:txBody>
      </p:sp>
      <p:sp>
        <p:nvSpPr>
          <p:cNvPr id="421" name="Rounded Rectangle 42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03:26</a:t>
            </a:r>
          </a:p>
        </p:txBody>
      </p:sp>
      <p:sp>
        <p:nvSpPr>
          <p:cNvPr id="422" name="Rounded Rectangle 42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03:25</a:t>
            </a:r>
          </a:p>
        </p:txBody>
      </p:sp>
      <p:sp>
        <p:nvSpPr>
          <p:cNvPr id="423" name="Rounded Rectangle 42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03:24</a:t>
            </a:r>
          </a:p>
        </p:txBody>
      </p:sp>
      <p:sp>
        <p:nvSpPr>
          <p:cNvPr id="424" name="Rounded Rectangle 42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03:23</a:t>
            </a:r>
          </a:p>
        </p:txBody>
      </p:sp>
      <p:sp>
        <p:nvSpPr>
          <p:cNvPr id="425" name="Rounded Rectangle 42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03:22</a:t>
            </a:r>
          </a:p>
        </p:txBody>
      </p:sp>
      <p:sp>
        <p:nvSpPr>
          <p:cNvPr id="426" name="Rounded Rectangle 42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03:21</a:t>
            </a:r>
          </a:p>
        </p:txBody>
      </p:sp>
      <p:sp>
        <p:nvSpPr>
          <p:cNvPr id="427" name="Rounded Rectangle 42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03:20</a:t>
            </a:r>
          </a:p>
        </p:txBody>
      </p:sp>
      <p:sp>
        <p:nvSpPr>
          <p:cNvPr id="428" name="Rounded Rectangle 42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03:19</a:t>
            </a:r>
          </a:p>
        </p:txBody>
      </p:sp>
      <p:sp>
        <p:nvSpPr>
          <p:cNvPr id="429" name="Rounded Rectangle 42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03:18</a:t>
            </a:r>
          </a:p>
        </p:txBody>
      </p:sp>
      <p:sp>
        <p:nvSpPr>
          <p:cNvPr id="430" name="Rounded Rectangle 42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03:17</a:t>
            </a:r>
          </a:p>
        </p:txBody>
      </p:sp>
      <p:sp>
        <p:nvSpPr>
          <p:cNvPr id="431" name="Rounded Rectangle 43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03:16</a:t>
            </a:r>
          </a:p>
        </p:txBody>
      </p:sp>
      <p:sp>
        <p:nvSpPr>
          <p:cNvPr id="432" name="Rounded Rectangle 43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03:15</a:t>
            </a:r>
          </a:p>
        </p:txBody>
      </p:sp>
      <p:sp>
        <p:nvSpPr>
          <p:cNvPr id="433" name="Rounded Rectangle 43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03:14</a:t>
            </a:r>
          </a:p>
        </p:txBody>
      </p:sp>
      <p:sp>
        <p:nvSpPr>
          <p:cNvPr id="434" name="Rounded Rectangle 43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03:13</a:t>
            </a:r>
          </a:p>
        </p:txBody>
      </p:sp>
      <p:sp>
        <p:nvSpPr>
          <p:cNvPr id="435" name="Rounded Rectangle 43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03:12</a:t>
            </a:r>
          </a:p>
        </p:txBody>
      </p:sp>
      <p:sp>
        <p:nvSpPr>
          <p:cNvPr id="436" name="Rounded Rectangle 43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03:11</a:t>
            </a:r>
          </a:p>
        </p:txBody>
      </p:sp>
      <p:sp>
        <p:nvSpPr>
          <p:cNvPr id="437" name="Rounded Rectangle 43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03:10</a:t>
            </a:r>
          </a:p>
        </p:txBody>
      </p:sp>
      <p:sp>
        <p:nvSpPr>
          <p:cNvPr id="438" name="Rounded Rectangle 43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03:09</a:t>
            </a:r>
          </a:p>
        </p:txBody>
      </p:sp>
      <p:sp>
        <p:nvSpPr>
          <p:cNvPr id="439" name="Rounded Rectangle 43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03:08</a:t>
            </a:r>
          </a:p>
        </p:txBody>
      </p:sp>
      <p:sp>
        <p:nvSpPr>
          <p:cNvPr id="440" name="Rounded Rectangle 43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03:07</a:t>
            </a:r>
          </a:p>
        </p:txBody>
      </p:sp>
      <p:sp>
        <p:nvSpPr>
          <p:cNvPr id="441" name="Rounded Rectangle 44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03:06</a:t>
            </a:r>
          </a:p>
        </p:txBody>
      </p:sp>
      <p:sp>
        <p:nvSpPr>
          <p:cNvPr id="442" name="Rounded Rectangle 44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03:05</a:t>
            </a:r>
          </a:p>
        </p:txBody>
      </p:sp>
      <p:sp>
        <p:nvSpPr>
          <p:cNvPr id="443" name="Rounded Rectangle 44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03:04</a:t>
            </a:r>
          </a:p>
        </p:txBody>
      </p:sp>
      <p:sp>
        <p:nvSpPr>
          <p:cNvPr id="444" name="Rounded Rectangle 44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03:03</a:t>
            </a:r>
          </a:p>
        </p:txBody>
      </p:sp>
      <p:sp>
        <p:nvSpPr>
          <p:cNvPr id="445" name="Rounded Rectangle 44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03:02</a:t>
            </a:r>
          </a:p>
        </p:txBody>
      </p:sp>
      <p:sp>
        <p:nvSpPr>
          <p:cNvPr id="446" name="Rounded Rectangle 44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03:01</a:t>
            </a:r>
          </a:p>
        </p:txBody>
      </p:sp>
      <p:sp>
        <p:nvSpPr>
          <p:cNvPr id="447" name="Rounded Rectangle 44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03:00</a:t>
            </a:r>
          </a:p>
        </p:txBody>
      </p:sp>
      <p:sp>
        <p:nvSpPr>
          <p:cNvPr id="448" name="Rounded Rectangle 44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02:59</a:t>
            </a:r>
          </a:p>
        </p:txBody>
      </p:sp>
      <p:sp>
        <p:nvSpPr>
          <p:cNvPr id="449" name="Rounded Rectangle 44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02:58</a:t>
            </a:r>
          </a:p>
        </p:txBody>
      </p:sp>
      <p:sp>
        <p:nvSpPr>
          <p:cNvPr id="450" name="Rounded Rectangle 44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02:57</a:t>
            </a:r>
          </a:p>
        </p:txBody>
      </p:sp>
      <p:sp>
        <p:nvSpPr>
          <p:cNvPr id="451" name="Rounded Rectangle 45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02:56</a:t>
            </a:r>
          </a:p>
        </p:txBody>
      </p:sp>
      <p:sp>
        <p:nvSpPr>
          <p:cNvPr id="452" name="Rounded Rectangle 45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02:55</a:t>
            </a:r>
          </a:p>
        </p:txBody>
      </p:sp>
      <p:sp>
        <p:nvSpPr>
          <p:cNvPr id="453" name="Rounded Rectangle 45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02:54</a:t>
            </a:r>
          </a:p>
        </p:txBody>
      </p:sp>
      <p:sp>
        <p:nvSpPr>
          <p:cNvPr id="454" name="Rounded Rectangle 45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02:53</a:t>
            </a:r>
          </a:p>
        </p:txBody>
      </p:sp>
      <p:sp>
        <p:nvSpPr>
          <p:cNvPr id="455" name="Rounded Rectangle 45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02:52</a:t>
            </a:r>
          </a:p>
        </p:txBody>
      </p:sp>
      <p:sp>
        <p:nvSpPr>
          <p:cNvPr id="456" name="Rounded Rectangle 45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02:51</a:t>
            </a:r>
          </a:p>
        </p:txBody>
      </p:sp>
      <p:sp>
        <p:nvSpPr>
          <p:cNvPr id="457" name="Rounded Rectangle 45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02:50</a:t>
            </a:r>
          </a:p>
        </p:txBody>
      </p:sp>
      <p:sp>
        <p:nvSpPr>
          <p:cNvPr id="458" name="Rounded Rectangle 45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02:49</a:t>
            </a:r>
          </a:p>
        </p:txBody>
      </p:sp>
      <p:sp>
        <p:nvSpPr>
          <p:cNvPr id="459" name="Rounded Rectangle 45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02:48</a:t>
            </a:r>
          </a:p>
        </p:txBody>
      </p:sp>
      <p:sp>
        <p:nvSpPr>
          <p:cNvPr id="460" name="Rounded Rectangle 45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02:47</a:t>
            </a:r>
          </a:p>
        </p:txBody>
      </p:sp>
      <p:sp>
        <p:nvSpPr>
          <p:cNvPr id="461" name="Rounded Rectangle 46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02:46</a:t>
            </a:r>
          </a:p>
        </p:txBody>
      </p:sp>
      <p:sp>
        <p:nvSpPr>
          <p:cNvPr id="462" name="Rounded Rectangle 46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02:45</a:t>
            </a:r>
          </a:p>
        </p:txBody>
      </p:sp>
      <p:sp>
        <p:nvSpPr>
          <p:cNvPr id="463" name="Rounded Rectangle 46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02:44</a:t>
            </a:r>
          </a:p>
        </p:txBody>
      </p:sp>
      <p:sp>
        <p:nvSpPr>
          <p:cNvPr id="464" name="Rounded Rectangle 46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02:43</a:t>
            </a:r>
          </a:p>
        </p:txBody>
      </p:sp>
      <p:sp>
        <p:nvSpPr>
          <p:cNvPr id="465" name="Rounded Rectangle 46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02:42</a:t>
            </a:r>
          </a:p>
        </p:txBody>
      </p:sp>
      <p:sp>
        <p:nvSpPr>
          <p:cNvPr id="466" name="Rounded Rectangle 46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02:41</a:t>
            </a:r>
          </a:p>
        </p:txBody>
      </p:sp>
      <p:sp>
        <p:nvSpPr>
          <p:cNvPr id="467" name="Rounded Rectangle 46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02:40</a:t>
            </a:r>
          </a:p>
        </p:txBody>
      </p:sp>
      <p:sp>
        <p:nvSpPr>
          <p:cNvPr id="468" name="Rounded Rectangle 46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02:39</a:t>
            </a:r>
          </a:p>
        </p:txBody>
      </p:sp>
      <p:sp>
        <p:nvSpPr>
          <p:cNvPr id="469" name="Rounded Rectangle 46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02:38</a:t>
            </a:r>
          </a:p>
        </p:txBody>
      </p:sp>
      <p:sp>
        <p:nvSpPr>
          <p:cNvPr id="470" name="Rounded Rectangle 46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02:37</a:t>
            </a:r>
          </a:p>
        </p:txBody>
      </p:sp>
      <p:sp>
        <p:nvSpPr>
          <p:cNvPr id="471" name="Rounded Rectangle 47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02:36</a:t>
            </a:r>
          </a:p>
        </p:txBody>
      </p:sp>
      <p:sp>
        <p:nvSpPr>
          <p:cNvPr id="472" name="Rounded Rectangle 47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02:35</a:t>
            </a:r>
          </a:p>
        </p:txBody>
      </p:sp>
      <p:sp>
        <p:nvSpPr>
          <p:cNvPr id="473" name="Rounded Rectangle 47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02:34</a:t>
            </a:r>
          </a:p>
        </p:txBody>
      </p:sp>
      <p:sp>
        <p:nvSpPr>
          <p:cNvPr id="474" name="Rounded Rectangle 47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02:33</a:t>
            </a:r>
          </a:p>
        </p:txBody>
      </p:sp>
      <p:sp>
        <p:nvSpPr>
          <p:cNvPr id="475" name="Rounded Rectangle 47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02:32</a:t>
            </a:r>
          </a:p>
        </p:txBody>
      </p:sp>
      <p:sp>
        <p:nvSpPr>
          <p:cNvPr id="476" name="Rounded Rectangle 47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02:31</a:t>
            </a:r>
          </a:p>
        </p:txBody>
      </p:sp>
      <p:sp>
        <p:nvSpPr>
          <p:cNvPr id="477" name="Rounded Rectangle 47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02:30</a:t>
            </a:r>
          </a:p>
        </p:txBody>
      </p:sp>
      <p:sp>
        <p:nvSpPr>
          <p:cNvPr id="478" name="Rounded Rectangle 47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02:29</a:t>
            </a:r>
          </a:p>
        </p:txBody>
      </p:sp>
      <p:sp>
        <p:nvSpPr>
          <p:cNvPr id="479" name="Rounded Rectangle 47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02:28</a:t>
            </a:r>
          </a:p>
        </p:txBody>
      </p:sp>
      <p:sp>
        <p:nvSpPr>
          <p:cNvPr id="480" name="Rounded Rectangle 47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02:27</a:t>
            </a:r>
          </a:p>
        </p:txBody>
      </p:sp>
      <p:sp>
        <p:nvSpPr>
          <p:cNvPr id="481" name="Rounded Rectangle 48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02:26</a:t>
            </a:r>
          </a:p>
        </p:txBody>
      </p:sp>
      <p:sp>
        <p:nvSpPr>
          <p:cNvPr id="482" name="Rounded Rectangle 48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02:25</a:t>
            </a:r>
          </a:p>
        </p:txBody>
      </p:sp>
      <p:sp>
        <p:nvSpPr>
          <p:cNvPr id="483" name="Rounded Rectangle 48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02:24</a:t>
            </a:r>
          </a:p>
        </p:txBody>
      </p:sp>
      <p:sp>
        <p:nvSpPr>
          <p:cNvPr id="484" name="Rounded Rectangle 48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02:23</a:t>
            </a:r>
          </a:p>
        </p:txBody>
      </p:sp>
      <p:sp>
        <p:nvSpPr>
          <p:cNvPr id="485" name="Rounded Rectangle 48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02:22</a:t>
            </a:r>
          </a:p>
        </p:txBody>
      </p:sp>
      <p:sp>
        <p:nvSpPr>
          <p:cNvPr id="486" name="Rounded Rectangle 48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02:21</a:t>
            </a:r>
          </a:p>
        </p:txBody>
      </p:sp>
      <p:sp>
        <p:nvSpPr>
          <p:cNvPr id="487" name="Rounded Rectangle 48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02:20</a:t>
            </a:r>
          </a:p>
        </p:txBody>
      </p:sp>
      <p:sp>
        <p:nvSpPr>
          <p:cNvPr id="488" name="Rounded Rectangle 48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02:19</a:t>
            </a:r>
          </a:p>
        </p:txBody>
      </p:sp>
      <p:sp>
        <p:nvSpPr>
          <p:cNvPr id="489" name="Rounded Rectangle 48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02:18</a:t>
            </a:r>
          </a:p>
        </p:txBody>
      </p:sp>
      <p:sp>
        <p:nvSpPr>
          <p:cNvPr id="490" name="Rounded Rectangle 48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02:17</a:t>
            </a:r>
          </a:p>
        </p:txBody>
      </p:sp>
      <p:sp>
        <p:nvSpPr>
          <p:cNvPr id="491" name="Rounded Rectangle 49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02:16</a:t>
            </a:r>
          </a:p>
        </p:txBody>
      </p:sp>
      <p:sp>
        <p:nvSpPr>
          <p:cNvPr id="492" name="Rounded Rectangle 49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02:15</a:t>
            </a:r>
          </a:p>
        </p:txBody>
      </p:sp>
      <p:sp>
        <p:nvSpPr>
          <p:cNvPr id="493" name="Rounded Rectangle 49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02:14</a:t>
            </a:r>
          </a:p>
        </p:txBody>
      </p:sp>
      <p:sp>
        <p:nvSpPr>
          <p:cNvPr id="494" name="Rounded Rectangle 49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02:13</a:t>
            </a:r>
          </a:p>
        </p:txBody>
      </p:sp>
      <p:sp>
        <p:nvSpPr>
          <p:cNvPr id="495" name="Rounded Rectangle 49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02:12</a:t>
            </a:r>
          </a:p>
        </p:txBody>
      </p:sp>
      <p:sp>
        <p:nvSpPr>
          <p:cNvPr id="496" name="Rounded Rectangle 49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02:11</a:t>
            </a:r>
          </a:p>
        </p:txBody>
      </p:sp>
      <p:sp>
        <p:nvSpPr>
          <p:cNvPr id="497" name="Rounded Rectangle 49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02:10</a:t>
            </a:r>
          </a:p>
        </p:txBody>
      </p:sp>
      <p:sp>
        <p:nvSpPr>
          <p:cNvPr id="498" name="Rounded Rectangle 49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02:09</a:t>
            </a:r>
          </a:p>
        </p:txBody>
      </p:sp>
      <p:sp>
        <p:nvSpPr>
          <p:cNvPr id="499" name="Rounded Rectangle 49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02:08</a:t>
            </a:r>
          </a:p>
        </p:txBody>
      </p:sp>
      <p:sp>
        <p:nvSpPr>
          <p:cNvPr id="500" name="Rounded Rectangle 49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02:07</a:t>
            </a:r>
          </a:p>
        </p:txBody>
      </p:sp>
      <p:sp>
        <p:nvSpPr>
          <p:cNvPr id="501" name="Rounded Rectangle 50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02:06</a:t>
            </a:r>
          </a:p>
        </p:txBody>
      </p:sp>
      <p:sp>
        <p:nvSpPr>
          <p:cNvPr id="502" name="Rounded Rectangle 50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02:05</a:t>
            </a:r>
          </a:p>
        </p:txBody>
      </p:sp>
      <p:sp>
        <p:nvSpPr>
          <p:cNvPr id="503" name="Rounded Rectangle 50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02:04</a:t>
            </a:r>
          </a:p>
        </p:txBody>
      </p:sp>
      <p:sp>
        <p:nvSpPr>
          <p:cNvPr id="504" name="Rounded Rectangle 50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02:03</a:t>
            </a:r>
          </a:p>
        </p:txBody>
      </p:sp>
      <p:sp>
        <p:nvSpPr>
          <p:cNvPr id="505" name="Rounded Rectangle 50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02:02</a:t>
            </a:r>
          </a:p>
        </p:txBody>
      </p:sp>
      <p:sp>
        <p:nvSpPr>
          <p:cNvPr id="506" name="Rounded Rectangle 50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02:01</a:t>
            </a:r>
          </a:p>
        </p:txBody>
      </p:sp>
      <p:sp>
        <p:nvSpPr>
          <p:cNvPr id="507" name="Rounded Rectangle 50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02:00</a:t>
            </a:r>
          </a:p>
        </p:txBody>
      </p:sp>
      <p:sp>
        <p:nvSpPr>
          <p:cNvPr id="508" name="Rounded Rectangle 50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01:59</a:t>
            </a:r>
          </a:p>
        </p:txBody>
      </p:sp>
      <p:sp>
        <p:nvSpPr>
          <p:cNvPr id="509" name="Rounded Rectangle 50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01:58</a:t>
            </a:r>
          </a:p>
        </p:txBody>
      </p:sp>
      <p:sp>
        <p:nvSpPr>
          <p:cNvPr id="510" name="Rounded Rectangle 50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01:57</a:t>
            </a:r>
          </a:p>
        </p:txBody>
      </p:sp>
      <p:sp>
        <p:nvSpPr>
          <p:cNvPr id="511" name="Rounded Rectangle 51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01:56</a:t>
            </a:r>
          </a:p>
        </p:txBody>
      </p:sp>
      <p:sp>
        <p:nvSpPr>
          <p:cNvPr id="512" name="Rounded Rectangle 51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01:55</a:t>
            </a:r>
          </a:p>
        </p:txBody>
      </p:sp>
      <p:sp>
        <p:nvSpPr>
          <p:cNvPr id="513" name="Rounded Rectangle 51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01:54</a:t>
            </a:r>
          </a:p>
        </p:txBody>
      </p:sp>
      <p:sp>
        <p:nvSpPr>
          <p:cNvPr id="514" name="Rounded Rectangle 51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01:53</a:t>
            </a:r>
          </a:p>
        </p:txBody>
      </p:sp>
      <p:sp>
        <p:nvSpPr>
          <p:cNvPr id="515" name="Rounded Rectangle 51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01:52</a:t>
            </a:r>
          </a:p>
        </p:txBody>
      </p:sp>
      <p:sp>
        <p:nvSpPr>
          <p:cNvPr id="516" name="Rounded Rectangle 51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01:51</a:t>
            </a:r>
          </a:p>
        </p:txBody>
      </p:sp>
      <p:sp>
        <p:nvSpPr>
          <p:cNvPr id="517" name="Rounded Rectangle 51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01:50</a:t>
            </a:r>
          </a:p>
        </p:txBody>
      </p:sp>
      <p:sp>
        <p:nvSpPr>
          <p:cNvPr id="518" name="Rounded Rectangle 51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01:49</a:t>
            </a:r>
          </a:p>
        </p:txBody>
      </p:sp>
      <p:sp>
        <p:nvSpPr>
          <p:cNvPr id="519" name="Rounded Rectangle 51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01:48</a:t>
            </a:r>
          </a:p>
        </p:txBody>
      </p:sp>
      <p:sp>
        <p:nvSpPr>
          <p:cNvPr id="520" name="Rounded Rectangle 51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01:47</a:t>
            </a:r>
          </a:p>
        </p:txBody>
      </p:sp>
      <p:sp>
        <p:nvSpPr>
          <p:cNvPr id="521" name="Rounded Rectangle 52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01:46</a:t>
            </a:r>
          </a:p>
        </p:txBody>
      </p:sp>
      <p:sp>
        <p:nvSpPr>
          <p:cNvPr id="522" name="Rounded Rectangle 52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01:45</a:t>
            </a:r>
          </a:p>
        </p:txBody>
      </p:sp>
      <p:sp>
        <p:nvSpPr>
          <p:cNvPr id="523" name="Rounded Rectangle 52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01:44</a:t>
            </a:r>
          </a:p>
        </p:txBody>
      </p:sp>
      <p:sp>
        <p:nvSpPr>
          <p:cNvPr id="524" name="Rounded Rectangle 52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01:43</a:t>
            </a:r>
          </a:p>
        </p:txBody>
      </p:sp>
      <p:sp>
        <p:nvSpPr>
          <p:cNvPr id="525" name="Rounded Rectangle 52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01:42</a:t>
            </a:r>
          </a:p>
        </p:txBody>
      </p:sp>
      <p:sp>
        <p:nvSpPr>
          <p:cNvPr id="526" name="Rounded Rectangle 52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01:41</a:t>
            </a:r>
          </a:p>
        </p:txBody>
      </p:sp>
      <p:sp>
        <p:nvSpPr>
          <p:cNvPr id="527" name="Rounded Rectangle 52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01:40</a:t>
            </a:r>
          </a:p>
        </p:txBody>
      </p:sp>
      <p:sp>
        <p:nvSpPr>
          <p:cNvPr id="528" name="Rounded Rectangle 52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01:39</a:t>
            </a:r>
          </a:p>
        </p:txBody>
      </p:sp>
      <p:sp>
        <p:nvSpPr>
          <p:cNvPr id="529" name="Rounded Rectangle 52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01:38</a:t>
            </a:r>
          </a:p>
        </p:txBody>
      </p:sp>
      <p:sp>
        <p:nvSpPr>
          <p:cNvPr id="530" name="Rounded Rectangle 52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01:37</a:t>
            </a:r>
          </a:p>
        </p:txBody>
      </p:sp>
      <p:sp>
        <p:nvSpPr>
          <p:cNvPr id="531" name="Rounded Rectangle 53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01:36</a:t>
            </a:r>
          </a:p>
        </p:txBody>
      </p:sp>
      <p:sp>
        <p:nvSpPr>
          <p:cNvPr id="532" name="Rounded Rectangle 53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01:35</a:t>
            </a:r>
          </a:p>
        </p:txBody>
      </p:sp>
      <p:sp>
        <p:nvSpPr>
          <p:cNvPr id="533" name="Rounded Rectangle 53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01:34</a:t>
            </a:r>
          </a:p>
        </p:txBody>
      </p:sp>
      <p:sp>
        <p:nvSpPr>
          <p:cNvPr id="534" name="Rounded Rectangle 53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01:33</a:t>
            </a:r>
          </a:p>
        </p:txBody>
      </p:sp>
      <p:sp>
        <p:nvSpPr>
          <p:cNvPr id="535" name="Rounded Rectangle 53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01:32</a:t>
            </a:r>
          </a:p>
        </p:txBody>
      </p:sp>
      <p:sp>
        <p:nvSpPr>
          <p:cNvPr id="536" name="Rounded Rectangle 53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01:31</a:t>
            </a:r>
          </a:p>
        </p:txBody>
      </p:sp>
      <p:sp>
        <p:nvSpPr>
          <p:cNvPr id="537" name="Rounded Rectangle 53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01:30</a:t>
            </a:r>
          </a:p>
        </p:txBody>
      </p:sp>
      <p:sp>
        <p:nvSpPr>
          <p:cNvPr id="538" name="Rounded Rectangle 53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01:29</a:t>
            </a:r>
          </a:p>
        </p:txBody>
      </p:sp>
      <p:sp>
        <p:nvSpPr>
          <p:cNvPr id="539" name="Rounded Rectangle 53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01:28</a:t>
            </a:r>
          </a:p>
        </p:txBody>
      </p:sp>
      <p:sp>
        <p:nvSpPr>
          <p:cNvPr id="540" name="Rounded Rectangle 53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01:27</a:t>
            </a:r>
          </a:p>
        </p:txBody>
      </p:sp>
      <p:sp>
        <p:nvSpPr>
          <p:cNvPr id="541" name="Rounded Rectangle 54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01:26</a:t>
            </a:r>
          </a:p>
        </p:txBody>
      </p:sp>
      <p:sp>
        <p:nvSpPr>
          <p:cNvPr id="542" name="Rounded Rectangle 54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01:25</a:t>
            </a:r>
          </a:p>
        </p:txBody>
      </p:sp>
      <p:sp>
        <p:nvSpPr>
          <p:cNvPr id="543" name="Rounded Rectangle 54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01:24</a:t>
            </a:r>
          </a:p>
        </p:txBody>
      </p:sp>
      <p:sp>
        <p:nvSpPr>
          <p:cNvPr id="544" name="Rounded Rectangle 54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01:23</a:t>
            </a:r>
          </a:p>
        </p:txBody>
      </p:sp>
      <p:sp>
        <p:nvSpPr>
          <p:cNvPr id="545" name="Rounded Rectangle 54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01:22</a:t>
            </a:r>
          </a:p>
        </p:txBody>
      </p:sp>
      <p:sp>
        <p:nvSpPr>
          <p:cNvPr id="546" name="Rounded Rectangle 54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01:21</a:t>
            </a:r>
          </a:p>
        </p:txBody>
      </p:sp>
      <p:sp>
        <p:nvSpPr>
          <p:cNvPr id="547" name="Rounded Rectangle 54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01:20</a:t>
            </a:r>
          </a:p>
        </p:txBody>
      </p:sp>
      <p:sp>
        <p:nvSpPr>
          <p:cNvPr id="548" name="Rounded Rectangle 54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01:19</a:t>
            </a:r>
          </a:p>
        </p:txBody>
      </p:sp>
      <p:sp>
        <p:nvSpPr>
          <p:cNvPr id="549" name="Rounded Rectangle 54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01:18</a:t>
            </a:r>
          </a:p>
        </p:txBody>
      </p:sp>
      <p:sp>
        <p:nvSpPr>
          <p:cNvPr id="550" name="Rounded Rectangle 54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01:17</a:t>
            </a:r>
          </a:p>
        </p:txBody>
      </p:sp>
      <p:sp>
        <p:nvSpPr>
          <p:cNvPr id="551" name="Rounded Rectangle 55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01:16</a:t>
            </a:r>
          </a:p>
        </p:txBody>
      </p:sp>
      <p:sp>
        <p:nvSpPr>
          <p:cNvPr id="552" name="Rounded Rectangle 55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01:15</a:t>
            </a:r>
          </a:p>
        </p:txBody>
      </p:sp>
      <p:sp>
        <p:nvSpPr>
          <p:cNvPr id="553" name="Rounded Rectangle 55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01:14</a:t>
            </a:r>
          </a:p>
        </p:txBody>
      </p:sp>
      <p:sp>
        <p:nvSpPr>
          <p:cNvPr id="554" name="Rounded Rectangle 55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01:13</a:t>
            </a:r>
          </a:p>
        </p:txBody>
      </p:sp>
      <p:sp>
        <p:nvSpPr>
          <p:cNvPr id="555" name="Rounded Rectangle 55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01:12</a:t>
            </a:r>
          </a:p>
        </p:txBody>
      </p:sp>
      <p:sp>
        <p:nvSpPr>
          <p:cNvPr id="556" name="Rounded Rectangle 55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01:11</a:t>
            </a:r>
          </a:p>
        </p:txBody>
      </p:sp>
      <p:sp>
        <p:nvSpPr>
          <p:cNvPr id="557" name="Rounded Rectangle 55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01:10</a:t>
            </a:r>
          </a:p>
        </p:txBody>
      </p:sp>
      <p:sp>
        <p:nvSpPr>
          <p:cNvPr id="558" name="Rounded Rectangle 55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01:09</a:t>
            </a:r>
          </a:p>
        </p:txBody>
      </p:sp>
      <p:sp>
        <p:nvSpPr>
          <p:cNvPr id="559" name="Rounded Rectangle 55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01:08</a:t>
            </a:r>
          </a:p>
        </p:txBody>
      </p:sp>
      <p:sp>
        <p:nvSpPr>
          <p:cNvPr id="560" name="Rounded Rectangle 55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01:07</a:t>
            </a:r>
          </a:p>
        </p:txBody>
      </p:sp>
      <p:sp>
        <p:nvSpPr>
          <p:cNvPr id="561" name="Rounded Rectangle 56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01:06</a:t>
            </a:r>
          </a:p>
        </p:txBody>
      </p:sp>
      <p:sp>
        <p:nvSpPr>
          <p:cNvPr id="562" name="Rounded Rectangle 56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01:05</a:t>
            </a:r>
          </a:p>
        </p:txBody>
      </p:sp>
      <p:sp>
        <p:nvSpPr>
          <p:cNvPr id="563" name="Rounded Rectangle 56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01:04</a:t>
            </a:r>
          </a:p>
        </p:txBody>
      </p:sp>
      <p:sp>
        <p:nvSpPr>
          <p:cNvPr id="564" name="Rounded Rectangle 56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01:03</a:t>
            </a:r>
          </a:p>
        </p:txBody>
      </p:sp>
      <p:sp>
        <p:nvSpPr>
          <p:cNvPr id="565" name="Rounded Rectangle 56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01:02</a:t>
            </a:r>
          </a:p>
        </p:txBody>
      </p:sp>
      <p:sp>
        <p:nvSpPr>
          <p:cNvPr id="566" name="Rounded Rectangle 56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01:01</a:t>
            </a:r>
          </a:p>
        </p:txBody>
      </p:sp>
      <p:sp>
        <p:nvSpPr>
          <p:cNvPr id="567" name="Rounded Rectangle 56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01:00</a:t>
            </a:r>
          </a:p>
        </p:txBody>
      </p:sp>
      <p:sp>
        <p:nvSpPr>
          <p:cNvPr id="568" name="Rounded Rectangle 56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00:59</a:t>
            </a:r>
          </a:p>
        </p:txBody>
      </p:sp>
      <p:sp>
        <p:nvSpPr>
          <p:cNvPr id="569" name="Rounded Rectangle 56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00:58</a:t>
            </a:r>
          </a:p>
        </p:txBody>
      </p:sp>
      <p:sp>
        <p:nvSpPr>
          <p:cNvPr id="570" name="Rounded Rectangle 56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00:57</a:t>
            </a:r>
          </a:p>
        </p:txBody>
      </p:sp>
      <p:sp>
        <p:nvSpPr>
          <p:cNvPr id="571" name="Rounded Rectangle 57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00:56</a:t>
            </a:r>
          </a:p>
        </p:txBody>
      </p:sp>
      <p:sp>
        <p:nvSpPr>
          <p:cNvPr id="572" name="Rounded Rectangle 57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00:55</a:t>
            </a:r>
          </a:p>
        </p:txBody>
      </p:sp>
      <p:sp>
        <p:nvSpPr>
          <p:cNvPr id="573" name="Rounded Rectangle 57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00:54</a:t>
            </a:r>
          </a:p>
        </p:txBody>
      </p:sp>
      <p:sp>
        <p:nvSpPr>
          <p:cNvPr id="574" name="Rounded Rectangle 57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00:53</a:t>
            </a:r>
          </a:p>
        </p:txBody>
      </p:sp>
      <p:sp>
        <p:nvSpPr>
          <p:cNvPr id="575" name="Rounded Rectangle 57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00:52</a:t>
            </a:r>
          </a:p>
        </p:txBody>
      </p:sp>
      <p:sp>
        <p:nvSpPr>
          <p:cNvPr id="576" name="Rounded Rectangle 57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00:51</a:t>
            </a:r>
          </a:p>
        </p:txBody>
      </p:sp>
      <p:sp>
        <p:nvSpPr>
          <p:cNvPr id="577" name="Rounded Rectangle 57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00:50</a:t>
            </a:r>
          </a:p>
        </p:txBody>
      </p:sp>
      <p:sp>
        <p:nvSpPr>
          <p:cNvPr id="578" name="Rounded Rectangle 57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00:49</a:t>
            </a:r>
          </a:p>
        </p:txBody>
      </p:sp>
      <p:sp>
        <p:nvSpPr>
          <p:cNvPr id="579" name="Rounded Rectangle 57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00:48</a:t>
            </a:r>
          </a:p>
        </p:txBody>
      </p:sp>
      <p:sp>
        <p:nvSpPr>
          <p:cNvPr id="580" name="Rounded Rectangle 57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00:47</a:t>
            </a:r>
          </a:p>
        </p:txBody>
      </p:sp>
      <p:sp>
        <p:nvSpPr>
          <p:cNvPr id="581" name="Rounded Rectangle 58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00:46</a:t>
            </a:r>
          </a:p>
        </p:txBody>
      </p:sp>
      <p:sp>
        <p:nvSpPr>
          <p:cNvPr id="582" name="Rounded Rectangle 58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00:45</a:t>
            </a:r>
          </a:p>
        </p:txBody>
      </p:sp>
      <p:sp>
        <p:nvSpPr>
          <p:cNvPr id="583" name="Rounded Rectangle 58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00:44</a:t>
            </a:r>
          </a:p>
        </p:txBody>
      </p:sp>
      <p:sp>
        <p:nvSpPr>
          <p:cNvPr id="584" name="Rounded Rectangle 58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00:43</a:t>
            </a:r>
          </a:p>
        </p:txBody>
      </p:sp>
      <p:sp>
        <p:nvSpPr>
          <p:cNvPr id="585" name="Rounded Rectangle 58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00:42</a:t>
            </a:r>
          </a:p>
        </p:txBody>
      </p:sp>
      <p:sp>
        <p:nvSpPr>
          <p:cNvPr id="586" name="Rounded Rectangle 58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00:41</a:t>
            </a:r>
          </a:p>
        </p:txBody>
      </p:sp>
      <p:sp>
        <p:nvSpPr>
          <p:cNvPr id="587" name="Rounded Rectangle 58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00:40</a:t>
            </a:r>
          </a:p>
        </p:txBody>
      </p:sp>
      <p:sp>
        <p:nvSpPr>
          <p:cNvPr id="588" name="Rounded Rectangle 58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00:39</a:t>
            </a:r>
          </a:p>
        </p:txBody>
      </p:sp>
      <p:sp>
        <p:nvSpPr>
          <p:cNvPr id="589" name="Rounded Rectangle 58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00:38</a:t>
            </a:r>
          </a:p>
        </p:txBody>
      </p:sp>
      <p:sp>
        <p:nvSpPr>
          <p:cNvPr id="590" name="Rounded Rectangle 58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00:37</a:t>
            </a:r>
          </a:p>
        </p:txBody>
      </p:sp>
      <p:sp>
        <p:nvSpPr>
          <p:cNvPr id="591" name="Rounded Rectangle 59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00:36</a:t>
            </a:r>
          </a:p>
        </p:txBody>
      </p:sp>
      <p:sp>
        <p:nvSpPr>
          <p:cNvPr id="592" name="Rounded Rectangle 59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00:35</a:t>
            </a:r>
          </a:p>
        </p:txBody>
      </p:sp>
      <p:sp>
        <p:nvSpPr>
          <p:cNvPr id="593" name="Rounded Rectangle 59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00:34</a:t>
            </a:r>
          </a:p>
        </p:txBody>
      </p:sp>
      <p:sp>
        <p:nvSpPr>
          <p:cNvPr id="594" name="Rounded Rectangle 59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00:33</a:t>
            </a:r>
          </a:p>
        </p:txBody>
      </p:sp>
      <p:sp>
        <p:nvSpPr>
          <p:cNvPr id="595" name="Rounded Rectangle 59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00:32</a:t>
            </a:r>
          </a:p>
        </p:txBody>
      </p:sp>
      <p:sp>
        <p:nvSpPr>
          <p:cNvPr id="596" name="Rounded Rectangle 59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00:31</a:t>
            </a:r>
          </a:p>
        </p:txBody>
      </p:sp>
      <p:sp>
        <p:nvSpPr>
          <p:cNvPr id="597" name="Rounded Rectangle 59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00:30</a:t>
            </a:r>
          </a:p>
        </p:txBody>
      </p:sp>
      <p:sp>
        <p:nvSpPr>
          <p:cNvPr id="598" name="Rounded Rectangle 59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00:29</a:t>
            </a:r>
          </a:p>
        </p:txBody>
      </p:sp>
      <p:sp>
        <p:nvSpPr>
          <p:cNvPr id="599" name="Rounded Rectangle 59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00:28</a:t>
            </a:r>
          </a:p>
        </p:txBody>
      </p:sp>
      <p:sp>
        <p:nvSpPr>
          <p:cNvPr id="600" name="Rounded Rectangle 59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00:27</a:t>
            </a:r>
          </a:p>
        </p:txBody>
      </p:sp>
      <p:sp>
        <p:nvSpPr>
          <p:cNvPr id="601" name="Rounded Rectangle 60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00:26</a:t>
            </a:r>
          </a:p>
        </p:txBody>
      </p:sp>
      <p:sp>
        <p:nvSpPr>
          <p:cNvPr id="602" name="Rounded Rectangle 60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00:25</a:t>
            </a:r>
          </a:p>
        </p:txBody>
      </p:sp>
      <p:sp>
        <p:nvSpPr>
          <p:cNvPr id="603" name="Rounded Rectangle 60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00:24</a:t>
            </a:r>
          </a:p>
        </p:txBody>
      </p:sp>
      <p:sp>
        <p:nvSpPr>
          <p:cNvPr id="604" name="Rounded Rectangle 60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00:23</a:t>
            </a:r>
          </a:p>
        </p:txBody>
      </p:sp>
      <p:sp>
        <p:nvSpPr>
          <p:cNvPr id="605" name="Rounded Rectangle 60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00:22</a:t>
            </a:r>
          </a:p>
        </p:txBody>
      </p:sp>
      <p:sp>
        <p:nvSpPr>
          <p:cNvPr id="606" name="Rounded Rectangle 60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00:21</a:t>
            </a:r>
          </a:p>
        </p:txBody>
      </p:sp>
      <p:sp>
        <p:nvSpPr>
          <p:cNvPr id="607" name="Rounded Rectangle 60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00:20</a:t>
            </a:r>
          </a:p>
        </p:txBody>
      </p:sp>
      <p:sp>
        <p:nvSpPr>
          <p:cNvPr id="608" name="Rounded Rectangle 60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00:19</a:t>
            </a:r>
          </a:p>
        </p:txBody>
      </p:sp>
      <p:sp>
        <p:nvSpPr>
          <p:cNvPr id="609" name="Rounded Rectangle 60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00:18</a:t>
            </a:r>
          </a:p>
        </p:txBody>
      </p:sp>
      <p:sp>
        <p:nvSpPr>
          <p:cNvPr id="610" name="Rounded Rectangle 60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00:17</a:t>
            </a:r>
          </a:p>
        </p:txBody>
      </p:sp>
      <p:sp>
        <p:nvSpPr>
          <p:cNvPr id="611" name="Rounded Rectangle 61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00:16</a:t>
            </a:r>
          </a:p>
        </p:txBody>
      </p:sp>
      <p:sp>
        <p:nvSpPr>
          <p:cNvPr id="612" name="Rounded Rectangle 61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00:15</a:t>
            </a:r>
          </a:p>
        </p:txBody>
      </p:sp>
      <p:sp>
        <p:nvSpPr>
          <p:cNvPr id="613" name="Rounded Rectangle 61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00:14</a:t>
            </a:r>
          </a:p>
        </p:txBody>
      </p:sp>
      <p:sp>
        <p:nvSpPr>
          <p:cNvPr id="614" name="Rounded Rectangle 61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00:13</a:t>
            </a:r>
          </a:p>
        </p:txBody>
      </p:sp>
      <p:sp>
        <p:nvSpPr>
          <p:cNvPr id="615" name="Rounded Rectangle 61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00:12</a:t>
            </a:r>
          </a:p>
        </p:txBody>
      </p:sp>
      <p:sp>
        <p:nvSpPr>
          <p:cNvPr id="616" name="Rounded Rectangle 61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00:11</a:t>
            </a:r>
          </a:p>
        </p:txBody>
      </p:sp>
      <p:sp>
        <p:nvSpPr>
          <p:cNvPr id="617" name="Rounded Rectangle 61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00:10</a:t>
            </a:r>
          </a:p>
        </p:txBody>
      </p:sp>
      <p:sp>
        <p:nvSpPr>
          <p:cNvPr id="618" name="Rounded Rectangle 617"/>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00:09</a:t>
            </a:r>
          </a:p>
        </p:txBody>
      </p:sp>
      <p:sp>
        <p:nvSpPr>
          <p:cNvPr id="619" name="Rounded Rectangle 618"/>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00:08</a:t>
            </a:r>
          </a:p>
        </p:txBody>
      </p:sp>
      <p:sp>
        <p:nvSpPr>
          <p:cNvPr id="620" name="Rounded Rectangle 619"/>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00:07</a:t>
            </a:r>
          </a:p>
        </p:txBody>
      </p:sp>
      <p:sp>
        <p:nvSpPr>
          <p:cNvPr id="621" name="Rounded Rectangle 620"/>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00:06</a:t>
            </a:r>
          </a:p>
        </p:txBody>
      </p:sp>
      <p:sp>
        <p:nvSpPr>
          <p:cNvPr id="622" name="Rounded Rectangle 621"/>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00:05</a:t>
            </a:r>
          </a:p>
        </p:txBody>
      </p:sp>
      <p:sp>
        <p:nvSpPr>
          <p:cNvPr id="623" name="Rounded Rectangle 622"/>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00:04</a:t>
            </a:r>
          </a:p>
        </p:txBody>
      </p:sp>
      <p:sp>
        <p:nvSpPr>
          <p:cNvPr id="624" name="Rounded Rectangle 623"/>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00:03</a:t>
            </a:r>
          </a:p>
        </p:txBody>
      </p:sp>
      <p:sp>
        <p:nvSpPr>
          <p:cNvPr id="625" name="Rounded Rectangle 624"/>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00:02</a:t>
            </a:r>
          </a:p>
        </p:txBody>
      </p:sp>
      <p:sp>
        <p:nvSpPr>
          <p:cNvPr id="626" name="Rounded Rectangle 625"/>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00:01</a:t>
            </a:r>
          </a:p>
        </p:txBody>
      </p:sp>
      <p:sp>
        <p:nvSpPr>
          <p:cNvPr id="627" name="Rounded Rectangle 626"/>
          <p:cNvSpPr/>
          <p:nvPr/>
        </p:nvSpPr>
        <p:spPr>
          <a:xfrm>
            <a:off x="10633248" y="5458544"/>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t>00:00</a:t>
            </a:r>
          </a:p>
        </p:txBody>
      </p:sp>
      <p:sp>
        <p:nvSpPr>
          <p:cNvPr id="628" name="Oval 627"/>
          <p:cNvSpPr/>
          <p:nvPr/>
        </p:nvSpPr>
        <p:spPr>
          <a:xfrm>
            <a:off x="11014248" y="6068144"/>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TG</a:t>
            </a:r>
          </a:p>
        </p:txBody>
      </p:sp>
    </p:spTree>
    <p:extLst>
      <p:ext uri="{BB962C8B-B14F-4D97-AF65-F5344CB8AC3E}">
        <p14:creationId xmlns:p14="http://schemas.microsoft.com/office/powerpoint/2010/main" val="42476078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anim calcmode="lin" valueType="num">
                                      <p:cBhvr>
                                        <p:cTn id="18" dur="2000" fill="hold"/>
                                        <p:tgtEl>
                                          <p:spTgt spid="21"/>
                                        </p:tgtEl>
                                        <p:attrNameLst>
                                          <p:attrName>ppt_w</p:attrName>
                                        </p:attrNameLst>
                                      </p:cBhvr>
                                      <p:tavLst>
                                        <p:tav tm="0" fmla="#ppt_w*sin(2.5*pi*$)">
                                          <p:val>
                                            <p:fltVal val="0"/>
                                          </p:val>
                                        </p:tav>
                                        <p:tav tm="100000">
                                          <p:val>
                                            <p:fltVal val="1"/>
                                          </p:val>
                                        </p:tav>
                                      </p:tavLst>
                                    </p:anim>
                                    <p:anim calcmode="lin" valueType="num">
                                      <p:cBhvr>
                                        <p:cTn id="19" dur="2000" fill="hold"/>
                                        <p:tgtEl>
                                          <p:spTgt spid="21"/>
                                        </p:tgtEl>
                                        <p:attrNameLst>
                                          <p:attrName>ppt_h</p:attrName>
                                        </p:attrNameLst>
                                      </p:cBhvr>
                                      <p:tavLst>
                                        <p:tav tm="0">
                                          <p:val>
                                            <p:strVal val="#ppt_h"/>
                                          </p:val>
                                        </p:tav>
                                        <p:tav tm="100000">
                                          <p:val>
                                            <p:strVal val="#ppt_h"/>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28"/>
                    </p:tgtEl>
                  </p:cond>
                </p:stCondLst>
                <p:endSync evt="end" delay="0">
                  <p:rtn val="all"/>
                </p:endSync>
                <p:childTnLst>
                  <p:par>
                    <p:cTn id="26" fill="hold">
                      <p:stCondLst>
                        <p:cond delay="0"/>
                      </p:stCondLst>
                      <p:childTnLst>
                        <p:par>
                          <p:cTn id="27" fill="hold">
                            <p:stCondLst>
                              <p:cond delay="0"/>
                            </p:stCondLst>
                            <p:childTnLst>
                              <p:par>
                                <p:cTn id="28" presetID="4" presetClass="exit" presetSubtype="16" fill="hold" grpId="0" nodeType="clickEffect">
                                  <p:stCondLst>
                                    <p:cond delay="0"/>
                                  </p:stCondLst>
                                  <p:childTnLst>
                                    <p:animEffect transition="out" filter="box(in)">
                                      <p:cBhvr>
                                        <p:cTn id="29" dur="500"/>
                                        <p:tgtEl>
                                          <p:spTgt spid="628"/>
                                        </p:tgtEl>
                                      </p:cBhvr>
                                    </p:animEffect>
                                    <p:set>
                                      <p:cBhvr>
                                        <p:cTn id="30" dur="1" fill="hold">
                                          <p:stCondLst>
                                            <p:cond delay="499"/>
                                          </p:stCondLst>
                                        </p:cTn>
                                        <p:tgtEl>
                                          <p:spTgt spid="628"/>
                                        </p:tgtEl>
                                        <p:attrNameLst>
                                          <p:attrName>style.visibility</p:attrName>
                                        </p:attrNameLst>
                                      </p:cBhvr>
                                      <p:to>
                                        <p:strVal val="hidden"/>
                                      </p:to>
                                    </p:set>
                                  </p:childTnLst>
                                </p:cTn>
                              </p:par>
                            </p:childTnLst>
                          </p:cTn>
                        </p:par>
                        <p:par>
                          <p:cTn id="31" fill="hold">
                            <p:stCondLst>
                              <p:cond delay="500"/>
                            </p:stCondLst>
                            <p:childTnLst>
                              <p:par>
                                <p:cTn id="32" presetID="11" presetClass="entr" presetSubtype="0" fill="hold" grpId="0" nodeType="afterEffect">
                                  <p:stCondLst>
                                    <p:cond delay="0"/>
                                  </p:stCondLst>
                                  <p:childTnLst>
                                    <p:set>
                                      <p:cBhvr>
                                        <p:cTn id="33" dur="1000">
                                          <p:stCondLst>
                                            <p:cond delay="0"/>
                                          </p:stCondLst>
                                        </p:cTn>
                                        <p:tgtEl>
                                          <p:spTgt spid="327"/>
                                        </p:tgtEl>
                                        <p:attrNameLst>
                                          <p:attrName>style.visibility</p:attrName>
                                        </p:attrNameLst>
                                      </p:cBhvr>
                                      <p:to>
                                        <p:strVal val="visible"/>
                                      </p:to>
                                    </p:set>
                                  </p:childTnLst>
                                </p:cTn>
                              </p:par>
                            </p:childTnLst>
                          </p:cTn>
                        </p:par>
                        <p:par>
                          <p:cTn id="34" fill="hold">
                            <p:stCondLst>
                              <p:cond delay="1500"/>
                            </p:stCondLst>
                            <p:childTnLst>
                              <p:par>
                                <p:cTn id="35" presetID="11" presetClass="entr" presetSubtype="0" fill="hold" grpId="0" nodeType="afterEffect">
                                  <p:stCondLst>
                                    <p:cond delay="0"/>
                                  </p:stCondLst>
                                  <p:childTnLst>
                                    <p:set>
                                      <p:cBhvr>
                                        <p:cTn id="36" dur="1000">
                                          <p:stCondLst>
                                            <p:cond delay="0"/>
                                          </p:stCondLst>
                                        </p:cTn>
                                        <p:tgtEl>
                                          <p:spTgt spid="328"/>
                                        </p:tgtEl>
                                        <p:attrNameLst>
                                          <p:attrName>style.visibility</p:attrName>
                                        </p:attrNameLst>
                                      </p:cBhvr>
                                      <p:to>
                                        <p:strVal val="visible"/>
                                      </p:to>
                                    </p:set>
                                  </p:childTnLst>
                                </p:cTn>
                              </p:par>
                            </p:childTnLst>
                          </p:cTn>
                        </p:par>
                        <p:par>
                          <p:cTn id="37" fill="hold">
                            <p:stCondLst>
                              <p:cond delay="2500"/>
                            </p:stCondLst>
                            <p:childTnLst>
                              <p:par>
                                <p:cTn id="38" presetID="11" presetClass="entr" presetSubtype="0" fill="hold" grpId="0" nodeType="afterEffect">
                                  <p:stCondLst>
                                    <p:cond delay="0"/>
                                  </p:stCondLst>
                                  <p:childTnLst>
                                    <p:set>
                                      <p:cBhvr>
                                        <p:cTn id="39" dur="1000">
                                          <p:stCondLst>
                                            <p:cond delay="0"/>
                                          </p:stCondLst>
                                        </p:cTn>
                                        <p:tgtEl>
                                          <p:spTgt spid="329"/>
                                        </p:tgtEl>
                                        <p:attrNameLst>
                                          <p:attrName>style.visibility</p:attrName>
                                        </p:attrNameLst>
                                      </p:cBhvr>
                                      <p:to>
                                        <p:strVal val="visible"/>
                                      </p:to>
                                    </p:set>
                                  </p:childTnLst>
                                </p:cTn>
                              </p:par>
                            </p:childTnLst>
                          </p:cTn>
                        </p:par>
                        <p:par>
                          <p:cTn id="40" fill="hold">
                            <p:stCondLst>
                              <p:cond delay="3500"/>
                            </p:stCondLst>
                            <p:childTnLst>
                              <p:par>
                                <p:cTn id="41" presetID="11" presetClass="entr" presetSubtype="0" fill="hold" grpId="0" nodeType="afterEffect">
                                  <p:stCondLst>
                                    <p:cond delay="0"/>
                                  </p:stCondLst>
                                  <p:childTnLst>
                                    <p:set>
                                      <p:cBhvr>
                                        <p:cTn id="42" dur="1000">
                                          <p:stCondLst>
                                            <p:cond delay="0"/>
                                          </p:stCondLst>
                                        </p:cTn>
                                        <p:tgtEl>
                                          <p:spTgt spid="330"/>
                                        </p:tgtEl>
                                        <p:attrNameLst>
                                          <p:attrName>style.visibility</p:attrName>
                                        </p:attrNameLst>
                                      </p:cBhvr>
                                      <p:to>
                                        <p:strVal val="visible"/>
                                      </p:to>
                                    </p:set>
                                  </p:childTnLst>
                                </p:cTn>
                              </p:par>
                            </p:childTnLst>
                          </p:cTn>
                        </p:par>
                        <p:par>
                          <p:cTn id="43" fill="hold">
                            <p:stCondLst>
                              <p:cond delay="4500"/>
                            </p:stCondLst>
                            <p:childTnLst>
                              <p:par>
                                <p:cTn id="44" presetID="11" presetClass="entr" presetSubtype="0" fill="hold" grpId="0" nodeType="afterEffect">
                                  <p:stCondLst>
                                    <p:cond delay="0"/>
                                  </p:stCondLst>
                                  <p:childTnLst>
                                    <p:set>
                                      <p:cBhvr>
                                        <p:cTn id="45" dur="1000">
                                          <p:stCondLst>
                                            <p:cond delay="0"/>
                                          </p:stCondLst>
                                        </p:cTn>
                                        <p:tgtEl>
                                          <p:spTgt spid="331"/>
                                        </p:tgtEl>
                                        <p:attrNameLst>
                                          <p:attrName>style.visibility</p:attrName>
                                        </p:attrNameLst>
                                      </p:cBhvr>
                                      <p:to>
                                        <p:strVal val="visible"/>
                                      </p:to>
                                    </p:set>
                                  </p:childTnLst>
                                </p:cTn>
                              </p:par>
                            </p:childTnLst>
                          </p:cTn>
                        </p:par>
                        <p:par>
                          <p:cTn id="46" fill="hold">
                            <p:stCondLst>
                              <p:cond delay="5500"/>
                            </p:stCondLst>
                            <p:childTnLst>
                              <p:par>
                                <p:cTn id="47" presetID="11" presetClass="entr" presetSubtype="0" fill="hold" grpId="0" nodeType="afterEffect">
                                  <p:stCondLst>
                                    <p:cond delay="0"/>
                                  </p:stCondLst>
                                  <p:childTnLst>
                                    <p:set>
                                      <p:cBhvr>
                                        <p:cTn id="48" dur="1000">
                                          <p:stCondLst>
                                            <p:cond delay="0"/>
                                          </p:stCondLst>
                                        </p:cTn>
                                        <p:tgtEl>
                                          <p:spTgt spid="332"/>
                                        </p:tgtEl>
                                        <p:attrNameLst>
                                          <p:attrName>style.visibility</p:attrName>
                                        </p:attrNameLst>
                                      </p:cBhvr>
                                      <p:to>
                                        <p:strVal val="visible"/>
                                      </p:to>
                                    </p:set>
                                  </p:childTnLst>
                                </p:cTn>
                              </p:par>
                            </p:childTnLst>
                          </p:cTn>
                        </p:par>
                        <p:par>
                          <p:cTn id="49" fill="hold">
                            <p:stCondLst>
                              <p:cond delay="6500"/>
                            </p:stCondLst>
                            <p:childTnLst>
                              <p:par>
                                <p:cTn id="50" presetID="11" presetClass="entr" presetSubtype="0" fill="hold" grpId="0" nodeType="afterEffect">
                                  <p:stCondLst>
                                    <p:cond delay="0"/>
                                  </p:stCondLst>
                                  <p:childTnLst>
                                    <p:set>
                                      <p:cBhvr>
                                        <p:cTn id="51" dur="1000">
                                          <p:stCondLst>
                                            <p:cond delay="0"/>
                                          </p:stCondLst>
                                        </p:cTn>
                                        <p:tgtEl>
                                          <p:spTgt spid="333"/>
                                        </p:tgtEl>
                                        <p:attrNameLst>
                                          <p:attrName>style.visibility</p:attrName>
                                        </p:attrNameLst>
                                      </p:cBhvr>
                                      <p:to>
                                        <p:strVal val="visible"/>
                                      </p:to>
                                    </p:set>
                                  </p:childTnLst>
                                </p:cTn>
                              </p:par>
                            </p:childTnLst>
                          </p:cTn>
                        </p:par>
                        <p:par>
                          <p:cTn id="52" fill="hold">
                            <p:stCondLst>
                              <p:cond delay="7500"/>
                            </p:stCondLst>
                            <p:childTnLst>
                              <p:par>
                                <p:cTn id="53" presetID="11" presetClass="entr" presetSubtype="0" fill="hold" grpId="0" nodeType="afterEffect">
                                  <p:stCondLst>
                                    <p:cond delay="0"/>
                                  </p:stCondLst>
                                  <p:childTnLst>
                                    <p:set>
                                      <p:cBhvr>
                                        <p:cTn id="54" dur="1000">
                                          <p:stCondLst>
                                            <p:cond delay="0"/>
                                          </p:stCondLst>
                                        </p:cTn>
                                        <p:tgtEl>
                                          <p:spTgt spid="334"/>
                                        </p:tgtEl>
                                        <p:attrNameLst>
                                          <p:attrName>style.visibility</p:attrName>
                                        </p:attrNameLst>
                                      </p:cBhvr>
                                      <p:to>
                                        <p:strVal val="visible"/>
                                      </p:to>
                                    </p:set>
                                  </p:childTnLst>
                                </p:cTn>
                              </p:par>
                            </p:childTnLst>
                          </p:cTn>
                        </p:par>
                        <p:par>
                          <p:cTn id="55" fill="hold">
                            <p:stCondLst>
                              <p:cond delay="8500"/>
                            </p:stCondLst>
                            <p:childTnLst>
                              <p:par>
                                <p:cTn id="56" presetID="11" presetClass="entr" presetSubtype="0" fill="hold" grpId="0" nodeType="afterEffect">
                                  <p:stCondLst>
                                    <p:cond delay="0"/>
                                  </p:stCondLst>
                                  <p:childTnLst>
                                    <p:set>
                                      <p:cBhvr>
                                        <p:cTn id="57" dur="1000">
                                          <p:stCondLst>
                                            <p:cond delay="0"/>
                                          </p:stCondLst>
                                        </p:cTn>
                                        <p:tgtEl>
                                          <p:spTgt spid="335"/>
                                        </p:tgtEl>
                                        <p:attrNameLst>
                                          <p:attrName>style.visibility</p:attrName>
                                        </p:attrNameLst>
                                      </p:cBhvr>
                                      <p:to>
                                        <p:strVal val="visible"/>
                                      </p:to>
                                    </p:set>
                                  </p:childTnLst>
                                </p:cTn>
                              </p:par>
                            </p:childTnLst>
                          </p:cTn>
                        </p:par>
                        <p:par>
                          <p:cTn id="58" fill="hold">
                            <p:stCondLst>
                              <p:cond delay="9500"/>
                            </p:stCondLst>
                            <p:childTnLst>
                              <p:par>
                                <p:cTn id="59" presetID="11" presetClass="entr" presetSubtype="0" fill="hold" grpId="0" nodeType="afterEffect">
                                  <p:stCondLst>
                                    <p:cond delay="0"/>
                                  </p:stCondLst>
                                  <p:childTnLst>
                                    <p:set>
                                      <p:cBhvr>
                                        <p:cTn id="60" dur="1000">
                                          <p:stCondLst>
                                            <p:cond delay="0"/>
                                          </p:stCondLst>
                                        </p:cTn>
                                        <p:tgtEl>
                                          <p:spTgt spid="336"/>
                                        </p:tgtEl>
                                        <p:attrNameLst>
                                          <p:attrName>style.visibility</p:attrName>
                                        </p:attrNameLst>
                                      </p:cBhvr>
                                      <p:to>
                                        <p:strVal val="visible"/>
                                      </p:to>
                                    </p:set>
                                  </p:childTnLst>
                                </p:cTn>
                              </p:par>
                            </p:childTnLst>
                          </p:cTn>
                        </p:par>
                        <p:par>
                          <p:cTn id="61" fill="hold">
                            <p:stCondLst>
                              <p:cond delay="10500"/>
                            </p:stCondLst>
                            <p:childTnLst>
                              <p:par>
                                <p:cTn id="62" presetID="11" presetClass="entr" presetSubtype="0" fill="hold" grpId="0" nodeType="afterEffect">
                                  <p:stCondLst>
                                    <p:cond delay="0"/>
                                  </p:stCondLst>
                                  <p:childTnLst>
                                    <p:set>
                                      <p:cBhvr>
                                        <p:cTn id="63" dur="1000">
                                          <p:stCondLst>
                                            <p:cond delay="0"/>
                                          </p:stCondLst>
                                        </p:cTn>
                                        <p:tgtEl>
                                          <p:spTgt spid="337"/>
                                        </p:tgtEl>
                                        <p:attrNameLst>
                                          <p:attrName>style.visibility</p:attrName>
                                        </p:attrNameLst>
                                      </p:cBhvr>
                                      <p:to>
                                        <p:strVal val="visible"/>
                                      </p:to>
                                    </p:set>
                                  </p:childTnLst>
                                </p:cTn>
                              </p:par>
                            </p:childTnLst>
                          </p:cTn>
                        </p:par>
                        <p:par>
                          <p:cTn id="64" fill="hold">
                            <p:stCondLst>
                              <p:cond delay="11500"/>
                            </p:stCondLst>
                            <p:childTnLst>
                              <p:par>
                                <p:cTn id="65" presetID="11" presetClass="entr" presetSubtype="0" fill="hold" grpId="0" nodeType="afterEffect">
                                  <p:stCondLst>
                                    <p:cond delay="0"/>
                                  </p:stCondLst>
                                  <p:childTnLst>
                                    <p:set>
                                      <p:cBhvr>
                                        <p:cTn id="66" dur="1000">
                                          <p:stCondLst>
                                            <p:cond delay="0"/>
                                          </p:stCondLst>
                                        </p:cTn>
                                        <p:tgtEl>
                                          <p:spTgt spid="338"/>
                                        </p:tgtEl>
                                        <p:attrNameLst>
                                          <p:attrName>style.visibility</p:attrName>
                                        </p:attrNameLst>
                                      </p:cBhvr>
                                      <p:to>
                                        <p:strVal val="visible"/>
                                      </p:to>
                                    </p:set>
                                  </p:childTnLst>
                                </p:cTn>
                              </p:par>
                            </p:childTnLst>
                          </p:cTn>
                        </p:par>
                        <p:par>
                          <p:cTn id="67" fill="hold">
                            <p:stCondLst>
                              <p:cond delay="12500"/>
                            </p:stCondLst>
                            <p:childTnLst>
                              <p:par>
                                <p:cTn id="68" presetID="11" presetClass="entr" presetSubtype="0" fill="hold" grpId="0" nodeType="afterEffect">
                                  <p:stCondLst>
                                    <p:cond delay="0"/>
                                  </p:stCondLst>
                                  <p:childTnLst>
                                    <p:set>
                                      <p:cBhvr>
                                        <p:cTn id="69" dur="1000">
                                          <p:stCondLst>
                                            <p:cond delay="0"/>
                                          </p:stCondLst>
                                        </p:cTn>
                                        <p:tgtEl>
                                          <p:spTgt spid="339"/>
                                        </p:tgtEl>
                                        <p:attrNameLst>
                                          <p:attrName>style.visibility</p:attrName>
                                        </p:attrNameLst>
                                      </p:cBhvr>
                                      <p:to>
                                        <p:strVal val="visible"/>
                                      </p:to>
                                    </p:set>
                                  </p:childTnLst>
                                </p:cTn>
                              </p:par>
                            </p:childTnLst>
                          </p:cTn>
                        </p:par>
                        <p:par>
                          <p:cTn id="70" fill="hold">
                            <p:stCondLst>
                              <p:cond delay="13500"/>
                            </p:stCondLst>
                            <p:childTnLst>
                              <p:par>
                                <p:cTn id="71" presetID="11" presetClass="entr" presetSubtype="0" fill="hold" grpId="0" nodeType="afterEffect">
                                  <p:stCondLst>
                                    <p:cond delay="0"/>
                                  </p:stCondLst>
                                  <p:childTnLst>
                                    <p:set>
                                      <p:cBhvr>
                                        <p:cTn id="72" dur="1000">
                                          <p:stCondLst>
                                            <p:cond delay="0"/>
                                          </p:stCondLst>
                                        </p:cTn>
                                        <p:tgtEl>
                                          <p:spTgt spid="340"/>
                                        </p:tgtEl>
                                        <p:attrNameLst>
                                          <p:attrName>style.visibility</p:attrName>
                                        </p:attrNameLst>
                                      </p:cBhvr>
                                      <p:to>
                                        <p:strVal val="visible"/>
                                      </p:to>
                                    </p:set>
                                  </p:childTnLst>
                                </p:cTn>
                              </p:par>
                            </p:childTnLst>
                          </p:cTn>
                        </p:par>
                        <p:par>
                          <p:cTn id="73" fill="hold">
                            <p:stCondLst>
                              <p:cond delay="14500"/>
                            </p:stCondLst>
                            <p:childTnLst>
                              <p:par>
                                <p:cTn id="74" presetID="11" presetClass="entr" presetSubtype="0" fill="hold" grpId="0" nodeType="afterEffect">
                                  <p:stCondLst>
                                    <p:cond delay="0"/>
                                  </p:stCondLst>
                                  <p:childTnLst>
                                    <p:set>
                                      <p:cBhvr>
                                        <p:cTn id="75" dur="1000">
                                          <p:stCondLst>
                                            <p:cond delay="0"/>
                                          </p:stCondLst>
                                        </p:cTn>
                                        <p:tgtEl>
                                          <p:spTgt spid="341"/>
                                        </p:tgtEl>
                                        <p:attrNameLst>
                                          <p:attrName>style.visibility</p:attrName>
                                        </p:attrNameLst>
                                      </p:cBhvr>
                                      <p:to>
                                        <p:strVal val="visible"/>
                                      </p:to>
                                    </p:set>
                                  </p:childTnLst>
                                </p:cTn>
                              </p:par>
                            </p:childTnLst>
                          </p:cTn>
                        </p:par>
                        <p:par>
                          <p:cTn id="76" fill="hold">
                            <p:stCondLst>
                              <p:cond delay="15500"/>
                            </p:stCondLst>
                            <p:childTnLst>
                              <p:par>
                                <p:cTn id="77" presetID="11" presetClass="entr" presetSubtype="0" fill="hold" grpId="0" nodeType="afterEffect">
                                  <p:stCondLst>
                                    <p:cond delay="0"/>
                                  </p:stCondLst>
                                  <p:childTnLst>
                                    <p:set>
                                      <p:cBhvr>
                                        <p:cTn id="78" dur="1000">
                                          <p:stCondLst>
                                            <p:cond delay="0"/>
                                          </p:stCondLst>
                                        </p:cTn>
                                        <p:tgtEl>
                                          <p:spTgt spid="342"/>
                                        </p:tgtEl>
                                        <p:attrNameLst>
                                          <p:attrName>style.visibility</p:attrName>
                                        </p:attrNameLst>
                                      </p:cBhvr>
                                      <p:to>
                                        <p:strVal val="visible"/>
                                      </p:to>
                                    </p:set>
                                  </p:childTnLst>
                                </p:cTn>
                              </p:par>
                            </p:childTnLst>
                          </p:cTn>
                        </p:par>
                        <p:par>
                          <p:cTn id="79" fill="hold">
                            <p:stCondLst>
                              <p:cond delay="16500"/>
                            </p:stCondLst>
                            <p:childTnLst>
                              <p:par>
                                <p:cTn id="80" presetID="11" presetClass="entr" presetSubtype="0" fill="hold" grpId="0" nodeType="afterEffect">
                                  <p:stCondLst>
                                    <p:cond delay="0"/>
                                  </p:stCondLst>
                                  <p:childTnLst>
                                    <p:set>
                                      <p:cBhvr>
                                        <p:cTn id="81" dur="1000">
                                          <p:stCondLst>
                                            <p:cond delay="0"/>
                                          </p:stCondLst>
                                        </p:cTn>
                                        <p:tgtEl>
                                          <p:spTgt spid="343"/>
                                        </p:tgtEl>
                                        <p:attrNameLst>
                                          <p:attrName>style.visibility</p:attrName>
                                        </p:attrNameLst>
                                      </p:cBhvr>
                                      <p:to>
                                        <p:strVal val="visible"/>
                                      </p:to>
                                    </p:set>
                                  </p:childTnLst>
                                </p:cTn>
                              </p:par>
                            </p:childTnLst>
                          </p:cTn>
                        </p:par>
                        <p:par>
                          <p:cTn id="82" fill="hold">
                            <p:stCondLst>
                              <p:cond delay="17500"/>
                            </p:stCondLst>
                            <p:childTnLst>
                              <p:par>
                                <p:cTn id="83" presetID="11" presetClass="entr" presetSubtype="0" fill="hold" grpId="0" nodeType="afterEffect">
                                  <p:stCondLst>
                                    <p:cond delay="0"/>
                                  </p:stCondLst>
                                  <p:childTnLst>
                                    <p:set>
                                      <p:cBhvr>
                                        <p:cTn id="84" dur="1000">
                                          <p:stCondLst>
                                            <p:cond delay="0"/>
                                          </p:stCondLst>
                                        </p:cTn>
                                        <p:tgtEl>
                                          <p:spTgt spid="344"/>
                                        </p:tgtEl>
                                        <p:attrNameLst>
                                          <p:attrName>style.visibility</p:attrName>
                                        </p:attrNameLst>
                                      </p:cBhvr>
                                      <p:to>
                                        <p:strVal val="visible"/>
                                      </p:to>
                                    </p:set>
                                  </p:childTnLst>
                                </p:cTn>
                              </p:par>
                            </p:childTnLst>
                          </p:cTn>
                        </p:par>
                        <p:par>
                          <p:cTn id="85" fill="hold">
                            <p:stCondLst>
                              <p:cond delay="18500"/>
                            </p:stCondLst>
                            <p:childTnLst>
                              <p:par>
                                <p:cTn id="86" presetID="11" presetClass="entr" presetSubtype="0" fill="hold" grpId="0" nodeType="afterEffect">
                                  <p:stCondLst>
                                    <p:cond delay="0"/>
                                  </p:stCondLst>
                                  <p:childTnLst>
                                    <p:set>
                                      <p:cBhvr>
                                        <p:cTn id="87" dur="1000">
                                          <p:stCondLst>
                                            <p:cond delay="0"/>
                                          </p:stCondLst>
                                        </p:cTn>
                                        <p:tgtEl>
                                          <p:spTgt spid="345"/>
                                        </p:tgtEl>
                                        <p:attrNameLst>
                                          <p:attrName>style.visibility</p:attrName>
                                        </p:attrNameLst>
                                      </p:cBhvr>
                                      <p:to>
                                        <p:strVal val="visible"/>
                                      </p:to>
                                    </p:set>
                                  </p:childTnLst>
                                </p:cTn>
                              </p:par>
                            </p:childTnLst>
                          </p:cTn>
                        </p:par>
                        <p:par>
                          <p:cTn id="88" fill="hold">
                            <p:stCondLst>
                              <p:cond delay="19500"/>
                            </p:stCondLst>
                            <p:childTnLst>
                              <p:par>
                                <p:cTn id="89" presetID="11" presetClass="entr" presetSubtype="0" fill="hold" grpId="0" nodeType="afterEffect">
                                  <p:stCondLst>
                                    <p:cond delay="0"/>
                                  </p:stCondLst>
                                  <p:childTnLst>
                                    <p:set>
                                      <p:cBhvr>
                                        <p:cTn id="90" dur="1000">
                                          <p:stCondLst>
                                            <p:cond delay="0"/>
                                          </p:stCondLst>
                                        </p:cTn>
                                        <p:tgtEl>
                                          <p:spTgt spid="346"/>
                                        </p:tgtEl>
                                        <p:attrNameLst>
                                          <p:attrName>style.visibility</p:attrName>
                                        </p:attrNameLst>
                                      </p:cBhvr>
                                      <p:to>
                                        <p:strVal val="visible"/>
                                      </p:to>
                                    </p:set>
                                  </p:childTnLst>
                                </p:cTn>
                              </p:par>
                            </p:childTnLst>
                          </p:cTn>
                        </p:par>
                        <p:par>
                          <p:cTn id="91" fill="hold">
                            <p:stCondLst>
                              <p:cond delay="20500"/>
                            </p:stCondLst>
                            <p:childTnLst>
                              <p:par>
                                <p:cTn id="92" presetID="11" presetClass="entr" presetSubtype="0" fill="hold" grpId="0" nodeType="afterEffect">
                                  <p:stCondLst>
                                    <p:cond delay="0"/>
                                  </p:stCondLst>
                                  <p:childTnLst>
                                    <p:set>
                                      <p:cBhvr>
                                        <p:cTn id="93" dur="1000">
                                          <p:stCondLst>
                                            <p:cond delay="0"/>
                                          </p:stCondLst>
                                        </p:cTn>
                                        <p:tgtEl>
                                          <p:spTgt spid="347"/>
                                        </p:tgtEl>
                                        <p:attrNameLst>
                                          <p:attrName>style.visibility</p:attrName>
                                        </p:attrNameLst>
                                      </p:cBhvr>
                                      <p:to>
                                        <p:strVal val="visible"/>
                                      </p:to>
                                    </p:set>
                                  </p:childTnLst>
                                </p:cTn>
                              </p:par>
                            </p:childTnLst>
                          </p:cTn>
                        </p:par>
                        <p:par>
                          <p:cTn id="94" fill="hold">
                            <p:stCondLst>
                              <p:cond delay="21500"/>
                            </p:stCondLst>
                            <p:childTnLst>
                              <p:par>
                                <p:cTn id="95" presetID="11" presetClass="entr" presetSubtype="0" fill="hold" grpId="0" nodeType="afterEffect">
                                  <p:stCondLst>
                                    <p:cond delay="0"/>
                                  </p:stCondLst>
                                  <p:childTnLst>
                                    <p:set>
                                      <p:cBhvr>
                                        <p:cTn id="96" dur="1000">
                                          <p:stCondLst>
                                            <p:cond delay="0"/>
                                          </p:stCondLst>
                                        </p:cTn>
                                        <p:tgtEl>
                                          <p:spTgt spid="348"/>
                                        </p:tgtEl>
                                        <p:attrNameLst>
                                          <p:attrName>style.visibility</p:attrName>
                                        </p:attrNameLst>
                                      </p:cBhvr>
                                      <p:to>
                                        <p:strVal val="visible"/>
                                      </p:to>
                                    </p:set>
                                  </p:childTnLst>
                                </p:cTn>
                              </p:par>
                            </p:childTnLst>
                          </p:cTn>
                        </p:par>
                        <p:par>
                          <p:cTn id="97" fill="hold">
                            <p:stCondLst>
                              <p:cond delay="22500"/>
                            </p:stCondLst>
                            <p:childTnLst>
                              <p:par>
                                <p:cTn id="98" presetID="11" presetClass="entr" presetSubtype="0" fill="hold" grpId="0" nodeType="afterEffect">
                                  <p:stCondLst>
                                    <p:cond delay="0"/>
                                  </p:stCondLst>
                                  <p:childTnLst>
                                    <p:set>
                                      <p:cBhvr>
                                        <p:cTn id="99" dur="1000">
                                          <p:stCondLst>
                                            <p:cond delay="0"/>
                                          </p:stCondLst>
                                        </p:cTn>
                                        <p:tgtEl>
                                          <p:spTgt spid="349"/>
                                        </p:tgtEl>
                                        <p:attrNameLst>
                                          <p:attrName>style.visibility</p:attrName>
                                        </p:attrNameLst>
                                      </p:cBhvr>
                                      <p:to>
                                        <p:strVal val="visible"/>
                                      </p:to>
                                    </p:set>
                                  </p:childTnLst>
                                </p:cTn>
                              </p:par>
                            </p:childTnLst>
                          </p:cTn>
                        </p:par>
                        <p:par>
                          <p:cTn id="100" fill="hold">
                            <p:stCondLst>
                              <p:cond delay="23500"/>
                            </p:stCondLst>
                            <p:childTnLst>
                              <p:par>
                                <p:cTn id="101" presetID="11" presetClass="entr" presetSubtype="0" fill="hold" grpId="0" nodeType="afterEffect">
                                  <p:stCondLst>
                                    <p:cond delay="0"/>
                                  </p:stCondLst>
                                  <p:childTnLst>
                                    <p:set>
                                      <p:cBhvr>
                                        <p:cTn id="102" dur="1000">
                                          <p:stCondLst>
                                            <p:cond delay="0"/>
                                          </p:stCondLst>
                                        </p:cTn>
                                        <p:tgtEl>
                                          <p:spTgt spid="350"/>
                                        </p:tgtEl>
                                        <p:attrNameLst>
                                          <p:attrName>style.visibility</p:attrName>
                                        </p:attrNameLst>
                                      </p:cBhvr>
                                      <p:to>
                                        <p:strVal val="visible"/>
                                      </p:to>
                                    </p:set>
                                  </p:childTnLst>
                                </p:cTn>
                              </p:par>
                            </p:childTnLst>
                          </p:cTn>
                        </p:par>
                        <p:par>
                          <p:cTn id="103" fill="hold">
                            <p:stCondLst>
                              <p:cond delay="24500"/>
                            </p:stCondLst>
                            <p:childTnLst>
                              <p:par>
                                <p:cTn id="104" presetID="11" presetClass="entr" presetSubtype="0" fill="hold" grpId="0" nodeType="afterEffect">
                                  <p:stCondLst>
                                    <p:cond delay="0"/>
                                  </p:stCondLst>
                                  <p:childTnLst>
                                    <p:set>
                                      <p:cBhvr>
                                        <p:cTn id="105" dur="1000">
                                          <p:stCondLst>
                                            <p:cond delay="0"/>
                                          </p:stCondLst>
                                        </p:cTn>
                                        <p:tgtEl>
                                          <p:spTgt spid="351"/>
                                        </p:tgtEl>
                                        <p:attrNameLst>
                                          <p:attrName>style.visibility</p:attrName>
                                        </p:attrNameLst>
                                      </p:cBhvr>
                                      <p:to>
                                        <p:strVal val="visible"/>
                                      </p:to>
                                    </p:set>
                                  </p:childTnLst>
                                </p:cTn>
                              </p:par>
                            </p:childTnLst>
                          </p:cTn>
                        </p:par>
                        <p:par>
                          <p:cTn id="106" fill="hold">
                            <p:stCondLst>
                              <p:cond delay="25500"/>
                            </p:stCondLst>
                            <p:childTnLst>
                              <p:par>
                                <p:cTn id="107" presetID="11" presetClass="entr" presetSubtype="0" fill="hold" grpId="0" nodeType="afterEffect">
                                  <p:stCondLst>
                                    <p:cond delay="0"/>
                                  </p:stCondLst>
                                  <p:childTnLst>
                                    <p:set>
                                      <p:cBhvr>
                                        <p:cTn id="108" dur="1000">
                                          <p:stCondLst>
                                            <p:cond delay="0"/>
                                          </p:stCondLst>
                                        </p:cTn>
                                        <p:tgtEl>
                                          <p:spTgt spid="352"/>
                                        </p:tgtEl>
                                        <p:attrNameLst>
                                          <p:attrName>style.visibility</p:attrName>
                                        </p:attrNameLst>
                                      </p:cBhvr>
                                      <p:to>
                                        <p:strVal val="visible"/>
                                      </p:to>
                                    </p:set>
                                  </p:childTnLst>
                                </p:cTn>
                              </p:par>
                            </p:childTnLst>
                          </p:cTn>
                        </p:par>
                        <p:par>
                          <p:cTn id="109" fill="hold">
                            <p:stCondLst>
                              <p:cond delay="26500"/>
                            </p:stCondLst>
                            <p:childTnLst>
                              <p:par>
                                <p:cTn id="110" presetID="11" presetClass="entr" presetSubtype="0" fill="hold" grpId="0" nodeType="afterEffect">
                                  <p:stCondLst>
                                    <p:cond delay="0"/>
                                  </p:stCondLst>
                                  <p:childTnLst>
                                    <p:set>
                                      <p:cBhvr>
                                        <p:cTn id="111" dur="1000">
                                          <p:stCondLst>
                                            <p:cond delay="0"/>
                                          </p:stCondLst>
                                        </p:cTn>
                                        <p:tgtEl>
                                          <p:spTgt spid="353"/>
                                        </p:tgtEl>
                                        <p:attrNameLst>
                                          <p:attrName>style.visibility</p:attrName>
                                        </p:attrNameLst>
                                      </p:cBhvr>
                                      <p:to>
                                        <p:strVal val="visible"/>
                                      </p:to>
                                    </p:set>
                                  </p:childTnLst>
                                </p:cTn>
                              </p:par>
                            </p:childTnLst>
                          </p:cTn>
                        </p:par>
                        <p:par>
                          <p:cTn id="112" fill="hold">
                            <p:stCondLst>
                              <p:cond delay="27500"/>
                            </p:stCondLst>
                            <p:childTnLst>
                              <p:par>
                                <p:cTn id="113" presetID="11" presetClass="entr" presetSubtype="0" fill="hold" grpId="0" nodeType="afterEffect">
                                  <p:stCondLst>
                                    <p:cond delay="0"/>
                                  </p:stCondLst>
                                  <p:childTnLst>
                                    <p:set>
                                      <p:cBhvr>
                                        <p:cTn id="114" dur="1000">
                                          <p:stCondLst>
                                            <p:cond delay="0"/>
                                          </p:stCondLst>
                                        </p:cTn>
                                        <p:tgtEl>
                                          <p:spTgt spid="354"/>
                                        </p:tgtEl>
                                        <p:attrNameLst>
                                          <p:attrName>style.visibility</p:attrName>
                                        </p:attrNameLst>
                                      </p:cBhvr>
                                      <p:to>
                                        <p:strVal val="visible"/>
                                      </p:to>
                                    </p:set>
                                  </p:childTnLst>
                                </p:cTn>
                              </p:par>
                            </p:childTnLst>
                          </p:cTn>
                        </p:par>
                        <p:par>
                          <p:cTn id="115" fill="hold">
                            <p:stCondLst>
                              <p:cond delay="28500"/>
                            </p:stCondLst>
                            <p:childTnLst>
                              <p:par>
                                <p:cTn id="116" presetID="11" presetClass="entr" presetSubtype="0" fill="hold" grpId="0" nodeType="afterEffect">
                                  <p:stCondLst>
                                    <p:cond delay="0"/>
                                  </p:stCondLst>
                                  <p:childTnLst>
                                    <p:set>
                                      <p:cBhvr>
                                        <p:cTn id="117" dur="1000">
                                          <p:stCondLst>
                                            <p:cond delay="0"/>
                                          </p:stCondLst>
                                        </p:cTn>
                                        <p:tgtEl>
                                          <p:spTgt spid="355"/>
                                        </p:tgtEl>
                                        <p:attrNameLst>
                                          <p:attrName>style.visibility</p:attrName>
                                        </p:attrNameLst>
                                      </p:cBhvr>
                                      <p:to>
                                        <p:strVal val="visible"/>
                                      </p:to>
                                    </p:set>
                                  </p:childTnLst>
                                </p:cTn>
                              </p:par>
                            </p:childTnLst>
                          </p:cTn>
                        </p:par>
                        <p:par>
                          <p:cTn id="118" fill="hold">
                            <p:stCondLst>
                              <p:cond delay="29500"/>
                            </p:stCondLst>
                            <p:childTnLst>
                              <p:par>
                                <p:cTn id="119" presetID="11" presetClass="entr" presetSubtype="0" fill="hold" grpId="0" nodeType="afterEffect">
                                  <p:stCondLst>
                                    <p:cond delay="0"/>
                                  </p:stCondLst>
                                  <p:childTnLst>
                                    <p:set>
                                      <p:cBhvr>
                                        <p:cTn id="120" dur="1000">
                                          <p:stCondLst>
                                            <p:cond delay="0"/>
                                          </p:stCondLst>
                                        </p:cTn>
                                        <p:tgtEl>
                                          <p:spTgt spid="356"/>
                                        </p:tgtEl>
                                        <p:attrNameLst>
                                          <p:attrName>style.visibility</p:attrName>
                                        </p:attrNameLst>
                                      </p:cBhvr>
                                      <p:to>
                                        <p:strVal val="visible"/>
                                      </p:to>
                                    </p:set>
                                  </p:childTnLst>
                                </p:cTn>
                              </p:par>
                            </p:childTnLst>
                          </p:cTn>
                        </p:par>
                        <p:par>
                          <p:cTn id="121" fill="hold">
                            <p:stCondLst>
                              <p:cond delay="30500"/>
                            </p:stCondLst>
                            <p:childTnLst>
                              <p:par>
                                <p:cTn id="122" presetID="11" presetClass="entr" presetSubtype="0" fill="hold" grpId="0" nodeType="afterEffect">
                                  <p:stCondLst>
                                    <p:cond delay="0"/>
                                  </p:stCondLst>
                                  <p:childTnLst>
                                    <p:set>
                                      <p:cBhvr>
                                        <p:cTn id="123" dur="1000">
                                          <p:stCondLst>
                                            <p:cond delay="0"/>
                                          </p:stCondLst>
                                        </p:cTn>
                                        <p:tgtEl>
                                          <p:spTgt spid="357"/>
                                        </p:tgtEl>
                                        <p:attrNameLst>
                                          <p:attrName>style.visibility</p:attrName>
                                        </p:attrNameLst>
                                      </p:cBhvr>
                                      <p:to>
                                        <p:strVal val="visible"/>
                                      </p:to>
                                    </p:set>
                                  </p:childTnLst>
                                </p:cTn>
                              </p:par>
                            </p:childTnLst>
                          </p:cTn>
                        </p:par>
                        <p:par>
                          <p:cTn id="124" fill="hold">
                            <p:stCondLst>
                              <p:cond delay="31500"/>
                            </p:stCondLst>
                            <p:childTnLst>
                              <p:par>
                                <p:cTn id="125" presetID="11" presetClass="entr" presetSubtype="0" fill="hold" grpId="0" nodeType="afterEffect">
                                  <p:stCondLst>
                                    <p:cond delay="0"/>
                                  </p:stCondLst>
                                  <p:childTnLst>
                                    <p:set>
                                      <p:cBhvr>
                                        <p:cTn id="126" dur="1000">
                                          <p:stCondLst>
                                            <p:cond delay="0"/>
                                          </p:stCondLst>
                                        </p:cTn>
                                        <p:tgtEl>
                                          <p:spTgt spid="358"/>
                                        </p:tgtEl>
                                        <p:attrNameLst>
                                          <p:attrName>style.visibility</p:attrName>
                                        </p:attrNameLst>
                                      </p:cBhvr>
                                      <p:to>
                                        <p:strVal val="visible"/>
                                      </p:to>
                                    </p:set>
                                  </p:childTnLst>
                                </p:cTn>
                              </p:par>
                            </p:childTnLst>
                          </p:cTn>
                        </p:par>
                        <p:par>
                          <p:cTn id="127" fill="hold">
                            <p:stCondLst>
                              <p:cond delay="32500"/>
                            </p:stCondLst>
                            <p:childTnLst>
                              <p:par>
                                <p:cTn id="128" presetID="11" presetClass="entr" presetSubtype="0" fill="hold" grpId="0" nodeType="afterEffect">
                                  <p:stCondLst>
                                    <p:cond delay="0"/>
                                  </p:stCondLst>
                                  <p:childTnLst>
                                    <p:set>
                                      <p:cBhvr>
                                        <p:cTn id="129" dur="1000">
                                          <p:stCondLst>
                                            <p:cond delay="0"/>
                                          </p:stCondLst>
                                        </p:cTn>
                                        <p:tgtEl>
                                          <p:spTgt spid="359"/>
                                        </p:tgtEl>
                                        <p:attrNameLst>
                                          <p:attrName>style.visibility</p:attrName>
                                        </p:attrNameLst>
                                      </p:cBhvr>
                                      <p:to>
                                        <p:strVal val="visible"/>
                                      </p:to>
                                    </p:set>
                                  </p:childTnLst>
                                </p:cTn>
                              </p:par>
                            </p:childTnLst>
                          </p:cTn>
                        </p:par>
                        <p:par>
                          <p:cTn id="130" fill="hold">
                            <p:stCondLst>
                              <p:cond delay="33500"/>
                            </p:stCondLst>
                            <p:childTnLst>
                              <p:par>
                                <p:cTn id="131" presetID="11" presetClass="entr" presetSubtype="0" fill="hold" grpId="0" nodeType="afterEffect">
                                  <p:stCondLst>
                                    <p:cond delay="0"/>
                                  </p:stCondLst>
                                  <p:childTnLst>
                                    <p:set>
                                      <p:cBhvr>
                                        <p:cTn id="132" dur="1000">
                                          <p:stCondLst>
                                            <p:cond delay="0"/>
                                          </p:stCondLst>
                                        </p:cTn>
                                        <p:tgtEl>
                                          <p:spTgt spid="360"/>
                                        </p:tgtEl>
                                        <p:attrNameLst>
                                          <p:attrName>style.visibility</p:attrName>
                                        </p:attrNameLst>
                                      </p:cBhvr>
                                      <p:to>
                                        <p:strVal val="visible"/>
                                      </p:to>
                                    </p:set>
                                  </p:childTnLst>
                                </p:cTn>
                              </p:par>
                            </p:childTnLst>
                          </p:cTn>
                        </p:par>
                        <p:par>
                          <p:cTn id="133" fill="hold">
                            <p:stCondLst>
                              <p:cond delay="34500"/>
                            </p:stCondLst>
                            <p:childTnLst>
                              <p:par>
                                <p:cTn id="134" presetID="11" presetClass="entr" presetSubtype="0" fill="hold" grpId="0" nodeType="afterEffect">
                                  <p:stCondLst>
                                    <p:cond delay="0"/>
                                  </p:stCondLst>
                                  <p:childTnLst>
                                    <p:set>
                                      <p:cBhvr>
                                        <p:cTn id="135" dur="1000">
                                          <p:stCondLst>
                                            <p:cond delay="0"/>
                                          </p:stCondLst>
                                        </p:cTn>
                                        <p:tgtEl>
                                          <p:spTgt spid="361"/>
                                        </p:tgtEl>
                                        <p:attrNameLst>
                                          <p:attrName>style.visibility</p:attrName>
                                        </p:attrNameLst>
                                      </p:cBhvr>
                                      <p:to>
                                        <p:strVal val="visible"/>
                                      </p:to>
                                    </p:set>
                                  </p:childTnLst>
                                </p:cTn>
                              </p:par>
                            </p:childTnLst>
                          </p:cTn>
                        </p:par>
                        <p:par>
                          <p:cTn id="136" fill="hold">
                            <p:stCondLst>
                              <p:cond delay="35500"/>
                            </p:stCondLst>
                            <p:childTnLst>
                              <p:par>
                                <p:cTn id="137" presetID="11" presetClass="entr" presetSubtype="0" fill="hold" grpId="0" nodeType="afterEffect">
                                  <p:stCondLst>
                                    <p:cond delay="0"/>
                                  </p:stCondLst>
                                  <p:childTnLst>
                                    <p:set>
                                      <p:cBhvr>
                                        <p:cTn id="138" dur="1000">
                                          <p:stCondLst>
                                            <p:cond delay="0"/>
                                          </p:stCondLst>
                                        </p:cTn>
                                        <p:tgtEl>
                                          <p:spTgt spid="362"/>
                                        </p:tgtEl>
                                        <p:attrNameLst>
                                          <p:attrName>style.visibility</p:attrName>
                                        </p:attrNameLst>
                                      </p:cBhvr>
                                      <p:to>
                                        <p:strVal val="visible"/>
                                      </p:to>
                                    </p:set>
                                  </p:childTnLst>
                                </p:cTn>
                              </p:par>
                            </p:childTnLst>
                          </p:cTn>
                        </p:par>
                        <p:par>
                          <p:cTn id="139" fill="hold">
                            <p:stCondLst>
                              <p:cond delay="36500"/>
                            </p:stCondLst>
                            <p:childTnLst>
                              <p:par>
                                <p:cTn id="140" presetID="11" presetClass="entr" presetSubtype="0" fill="hold" grpId="0" nodeType="afterEffect">
                                  <p:stCondLst>
                                    <p:cond delay="0"/>
                                  </p:stCondLst>
                                  <p:childTnLst>
                                    <p:set>
                                      <p:cBhvr>
                                        <p:cTn id="141" dur="1000">
                                          <p:stCondLst>
                                            <p:cond delay="0"/>
                                          </p:stCondLst>
                                        </p:cTn>
                                        <p:tgtEl>
                                          <p:spTgt spid="363"/>
                                        </p:tgtEl>
                                        <p:attrNameLst>
                                          <p:attrName>style.visibility</p:attrName>
                                        </p:attrNameLst>
                                      </p:cBhvr>
                                      <p:to>
                                        <p:strVal val="visible"/>
                                      </p:to>
                                    </p:set>
                                  </p:childTnLst>
                                </p:cTn>
                              </p:par>
                            </p:childTnLst>
                          </p:cTn>
                        </p:par>
                        <p:par>
                          <p:cTn id="142" fill="hold">
                            <p:stCondLst>
                              <p:cond delay="37500"/>
                            </p:stCondLst>
                            <p:childTnLst>
                              <p:par>
                                <p:cTn id="143" presetID="11" presetClass="entr" presetSubtype="0" fill="hold" grpId="0" nodeType="afterEffect">
                                  <p:stCondLst>
                                    <p:cond delay="0"/>
                                  </p:stCondLst>
                                  <p:childTnLst>
                                    <p:set>
                                      <p:cBhvr>
                                        <p:cTn id="144" dur="1000">
                                          <p:stCondLst>
                                            <p:cond delay="0"/>
                                          </p:stCondLst>
                                        </p:cTn>
                                        <p:tgtEl>
                                          <p:spTgt spid="364"/>
                                        </p:tgtEl>
                                        <p:attrNameLst>
                                          <p:attrName>style.visibility</p:attrName>
                                        </p:attrNameLst>
                                      </p:cBhvr>
                                      <p:to>
                                        <p:strVal val="visible"/>
                                      </p:to>
                                    </p:set>
                                  </p:childTnLst>
                                </p:cTn>
                              </p:par>
                            </p:childTnLst>
                          </p:cTn>
                        </p:par>
                        <p:par>
                          <p:cTn id="145" fill="hold">
                            <p:stCondLst>
                              <p:cond delay="38500"/>
                            </p:stCondLst>
                            <p:childTnLst>
                              <p:par>
                                <p:cTn id="146" presetID="11" presetClass="entr" presetSubtype="0" fill="hold" grpId="0" nodeType="afterEffect">
                                  <p:stCondLst>
                                    <p:cond delay="0"/>
                                  </p:stCondLst>
                                  <p:childTnLst>
                                    <p:set>
                                      <p:cBhvr>
                                        <p:cTn id="147" dur="1000">
                                          <p:stCondLst>
                                            <p:cond delay="0"/>
                                          </p:stCondLst>
                                        </p:cTn>
                                        <p:tgtEl>
                                          <p:spTgt spid="365"/>
                                        </p:tgtEl>
                                        <p:attrNameLst>
                                          <p:attrName>style.visibility</p:attrName>
                                        </p:attrNameLst>
                                      </p:cBhvr>
                                      <p:to>
                                        <p:strVal val="visible"/>
                                      </p:to>
                                    </p:set>
                                  </p:childTnLst>
                                </p:cTn>
                              </p:par>
                            </p:childTnLst>
                          </p:cTn>
                        </p:par>
                        <p:par>
                          <p:cTn id="148" fill="hold">
                            <p:stCondLst>
                              <p:cond delay="39500"/>
                            </p:stCondLst>
                            <p:childTnLst>
                              <p:par>
                                <p:cTn id="149" presetID="11" presetClass="entr" presetSubtype="0" fill="hold" grpId="0" nodeType="afterEffect">
                                  <p:stCondLst>
                                    <p:cond delay="0"/>
                                  </p:stCondLst>
                                  <p:childTnLst>
                                    <p:set>
                                      <p:cBhvr>
                                        <p:cTn id="150" dur="1000">
                                          <p:stCondLst>
                                            <p:cond delay="0"/>
                                          </p:stCondLst>
                                        </p:cTn>
                                        <p:tgtEl>
                                          <p:spTgt spid="366"/>
                                        </p:tgtEl>
                                        <p:attrNameLst>
                                          <p:attrName>style.visibility</p:attrName>
                                        </p:attrNameLst>
                                      </p:cBhvr>
                                      <p:to>
                                        <p:strVal val="visible"/>
                                      </p:to>
                                    </p:set>
                                  </p:childTnLst>
                                </p:cTn>
                              </p:par>
                            </p:childTnLst>
                          </p:cTn>
                        </p:par>
                        <p:par>
                          <p:cTn id="151" fill="hold">
                            <p:stCondLst>
                              <p:cond delay="40500"/>
                            </p:stCondLst>
                            <p:childTnLst>
                              <p:par>
                                <p:cTn id="152" presetID="11" presetClass="entr" presetSubtype="0" fill="hold" grpId="0" nodeType="afterEffect">
                                  <p:stCondLst>
                                    <p:cond delay="0"/>
                                  </p:stCondLst>
                                  <p:childTnLst>
                                    <p:set>
                                      <p:cBhvr>
                                        <p:cTn id="153" dur="1000">
                                          <p:stCondLst>
                                            <p:cond delay="0"/>
                                          </p:stCondLst>
                                        </p:cTn>
                                        <p:tgtEl>
                                          <p:spTgt spid="367"/>
                                        </p:tgtEl>
                                        <p:attrNameLst>
                                          <p:attrName>style.visibility</p:attrName>
                                        </p:attrNameLst>
                                      </p:cBhvr>
                                      <p:to>
                                        <p:strVal val="visible"/>
                                      </p:to>
                                    </p:set>
                                  </p:childTnLst>
                                </p:cTn>
                              </p:par>
                            </p:childTnLst>
                          </p:cTn>
                        </p:par>
                        <p:par>
                          <p:cTn id="154" fill="hold">
                            <p:stCondLst>
                              <p:cond delay="41500"/>
                            </p:stCondLst>
                            <p:childTnLst>
                              <p:par>
                                <p:cTn id="155" presetID="11" presetClass="entr" presetSubtype="0" fill="hold" grpId="0" nodeType="afterEffect">
                                  <p:stCondLst>
                                    <p:cond delay="0"/>
                                  </p:stCondLst>
                                  <p:childTnLst>
                                    <p:set>
                                      <p:cBhvr>
                                        <p:cTn id="156" dur="1000">
                                          <p:stCondLst>
                                            <p:cond delay="0"/>
                                          </p:stCondLst>
                                        </p:cTn>
                                        <p:tgtEl>
                                          <p:spTgt spid="368"/>
                                        </p:tgtEl>
                                        <p:attrNameLst>
                                          <p:attrName>style.visibility</p:attrName>
                                        </p:attrNameLst>
                                      </p:cBhvr>
                                      <p:to>
                                        <p:strVal val="visible"/>
                                      </p:to>
                                    </p:set>
                                  </p:childTnLst>
                                </p:cTn>
                              </p:par>
                            </p:childTnLst>
                          </p:cTn>
                        </p:par>
                        <p:par>
                          <p:cTn id="157" fill="hold">
                            <p:stCondLst>
                              <p:cond delay="42500"/>
                            </p:stCondLst>
                            <p:childTnLst>
                              <p:par>
                                <p:cTn id="158" presetID="11" presetClass="entr" presetSubtype="0" fill="hold" grpId="0" nodeType="afterEffect">
                                  <p:stCondLst>
                                    <p:cond delay="0"/>
                                  </p:stCondLst>
                                  <p:childTnLst>
                                    <p:set>
                                      <p:cBhvr>
                                        <p:cTn id="159" dur="1000">
                                          <p:stCondLst>
                                            <p:cond delay="0"/>
                                          </p:stCondLst>
                                        </p:cTn>
                                        <p:tgtEl>
                                          <p:spTgt spid="369"/>
                                        </p:tgtEl>
                                        <p:attrNameLst>
                                          <p:attrName>style.visibility</p:attrName>
                                        </p:attrNameLst>
                                      </p:cBhvr>
                                      <p:to>
                                        <p:strVal val="visible"/>
                                      </p:to>
                                    </p:set>
                                  </p:childTnLst>
                                </p:cTn>
                              </p:par>
                            </p:childTnLst>
                          </p:cTn>
                        </p:par>
                        <p:par>
                          <p:cTn id="160" fill="hold">
                            <p:stCondLst>
                              <p:cond delay="43500"/>
                            </p:stCondLst>
                            <p:childTnLst>
                              <p:par>
                                <p:cTn id="161" presetID="11" presetClass="entr" presetSubtype="0" fill="hold" grpId="0" nodeType="afterEffect">
                                  <p:stCondLst>
                                    <p:cond delay="0"/>
                                  </p:stCondLst>
                                  <p:childTnLst>
                                    <p:set>
                                      <p:cBhvr>
                                        <p:cTn id="162" dur="1000">
                                          <p:stCondLst>
                                            <p:cond delay="0"/>
                                          </p:stCondLst>
                                        </p:cTn>
                                        <p:tgtEl>
                                          <p:spTgt spid="370"/>
                                        </p:tgtEl>
                                        <p:attrNameLst>
                                          <p:attrName>style.visibility</p:attrName>
                                        </p:attrNameLst>
                                      </p:cBhvr>
                                      <p:to>
                                        <p:strVal val="visible"/>
                                      </p:to>
                                    </p:set>
                                  </p:childTnLst>
                                </p:cTn>
                              </p:par>
                            </p:childTnLst>
                          </p:cTn>
                        </p:par>
                        <p:par>
                          <p:cTn id="163" fill="hold">
                            <p:stCondLst>
                              <p:cond delay="44500"/>
                            </p:stCondLst>
                            <p:childTnLst>
                              <p:par>
                                <p:cTn id="164" presetID="11" presetClass="entr" presetSubtype="0" fill="hold" grpId="0" nodeType="afterEffect">
                                  <p:stCondLst>
                                    <p:cond delay="0"/>
                                  </p:stCondLst>
                                  <p:childTnLst>
                                    <p:set>
                                      <p:cBhvr>
                                        <p:cTn id="165" dur="1000">
                                          <p:stCondLst>
                                            <p:cond delay="0"/>
                                          </p:stCondLst>
                                        </p:cTn>
                                        <p:tgtEl>
                                          <p:spTgt spid="371"/>
                                        </p:tgtEl>
                                        <p:attrNameLst>
                                          <p:attrName>style.visibility</p:attrName>
                                        </p:attrNameLst>
                                      </p:cBhvr>
                                      <p:to>
                                        <p:strVal val="visible"/>
                                      </p:to>
                                    </p:set>
                                  </p:childTnLst>
                                </p:cTn>
                              </p:par>
                            </p:childTnLst>
                          </p:cTn>
                        </p:par>
                        <p:par>
                          <p:cTn id="166" fill="hold">
                            <p:stCondLst>
                              <p:cond delay="45500"/>
                            </p:stCondLst>
                            <p:childTnLst>
                              <p:par>
                                <p:cTn id="167" presetID="11" presetClass="entr" presetSubtype="0" fill="hold" grpId="0" nodeType="afterEffect">
                                  <p:stCondLst>
                                    <p:cond delay="0"/>
                                  </p:stCondLst>
                                  <p:childTnLst>
                                    <p:set>
                                      <p:cBhvr>
                                        <p:cTn id="168" dur="1000">
                                          <p:stCondLst>
                                            <p:cond delay="0"/>
                                          </p:stCondLst>
                                        </p:cTn>
                                        <p:tgtEl>
                                          <p:spTgt spid="372"/>
                                        </p:tgtEl>
                                        <p:attrNameLst>
                                          <p:attrName>style.visibility</p:attrName>
                                        </p:attrNameLst>
                                      </p:cBhvr>
                                      <p:to>
                                        <p:strVal val="visible"/>
                                      </p:to>
                                    </p:set>
                                  </p:childTnLst>
                                </p:cTn>
                              </p:par>
                            </p:childTnLst>
                          </p:cTn>
                        </p:par>
                        <p:par>
                          <p:cTn id="169" fill="hold">
                            <p:stCondLst>
                              <p:cond delay="46500"/>
                            </p:stCondLst>
                            <p:childTnLst>
                              <p:par>
                                <p:cTn id="170" presetID="11" presetClass="entr" presetSubtype="0" fill="hold" grpId="0" nodeType="afterEffect">
                                  <p:stCondLst>
                                    <p:cond delay="0"/>
                                  </p:stCondLst>
                                  <p:childTnLst>
                                    <p:set>
                                      <p:cBhvr>
                                        <p:cTn id="171" dur="1000">
                                          <p:stCondLst>
                                            <p:cond delay="0"/>
                                          </p:stCondLst>
                                        </p:cTn>
                                        <p:tgtEl>
                                          <p:spTgt spid="373"/>
                                        </p:tgtEl>
                                        <p:attrNameLst>
                                          <p:attrName>style.visibility</p:attrName>
                                        </p:attrNameLst>
                                      </p:cBhvr>
                                      <p:to>
                                        <p:strVal val="visible"/>
                                      </p:to>
                                    </p:set>
                                  </p:childTnLst>
                                </p:cTn>
                              </p:par>
                            </p:childTnLst>
                          </p:cTn>
                        </p:par>
                        <p:par>
                          <p:cTn id="172" fill="hold">
                            <p:stCondLst>
                              <p:cond delay="47500"/>
                            </p:stCondLst>
                            <p:childTnLst>
                              <p:par>
                                <p:cTn id="173" presetID="11" presetClass="entr" presetSubtype="0" fill="hold" grpId="0" nodeType="afterEffect">
                                  <p:stCondLst>
                                    <p:cond delay="0"/>
                                  </p:stCondLst>
                                  <p:childTnLst>
                                    <p:set>
                                      <p:cBhvr>
                                        <p:cTn id="174" dur="1000">
                                          <p:stCondLst>
                                            <p:cond delay="0"/>
                                          </p:stCondLst>
                                        </p:cTn>
                                        <p:tgtEl>
                                          <p:spTgt spid="374"/>
                                        </p:tgtEl>
                                        <p:attrNameLst>
                                          <p:attrName>style.visibility</p:attrName>
                                        </p:attrNameLst>
                                      </p:cBhvr>
                                      <p:to>
                                        <p:strVal val="visible"/>
                                      </p:to>
                                    </p:set>
                                  </p:childTnLst>
                                </p:cTn>
                              </p:par>
                            </p:childTnLst>
                          </p:cTn>
                        </p:par>
                        <p:par>
                          <p:cTn id="175" fill="hold">
                            <p:stCondLst>
                              <p:cond delay="48500"/>
                            </p:stCondLst>
                            <p:childTnLst>
                              <p:par>
                                <p:cTn id="176" presetID="11" presetClass="entr" presetSubtype="0" fill="hold" grpId="0" nodeType="afterEffect">
                                  <p:stCondLst>
                                    <p:cond delay="0"/>
                                  </p:stCondLst>
                                  <p:childTnLst>
                                    <p:set>
                                      <p:cBhvr>
                                        <p:cTn id="177" dur="1000">
                                          <p:stCondLst>
                                            <p:cond delay="0"/>
                                          </p:stCondLst>
                                        </p:cTn>
                                        <p:tgtEl>
                                          <p:spTgt spid="375"/>
                                        </p:tgtEl>
                                        <p:attrNameLst>
                                          <p:attrName>style.visibility</p:attrName>
                                        </p:attrNameLst>
                                      </p:cBhvr>
                                      <p:to>
                                        <p:strVal val="visible"/>
                                      </p:to>
                                    </p:set>
                                  </p:childTnLst>
                                </p:cTn>
                              </p:par>
                            </p:childTnLst>
                          </p:cTn>
                        </p:par>
                        <p:par>
                          <p:cTn id="178" fill="hold">
                            <p:stCondLst>
                              <p:cond delay="49500"/>
                            </p:stCondLst>
                            <p:childTnLst>
                              <p:par>
                                <p:cTn id="179" presetID="11" presetClass="entr" presetSubtype="0" fill="hold" grpId="0" nodeType="afterEffect">
                                  <p:stCondLst>
                                    <p:cond delay="0"/>
                                  </p:stCondLst>
                                  <p:childTnLst>
                                    <p:set>
                                      <p:cBhvr>
                                        <p:cTn id="180" dur="1000">
                                          <p:stCondLst>
                                            <p:cond delay="0"/>
                                          </p:stCondLst>
                                        </p:cTn>
                                        <p:tgtEl>
                                          <p:spTgt spid="376"/>
                                        </p:tgtEl>
                                        <p:attrNameLst>
                                          <p:attrName>style.visibility</p:attrName>
                                        </p:attrNameLst>
                                      </p:cBhvr>
                                      <p:to>
                                        <p:strVal val="visible"/>
                                      </p:to>
                                    </p:set>
                                  </p:childTnLst>
                                </p:cTn>
                              </p:par>
                            </p:childTnLst>
                          </p:cTn>
                        </p:par>
                        <p:par>
                          <p:cTn id="181" fill="hold">
                            <p:stCondLst>
                              <p:cond delay="50500"/>
                            </p:stCondLst>
                            <p:childTnLst>
                              <p:par>
                                <p:cTn id="182" presetID="11" presetClass="entr" presetSubtype="0" fill="hold" grpId="0" nodeType="afterEffect">
                                  <p:stCondLst>
                                    <p:cond delay="0"/>
                                  </p:stCondLst>
                                  <p:childTnLst>
                                    <p:set>
                                      <p:cBhvr>
                                        <p:cTn id="183" dur="1000">
                                          <p:stCondLst>
                                            <p:cond delay="0"/>
                                          </p:stCondLst>
                                        </p:cTn>
                                        <p:tgtEl>
                                          <p:spTgt spid="377"/>
                                        </p:tgtEl>
                                        <p:attrNameLst>
                                          <p:attrName>style.visibility</p:attrName>
                                        </p:attrNameLst>
                                      </p:cBhvr>
                                      <p:to>
                                        <p:strVal val="visible"/>
                                      </p:to>
                                    </p:set>
                                  </p:childTnLst>
                                </p:cTn>
                              </p:par>
                            </p:childTnLst>
                          </p:cTn>
                        </p:par>
                        <p:par>
                          <p:cTn id="184" fill="hold">
                            <p:stCondLst>
                              <p:cond delay="51500"/>
                            </p:stCondLst>
                            <p:childTnLst>
                              <p:par>
                                <p:cTn id="185" presetID="11" presetClass="entr" presetSubtype="0" fill="hold" grpId="0" nodeType="afterEffect">
                                  <p:stCondLst>
                                    <p:cond delay="0"/>
                                  </p:stCondLst>
                                  <p:childTnLst>
                                    <p:set>
                                      <p:cBhvr>
                                        <p:cTn id="186" dur="1000">
                                          <p:stCondLst>
                                            <p:cond delay="0"/>
                                          </p:stCondLst>
                                        </p:cTn>
                                        <p:tgtEl>
                                          <p:spTgt spid="378"/>
                                        </p:tgtEl>
                                        <p:attrNameLst>
                                          <p:attrName>style.visibility</p:attrName>
                                        </p:attrNameLst>
                                      </p:cBhvr>
                                      <p:to>
                                        <p:strVal val="visible"/>
                                      </p:to>
                                    </p:set>
                                  </p:childTnLst>
                                </p:cTn>
                              </p:par>
                            </p:childTnLst>
                          </p:cTn>
                        </p:par>
                        <p:par>
                          <p:cTn id="187" fill="hold">
                            <p:stCondLst>
                              <p:cond delay="52500"/>
                            </p:stCondLst>
                            <p:childTnLst>
                              <p:par>
                                <p:cTn id="188" presetID="11" presetClass="entr" presetSubtype="0" fill="hold" grpId="0" nodeType="afterEffect">
                                  <p:stCondLst>
                                    <p:cond delay="0"/>
                                  </p:stCondLst>
                                  <p:childTnLst>
                                    <p:set>
                                      <p:cBhvr>
                                        <p:cTn id="189" dur="1000">
                                          <p:stCondLst>
                                            <p:cond delay="0"/>
                                          </p:stCondLst>
                                        </p:cTn>
                                        <p:tgtEl>
                                          <p:spTgt spid="379"/>
                                        </p:tgtEl>
                                        <p:attrNameLst>
                                          <p:attrName>style.visibility</p:attrName>
                                        </p:attrNameLst>
                                      </p:cBhvr>
                                      <p:to>
                                        <p:strVal val="visible"/>
                                      </p:to>
                                    </p:set>
                                  </p:childTnLst>
                                </p:cTn>
                              </p:par>
                            </p:childTnLst>
                          </p:cTn>
                        </p:par>
                        <p:par>
                          <p:cTn id="190" fill="hold">
                            <p:stCondLst>
                              <p:cond delay="53500"/>
                            </p:stCondLst>
                            <p:childTnLst>
                              <p:par>
                                <p:cTn id="191" presetID="11" presetClass="entr" presetSubtype="0" fill="hold" grpId="0" nodeType="afterEffect">
                                  <p:stCondLst>
                                    <p:cond delay="0"/>
                                  </p:stCondLst>
                                  <p:childTnLst>
                                    <p:set>
                                      <p:cBhvr>
                                        <p:cTn id="192" dur="1000">
                                          <p:stCondLst>
                                            <p:cond delay="0"/>
                                          </p:stCondLst>
                                        </p:cTn>
                                        <p:tgtEl>
                                          <p:spTgt spid="380"/>
                                        </p:tgtEl>
                                        <p:attrNameLst>
                                          <p:attrName>style.visibility</p:attrName>
                                        </p:attrNameLst>
                                      </p:cBhvr>
                                      <p:to>
                                        <p:strVal val="visible"/>
                                      </p:to>
                                    </p:set>
                                  </p:childTnLst>
                                </p:cTn>
                              </p:par>
                            </p:childTnLst>
                          </p:cTn>
                        </p:par>
                        <p:par>
                          <p:cTn id="193" fill="hold">
                            <p:stCondLst>
                              <p:cond delay="54500"/>
                            </p:stCondLst>
                            <p:childTnLst>
                              <p:par>
                                <p:cTn id="194" presetID="11" presetClass="entr" presetSubtype="0" fill="hold" grpId="0" nodeType="afterEffect">
                                  <p:stCondLst>
                                    <p:cond delay="0"/>
                                  </p:stCondLst>
                                  <p:childTnLst>
                                    <p:set>
                                      <p:cBhvr>
                                        <p:cTn id="195" dur="1000">
                                          <p:stCondLst>
                                            <p:cond delay="0"/>
                                          </p:stCondLst>
                                        </p:cTn>
                                        <p:tgtEl>
                                          <p:spTgt spid="381"/>
                                        </p:tgtEl>
                                        <p:attrNameLst>
                                          <p:attrName>style.visibility</p:attrName>
                                        </p:attrNameLst>
                                      </p:cBhvr>
                                      <p:to>
                                        <p:strVal val="visible"/>
                                      </p:to>
                                    </p:set>
                                  </p:childTnLst>
                                </p:cTn>
                              </p:par>
                            </p:childTnLst>
                          </p:cTn>
                        </p:par>
                        <p:par>
                          <p:cTn id="196" fill="hold">
                            <p:stCondLst>
                              <p:cond delay="55500"/>
                            </p:stCondLst>
                            <p:childTnLst>
                              <p:par>
                                <p:cTn id="197" presetID="11" presetClass="entr" presetSubtype="0" fill="hold" grpId="0" nodeType="afterEffect">
                                  <p:stCondLst>
                                    <p:cond delay="0"/>
                                  </p:stCondLst>
                                  <p:childTnLst>
                                    <p:set>
                                      <p:cBhvr>
                                        <p:cTn id="198" dur="1000">
                                          <p:stCondLst>
                                            <p:cond delay="0"/>
                                          </p:stCondLst>
                                        </p:cTn>
                                        <p:tgtEl>
                                          <p:spTgt spid="382"/>
                                        </p:tgtEl>
                                        <p:attrNameLst>
                                          <p:attrName>style.visibility</p:attrName>
                                        </p:attrNameLst>
                                      </p:cBhvr>
                                      <p:to>
                                        <p:strVal val="visible"/>
                                      </p:to>
                                    </p:set>
                                  </p:childTnLst>
                                </p:cTn>
                              </p:par>
                            </p:childTnLst>
                          </p:cTn>
                        </p:par>
                        <p:par>
                          <p:cTn id="199" fill="hold">
                            <p:stCondLst>
                              <p:cond delay="56500"/>
                            </p:stCondLst>
                            <p:childTnLst>
                              <p:par>
                                <p:cTn id="200" presetID="11" presetClass="entr" presetSubtype="0" fill="hold" grpId="0" nodeType="afterEffect">
                                  <p:stCondLst>
                                    <p:cond delay="0"/>
                                  </p:stCondLst>
                                  <p:childTnLst>
                                    <p:set>
                                      <p:cBhvr>
                                        <p:cTn id="201" dur="1000">
                                          <p:stCondLst>
                                            <p:cond delay="0"/>
                                          </p:stCondLst>
                                        </p:cTn>
                                        <p:tgtEl>
                                          <p:spTgt spid="383"/>
                                        </p:tgtEl>
                                        <p:attrNameLst>
                                          <p:attrName>style.visibility</p:attrName>
                                        </p:attrNameLst>
                                      </p:cBhvr>
                                      <p:to>
                                        <p:strVal val="visible"/>
                                      </p:to>
                                    </p:set>
                                  </p:childTnLst>
                                </p:cTn>
                              </p:par>
                            </p:childTnLst>
                          </p:cTn>
                        </p:par>
                        <p:par>
                          <p:cTn id="202" fill="hold">
                            <p:stCondLst>
                              <p:cond delay="57500"/>
                            </p:stCondLst>
                            <p:childTnLst>
                              <p:par>
                                <p:cTn id="203" presetID="11" presetClass="entr" presetSubtype="0" fill="hold" grpId="0" nodeType="afterEffect">
                                  <p:stCondLst>
                                    <p:cond delay="0"/>
                                  </p:stCondLst>
                                  <p:childTnLst>
                                    <p:set>
                                      <p:cBhvr>
                                        <p:cTn id="204" dur="1000">
                                          <p:stCondLst>
                                            <p:cond delay="0"/>
                                          </p:stCondLst>
                                        </p:cTn>
                                        <p:tgtEl>
                                          <p:spTgt spid="384"/>
                                        </p:tgtEl>
                                        <p:attrNameLst>
                                          <p:attrName>style.visibility</p:attrName>
                                        </p:attrNameLst>
                                      </p:cBhvr>
                                      <p:to>
                                        <p:strVal val="visible"/>
                                      </p:to>
                                    </p:set>
                                  </p:childTnLst>
                                </p:cTn>
                              </p:par>
                            </p:childTnLst>
                          </p:cTn>
                        </p:par>
                        <p:par>
                          <p:cTn id="205" fill="hold">
                            <p:stCondLst>
                              <p:cond delay="58500"/>
                            </p:stCondLst>
                            <p:childTnLst>
                              <p:par>
                                <p:cTn id="206" presetID="11" presetClass="entr" presetSubtype="0" fill="hold" grpId="0" nodeType="afterEffect">
                                  <p:stCondLst>
                                    <p:cond delay="0"/>
                                  </p:stCondLst>
                                  <p:childTnLst>
                                    <p:set>
                                      <p:cBhvr>
                                        <p:cTn id="207" dur="1000">
                                          <p:stCondLst>
                                            <p:cond delay="0"/>
                                          </p:stCondLst>
                                        </p:cTn>
                                        <p:tgtEl>
                                          <p:spTgt spid="385"/>
                                        </p:tgtEl>
                                        <p:attrNameLst>
                                          <p:attrName>style.visibility</p:attrName>
                                        </p:attrNameLst>
                                      </p:cBhvr>
                                      <p:to>
                                        <p:strVal val="visible"/>
                                      </p:to>
                                    </p:set>
                                  </p:childTnLst>
                                </p:cTn>
                              </p:par>
                            </p:childTnLst>
                          </p:cTn>
                        </p:par>
                        <p:par>
                          <p:cTn id="208" fill="hold">
                            <p:stCondLst>
                              <p:cond delay="59500"/>
                            </p:stCondLst>
                            <p:childTnLst>
                              <p:par>
                                <p:cTn id="209" presetID="11" presetClass="entr" presetSubtype="0" fill="hold" grpId="0" nodeType="afterEffect">
                                  <p:stCondLst>
                                    <p:cond delay="0"/>
                                  </p:stCondLst>
                                  <p:childTnLst>
                                    <p:set>
                                      <p:cBhvr>
                                        <p:cTn id="210" dur="1000">
                                          <p:stCondLst>
                                            <p:cond delay="0"/>
                                          </p:stCondLst>
                                        </p:cTn>
                                        <p:tgtEl>
                                          <p:spTgt spid="386"/>
                                        </p:tgtEl>
                                        <p:attrNameLst>
                                          <p:attrName>style.visibility</p:attrName>
                                        </p:attrNameLst>
                                      </p:cBhvr>
                                      <p:to>
                                        <p:strVal val="visible"/>
                                      </p:to>
                                    </p:set>
                                  </p:childTnLst>
                                </p:cTn>
                              </p:par>
                            </p:childTnLst>
                          </p:cTn>
                        </p:par>
                        <p:par>
                          <p:cTn id="211" fill="hold">
                            <p:stCondLst>
                              <p:cond delay="60500"/>
                            </p:stCondLst>
                            <p:childTnLst>
                              <p:par>
                                <p:cTn id="212" presetID="11" presetClass="entr" presetSubtype="0" fill="hold" grpId="0" nodeType="afterEffect">
                                  <p:stCondLst>
                                    <p:cond delay="0"/>
                                  </p:stCondLst>
                                  <p:childTnLst>
                                    <p:set>
                                      <p:cBhvr>
                                        <p:cTn id="213" dur="1000">
                                          <p:stCondLst>
                                            <p:cond delay="0"/>
                                          </p:stCondLst>
                                        </p:cTn>
                                        <p:tgtEl>
                                          <p:spTgt spid="387"/>
                                        </p:tgtEl>
                                        <p:attrNameLst>
                                          <p:attrName>style.visibility</p:attrName>
                                        </p:attrNameLst>
                                      </p:cBhvr>
                                      <p:to>
                                        <p:strVal val="visible"/>
                                      </p:to>
                                    </p:set>
                                  </p:childTnLst>
                                </p:cTn>
                              </p:par>
                            </p:childTnLst>
                          </p:cTn>
                        </p:par>
                        <p:par>
                          <p:cTn id="214" fill="hold">
                            <p:stCondLst>
                              <p:cond delay="61500"/>
                            </p:stCondLst>
                            <p:childTnLst>
                              <p:par>
                                <p:cTn id="215" presetID="11" presetClass="entr" presetSubtype="0" fill="hold" grpId="0" nodeType="afterEffect">
                                  <p:stCondLst>
                                    <p:cond delay="0"/>
                                  </p:stCondLst>
                                  <p:childTnLst>
                                    <p:set>
                                      <p:cBhvr>
                                        <p:cTn id="216" dur="1000">
                                          <p:stCondLst>
                                            <p:cond delay="0"/>
                                          </p:stCondLst>
                                        </p:cTn>
                                        <p:tgtEl>
                                          <p:spTgt spid="388"/>
                                        </p:tgtEl>
                                        <p:attrNameLst>
                                          <p:attrName>style.visibility</p:attrName>
                                        </p:attrNameLst>
                                      </p:cBhvr>
                                      <p:to>
                                        <p:strVal val="visible"/>
                                      </p:to>
                                    </p:set>
                                  </p:childTnLst>
                                </p:cTn>
                              </p:par>
                            </p:childTnLst>
                          </p:cTn>
                        </p:par>
                        <p:par>
                          <p:cTn id="217" fill="hold">
                            <p:stCondLst>
                              <p:cond delay="62500"/>
                            </p:stCondLst>
                            <p:childTnLst>
                              <p:par>
                                <p:cTn id="218" presetID="11" presetClass="entr" presetSubtype="0" fill="hold" grpId="0" nodeType="afterEffect">
                                  <p:stCondLst>
                                    <p:cond delay="0"/>
                                  </p:stCondLst>
                                  <p:childTnLst>
                                    <p:set>
                                      <p:cBhvr>
                                        <p:cTn id="219" dur="1000">
                                          <p:stCondLst>
                                            <p:cond delay="0"/>
                                          </p:stCondLst>
                                        </p:cTn>
                                        <p:tgtEl>
                                          <p:spTgt spid="389"/>
                                        </p:tgtEl>
                                        <p:attrNameLst>
                                          <p:attrName>style.visibility</p:attrName>
                                        </p:attrNameLst>
                                      </p:cBhvr>
                                      <p:to>
                                        <p:strVal val="visible"/>
                                      </p:to>
                                    </p:set>
                                  </p:childTnLst>
                                </p:cTn>
                              </p:par>
                            </p:childTnLst>
                          </p:cTn>
                        </p:par>
                        <p:par>
                          <p:cTn id="220" fill="hold">
                            <p:stCondLst>
                              <p:cond delay="63500"/>
                            </p:stCondLst>
                            <p:childTnLst>
                              <p:par>
                                <p:cTn id="221" presetID="11" presetClass="entr" presetSubtype="0" fill="hold" grpId="0" nodeType="afterEffect">
                                  <p:stCondLst>
                                    <p:cond delay="0"/>
                                  </p:stCondLst>
                                  <p:childTnLst>
                                    <p:set>
                                      <p:cBhvr>
                                        <p:cTn id="222" dur="1000">
                                          <p:stCondLst>
                                            <p:cond delay="0"/>
                                          </p:stCondLst>
                                        </p:cTn>
                                        <p:tgtEl>
                                          <p:spTgt spid="390"/>
                                        </p:tgtEl>
                                        <p:attrNameLst>
                                          <p:attrName>style.visibility</p:attrName>
                                        </p:attrNameLst>
                                      </p:cBhvr>
                                      <p:to>
                                        <p:strVal val="visible"/>
                                      </p:to>
                                    </p:set>
                                  </p:childTnLst>
                                </p:cTn>
                              </p:par>
                            </p:childTnLst>
                          </p:cTn>
                        </p:par>
                        <p:par>
                          <p:cTn id="223" fill="hold">
                            <p:stCondLst>
                              <p:cond delay="64500"/>
                            </p:stCondLst>
                            <p:childTnLst>
                              <p:par>
                                <p:cTn id="224" presetID="11" presetClass="entr" presetSubtype="0" fill="hold" grpId="0" nodeType="afterEffect">
                                  <p:stCondLst>
                                    <p:cond delay="0"/>
                                  </p:stCondLst>
                                  <p:childTnLst>
                                    <p:set>
                                      <p:cBhvr>
                                        <p:cTn id="225" dur="1000">
                                          <p:stCondLst>
                                            <p:cond delay="0"/>
                                          </p:stCondLst>
                                        </p:cTn>
                                        <p:tgtEl>
                                          <p:spTgt spid="391"/>
                                        </p:tgtEl>
                                        <p:attrNameLst>
                                          <p:attrName>style.visibility</p:attrName>
                                        </p:attrNameLst>
                                      </p:cBhvr>
                                      <p:to>
                                        <p:strVal val="visible"/>
                                      </p:to>
                                    </p:set>
                                  </p:childTnLst>
                                </p:cTn>
                              </p:par>
                            </p:childTnLst>
                          </p:cTn>
                        </p:par>
                        <p:par>
                          <p:cTn id="226" fill="hold">
                            <p:stCondLst>
                              <p:cond delay="65500"/>
                            </p:stCondLst>
                            <p:childTnLst>
                              <p:par>
                                <p:cTn id="227" presetID="11" presetClass="entr" presetSubtype="0" fill="hold" grpId="0" nodeType="afterEffect">
                                  <p:stCondLst>
                                    <p:cond delay="0"/>
                                  </p:stCondLst>
                                  <p:childTnLst>
                                    <p:set>
                                      <p:cBhvr>
                                        <p:cTn id="228" dur="1000">
                                          <p:stCondLst>
                                            <p:cond delay="0"/>
                                          </p:stCondLst>
                                        </p:cTn>
                                        <p:tgtEl>
                                          <p:spTgt spid="392"/>
                                        </p:tgtEl>
                                        <p:attrNameLst>
                                          <p:attrName>style.visibility</p:attrName>
                                        </p:attrNameLst>
                                      </p:cBhvr>
                                      <p:to>
                                        <p:strVal val="visible"/>
                                      </p:to>
                                    </p:set>
                                  </p:childTnLst>
                                </p:cTn>
                              </p:par>
                            </p:childTnLst>
                          </p:cTn>
                        </p:par>
                        <p:par>
                          <p:cTn id="229" fill="hold">
                            <p:stCondLst>
                              <p:cond delay="66500"/>
                            </p:stCondLst>
                            <p:childTnLst>
                              <p:par>
                                <p:cTn id="230" presetID="11" presetClass="entr" presetSubtype="0" fill="hold" grpId="0" nodeType="afterEffect">
                                  <p:stCondLst>
                                    <p:cond delay="0"/>
                                  </p:stCondLst>
                                  <p:childTnLst>
                                    <p:set>
                                      <p:cBhvr>
                                        <p:cTn id="231" dur="1000">
                                          <p:stCondLst>
                                            <p:cond delay="0"/>
                                          </p:stCondLst>
                                        </p:cTn>
                                        <p:tgtEl>
                                          <p:spTgt spid="393"/>
                                        </p:tgtEl>
                                        <p:attrNameLst>
                                          <p:attrName>style.visibility</p:attrName>
                                        </p:attrNameLst>
                                      </p:cBhvr>
                                      <p:to>
                                        <p:strVal val="visible"/>
                                      </p:to>
                                    </p:set>
                                  </p:childTnLst>
                                </p:cTn>
                              </p:par>
                            </p:childTnLst>
                          </p:cTn>
                        </p:par>
                        <p:par>
                          <p:cTn id="232" fill="hold">
                            <p:stCondLst>
                              <p:cond delay="67500"/>
                            </p:stCondLst>
                            <p:childTnLst>
                              <p:par>
                                <p:cTn id="233" presetID="11" presetClass="entr" presetSubtype="0" fill="hold" grpId="0" nodeType="afterEffect">
                                  <p:stCondLst>
                                    <p:cond delay="0"/>
                                  </p:stCondLst>
                                  <p:childTnLst>
                                    <p:set>
                                      <p:cBhvr>
                                        <p:cTn id="234" dur="1000">
                                          <p:stCondLst>
                                            <p:cond delay="0"/>
                                          </p:stCondLst>
                                        </p:cTn>
                                        <p:tgtEl>
                                          <p:spTgt spid="394"/>
                                        </p:tgtEl>
                                        <p:attrNameLst>
                                          <p:attrName>style.visibility</p:attrName>
                                        </p:attrNameLst>
                                      </p:cBhvr>
                                      <p:to>
                                        <p:strVal val="visible"/>
                                      </p:to>
                                    </p:set>
                                  </p:childTnLst>
                                </p:cTn>
                              </p:par>
                            </p:childTnLst>
                          </p:cTn>
                        </p:par>
                        <p:par>
                          <p:cTn id="235" fill="hold">
                            <p:stCondLst>
                              <p:cond delay="68500"/>
                            </p:stCondLst>
                            <p:childTnLst>
                              <p:par>
                                <p:cTn id="236" presetID="11" presetClass="entr" presetSubtype="0" fill="hold" grpId="0" nodeType="afterEffect">
                                  <p:stCondLst>
                                    <p:cond delay="0"/>
                                  </p:stCondLst>
                                  <p:childTnLst>
                                    <p:set>
                                      <p:cBhvr>
                                        <p:cTn id="237" dur="1000">
                                          <p:stCondLst>
                                            <p:cond delay="0"/>
                                          </p:stCondLst>
                                        </p:cTn>
                                        <p:tgtEl>
                                          <p:spTgt spid="395"/>
                                        </p:tgtEl>
                                        <p:attrNameLst>
                                          <p:attrName>style.visibility</p:attrName>
                                        </p:attrNameLst>
                                      </p:cBhvr>
                                      <p:to>
                                        <p:strVal val="visible"/>
                                      </p:to>
                                    </p:set>
                                  </p:childTnLst>
                                </p:cTn>
                              </p:par>
                            </p:childTnLst>
                          </p:cTn>
                        </p:par>
                        <p:par>
                          <p:cTn id="238" fill="hold">
                            <p:stCondLst>
                              <p:cond delay="69500"/>
                            </p:stCondLst>
                            <p:childTnLst>
                              <p:par>
                                <p:cTn id="239" presetID="11" presetClass="entr" presetSubtype="0" fill="hold" grpId="0" nodeType="afterEffect">
                                  <p:stCondLst>
                                    <p:cond delay="0"/>
                                  </p:stCondLst>
                                  <p:childTnLst>
                                    <p:set>
                                      <p:cBhvr>
                                        <p:cTn id="240" dur="1000">
                                          <p:stCondLst>
                                            <p:cond delay="0"/>
                                          </p:stCondLst>
                                        </p:cTn>
                                        <p:tgtEl>
                                          <p:spTgt spid="396"/>
                                        </p:tgtEl>
                                        <p:attrNameLst>
                                          <p:attrName>style.visibility</p:attrName>
                                        </p:attrNameLst>
                                      </p:cBhvr>
                                      <p:to>
                                        <p:strVal val="visible"/>
                                      </p:to>
                                    </p:set>
                                  </p:childTnLst>
                                </p:cTn>
                              </p:par>
                            </p:childTnLst>
                          </p:cTn>
                        </p:par>
                        <p:par>
                          <p:cTn id="241" fill="hold">
                            <p:stCondLst>
                              <p:cond delay="70500"/>
                            </p:stCondLst>
                            <p:childTnLst>
                              <p:par>
                                <p:cTn id="242" presetID="11" presetClass="entr" presetSubtype="0" fill="hold" grpId="0" nodeType="afterEffect">
                                  <p:stCondLst>
                                    <p:cond delay="0"/>
                                  </p:stCondLst>
                                  <p:childTnLst>
                                    <p:set>
                                      <p:cBhvr>
                                        <p:cTn id="243" dur="1000">
                                          <p:stCondLst>
                                            <p:cond delay="0"/>
                                          </p:stCondLst>
                                        </p:cTn>
                                        <p:tgtEl>
                                          <p:spTgt spid="397"/>
                                        </p:tgtEl>
                                        <p:attrNameLst>
                                          <p:attrName>style.visibility</p:attrName>
                                        </p:attrNameLst>
                                      </p:cBhvr>
                                      <p:to>
                                        <p:strVal val="visible"/>
                                      </p:to>
                                    </p:set>
                                  </p:childTnLst>
                                </p:cTn>
                              </p:par>
                            </p:childTnLst>
                          </p:cTn>
                        </p:par>
                        <p:par>
                          <p:cTn id="244" fill="hold">
                            <p:stCondLst>
                              <p:cond delay="71500"/>
                            </p:stCondLst>
                            <p:childTnLst>
                              <p:par>
                                <p:cTn id="245" presetID="11" presetClass="entr" presetSubtype="0" fill="hold" grpId="0" nodeType="afterEffect">
                                  <p:stCondLst>
                                    <p:cond delay="0"/>
                                  </p:stCondLst>
                                  <p:childTnLst>
                                    <p:set>
                                      <p:cBhvr>
                                        <p:cTn id="246" dur="1000">
                                          <p:stCondLst>
                                            <p:cond delay="0"/>
                                          </p:stCondLst>
                                        </p:cTn>
                                        <p:tgtEl>
                                          <p:spTgt spid="398"/>
                                        </p:tgtEl>
                                        <p:attrNameLst>
                                          <p:attrName>style.visibility</p:attrName>
                                        </p:attrNameLst>
                                      </p:cBhvr>
                                      <p:to>
                                        <p:strVal val="visible"/>
                                      </p:to>
                                    </p:set>
                                  </p:childTnLst>
                                </p:cTn>
                              </p:par>
                            </p:childTnLst>
                          </p:cTn>
                        </p:par>
                        <p:par>
                          <p:cTn id="247" fill="hold">
                            <p:stCondLst>
                              <p:cond delay="72500"/>
                            </p:stCondLst>
                            <p:childTnLst>
                              <p:par>
                                <p:cTn id="248" presetID="11" presetClass="entr" presetSubtype="0" fill="hold" grpId="0" nodeType="afterEffect">
                                  <p:stCondLst>
                                    <p:cond delay="0"/>
                                  </p:stCondLst>
                                  <p:childTnLst>
                                    <p:set>
                                      <p:cBhvr>
                                        <p:cTn id="249" dur="1000">
                                          <p:stCondLst>
                                            <p:cond delay="0"/>
                                          </p:stCondLst>
                                        </p:cTn>
                                        <p:tgtEl>
                                          <p:spTgt spid="399"/>
                                        </p:tgtEl>
                                        <p:attrNameLst>
                                          <p:attrName>style.visibility</p:attrName>
                                        </p:attrNameLst>
                                      </p:cBhvr>
                                      <p:to>
                                        <p:strVal val="visible"/>
                                      </p:to>
                                    </p:set>
                                  </p:childTnLst>
                                </p:cTn>
                              </p:par>
                            </p:childTnLst>
                          </p:cTn>
                        </p:par>
                        <p:par>
                          <p:cTn id="250" fill="hold">
                            <p:stCondLst>
                              <p:cond delay="73500"/>
                            </p:stCondLst>
                            <p:childTnLst>
                              <p:par>
                                <p:cTn id="251" presetID="11" presetClass="entr" presetSubtype="0" fill="hold" grpId="0" nodeType="afterEffect">
                                  <p:stCondLst>
                                    <p:cond delay="0"/>
                                  </p:stCondLst>
                                  <p:childTnLst>
                                    <p:set>
                                      <p:cBhvr>
                                        <p:cTn id="252" dur="1000">
                                          <p:stCondLst>
                                            <p:cond delay="0"/>
                                          </p:stCondLst>
                                        </p:cTn>
                                        <p:tgtEl>
                                          <p:spTgt spid="400"/>
                                        </p:tgtEl>
                                        <p:attrNameLst>
                                          <p:attrName>style.visibility</p:attrName>
                                        </p:attrNameLst>
                                      </p:cBhvr>
                                      <p:to>
                                        <p:strVal val="visible"/>
                                      </p:to>
                                    </p:set>
                                  </p:childTnLst>
                                </p:cTn>
                              </p:par>
                            </p:childTnLst>
                          </p:cTn>
                        </p:par>
                        <p:par>
                          <p:cTn id="253" fill="hold">
                            <p:stCondLst>
                              <p:cond delay="74500"/>
                            </p:stCondLst>
                            <p:childTnLst>
                              <p:par>
                                <p:cTn id="254" presetID="11" presetClass="entr" presetSubtype="0" fill="hold" grpId="0" nodeType="afterEffect">
                                  <p:stCondLst>
                                    <p:cond delay="0"/>
                                  </p:stCondLst>
                                  <p:childTnLst>
                                    <p:set>
                                      <p:cBhvr>
                                        <p:cTn id="255" dur="1000">
                                          <p:stCondLst>
                                            <p:cond delay="0"/>
                                          </p:stCondLst>
                                        </p:cTn>
                                        <p:tgtEl>
                                          <p:spTgt spid="401"/>
                                        </p:tgtEl>
                                        <p:attrNameLst>
                                          <p:attrName>style.visibility</p:attrName>
                                        </p:attrNameLst>
                                      </p:cBhvr>
                                      <p:to>
                                        <p:strVal val="visible"/>
                                      </p:to>
                                    </p:set>
                                  </p:childTnLst>
                                </p:cTn>
                              </p:par>
                            </p:childTnLst>
                          </p:cTn>
                        </p:par>
                        <p:par>
                          <p:cTn id="256" fill="hold">
                            <p:stCondLst>
                              <p:cond delay="75500"/>
                            </p:stCondLst>
                            <p:childTnLst>
                              <p:par>
                                <p:cTn id="257" presetID="11" presetClass="entr" presetSubtype="0" fill="hold" grpId="0" nodeType="afterEffect">
                                  <p:stCondLst>
                                    <p:cond delay="0"/>
                                  </p:stCondLst>
                                  <p:childTnLst>
                                    <p:set>
                                      <p:cBhvr>
                                        <p:cTn id="258" dur="1000">
                                          <p:stCondLst>
                                            <p:cond delay="0"/>
                                          </p:stCondLst>
                                        </p:cTn>
                                        <p:tgtEl>
                                          <p:spTgt spid="402"/>
                                        </p:tgtEl>
                                        <p:attrNameLst>
                                          <p:attrName>style.visibility</p:attrName>
                                        </p:attrNameLst>
                                      </p:cBhvr>
                                      <p:to>
                                        <p:strVal val="visible"/>
                                      </p:to>
                                    </p:set>
                                  </p:childTnLst>
                                </p:cTn>
                              </p:par>
                            </p:childTnLst>
                          </p:cTn>
                        </p:par>
                        <p:par>
                          <p:cTn id="259" fill="hold">
                            <p:stCondLst>
                              <p:cond delay="76500"/>
                            </p:stCondLst>
                            <p:childTnLst>
                              <p:par>
                                <p:cTn id="260" presetID="11" presetClass="entr" presetSubtype="0" fill="hold" grpId="0" nodeType="afterEffect">
                                  <p:stCondLst>
                                    <p:cond delay="0"/>
                                  </p:stCondLst>
                                  <p:childTnLst>
                                    <p:set>
                                      <p:cBhvr>
                                        <p:cTn id="261" dur="1000">
                                          <p:stCondLst>
                                            <p:cond delay="0"/>
                                          </p:stCondLst>
                                        </p:cTn>
                                        <p:tgtEl>
                                          <p:spTgt spid="403"/>
                                        </p:tgtEl>
                                        <p:attrNameLst>
                                          <p:attrName>style.visibility</p:attrName>
                                        </p:attrNameLst>
                                      </p:cBhvr>
                                      <p:to>
                                        <p:strVal val="visible"/>
                                      </p:to>
                                    </p:set>
                                  </p:childTnLst>
                                </p:cTn>
                              </p:par>
                            </p:childTnLst>
                          </p:cTn>
                        </p:par>
                        <p:par>
                          <p:cTn id="262" fill="hold">
                            <p:stCondLst>
                              <p:cond delay="77500"/>
                            </p:stCondLst>
                            <p:childTnLst>
                              <p:par>
                                <p:cTn id="263" presetID="11" presetClass="entr" presetSubtype="0" fill="hold" grpId="0" nodeType="afterEffect">
                                  <p:stCondLst>
                                    <p:cond delay="0"/>
                                  </p:stCondLst>
                                  <p:childTnLst>
                                    <p:set>
                                      <p:cBhvr>
                                        <p:cTn id="264" dur="1000">
                                          <p:stCondLst>
                                            <p:cond delay="0"/>
                                          </p:stCondLst>
                                        </p:cTn>
                                        <p:tgtEl>
                                          <p:spTgt spid="404"/>
                                        </p:tgtEl>
                                        <p:attrNameLst>
                                          <p:attrName>style.visibility</p:attrName>
                                        </p:attrNameLst>
                                      </p:cBhvr>
                                      <p:to>
                                        <p:strVal val="visible"/>
                                      </p:to>
                                    </p:set>
                                  </p:childTnLst>
                                </p:cTn>
                              </p:par>
                            </p:childTnLst>
                          </p:cTn>
                        </p:par>
                        <p:par>
                          <p:cTn id="265" fill="hold">
                            <p:stCondLst>
                              <p:cond delay="78500"/>
                            </p:stCondLst>
                            <p:childTnLst>
                              <p:par>
                                <p:cTn id="266" presetID="11" presetClass="entr" presetSubtype="0" fill="hold" grpId="0" nodeType="afterEffect">
                                  <p:stCondLst>
                                    <p:cond delay="0"/>
                                  </p:stCondLst>
                                  <p:childTnLst>
                                    <p:set>
                                      <p:cBhvr>
                                        <p:cTn id="267" dur="1000">
                                          <p:stCondLst>
                                            <p:cond delay="0"/>
                                          </p:stCondLst>
                                        </p:cTn>
                                        <p:tgtEl>
                                          <p:spTgt spid="405"/>
                                        </p:tgtEl>
                                        <p:attrNameLst>
                                          <p:attrName>style.visibility</p:attrName>
                                        </p:attrNameLst>
                                      </p:cBhvr>
                                      <p:to>
                                        <p:strVal val="visible"/>
                                      </p:to>
                                    </p:set>
                                  </p:childTnLst>
                                </p:cTn>
                              </p:par>
                            </p:childTnLst>
                          </p:cTn>
                        </p:par>
                        <p:par>
                          <p:cTn id="268" fill="hold">
                            <p:stCondLst>
                              <p:cond delay="79500"/>
                            </p:stCondLst>
                            <p:childTnLst>
                              <p:par>
                                <p:cTn id="269" presetID="11" presetClass="entr" presetSubtype="0" fill="hold" grpId="0" nodeType="afterEffect">
                                  <p:stCondLst>
                                    <p:cond delay="0"/>
                                  </p:stCondLst>
                                  <p:childTnLst>
                                    <p:set>
                                      <p:cBhvr>
                                        <p:cTn id="270" dur="1000">
                                          <p:stCondLst>
                                            <p:cond delay="0"/>
                                          </p:stCondLst>
                                        </p:cTn>
                                        <p:tgtEl>
                                          <p:spTgt spid="406"/>
                                        </p:tgtEl>
                                        <p:attrNameLst>
                                          <p:attrName>style.visibility</p:attrName>
                                        </p:attrNameLst>
                                      </p:cBhvr>
                                      <p:to>
                                        <p:strVal val="visible"/>
                                      </p:to>
                                    </p:set>
                                  </p:childTnLst>
                                </p:cTn>
                              </p:par>
                            </p:childTnLst>
                          </p:cTn>
                        </p:par>
                        <p:par>
                          <p:cTn id="271" fill="hold">
                            <p:stCondLst>
                              <p:cond delay="80500"/>
                            </p:stCondLst>
                            <p:childTnLst>
                              <p:par>
                                <p:cTn id="272" presetID="11" presetClass="entr" presetSubtype="0" fill="hold" grpId="0" nodeType="afterEffect">
                                  <p:stCondLst>
                                    <p:cond delay="0"/>
                                  </p:stCondLst>
                                  <p:childTnLst>
                                    <p:set>
                                      <p:cBhvr>
                                        <p:cTn id="273" dur="1000">
                                          <p:stCondLst>
                                            <p:cond delay="0"/>
                                          </p:stCondLst>
                                        </p:cTn>
                                        <p:tgtEl>
                                          <p:spTgt spid="407"/>
                                        </p:tgtEl>
                                        <p:attrNameLst>
                                          <p:attrName>style.visibility</p:attrName>
                                        </p:attrNameLst>
                                      </p:cBhvr>
                                      <p:to>
                                        <p:strVal val="visible"/>
                                      </p:to>
                                    </p:set>
                                  </p:childTnLst>
                                </p:cTn>
                              </p:par>
                            </p:childTnLst>
                          </p:cTn>
                        </p:par>
                        <p:par>
                          <p:cTn id="274" fill="hold">
                            <p:stCondLst>
                              <p:cond delay="81500"/>
                            </p:stCondLst>
                            <p:childTnLst>
                              <p:par>
                                <p:cTn id="275" presetID="11" presetClass="entr" presetSubtype="0" fill="hold" grpId="0" nodeType="afterEffect">
                                  <p:stCondLst>
                                    <p:cond delay="0"/>
                                  </p:stCondLst>
                                  <p:childTnLst>
                                    <p:set>
                                      <p:cBhvr>
                                        <p:cTn id="276" dur="1000">
                                          <p:stCondLst>
                                            <p:cond delay="0"/>
                                          </p:stCondLst>
                                        </p:cTn>
                                        <p:tgtEl>
                                          <p:spTgt spid="408"/>
                                        </p:tgtEl>
                                        <p:attrNameLst>
                                          <p:attrName>style.visibility</p:attrName>
                                        </p:attrNameLst>
                                      </p:cBhvr>
                                      <p:to>
                                        <p:strVal val="visible"/>
                                      </p:to>
                                    </p:set>
                                  </p:childTnLst>
                                </p:cTn>
                              </p:par>
                            </p:childTnLst>
                          </p:cTn>
                        </p:par>
                        <p:par>
                          <p:cTn id="277" fill="hold">
                            <p:stCondLst>
                              <p:cond delay="82500"/>
                            </p:stCondLst>
                            <p:childTnLst>
                              <p:par>
                                <p:cTn id="278" presetID="11" presetClass="entr" presetSubtype="0" fill="hold" grpId="0" nodeType="afterEffect">
                                  <p:stCondLst>
                                    <p:cond delay="0"/>
                                  </p:stCondLst>
                                  <p:childTnLst>
                                    <p:set>
                                      <p:cBhvr>
                                        <p:cTn id="279" dur="1000">
                                          <p:stCondLst>
                                            <p:cond delay="0"/>
                                          </p:stCondLst>
                                        </p:cTn>
                                        <p:tgtEl>
                                          <p:spTgt spid="409"/>
                                        </p:tgtEl>
                                        <p:attrNameLst>
                                          <p:attrName>style.visibility</p:attrName>
                                        </p:attrNameLst>
                                      </p:cBhvr>
                                      <p:to>
                                        <p:strVal val="visible"/>
                                      </p:to>
                                    </p:set>
                                  </p:childTnLst>
                                </p:cTn>
                              </p:par>
                            </p:childTnLst>
                          </p:cTn>
                        </p:par>
                        <p:par>
                          <p:cTn id="280" fill="hold">
                            <p:stCondLst>
                              <p:cond delay="83500"/>
                            </p:stCondLst>
                            <p:childTnLst>
                              <p:par>
                                <p:cTn id="281" presetID="11" presetClass="entr" presetSubtype="0" fill="hold" grpId="0" nodeType="afterEffect">
                                  <p:stCondLst>
                                    <p:cond delay="0"/>
                                  </p:stCondLst>
                                  <p:childTnLst>
                                    <p:set>
                                      <p:cBhvr>
                                        <p:cTn id="282" dur="1000">
                                          <p:stCondLst>
                                            <p:cond delay="0"/>
                                          </p:stCondLst>
                                        </p:cTn>
                                        <p:tgtEl>
                                          <p:spTgt spid="410"/>
                                        </p:tgtEl>
                                        <p:attrNameLst>
                                          <p:attrName>style.visibility</p:attrName>
                                        </p:attrNameLst>
                                      </p:cBhvr>
                                      <p:to>
                                        <p:strVal val="visible"/>
                                      </p:to>
                                    </p:set>
                                  </p:childTnLst>
                                </p:cTn>
                              </p:par>
                            </p:childTnLst>
                          </p:cTn>
                        </p:par>
                        <p:par>
                          <p:cTn id="283" fill="hold">
                            <p:stCondLst>
                              <p:cond delay="84500"/>
                            </p:stCondLst>
                            <p:childTnLst>
                              <p:par>
                                <p:cTn id="284" presetID="11" presetClass="entr" presetSubtype="0" fill="hold" grpId="0" nodeType="afterEffect">
                                  <p:stCondLst>
                                    <p:cond delay="0"/>
                                  </p:stCondLst>
                                  <p:childTnLst>
                                    <p:set>
                                      <p:cBhvr>
                                        <p:cTn id="285" dur="1000">
                                          <p:stCondLst>
                                            <p:cond delay="0"/>
                                          </p:stCondLst>
                                        </p:cTn>
                                        <p:tgtEl>
                                          <p:spTgt spid="411"/>
                                        </p:tgtEl>
                                        <p:attrNameLst>
                                          <p:attrName>style.visibility</p:attrName>
                                        </p:attrNameLst>
                                      </p:cBhvr>
                                      <p:to>
                                        <p:strVal val="visible"/>
                                      </p:to>
                                    </p:set>
                                  </p:childTnLst>
                                </p:cTn>
                              </p:par>
                            </p:childTnLst>
                          </p:cTn>
                        </p:par>
                        <p:par>
                          <p:cTn id="286" fill="hold">
                            <p:stCondLst>
                              <p:cond delay="85500"/>
                            </p:stCondLst>
                            <p:childTnLst>
                              <p:par>
                                <p:cTn id="287" presetID="11" presetClass="entr" presetSubtype="0" fill="hold" grpId="0" nodeType="afterEffect">
                                  <p:stCondLst>
                                    <p:cond delay="0"/>
                                  </p:stCondLst>
                                  <p:childTnLst>
                                    <p:set>
                                      <p:cBhvr>
                                        <p:cTn id="288" dur="1000">
                                          <p:stCondLst>
                                            <p:cond delay="0"/>
                                          </p:stCondLst>
                                        </p:cTn>
                                        <p:tgtEl>
                                          <p:spTgt spid="412"/>
                                        </p:tgtEl>
                                        <p:attrNameLst>
                                          <p:attrName>style.visibility</p:attrName>
                                        </p:attrNameLst>
                                      </p:cBhvr>
                                      <p:to>
                                        <p:strVal val="visible"/>
                                      </p:to>
                                    </p:set>
                                  </p:childTnLst>
                                </p:cTn>
                              </p:par>
                            </p:childTnLst>
                          </p:cTn>
                        </p:par>
                        <p:par>
                          <p:cTn id="289" fill="hold">
                            <p:stCondLst>
                              <p:cond delay="86500"/>
                            </p:stCondLst>
                            <p:childTnLst>
                              <p:par>
                                <p:cTn id="290" presetID="11" presetClass="entr" presetSubtype="0" fill="hold" grpId="0" nodeType="afterEffect">
                                  <p:stCondLst>
                                    <p:cond delay="0"/>
                                  </p:stCondLst>
                                  <p:childTnLst>
                                    <p:set>
                                      <p:cBhvr>
                                        <p:cTn id="291" dur="1000">
                                          <p:stCondLst>
                                            <p:cond delay="0"/>
                                          </p:stCondLst>
                                        </p:cTn>
                                        <p:tgtEl>
                                          <p:spTgt spid="413"/>
                                        </p:tgtEl>
                                        <p:attrNameLst>
                                          <p:attrName>style.visibility</p:attrName>
                                        </p:attrNameLst>
                                      </p:cBhvr>
                                      <p:to>
                                        <p:strVal val="visible"/>
                                      </p:to>
                                    </p:set>
                                  </p:childTnLst>
                                </p:cTn>
                              </p:par>
                            </p:childTnLst>
                          </p:cTn>
                        </p:par>
                        <p:par>
                          <p:cTn id="292" fill="hold">
                            <p:stCondLst>
                              <p:cond delay="87500"/>
                            </p:stCondLst>
                            <p:childTnLst>
                              <p:par>
                                <p:cTn id="293" presetID="11" presetClass="entr" presetSubtype="0" fill="hold" grpId="0" nodeType="afterEffect">
                                  <p:stCondLst>
                                    <p:cond delay="0"/>
                                  </p:stCondLst>
                                  <p:childTnLst>
                                    <p:set>
                                      <p:cBhvr>
                                        <p:cTn id="294" dur="1000">
                                          <p:stCondLst>
                                            <p:cond delay="0"/>
                                          </p:stCondLst>
                                        </p:cTn>
                                        <p:tgtEl>
                                          <p:spTgt spid="414"/>
                                        </p:tgtEl>
                                        <p:attrNameLst>
                                          <p:attrName>style.visibility</p:attrName>
                                        </p:attrNameLst>
                                      </p:cBhvr>
                                      <p:to>
                                        <p:strVal val="visible"/>
                                      </p:to>
                                    </p:set>
                                  </p:childTnLst>
                                </p:cTn>
                              </p:par>
                            </p:childTnLst>
                          </p:cTn>
                        </p:par>
                        <p:par>
                          <p:cTn id="295" fill="hold">
                            <p:stCondLst>
                              <p:cond delay="88500"/>
                            </p:stCondLst>
                            <p:childTnLst>
                              <p:par>
                                <p:cTn id="296" presetID="11" presetClass="entr" presetSubtype="0" fill="hold" grpId="0" nodeType="afterEffect">
                                  <p:stCondLst>
                                    <p:cond delay="0"/>
                                  </p:stCondLst>
                                  <p:childTnLst>
                                    <p:set>
                                      <p:cBhvr>
                                        <p:cTn id="297" dur="1000">
                                          <p:stCondLst>
                                            <p:cond delay="0"/>
                                          </p:stCondLst>
                                        </p:cTn>
                                        <p:tgtEl>
                                          <p:spTgt spid="415"/>
                                        </p:tgtEl>
                                        <p:attrNameLst>
                                          <p:attrName>style.visibility</p:attrName>
                                        </p:attrNameLst>
                                      </p:cBhvr>
                                      <p:to>
                                        <p:strVal val="visible"/>
                                      </p:to>
                                    </p:set>
                                  </p:childTnLst>
                                </p:cTn>
                              </p:par>
                            </p:childTnLst>
                          </p:cTn>
                        </p:par>
                        <p:par>
                          <p:cTn id="298" fill="hold">
                            <p:stCondLst>
                              <p:cond delay="89500"/>
                            </p:stCondLst>
                            <p:childTnLst>
                              <p:par>
                                <p:cTn id="299" presetID="11" presetClass="entr" presetSubtype="0" fill="hold" grpId="0" nodeType="afterEffect">
                                  <p:stCondLst>
                                    <p:cond delay="0"/>
                                  </p:stCondLst>
                                  <p:childTnLst>
                                    <p:set>
                                      <p:cBhvr>
                                        <p:cTn id="300" dur="1000">
                                          <p:stCondLst>
                                            <p:cond delay="0"/>
                                          </p:stCondLst>
                                        </p:cTn>
                                        <p:tgtEl>
                                          <p:spTgt spid="416"/>
                                        </p:tgtEl>
                                        <p:attrNameLst>
                                          <p:attrName>style.visibility</p:attrName>
                                        </p:attrNameLst>
                                      </p:cBhvr>
                                      <p:to>
                                        <p:strVal val="visible"/>
                                      </p:to>
                                    </p:set>
                                  </p:childTnLst>
                                </p:cTn>
                              </p:par>
                            </p:childTnLst>
                          </p:cTn>
                        </p:par>
                        <p:par>
                          <p:cTn id="301" fill="hold">
                            <p:stCondLst>
                              <p:cond delay="90500"/>
                            </p:stCondLst>
                            <p:childTnLst>
                              <p:par>
                                <p:cTn id="302" presetID="11" presetClass="entr" presetSubtype="0" fill="hold" grpId="0" nodeType="afterEffect">
                                  <p:stCondLst>
                                    <p:cond delay="0"/>
                                  </p:stCondLst>
                                  <p:childTnLst>
                                    <p:set>
                                      <p:cBhvr>
                                        <p:cTn id="303" dur="1000">
                                          <p:stCondLst>
                                            <p:cond delay="0"/>
                                          </p:stCondLst>
                                        </p:cTn>
                                        <p:tgtEl>
                                          <p:spTgt spid="417"/>
                                        </p:tgtEl>
                                        <p:attrNameLst>
                                          <p:attrName>style.visibility</p:attrName>
                                        </p:attrNameLst>
                                      </p:cBhvr>
                                      <p:to>
                                        <p:strVal val="visible"/>
                                      </p:to>
                                    </p:set>
                                  </p:childTnLst>
                                </p:cTn>
                              </p:par>
                            </p:childTnLst>
                          </p:cTn>
                        </p:par>
                        <p:par>
                          <p:cTn id="304" fill="hold">
                            <p:stCondLst>
                              <p:cond delay="91500"/>
                            </p:stCondLst>
                            <p:childTnLst>
                              <p:par>
                                <p:cTn id="305" presetID="11" presetClass="entr" presetSubtype="0" fill="hold" grpId="0" nodeType="afterEffect">
                                  <p:stCondLst>
                                    <p:cond delay="0"/>
                                  </p:stCondLst>
                                  <p:childTnLst>
                                    <p:set>
                                      <p:cBhvr>
                                        <p:cTn id="306" dur="1000">
                                          <p:stCondLst>
                                            <p:cond delay="0"/>
                                          </p:stCondLst>
                                        </p:cTn>
                                        <p:tgtEl>
                                          <p:spTgt spid="418"/>
                                        </p:tgtEl>
                                        <p:attrNameLst>
                                          <p:attrName>style.visibility</p:attrName>
                                        </p:attrNameLst>
                                      </p:cBhvr>
                                      <p:to>
                                        <p:strVal val="visible"/>
                                      </p:to>
                                    </p:set>
                                  </p:childTnLst>
                                </p:cTn>
                              </p:par>
                            </p:childTnLst>
                          </p:cTn>
                        </p:par>
                        <p:par>
                          <p:cTn id="307" fill="hold">
                            <p:stCondLst>
                              <p:cond delay="92500"/>
                            </p:stCondLst>
                            <p:childTnLst>
                              <p:par>
                                <p:cTn id="308" presetID="11" presetClass="entr" presetSubtype="0" fill="hold" grpId="0" nodeType="afterEffect">
                                  <p:stCondLst>
                                    <p:cond delay="0"/>
                                  </p:stCondLst>
                                  <p:childTnLst>
                                    <p:set>
                                      <p:cBhvr>
                                        <p:cTn id="309" dur="1000">
                                          <p:stCondLst>
                                            <p:cond delay="0"/>
                                          </p:stCondLst>
                                        </p:cTn>
                                        <p:tgtEl>
                                          <p:spTgt spid="419"/>
                                        </p:tgtEl>
                                        <p:attrNameLst>
                                          <p:attrName>style.visibility</p:attrName>
                                        </p:attrNameLst>
                                      </p:cBhvr>
                                      <p:to>
                                        <p:strVal val="visible"/>
                                      </p:to>
                                    </p:set>
                                  </p:childTnLst>
                                </p:cTn>
                              </p:par>
                            </p:childTnLst>
                          </p:cTn>
                        </p:par>
                        <p:par>
                          <p:cTn id="310" fill="hold">
                            <p:stCondLst>
                              <p:cond delay="93500"/>
                            </p:stCondLst>
                            <p:childTnLst>
                              <p:par>
                                <p:cTn id="311" presetID="11" presetClass="entr" presetSubtype="0" fill="hold" grpId="0" nodeType="afterEffect">
                                  <p:stCondLst>
                                    <p:cond delay="0"/>
                                  </p:stCondLst>
                                  <p:childTnLst>
                                    <p:set>
                                      <p:cBhvr>
                                        <p:cTn id="312" dur="1000">
                                          <p:stCondLst>
                                            <p:cond delay="0"/>
                                          </p:stCondLst>
                                        </p:cTn>
                                        <p:tgtEl>
                                          <p:spTgt spid="420"/>
                                        </p:tgtEl>
                                        <p:attrNameLst>
                                          <p:attrName>style.visibility</p:attrName>
                                        </p:attrNameLst>
                                      </p:cBhvr>
                                      <p:to>
                                        <p:strVal val="visible"/>
                                      </p:to>
                                    </p:set>
                                  </p:childTnLst>
                                </p:cTn>
                              </p:par>
                            </p:childTnLst>
                          </p:cTn>
                        </p:par>
                        <p:par>
                          <p:cTn id="313" fill="hold">
                            <p:stCondLst>
                              <p:cond delay="94500"/>
                            </p:stCondLst>
                            <p:childTnLst>
                              <p:par>
                                <p:cTn id="314" presetID="11" presetClass="entr" presetSubtype="0" fill="hold" grpId="0" nodeType="afterEffect">
                                  <p:stCondLst>
                                    <p:cond delay="0"/>
                                  </p:stCondLst>
                                  <p:childTnLst>
                                    <p:set>
                                      <p:cBhvr>
                                        <p:cTn id="315" dur="1000">
                                          <p:stCondLst>
                                            <p:cond delay="0"/>
                                          </p:stCondLst>
                                        </p:cTn>
                                        <p:tgtEl>
                                          <p:spTgt spid="421"/>
                                        </p:tgtEl>
                                        <p:attrNameLst>
                                          <p:attrName>style.visibility</p:attrName>
                                        </p:attrNameLst>
                                      </p:cBhvr>
                                      <p:to>
                                        <p:strVal val="visible"/>
                                      </p:to>
                                    </p:set>
                                  </p:childTnLst>
                                </p:cTn>
                              </p:par>
                            </p:childTnLst>
                          </p:cTn>
                        </p:par>
                        <p:par>
                          <p:cTn id="316" fill="hold">
                            <p:stCondLst>
                              <p:cond delay="95500"/>
                            </p:stCondLst>
                            <p:childTnLst>
                              <p:par>
                                <p:cTn id="317" presetID="11" presetClass="entr" presetSubtype="0" fill="hold" grpId="0" nodeType="afterEffect">
                                  <p:stCondLst>
                                    <p:cond delay="0"/>
                                  </p:stCondLst>
                                  <p:childTnLst>
                                    <p:set>
                                      <p:cBhvr>
                                        <p:cTn id="318" dur="1000">
                                          <p:stCondLst>
                                            <p:cond delay="0"/>
                                          </p:stCondLst>
                                        </p:cTn>
                                        <p:tgtEl>
                                          <p:spTgt spid="422"/>
                                        </p:tgtEl>
                                        <p:attrNameLst>
                                          <p:attrName>style.visibility</p:attrName>
                                        </p:attrNameLst>
                                      </p:cBhvr>
                                      <p:to>
                                        <p:strVal val="visible"/>
                                      </p:to>
                                    </p:set>
                                  </p:childTnLst>
                                </p:cTn>
                              </p:par>
                            </p:childTnLst>
                          </p:cTn>
                        </p:par>
                        <p:par>
                          <p:cTn id="319" fill="hold">
                            <p:stCondLst>
                              <p:cond delay="96500"/>
                            </p:stCondLst>
                            <p:childTnLst>
                              <p:par>
                                <p:cTn id="320" presetID="11" presetClass="entr" presetSubtype="0" fill="hold" grpId="0" nodeType="afterEffect">
                                  <p:stCondLst>
                                    <p:cond delay="0"/>
                                  </p:stCondLst>
                                  <p:childTnLst>
                                    <p:set>
                                      <p:cBhvr>
                                        <p:cTn id="321" dur="1000">
                                          <p:stCondLst>
                                            <p:cond delay="0"/>
                                          </p:stCondLst>
                                        </p:cTn>
                                        <p:tgtEl>
                                          <p:spTgt spid="423"/>
                                        </p:tgtEl>
                                        <p:attrNameLst>
                                          <p:attrName>style.visibility</p:attrName>
                                        </p:attrNameLst>
                                      </p:cBhvr>
                                      <p:to>
                                        <p:strVal val="visible"/>
                                      </p:to>
                                    </p:set>
                                  </p:childTnLst>
                                </p:cTn>
                              </p:par>
                            </p:childTnLst>
                          </p:cTn>
                        </p:par>
                        <p:par>
                          <p:cTn id="322" fill="hold">
                            <p:stCondLst>
                              <p:cond delay="97500"/>
                            </p:stCondLst>
                            <p:childTnLst>
                              <p:par>
                                <p:cTn id="323" presetID="11" presetClass="entr" presetSubtype="0" fill="hold" grpId="0" nodeType="afterEffect">
                                  <p:stCondLst>
                                    <p:cond delay="0"/>
                                  </p:stCondLst>
                                  <p:childTnLst>
                                    <p:set>
                                      <p:cBhvr>
                                        <p:cTn id="324" dur="1000">
                                          <p:stCondLst>
                                            <p:cond delay="0"/>
                                          </p:stCondLst>
                                        </p:cTn>
                                        <p:tgtEl>
                                          <p:spTgt spid="424"/>
                                        </p:tgtEl>
                                        <p:attrNameLst>
                                          <p:attrName>style.visibility</p:attrName>
                                        </p:attrNameLst>
                                      </p:cBhvr>
                                      <p:to>
                                        <p:strVal val="visible"/>
                                      </p:to>
                                    </p:set>
                                  </p:childTnLst>
                                </p:cTn>
                              </p:par>
                            </p:childTnLst>
                          </p:cTn>
                        </p:par>
                        <p:par>
                          <p:cTn id="325" fill="hold">
                            <p:stCondLst>
                              <p:cond delay="98500"/>
                            </p:stCondLst>
                            <p:childTnLst>
                              <p:par>
                                <p:cTn id="326" presetID="11" presetClass="entr" presetSubtype="0" fill="hold" grpId="0" nodeType="afterEffect">
                                  <p:stCondLst>
                                    <p:cond delay="0"/>
                                  </p:stCondLst>
                                  <p:childTnLst>
                                    <p:set>
                                      <p:cBhvr>
                                        <p:cTn id="327" dur="1000">
                                          <p:stCondLst>
                                            <p:cond delay="0"/>
                                          </p:stCondLst>
                                        </p:cTn>
                                        <p:tgtEl>
                                          <p:spTgt spid="425"/>
                                        </p:tgtEl>
                                        <p:attrNameLst>
                                          <p:attrName>style.visibility</p:attrName>
                                        </p:attrNameLst>
                                      </p:cBhvr>
                                      <p:to>
                                        <p:strVal val="visible"/>
                                      </p:to>
                                    </p:set>
                                  </p:childTnLst>
                                </p:cTn>
                              </p:par>
                            </p:childTnLst>
                          </p:cTn>
                        </p:par>
                        <p:par>
                          <p:cTn id="328" fill="hold">
                            <p:stCondLst>
                              <p:cond delay="99500"/>
                            </p:stCondLst>
                            <p:childTnLst>
                              <p:par>
                                <p:cTn id="329" presetID="11" presetClass="entr" presetSubtype="0" fill="hold" grpId="0" nodeType="afterEffect">
                                  <p:stCondLst>
                                    <p:cond delay="0"/>
                                  </p:stCondLst>
                                  <p:childTnLst>
                                    <p:set>
                                      <p:cBhvr>
                                        <p:cTn id="330" dur="1000">
                                          <p:stCondLst>
                                            <p:cond delay="0"/>
                                          </p:stCondLst>
                                        </p:cTn>
                                        <p:tgtEl>
                                          <p:spTgt spid="426"/>
                                        </p:tgtEl>
                                        <p:attrNameLst>
                                          <p:attrName>style.visibility</p:attrName>
                                        </p:attrNameLst>
                                      </p:cBhvr>
                                      <p:to>
                                        <p:strVal val="visible"/>
                                      </p:to>
                                    </p:set>
                                  </p:childTnLst>
                                </p:cTn>
                              </p:par>
                            </p:childTnLst>
                          </p:cTn>
                        </p:par>
                        <p:par>
                          <p:cTn id="331" fill="hold">
                            <p:stCondLst>
                              <p:cond delay="100500"/>
                            </p:stCondLst>
                            <p:childTnLst>
                              <p:par>
                                <p:cTn id="332" presetID="11" presetClass="entr" presetSubtype="0" fill="hold" grpId="0" nodeType="afterEffect">
                                  <p:stCondLst>
                                    <p:cond delay="0"/>
                                  </p:stCondLst>
                                  <p:childTnLst>
                                    <p:set>
                                      <p:cBhvr>
                                        <p:cTn id="333" dur="1000">
                                          <p:stCondLst>
                                            <p:cond delay="0"/>
                                          </p:stCondLst>
                                        </p:cTn>
                                        <p:tgtEl>
                                          <p:spTgt spid="427"/>
                                        </p:tgtEl>
                                        <p:attrNameLst>
                                          <p:attrName>style.visibility</p:attrName>
                                        </p:attrNameLst>
                                      </p:cBhvr>
                                      <p:to>
                                        <p:strVal val="visible"/>
                                      </p:to>
                                    </p:set>
                                  </p:childTnLst>
                                </p:cTn>
                              </p:par>
                            </p:childTnLst>
                          </p:cTn>
                        </p:par>
                        <p:par>
                          <p:cTn id="334" fill="hold">
                            <p:stCondLst>
                              <p:cond delay="101500"/>
                            </p:stCondLst>
                            <p:childTnLst>
                              <p:par>
                                <p:cTn id="335" presetID="11" presetClass="entr" presetSubtype="0" fill="hold" grpId="0" nodeType="afterEffect">
                                  <p:stCondLst>
                                    <p:cond delay="0"/>
                                  </p:stCondLst>
                                  <p:childTnLst>
                                    <p:set>
                                      <p:cBhvr>
                                        <p:cTn id="336" dur="1000">
                                          <p:stCondLst>
                                            <p:cond delay="0"/>
                                          </p:stCondLst>
                                        </p:cTn>
                                        <p:tgtEl>
                                          <p:spTgt spid="428"/>
                                        </p:tgtEl>
                                        <p:attrNameLst>
                                          <p:attrName>style.visibility</p:attrName>
                                        </p:attrNameLst>
                                      </p:cBhvr>
                                      <p:to>
                                        <p:strVal val="visible"/>
                                      </p:to>
                                    </p:set>
                                  </p:childTnLst>
                                </p:cTn>
                              </p:par>
                            </p:childTnLst>
                          </p:cTn>
                        </p:par>
                        <p:par>
                          <p:cTn id="337" fill="hold">
                            <p:stCondLst>
                              <p:cond delay="102500"/>
                            </p:stCondLst>
                            <p:childTnLst>
                              <p:par>
                                <p:cTn id="338" presetID="11" presetClass="entr" presetSubtype="0" fill="hold" grpId="0" nodeType="afterEffect">
                                  <p:stCondLst>
                                    <p:cond delay="0"/>
                                  </p:stCondLst>
                                  <p:childTnLst>
                                    <p:set>
                                      <p:cBhvr>
                                        <p:cTn id="339" dur="1000">
                                          <p:stCondLst>
                                            <p:cond delay="0"/>
                                          </p:stCondLst>
                                        </p:cTn>
                                        <p:tgtEl>
                                          <p:spTgt spid="429"/>
                                        </p:tgtEl>
                                        <p:attrNameLst>
                                          <p:attrName>style.visibility</p:attrName>
                                        </p:attrNameLst>
                                      </p:cBhvr>
                                      <p:to>
                                        <p:strVal val="visible"/>
                                      </p:to>
                                    </p:set>
                                  </p:childTnLst>
                                </p:cTn>
                              </p:par>
                            </p:childTnLst>
                          </p:cTn>
                        </p:par>
                        <p:par>
                          <p:cTn id="340" fill="hold">
                            <p:stCondLst>
                              <p:cond delay="103500"/>
                            </p:stCondLst>
                            <p:childTnLst>
                              <p:par>
                                <p:cTn id="341" presetID="11" presetClass="entr" presetSubtype="0" fill="hold" grpId="0" nodeType="afterEffect">
                                  <p:stCondLst>
                                    <p:cond delay="0"/>
                                  </p:stCondLst>
                                  <p:childTnLst>
                                    <p:set>
                                      <p:cBhvr>
                                        <p:cTn id="342" dur="1000">
                                          <p:stCondLst>
                                            <p:cond delay="0"/>
                                          </p:stCondLst>
                                        </p:cTn>
                                        <p:tgtEl>
                                          <p:spTgt spid="430"/>
                                        </p:tgtEl>
                                        <p:attrNameLst>
                                          <p:attrName>style.visibility</p:attrName>
                                        </p:attrNameLst>
                                      </p:cBhvr>
                                      <p:to>
                                        <p:strVal val="visible"/>
                                      </p:to>
                                    </p:set>
                                  </p:childTnLst>
                                </p:cTn>
                              </p:par>
                            </p:childTnLst>
                          </p:cTn>
                        </p:par>
                        <p:par>
                          <p:cTn id="343" fill="hold">
                            <p:stCondLst>
                              <p:cond delay="104500"/>
                            </p:stCondLst>
                            <p:childTnLst>
                              <p:par>
                                <p:cTn id="344" presetID="11" presetClass="entr" presetSubtype="0" fill="hold" grpId="0" nodeType="afterEffect">
                                  <p:stCondLst>
                                    <p:cond delay="0"/>
                                  </p:stCondLst>
                                  <p:childTnLst>
                                    <p:set>
                                      <p:cBhvr>
                                        <p:cTn id="345" dur="1000">
                                          <p:stCondLst>
                                            <p:cond delay="0"/>
                                          </p:stCondLst>
                                        </p:cTn>
                                        <p:tgtEl>
                                          <p:spTgt spid="431"/>
                                        </p:tgtEl>
                                        <p:attrNameLst>
                                          <p:attrName>style.visibility</p:attrName>
                                        </p:attrNameLst>
                                      </p:cBhvr>
                                      <p:to>
                                        <p:strVal val="visible"/>
                                      </p:to>
                                    </p:set>
                                  </p:childTnLst>
                                </p:cTn>
                              </p:par>
                            </p:childTnLst>
                          </p:cTn>
                        </p:par>
                        <p:par>
                          <p:cTn id="346" fill="hold">
                            <p:stCondLst>
                              <p:cond delay="105500"/>
                            </p:stCondLst>
                            <p:childTnLst>
                              <p:par>
                                <p:cTn id="347" presetID="11" presetClass="entr" presetSubtype="0" fill="hold" grpId="0" nodeType="afterEffect">
                                  <p:stCondLst>
                                    <p:cond delay="0"/>
                                  </p:stCondLst>
                                  <p:childTnLst>
                                    <p:set>
                                      <p:cBhvr>
                                        <p:cTn id="348" dur="1000">
                                          <p:stCondLst>
                                            <p:cond delay="0"/>
                                          </p:stCondLst>
                                        </p:cTn>
                                        <p:tgtEl>
                                          <p:spTgt spid="432"/>
                                        </p:tgtEl>
                                        <p:attrNameLst>
                                          <p:attrName>style.visibility</p:attrName>
                                        </p:attrNameLst>
                                      </p:cBhvr>
                                      <p:to>
                                        <p:strVal val="visible"/>
                                      </p:to>
                                    </p:set>
                                  </p:childTnLst>
                                </p:cTn>
                              </p:par>
                            </p:childTnLst>
                          </p:cTn>
                        </p:par>
                        <p:par>
                          <p:cTn id="349" fill="hold">
                            <p:stCondLst>
                              <p:cond delay="106500"/>
                            </p:stCondLst>
                            <p:childTnLst>
                              <p:par>
                                <p:cTn id="350" presetID="11" presetClass="entr" presetSubtype="0" fill="hold" grpId="0" nodeType="afterEffect">
                                  <p:stCondLst>
                                    <p:cond delay="0"/>
                                  </p:stCondLst>
                                  <p:childTnLst>
                                    <p:set>
                                      <p:cBhvr>
                                        <p:cTn id="351" dur="1000">
                                          <p:stCondLst>
                                            <p:cond delay="0"/>
                                          </p:stCondLst>
                                        </p:cTn>
                                        <p:tgtEl>
                                          <p:spTgt spid="433"/>
                                        </p:tgtEl>
                                        <p:attrNameLst>
                                          <p:attrName>style.visibility</p:attrName>
                                        </p:attrNameLst>
                                      </p:cBhvr>
                                      <p:to>
                                        <p:strVal val="visible"/>
                                      </p:to>
                                    </p:set>
                                  </p:childTnLst>
                                </p:cTn>
                              </p:par>
                            </p:childTnLst>
                          </p:cTn>
                        </p:par>
                        <p:par>
                          <p:cTn id="352" fill="hold">
                            <p:stCondLst>
                              <p:cond delay="107500"/>
                            </p:stCondLst>
                            <p:childTnLst>
                              <p:par>
                                <p:cTn id="353" presetID="11" presetClass="entr" presetSubtype="0" fill="hold" grpId="0" nodeType="afterEffect">
                                  <p:stCondLst>
                                    <p:cond delay="0"/>
                                  </p:stCondLst>
                                  <p:childTnLst>
                                    <p:set>
                                      <p:cBhvr>
                                        <p:cTn id="354" dur="1000">
                                          <p:stCondLst>
                                            <p:cond delay="0"/>
                                          </p:stCondLst>
                                        </p:cTn>
                                        <p:tgtEl>
                                          <p:spTgt spid="434"/>
                                        </p:tgtEl>
                                        <p:attrNameLst>
                                          <p:attrName>style.visibility</p:attrName>
                                        </p:attrNameLst>
                                      </p:cBhvr>
                                      <p:to>
                                        <p:strVal val="visible"/>
                                      </p:to>
                                    </p:set>
                                  </p:childTnLst>
                                </p:cTn>
                              </p:par>
                            </p:childTnLst>
                          </p:cTn>
                        </p:par>
                        <p:par>
                          <p:cTn id="355" fill="hold">
                            <p:stCondLst>
                              <p:cond delay="108500"/>
                            </p:stCondLst>
                            <p:childTnLst>
                              <p:par>
                                <p:cTn id="356" presetID="11" presetClass="entr" presetSubtype="0" fill="hold" grpId="0" nodeType="afterEffect">
                                  <p:stCondLst>
                                    <p:cond delay="0"/>
                                  </p:stCondLst>
                                  <p:childTnLst>
                                    <p:set>
                                      <p:cBhvr>
                                        <p:cTn id="357" dur="1000">
                                          <p:stCondLst>
                                            <p:cond delay="0"/>
                                          </p:stCondLst>
                                        </p:cTn>
                                        <p:tgtEl>
                                          <p:spTgt spid="435"/>
                                        </p:tgtEl>
                                        <p:attrNameLst>
                                          <p:attrName>style.visibility</p:attrName>
                                        </p:attrNameLst>
                                      </p:cBhvr>
                                      <p:to>
                                        <p:strVal val="visible"/>
                                      </p:to>
                                    </p:set>
                                  </p:childTnLst>
                                </p:cTn>
                              </p:par>
                            </p:childTnLst>
                          </p:cTn>
                        </p:par>
                        <p:par>
                          <p:cTn id="358" fill="hold">
                            <p:stCondLst>
                              <p:cond delay="109500"/>
                            </p:stCondLst>
                            <p:childTnLst>
                              <p:par>
                                <p:cTn id="359" presetID="11" presetClass="entr" presetSubtype="0" fill="hold" grpId="0" nodeType="afterEffect">
                                  <p:stCondLst>
                                    <p:cond delay="0"/>
                                  </p:stCondLst>
                                  <p:childTnLst>
                                    <p:set>
                                      <p:cBhvr>
                                        <p:cTn id="360" dur="1000">
                                          <p:stCondLst>
                                            <p:cond delay="0"/>
                                          </p:stCondLst>
                                        </p:cTn>
                                        <p:tgtEl>
                                          <p:spTgt spid="436"/>
                                        </p:tgtEl>
                                        <p:attrNameLst>
                                          <p:attrName>style.visibility</p:attrName>
                                        </p:attrNameLst>
                                      </p:cBhvr>
                                      <p:to>
                                        <p:strVal val="visible"/>
                                      </p:to>
                                    </p:set>
                                  </p:childTnLst>
                                </p:cTn>
                              </p:par>
                            </p:childTnLst>
                          </p:cTn>
                        </p:par>
                        <p:par>
                          <p:cTn id="361" fill="hold">
                            <p:stCondLst>
                              <p:cond delay="110500"/>
                            </p:stCondLst>
                            <p:childTnLst>
                              <p:par>
                                <p:cTn id="362" presetID="11" presetClass="entr" presetSubtype="0" fill="hold" grpId="0" nodeType="afterEffect">
                                  <p:stCondLst>
                                    <p:cond delay="0"/>
                                  </p:stCondLst>
                                  <p:childTnLst>
                                    <p:set>
                                      <p:cBhvr>
                                        <p:cTn id="363" dur="1000">
                                          <p:stCondLst>
                                            <p:cond delay="0"/>
                                          </p:stCondLst>
                                        </p:cTn>
                                        <p:tgtEl>
                                          <p:spTgt spid="437"/>
                                        </p:tgtEl>
                                        <p:attrNameLst>
                                          <p:attrName>style.visibility</p:attrName>
                                        </p:attrNameLst>
                                      </p:cBhvr>
                                      <p:to>
                                        <p:strVal val="visible"/>
                                      </p:to>
                                    </p:set>
                                  </p:childTnLst>
                                </p:cTn>
                              </p:par>
                            </p:childTnLst>
                          </p:cTn>
                        </p:par>
                        <p:par>
                          <p:cTn id="364" fill="hold">
                            <p:stCondLst>
                              <p:cond delay="111500"/>
                            </p:stCondLst>
                            <p:childTnLst>
                              <p:par>
                                <p:cTn id="365" presetID="11" presetClass="entr" presetSubtype="0" fill="hold" grpId="0" nodeType="afterEffect">
                                  <p:stCondLst>
                                    <p:cond delay="0"/>
                                  </p:stCondLst>
                                  <p:childTnLst>
                                    <p:set>
                                      <p:cBhvr>
                                        <p:cTn id="366" dur="1000">
                                          <p:stCondLst>
                                            <p:cond delay="0"/>
                                          </p:stCondLst>
                                        </p:cTn>
                                        <p:tgtEl>
                                          <p:spTgt spid="438"/>
                                        </p:tgtEl>
                                        <p:attrNameLst>
                                          <p:attrName>style.visibility</p:attrName>
                                        </p:attrNameLst>
                                      </p:cBhvr>
                                      <p:to>
                                        <p:strVal val="visible"/>
                                      </p:to>
                                    </p:set>
                                  </p:childTnLst>
                                </p:cTn>
                              </p:par>
                            </p:childTnLst>
                          </p:cTn>
                        </p:par>
                        <p:par>
                          <p:cTn id="367" fill="hold">
                            <p:stCondLst>
                              <p:cond delay="112500"/>
                            </p:stCondLst>
                            <p:childTnLst>
                              <p:par>
                                <p:cTn id="368" presetID="11" presetClass="entr" presetSubtype="0" fill="hold" grpId="0" nodeType="afterEffect">
                                  <p:stCondLst>
                                    <p:cond delay="0"/>
                                  </p:stCondLst>
                                  <p:childTnLst>
                                    <p:set>
                                      <p:cBhvr>
                                        <p:cTn id="369" dur="1000">
                                          <p:stCondLst>
                                            <p:cond delay="0"/>
                                          </p:stCondLst>
                                        </p:cTn>
                                        <p:tgtEl>
                                          <p:spTgt spid="439"/>
                                        </p:tgtEl>
                                        <p:attrNameLst>
                                          <p:attrName>style.visibility</p:attrName>
                                        </p:attrNameLst>
                                      </p:cBhvr>
                                      <p:to>
                                        <p:strVal val="visible"/>
                                      </p:to>
                                    </p:set>
                                  </p:childTnLst>
                                </p:cTn>
                              </p:par>
                            </p:childTnLst>
                          </p:cTn>
                        </p:par>
                        <p:par>
                          <p:cTn id="370" fill="hold">
                            <p:stCondLst>
                              <p:cond delay="113500"/>
                            </p:stCondLst>
                            <p:childTnLst>
                              <p:par>
                                <p:cTn id="371" presetID="11" presetClass="entr" presetSubtype="0" fill="hold" grpId="0" nodeType="afterEffect">
                                  <p:stCondLst>
                                    <p:cond delay="0"/>
                                  </p:stCondLst>
                                  <p:childTnLst>
                                    <p:set>
                                      <p:cBhvr>
                                        <p:cTn id="372" dur="1000">
                                          <p:stCondLst>
                                            <p:cond delay="0"/>
                                          </p:stCondLst>
                                        </p:cTn>
                                        <p:tgtEl>
                                          <p:spTgt spid="440"/>
                                        </p:tgtEl>
                                        <p:attrNameLst>
                                          <p:attrName>style.visibility</p:attrName>
                                        </p:attrNameLst>
                                      </p:cBhvr>
                                      <p:to>
                                        <p:strVal val="visible"/>
                                      </p:to>
                                    </p:set>
                                  </p:childTnLst>
                                </p:cTn>
                              </p:par>
                            </p:childTnLst>
                          </p:cTn>
                        </p:par>
                        <p:par>
                          <p:cTn id="373" fill="hold">
                            <p:stCondLst>
                              <p:cond delay="114500"/>
                            </p:stCondLst>
                            <p:childTnLst>
                              <p:par>
                                <p:cTn id="374" presetID="11" presetClass="entr" presetSubtype="0" fill="hold" grpId="0" nodeType="afterEffect">
                                  <p:stCondLst>
                                    <p:cond delay="0"/>
                                  </p:stCondLst>
                                  <p:childTnLst>
                                    <p:set>
                                      <p:cBhvr>
                                        <p:cTn id="375" dur="1000">
                                          <p:stCondLst>
                                            <p:cond delay="0"/>
                                          </p:stCondLst>
                                        </p:cTn>
                                        <p:tgtEl>
                                          <p:spTgt spid="441"/>
                                        </p:tgtEl>
                                        <p:attrNameLst>
                                          <p:attrName>style.visibility</p:attrName>
                                        </p:attrNameLst>
                                      </p:cBhvr>
                                      <p:to>
                                        <p:strVal val="visible"/>
                                      </p:to>
                                    </p:set>
                                  </p:childTnLst>
                                </p:cTn>
                              </p:par>
                            </p:childTnLst>
                          </p:cTn>
                        </p:par>
                        <p:par>
                          <p:cTn id="376" fill="hold">
                            <p:stCondLst>
                              <p:cond delay="115500"/>
                            </p:stCondLst>
                            <p:childTnLst>
                              <p:par>
                                <p:cTn id="377" presetID="11" presetClass="entr" presetSubtype="0" fill="hold" grpId="0" nodeType="afterEffect">
                                  <p:stCondLst>
                                    <p:cond delay="0"/>
                                  </p:stCondLst>
                                  <p:childTnLst>
                                    <p:set>
                                      <p:cBhvr>
                                        <p:cTn id="378" dur="1000">
                                          <p:stCondLst>
                                            <p:cond delay="0"/>
                                          </p:stCondLst>
                                        </p:cTn>
                                        <p:tgtEl>
                                          <p:spTgt spid="442"/>
                                        </p:tgtEl>
                                        <p:attrNameLst>
                                          <p:attrName>style.visibility</p:attrName>
                                        </p:attrNameLst>
                                      </p:cBhvr>
                                      <p:to>
                                        <p:strVal val="visible"/>
                                      </p:to>
                                    </p:set>
                                  </p:childTnLst>
                                </p:cTn>
                              </p:par>
                            </p:childTnLst>
                          </p:cTn>
                        </p:par>
                        <p:par>
                          <p:cTn id="379" fill="hold">
                            <p:stCondLst>
                              <p:cond delay="116500"/>
                            </p:stCondLst>
                            <p:childTnLst>
                              <p:par>
                                <p:cTn id="380" presetID="11" presetClass="entr" presetSubtype="0" fill="hold" grpId="0" nodeType="afterEffect">
                                  <p:stCondLst>
                                    <p:cond delay="0"/>
                                  </p:stCondLst>
                                  <p:childTnLst>
                                    <p:set>
                                      <p:cBhvr>
                                        <p:cTn id="381" dur="1000">
                                          <p:stCondLst>
                                            <p:cond delay="0"/>
                                          </p:stCondLst>
                                        </p:cTn>
                                        <p:tgtEl>
                                          <p:spTgt spid="443"/>
                                        </p:tgtEl>
                                        <p:attrNameLst>
                                          <p:attrName>style.visibility</p:attrName>
                                        </p:attrNameLst>
                                      </p:cBhvr>
                                      <p:to>
                                        <p:strVal val="visible"/>
                                      </p:to>
                                    </p:set>
                                  </p:childTnLst>
                                </p:cTn>
                              </p:par>
                            </p:childTnLst>
                          </p:cTn>
                        </p:par>
                        <p:par>
                          <p:cTn id="382" fill="hold">
                            <p:stCondLst>
                              <p:cond delay="117500"/>
                            </p:stCondLst>
                            <p:childTnLst>
                              <p:par>
                                <p:cTn id="383" presetID="11" presetClass="entr" presetSubtype="0" fill="hold" grpId="0" nodeType="afterEffect">
                                  <p:stCondLst>
                                    <p:cond delay="0"/>
                                  </p:stCondLst>
                                  <p:childTnLst>
                                    <p:set>
                                      <p:cBhvr>
                                        <p:cTn id="384" dur="1000">
                                          <p:stCondLst>
                                            <p:cond delay="0"/>
                                          </p:stCondLst>
                                        </p:cTn>
                                        <p:tgtEl>
                                          <p:spTgt spid="444"/>
                                        </p:tgtEl>
                                        <p:attrNameLst>
                                          <p:attrName>style.visibility</p:attrName>
                                        </p:attrNameLst>
                                      </p:cBhvr>
                                      <p:to>
                                        <p:strVal val="visible"/>
                                      </p:to>
                                    </p:set>
                                  </p:childTnLst>
                                </p:cTn>
                              </p:par>
                            </p:childTnLst>
                          </p:cTn>
                        </p:par>
                        <p:par>
                          <p:cTn id="385" fill="hold">
                            <p:stCondLst>
                              <p:cond delay="118500"/>
                            </p:stCondLst>
                            <p:childTnLst>
                              <p:par>
                                <p:cTn id="386" presetID="11" presetClass="entr" presetSubtype="0" fill="hold" grpId="0" nodeType="afterEffect">
                                  <p:stCondLst>
                                    <p:cond delay="0"/>
                                  </p:stCondLst>
                                  <p:childTnLst>
                                    <p:set>
                                      <p:cBhvr>
                                        <p:cTn id="387" dur="1000">
                                          <p:stCondLst>
                                            <p:cond delay="0"/>
                                          </p:stCondLst>
                                        </p:cTn>
                                        <p:tgtEl>
                                          <p:spTgt spid="445"/>
                                        </p:tgtEl>
                                        <p:attrNameLst>
                                          <p:attrName>style.visibility</p:attrName>
                                        </p:attrNameLst>
                                      </p:cBhvr>
                                      <p:to>
                                        <p:strVal val="visible"/>
                                      </p:to>
                                    </p:set>
                                  </p:childTnLst>
                                </p:cTn>
                              </p:par>
                            </p:childTnLst>
                          </p:cTn>
                        </p:par>
                        <p:par>
                          <p:cTn id="388" fill="hold">
                            <p:stCondLst>
                              <p:cond delay="119500"/>
                            </p:stCondLst>
                            <p:childTnLst>
                              <p:par>
                                <p:cTn id="389" presetID="11" presetClass="entr" presetSubtype="0" fill="hold" grpId="0" nodeType="afterEffect">
                                  <p:stCondLst>
                                    <p:cond delay="0"/>
                                  </p:stCondLst>
                                  <p:childTnLst>
                                    <p:set>
                                      <p:cBhvr>
                                        <p:cTn id="390" dur="1000">
                                          <p:stCondLst>
                                            <p:cond delay="0"/>
                                          </p:stCondLst>
                                        </p:cTn>
                                        <p:tgtEl>
                                          <p:spTgt spid="446"/>
                                        </p:tgtEl>
                                        <p:attrNameLst>
                                          <p:attrName>style.visibility</p:attrName>
                                        </p:attrNameLst>
                                      </p:cBhvr>
                                      <p:to>
                                        <p:strVal val="visible"/>
                                      </p:to>
                                    </p:set>
                                  </p:childTnLst>
                                </p:cTn>
                              </p:par>
                            </p:childTnLst>
                          </p:cTn>
                        </p:par>
                        <p:par>
                          <p:cTn id="391" fill="hold">
                            <p:stCondLst>
                              <p:cond delay="120500"/>
                            </p:stCondLst>
                            <p:childTnLst>
                              <p:par>
                                <p:cTn id="392" presetID="11" presetClass="entr" presetSubtype="0" fill="hold" grpId="0" nodeType="afterEffect">
                                  <p:stCondLst>
                                    <p:cond delay="0"/>
                                  </p:stCondLst>
                                  <p:childTnLst>
                                    <p:set>
                                      <p:cBhvr>
                                        <p:cTn id="393" dur="1000">
                                          <p:stCondLst>
                                            <p:cond delay="0"/>
                                          </p:stCondLst>
                                        </p:cTn>
                                        <p:tgtEl>
                                          <p:spTgt spid="447"/>
                                        </p:tgtEl>
                                        <p:attrNameLst>
                                          <p:attrName>style.visibility</p:attrName>
                                        </p:attrNameLst>
                                      </p:cBhvr>
                                      <p:to>
                                        <p:strVal val="visible"/>
                                      </p:to>
                                    </p:set>
                                  </p:childTnLst>
                                </p:cTn>
                              </p:par>
                            </p:childTnLst>
                          </p:cTn>
                        </p:par>
                        <p:par>
                          <p:cTn id="394" fill="hold">
                            <p:stCondLst>
                              <p:cond delay="121500"/>
                            </p:stCondLst>
                            <p:childTnLst>
                              <p:par>
                                <p:cTn id="395" presetID="11" presetClass="entr" presetSubtype="0" fill="hold" grpId="0" nodeType="afterEffect">
                                  <p:stCondLst>
                                    <p:cond delay="0"/>
                                  </p:stCondLst>
                                  <p:childTnLst>
                                    <p:set>
                                      <p:cBhvr>
                                        <p:cTn id="396" dur="1000">
                                          <p:stCondLst>
                                            <p:cond delay="0"/>
                                          </p:stCondLst>
                                        </p:cTn>
                                        <p:tgtEl>
                                          <p:spTgt spid="448"/>
                                        </p:tgtEl>
                                        <p:attrNameLst>
                                          <p:attrName>style.visibility</p:attrName>
                                        </p:attrNameLst>
                                      </p:cBhvr>
                                      <p:to>
                                        <p:strVal val="visible"/>
                                      </p:to>
                                    </p:set>
                                  </p:childTnLst>
                                </p:cTn>
                              </p:par>
                            </p:childTnLst>
                          </p:cTn>
                        </p:par>
                        <p:par>
                          <p:cTn id="397" fill="hold">
                            <p:stCondLst>
                              <p:cond delay="122500"/>
                            </p:stCondLst>
                            <p:childTnLst>
                              <p:par>
                                <p:cTn id="398" presetID="11" presetClass="entr" presetSubtype="0" fill="hold" grpId="0" nodeType="afterEffect">
                                  <p:stCondLst>
                                    <p:cond delay="0"/>
                                  </p:stCondLst>
                                  <p:childTnLst>
                                    <p:set>
                                      <p:cBhvr>
                                        <p:cTn id="399" dur="1000">
                                          <p:stCondLst>
                                            <p:cond delay="0"/>
                                          </p:stCondLst>
                                        </p:cTn>
                                        <p:tgtEl>
                                          <p:spTgt spid="449"/>
                                        </p:tgtEl>
                                        <p:attrNameLst>
                                          <p:attrName>style.visibility</p:attrName>
                                        </p:attrNameLst>
                                      </p:cBhvr>
                                      <p:to>
                                        <p:strVal val="visible"/>
                                      </p:to>
                                    </p:set>
                                  </p:childTnLst>
                                </p:cTn>
                              </p:par>
                            </p:childTnLst>
                          </p:cTn>
                        </p:par>
                        <p:par>
                          <p:cTn id="400" fill="hold">
                            <p:stCondLst>
                              <p:cond delay="123500"/>
                            </p:stCondLst>
                            <p:childTnLst>
                              <p:par>
                                <p:cTn id="401" presetID="11" presetClass="entr" presetSubtype="0" fill="hold" grpId="0" nodeType="afterEffect">
                                  <p:stCondLst>
                                    <p:cond delay="0"/>
                                  </p:stCondLst>
                                  <p:childTnLst>
                                    <p:set>
                                      <p:cBhvr>
                                        <p:cTn id="402" dur="1000">
                                          <p:stCondLst>
                                            <p:cond delay="0"/>
                                          </p:stCondLst>
                                        </p:cTn>
                                        <p:tgtEl>
                                          <p:spTgt spid="450"/>
                                        </p:tgtEl>
                                        <p:attrNameLst>
                                          <p:attrName>style.visibility</p:attrName>
                                        </p:attrNameLst>
                                      </p:cBhvr>
                                      <p:to>
                                        <p:strVal val="visible"/>
                                      </p:to>
                                    </p:set>
                                  </p:childTnLst>
                                </p:cTn>
                              </p:par>
                            </p:childTnLst>
                          </p:cTn>
                        </p:par>
                        <p:par>
                          <p:cTn id="403" fill="hold">
                            <p:stCondLst>
                              <p:cond delay="124500"/>
                            </p:stCondLst>
                            <p:childTnLst>
                              <p:par>
                                <p:cTn id="404" presetID="11" presetClass="entr" presetSubtype="0" fill="hold" grpId="0" nodeType="afterEffect">
                                  <p:stCondLst>
                                    <p:cond delay="0"/>
                                  </p:stCondLst>
                                  <p:childTnLst>
                                    <p:set>
                                      <p:cBhvr>
                                        <p:cTn id="405" dur="1000">
                                          <p:stCondLst>
                                            <p:cond delay="0"/>
                                          </p:stCondLst>
                                        </p:cTn>
                                        <p:tgtEl>
                                          <p:spTgt spid="451"/>
                                        </p:tgtEl>
                                        <p:attrNameLst>
                                          <p:attrName>style.visibility</p:attrName>
                                        </p:attrNameLst>
                                      </p:cBhvr>
                                      <p:to>
                                        <p:strVal val="visible"/>
                                      </p:to>
                                    </p:set>
                                  </p:childTnLst>
                                </p:cTn>
                              </p:par>
                            </p:childTnLst>
                          </p:cTn>
                        </p:par>
                        <p:par>
                          <p:cTn id="406" fill="hold">
                            <p:stCondLst>
                              <p:cond delay="125500"/>
                            </p:stCondLst>
                            <p:childTnLst>
                              <p:par>
                                <p:cTn id="407" presetID="11" presetClass="entr" presetSubtype="0" fill="hold" grpId="0" nodeType="afterEffect">
                                  <p:stCondLst>
                                    <p:cond delay="0"/>
                                  </p:stCondLst>
                                  <p:childTnLst>
                                    <p:set>
                                      <p:cBhvr>
                                        <p:cTn id="408" dur="1000">
                                          <p:stCondLst>
                                            <p:cond delay="0"/>
                                          </p:stCondLst>
                                        </p:cTn>
                                        <p:tgtEl>
                                          <p:spTgt spid="452"/>
                                        </p:tgtEl>
                                        <p:attrNameLst>
                                          <p:attrName>style.visibility</p:attrName>
                                        </p:attrNameLst>
                                      </p:cBhvr>
                                      <p:to>
                                        <p:strVal val="visible"/>
                                      </p:to>
                                    </p:set>
                                  </p:childTnLst>
                                </p:cTn>
                              </p:par>
                            </p:childTnLst>
                          </p:cTn>
                        </p:par>
                        <p:par>
                          <p:cTn id="409" fill="hold">
                            <p:stCondLst>
                              <p:cond delay="126500"/>
                            </p:stCondLst>
                            <p:childTnLst>
                              <p:par>
                                <p:cTn id="410" presetID="11" presetClass="entr" presetSubtype="0" fill="hold" grpId="0" nodeType="afterEffect">
                                  <p:stCondLst>
                                    <p:cond delay="0"/>
                                  </p:stCondLst>
                                  <p:childTnLst>
                                    <p:set>
                                      <p:cBhvr>
                                        <p:cTn id="411" dur="1000">
                                          <p:stCondLst>
                                            <p:cond delay="0"/>
                                          </p:stCondLst>
                                        </p:cTn>
                                        <p:tgtEl>
                                          <p:spTgt spid="453"/>
                                        </p:tgtEl>
                                        <p:attrNameLst>
                                          <p:attrName>style.visibility</p:attrName>
                                        </p:attrNameLst>
                                      </p:cBhvr>
                                      <p:to>
                                        <p:strVal val="visible"/>
                                      </p:to>
                                    </p:set>
                                  </p:childTnLst>
                                </p:cTn>
                              </p:par>
                            </p:childTnLst>
                          </p:cTn>
                        </p:par>
                        <p:par>
                          <p:cTn id="412" fill="hold">
                            <p:stCondLst>
                              <p:cond delay="127500"/>
                            </p:stCondLst>
                            <p:childTnLst>
                              <p:par>
                                <p:cTn id="413" presetID="11" presetClass="entr" presetSubtype="0" fill="hold" grpId="0" nodeType="afterEffect">
                                  <p:stCondLst>
                                    <p:cond delay="0"/>
                                  </p:stCondLst>
                                  <p:childTnLst>
                                    <p:set>
                                      <p:cBhvr>
                                        <p:cTn id="414" dur="1000">
                                          <p:stCondLst>
                                            <p:cond delay="0"/>
                                          </p:stCondLst>
                                        </p:cTn>
                                        <p:tgtEl>
                                          <p:spTgt spid="454"/>
                                        </p:tgtEl>
                                        <p:attrNameLst>
                                          <p:attrName>style.visibility</p:attrName>
                                        </p:attrNameLst>
                                      </p:cBhvr>
                                      <p:to>
                                        <p:strVal val="visible"/>
                                      </p:to>
                                    </p:set>
                                  </p:childTnLst>
                                </p:cTn>
                              </p:par>
                            </p:childTnLst>
                          </p:cTn>
                        </p:par>
                        <p:par>
                          <p:cTn id="415" fill="hold">
                            <p:stCondLst>
                              <p:cond delay="128500"/>
                            </p:stCondLst>
                            <p:childTnLst>
                              <p:par>
                                <p:cTn id="416" presetID="11" presetClass="entr" presetSubtype="0" fill="hold" grpId="0" nodeType="afterEffect">
                                  <p:stCondLst>
                                    <p:cond delay="0"/>
                                  </p:stCondLst>
                                  <p:childTnLst>
                                    <p:set>
                                      <p:cBhvr>
                                        <p:cTn id="417" dur="1000">
                                          <p:stCondLst>
                                            <p:cond delay="0"/>
                                          </p:stCondLst>
                                        </p:cTn>
                                        <p:tgtEl>
                                          <p:spTgt spid="455"/>
                                        </p:tgtEl>
                                        <p:attrNameLst>
                                          <p:attrName>style.visibility</p:attrName>
                                        </p:attrNameLst>
                                      </p:cBhvr>
                                      <p:to>
                                        <p:strVal val="visible"/>
                                      </p:to>
                                    </p:set>
                                  </p:childTnLst>
                                </p:cTn>
                              </p:par>
                            </p:childTnLst>
                          </p:cTn>
                        </p:par>
                        <p:par>
                          <p:cTn id="418" fill="hold">
                            <p:stCondLst>
                              <p:cond delay="129500"/>
                            </p:stCondLst>
                            <p:childTnLst>
                              <p:par>
                                <p:cTn id="419" presetID="11" presetClass="entr" presetSubtype="0" fill="hold" grpId="0" nodeType="afterEffect">
                                  <p:stCondLst>
                                    <p:cond delay="0"/>
                                  </p:stCondLst>
                                  <p:childTnLst>
                                    <p:set>
                                      <p:cBhvr>
                                        <p:cTn id="420" dur="1000">
                                          <p:stCondLst>
                                            <p:cond delay="0"/>
                                          </p:stCondLst>
                                        </p:cTn>
                                        <p:tgtEl>
                                          <p:spTgt spid="456"/>
                                        </p:tgtEl>
                                        <p:attrNameLst>
                                          <p:attrName>style.visibility</p:attrName>
                                        </p:attrNameLst>
                                      </p:cBhvr>
                                      <p:to>
                                        <p:strVal val="visible"/>
                                      </p:to>
                                    </p:set>
                                  </p:childTnLst>
                                </p:cTn>
                              </p:par>
                            </p:childTnLst>
                          </p:cTn>
                        </p:par>
                        <p:par>
                          <p:cTn id="421" fill="hold">
                            <p:stCondLst>
                              <p:cond delay="130500"/>
                            </p:stCondLst>
                            <p:childTnLst>
                              <p:par>
                                <p:cTn id="422" presetID="11" presetClass="entr" presetSubtype="0" fill="hold" grpId="0" nodeType="afterEffect">
                                  <p:stCondLst>
                                    <p:cond delay="0"/>
                                  </p:stCondLst>
                                  <p:childTnLst>
                                    <p:set>
                                      <p:cBhvr>
                                        <p:cTn id="423" dur="1000">
                                          <p:stCondLst>
                                            <p:cond delay="0"/>
                                          </p:stCondLst>
                                        </p:cTn>
                                        <p:tgtEl>
                                          <p:spTgt spid="457"/>
                                        </p:tgtEl>
                                        <p:attrNameLst>
                                          <p:attrName>style.visibility</p:attrName>
                                        </p:attrNameLst>
                                      </p:cBhvr>
                                      <p:to>
                                        <p:strVal val="visible"/>
                                      </p:to>
                                    </p:set>
                                  </p:childTnLst>
                                </p:cTn>
                              </p:par>
                            </p:childTnLst>
                          </p:cTn>
                        </p:par>
                        <p:par>
                          <p:cTn id="424" fill="hold">
                            <p:stCondLst>
                              <p:cond delay="131500"/>
                            </p:stCondLst>
                            <p:childTnLst>
                              <p:par>
                                <p:cTn id="425" presetID="11" presetClass="entr" presetSubtype="0" fill="hold" grpId="0" nodeType="afterEffect">
                                  <p:stCondLst>
                                    <p:cond delay="0"/>
                                  </p:stCondLst>
                                  <p:childTnLst>
                                    <p:set>
                                      <p:cBhvr>
                                        <p:cTn id="426" dur="1000">
                                          <p:stCondLst>
                                            <p:cond delay="0"/>
                                          </p:stCondLst>
                                        </p:cTn>
                                        <p:tgtEl>
                                          <p:spTgt spid="458"/>
                                        </p:tgtEl>
                                        <p:attrNameLst>
                                          <p:attrName>style.visibility</p:attrName>
                                        </p:attrNameLst>
                                      </p:cBhvr>
                                      <p:to>
                                        <p:strVal val="visible"/>
                                      </p:to>
                                    </p:set>
                                  </p:childTnLst>
                                </p:cTn>
                              </p:par>
                            </p:childTnLst>
                          </p:cTn>
                        </p:par>
                        <p:par>
                          <p:cTn id="427" fill="hold">
                            <p:stCondLst>
                              <p:cond delay="132500"/>
                            </p:stCondLst>
                            <p:childTnLst>
                              <p:par>
                                <p:cTn id="428" presetID="11" presetClass="entr" presetSubtype="0" fill="hold" grpId="0" nodeType="afterEffect">
                                  <p:stCondLst>
                                    <p:cond delay="0"/>
                                  </p:stCondLst>
                                  <p:childTnLst>
                                    <p:set>
                                      <p:cBhvr>
                                        <p:cTn id="429" dur="1000">
                                          <p:stCondLst>
                                            <p:cond delay="0"/>
                                          </p:stCondLst>
                                        </p:cTn>
                                        <p:tgtEl>
                                          <p:spTgt spid="459"/>
                                        </p:tgtEl>
                                        <p:attrNameLst>
                                          <p:attrName>style.visibility</p:attrName>
                                        </p:attrNameLst>
                                      </p:cBhvr>
                                      <p:to>
                                        <p:strVal val="visible"/>
                                      </p:to>
                                    </p:set>
                                  </p:childTnLst>
                                </p:cTn>
                              </p:par>
                            </p:childTnLst>
                          </p:cTn>
                        </p:par>
                        <p:par>
                          <p:cTn id="430" fill="hold">
                            <p:stCondLst>
                              <p:cond delay="133500"/>
                            </p:stCondLst>
                            <p:childTnLst>
                              <p:par>
                                <p:cTn id="431" presetID="11" presetClass="entr" presetSubtype="0" fill="hold" grpId="0" nodeType="afterEffect">
                                  <p:stCondLst>
                                    <p:cond delay="0"/>
                                  </p:stCondLst>
                                  <p:childTnLst>
                                    <p:set>
                                      <p:cBhvr>
                                        <p:cTn id="432" dur="1000">
                                          <p:stCondLst>
                                            <p:cond delay="0"/>
                                          </p:stCondLst>
                                        </p:cTn>
                                        <p:tgtEl>
                                          <p:spTgt spid="460"/>
                                        </p:tgtEl>
                                        <p:attrNameLst>
                                          <p:attrName>style.visibility</p:attrName>
                                        </p:attrNameLst>
                                      </p:cBhvr>
                                      <p:to>
                                        <p:strVal val="visible"/>
                                      </p:to>
                                    </p:set>
                                  </p:childTnLst>
                                </p:cTn>
                              </p:par>
                            </p:childTnLst>
                          </p:cTn>
                        </p:par>
                        <p:par>
                          <p:cTn id="433" fill="hold">
                            <p:stCondLst>
                              <p:cond delay="134500"/>
                            </p:stCondLst>
                            <p:childTnLst>
                              <p:par>
                                <p:cTn id="434" presetID="11" presetClass="entr" presetSubtype="0" fill="hold" grpId="0" nodeType="afterEffect">
                                  <p:stCondLst>
                                    <p:cond delay="0"/>
                                  </p:stCondLst>
                                  <p:childTnLst>
                                    <p:set>
                                      <p:cBhvr>
                                        <p:cTn id="435" dur="1000">
                                          <p:stCondLst>
                                            <p:cond delay="0"/>
                                          </p:stCondLst>
                                        </p:cTn>
                                        <p:tgtEl>
                                          <p:spTgt spid="461"/>
                                        </p:tgtEl>
                                        <p:attrNameLst>
                                          <p:attrName>style.visibility</p:attrName>
                                        </p:attrNameLst>
                                      </p:cBhvr>
                                      <p:to>
                                        <p:strVal val="visible"/>
                                      </p:to>
                                    </p:set>
                                  </p:childTnLst>
                                </p:cTn>
                              </p:par>
                            </p:childTnLst>
                          </p:cTn>
                        </p:par>
                        <p:par>
                          <p:cTn id="436" fill="hold">
                            <p:stCondLst>
                              <p:cond delay="135500"/>
                            </p:stCondLst>
                            <p:childTnLst>
                              <p:par>
                                <p:cTn id="437" presetID="11" presetClass="entr" presetSubtype="0" fill="hold" grpId="0" nodeType="afterEffect">
                                  <p:stCondLst>
                                    <p:cond delay="0"/>
                                  </p:stCondLst>
                                  <p:childTnLst>
                                    <p:set>
                                      <p:cBhvr>
                                        <p:cTn id="438" dur="1000">
                                          <p:stCondLst>
                                            <p:cond delay="0"/>
                                          </p:stCondLst>
                                        </p:cTn>
                                        <p:tgtEl>
                                          <p:spTgt spid="462"/>
                                        </p:tgtEl>
                                        <p:attrNameLst>
                                          <p:attrName>style.visibility</p:attrName>
                                        </p:attrNameLst>
                                      </p:cBhvr>
                                      <p:to>
                                        <p:strVal val="visible"/>
                                      </p:to>
                                    </p:set>
                                  </p:childTnLst>
                                </p:cTn>
                              </p:par>
                            </p:childTnLst>
                          </p:cTn>
                        </p:par>
                        <p:par>
                          <p:cTn id="439" fill="hold">
                            <p:stCondLst>
                              <p:cond delay="136500"/>
                            </p:stCondLst>
                            <p:childTnLst>
                              <p:par>
                                <p:cTn id="440" presetID="11" presetClass="entr" presetSubtype="0" fill="hold" grpId="0" nodeType="afterEffect">
                                  <p:stCondLst>
                                    <p:cond delay="0"/>
                                  </p:stCondLst>
                                  <p:childTnLst>
                                    <p:set>
                                      <p:cBhvr>
                                        <p:cTn id="441" dur="1000">
                                          <p:stCondLst>
                                            <p:cond delay="0"/>
                                          </p:stCondLst>
                                        </p:cTn>
                                        <p:tgtEl>
                                          <p:spTgt spid="463"/>
                                        </p:tgtEl>
                                        <p:attrNameLst>
                                          <p:attrName>style.visibility</p:attrName>
                                        </p:attrNameLst>
                                      </p:cBhvr>
                                      <p:to>
                                        <p:strVal val="visible"/>
                                      </p:to>
                                    </p:set>
                                  </p:childTnLst>
                                </p:cTn>
                              </p:par>
                            </p:childTnLst>
                          </p:cTn>
                        </p:par>
                        <p:par>
                          <p:cTn id="442" fill="hold">
                            <p:stCondLst>
                              <p:cond delay="137500"/>
                            </p:stCondLst>
                            <p:childTnLst>
                              <p:par>
                                <p:cTn id="443" presetID="11" presetClass="entr" presetSubtype="0" fill="hold" grpId="0" nodeType="afterEffect">
                                  <p:stCondLst>
                                    <p:cond delay="0"/>
                                  </p:stCondLst>
                                  <p:childTnLst>
                                    <p:set>
                                      <p:cBhvr>
                                        <p:cTn id="444" dur="1000">
                                          <p:stCondLst>
                                            <p:cond delay="0"/>
                                          </p:stCondLst>
                                        </p:cTn>
                                        <p:tgtEl>
                                          <p:spTgt spid="464"/>
                                        </p:tgtEl>
                                        <p:attrNameLst>
                                          <p:attrName>style.visibility</p:attrName>
                                        </p:attrNameLst>
                                      </p:cBhvr>
                                      <p:to>
                                        <p:strVal val="visible"/>
                                      </p:to>
                                    </p:set>
                                  </p:childTnLst>
                                </p:cTn>
                              </p:par>
                            </p:childTnLst>
                          </p:cTn>
                        </p:par>
                        <p:par>
                          <p:cTn id="445" fill="hold">
                            <p:stCondLst>
                              <p:cond delay="138500"/>
                            </p:stCondLst>
                            <p:childTnLst>
                              <p:par>
                                <p:cTn id="446" presetID="11" presetClass="entr" presetSubtype="0" fill="hold" grpId="0" nodeType="afterEffect">
                                  <p:stCondLst>
                                    <p:cond delay="0"/>
                                  </p:stCondLst>
                                  <p:childTnLst>
                                    <p:set>
                                      <p:cBhvr>
                                        <p:cTn id="447" dur="1000">
                                          <p:stCondLst>
                                            <p:cond delay="0"/>
                                          </p:stCondLst>
                                        </p:cTn>
                                        <p:tgtEl>
                                          <p:spTgt spid="465"/>
                                        </p:tgtEl>
                                        <p:attrNameLst>
                                          <p:attrName>style.visibility</p:attrName>
                                        </p:attrNameLst>
                                      </p:cBhvr>
                                      <p:to>
                                        <p:strVal val="visible"/>
                                      </p:to>
                                    </p:set>
                                  </p:childTnLst>
                                </p:cTn>
                              </p:par>
                            </p:childTnLst>
                          </p:cTn>
                        </p:par>
                        <p:par>
                          <p:cTn id="448" fill="hold">
                            <p:stCondLst>
                              <p:cond delay="139500"/>
                            </p:stCondLst>
                            <p:childTnLst>
                              <p:par>
                                <p:cTn id="449" presetID="11" presetClass="entr" presetSubtype="0" fill="hold" grpId="0" nodeType="afterEffect">
                                  <p:stCondLst>
                                    <p:cond delay="0"/>
                                  </p:stCondLst>
                                  <p:childTnLst>
                                    <p:set>
                                      <p:cBhvr>
                                        <p:cTn id="450" dur="1000">
                                          <p:stCondLst>
                                            <p:cond delay="0"/>
                                          </p:stCondLst>
                                        </p:cTn>
                                        <p:tgtEl>
                                          <p:spTgt spid="466"/>
                                        </p:tgtEl>
                                        <p:attrNameLst>
                                          <p:attrName>style.visibility</p:attrName>
                                        </p:attrNameLst>
                                      </p:cBhvr>
                                      <p:to>
                                        <p:strVal val="visible"/>
                                      </p:to>
                                    </p:set>
                                  </p:childTnLst>
                                </p:cTn>
                              </p:par>
                            </p:childTnLst>
                          </p:cTn>
                        </p:par>
                        <p:par>
                          <p:cTn id="451" fill="hold">
                            <p:stCondLst>
                              <p:cond delay="140500"/>
                            </p:stCondLst>
                            <p:childTnLst>
                              <p:par>
                                <p:cTn id="452" presetID="11" presetClass="entr" presetSubtype="0" fill="hold" grpId="0" nodeType="afterEffect">
                                  <p:stCondLst>
                                    <p:cond delay="0"/>
                                  </p:stCondLst>
                                  <p:childTnLst>
                                    <p:set>
                                      <p:cBhvr>
                                        <p:cTn id="453" dur="1000">
                                          <p:stCondLst>
                                            <p:cond delay="0"/>
                                          </p:stCondLst>
                                        </p:cTn>
                                        <p:tgtEl>
                                          <p:spTgt spid="467"/>
                                        </p:tgtEl>
                                        <p:attrNameLst>
                                          <p:attrName>style.visibility</p:attrName>
                                        </p:attrNameLst>
                                      </p:cBhvr>
                                      <p:to>
                                        <p:strVal val="visible"/>
                                      </p:to>
                                    </p:set>
                                  </p:childTnLst>
                                </p:cTn>
                              </p:par>
                            </p:childTnLst>
                          </p:cTn>
                        </p:par>
                        <p:par>
                          <p:cTn id="454" fill="hold">
                            <p:stCondLst>
                              <p:cond delay="141500"/>
                            </p:stCondLst>
                            <p:childTnLst>
                              <p:par>
                                <p:cTn id="455" presetID="11" presetClass="entr" presetSubtype="0" fill="hold" grpId="0" nodeType="afterEffect">
                                  <p:stCondLst>
                                    <p:cond delay="0"/>
                                  </p:stCondLst>
                                  <p:childTnLst>
                                    <p:set>
                                      <p:cBhvr>
                                        <p:cTn id="456" dur="1000">
                                          <p:stCondLst>
                                            <p:cond delay="0"/>
                                          </p:stCondLst>
                                        </p:cTn>
                                        <p:tgtEl>
                                          <p:spTgt spid="468"/>
                                        </p:tgtEl>
                                        <p:attrNameLst>
                                          <p:attrName>style.visibility</p:attrName>
                                        </p:attrNameLst>
                                      </p:cBhvr>
                                      <p:to>
                                        <p:strVal val="visible"/>
                                      </p:to>
                                    </p:set>
                                  </p:childTnLst>
                                </p:cTn>
                              </p:par>
                            </p:childTnLst>
                          </p:cTn>
                        </p:par>
                        <p:par>
                          <p:cTn id="457" fill="hold">
                            <p:stCondLst>
                              <p:cond delay="142500"/>
                            </p:stCondLst>
                            <p:childTnLst>
                              <p:par>
                                <p:cTn id="458" presetID="11" presetClass="entr" presetSubtype="0" fill="hold" grpId="0" nodeType="afterEffect">
                                  <p:stCondLst>
                                    <p:cond delay="0"/>
                                  </p:stCondLst>
                                  <p:childTnLst>
                                    <p:set>
                                      <p:cBhvr>
                                        <p:cTn id="459" dur="1000">
                                          <p:stCondLst>
                                            <p:cond delay="0"/>
                                          </p:stCondLst>
                                        </p:cTn>
                                        <p:tgtEl>
                                          <p:spTgt spid="469"/>
                                        </p:tgtEl>
                                        <p:attrNameLst>
                                          <p:attrName>style.visibility</p:attrName>
                                        </p:attrNameLst>
                                      </p:cBhvr>
                                      <p:to>
                                        <p:strVal val="visible"/>
                                      </p:to>
                                    </p:set>
                                  </p:childTnLst>
                                </p:cTn>
                              </p:par>
                            </p:childTnLst>
                          </p:cTn>
                        </p:par>
                        <p:par>
                          <p:cTn id="460" fill="hold">
                            <p:stCondLst>
                              <p:cond delay="143500"/>
                            </p:stCondLst>
                            <p:childTnLst>
                              <p:par>
                                <p:cTn id="461" presetID="11" presetClass="entr" presetSubtype="0" fill="hold" grpId="0" nodeType="afterEffect">
                                  <p:stCondLst>
                                    <p:cond delay="0"/>
                                  </p:stCondLst>
                                  <p:childTnLst>
                                    <p:set>
                                      <p:cBhvr>
                                        <p:cTn id="462" dur="1000">
                                          <p:stCondLst>
                                            <p:cond delay="0"/>
                                          </p:stCondLst>
                                        </p:cTn>
                                        <p:tgtEl>
                                          <p:spTgt spid="470"/>
                                        </p:tgtEl>
                                        <p:attrNameLst>
                                          <p:attrName>style.visibility</p:attrName>
                                        </p:attrNameLst>
                                      </p:cBhvr>
                                      <p:to>
                                        <p:strVal val="visible"/>
                                      </p:to>
                                    </p:set>
                                  </p:childTnLst>
                                </p:cTn>
                              </p:par>
                            </p:childTnLst>
                          </p:cTn>
                        </p:par>
                        <p:par>
                          <p:cTn id="463" fill="hold">
                            <p:stCondLst>
                              <p:cond delay="144500"/>
                            </p:stCondLst>
                            <p:childTnLst>
                              <p:par>
                                <p:cTn id="464" presetID="11" presetClass="entr" presetSubtype="0" fill="hold" grpId="0" nodeType="afterEffect">
                                  <p:stCondLst>
                                    <p:cond delay="0"/>
                                  </p:stCondLst>
                                  <p:childTnLst>
                                    <p:set>
                                      <p:cBhvr>
                                        <p:cTn id="465" dur="1000">
                                          <p:stCondLst>
                                            <p:cond delay="0"/>
                                          </p:stCondLst>
                                        </p:cTn>
                                        <p:tgtEl>
                                          <p:spTgt spid="471"/>
                                        </p:tgtEl>
                                        <p:attrNameLst>
                                          <p:attrName>style.visibility</p:attrName>
                                        </p:attrNameLst>
                                      </p:cBhvr>
                                      <p:to>
                                        <p:strVal val="visible"/>
                                      </p:to>
                                    </p:set>
                                  </p:childTnLst>
                                </p:cTn>
                              </p:par>
                            </p:childTnLst>
                          </p:cTn>
                        </p:par>
                        <p:par>
                          <p:cTn id="466" fill="hold">
                            <p:stCondLst>
                              <p:cond delay="145500"/>
                            </p:stCondLst>
                            <p:childTnLst>
                              <p:par>
                                <p:cTn id="467" presetID="11" presetClass="entr" presetSubtype="0" fill="hold" grpId="0" nodeType="afterEffect">
                                  <p:stCondLst>
                                    <p:cond delay="0"/>
                                  </p:stCondLst>
                                  <p:childTnLst>
                                    <p:set>
                                      <p:cBhvr>
                                        <p:cTn id="468" dur="1000">
                                          <p:stCondLst>
                                            <p:cond delay="0"/>
                                          </p:stCondLst>
                                        </p:cTn>
                                        <p:tgtEl>
                                          <p:spTgt spid="472"/>
                                        </p:tgtEl>
                                        <p:attrNameLst>
                                          <p:attrName>style.visibility</p:attrName>
                                        </p:attrNameLst>
                                      </p:cBhvr>
                                      <p:to>
                                        <p:strVal val="visible"/>
                                      </p:to>
                                    </p:set>
                                  </p:childTnLst>
                                </p:cTn>
                              </p:par>
                            </p:childTnLst>
                          </p:cTn>
                        </p:par>
                        <p:par>
                          <p:cTn id="469" fill="hold">
                            <p:stCondLst>
                              <p:cond delay="146500"/>
                            </p:stCondLst>
                            <p:childTnLst>
                              <p:par>
                                <p:cTn id="470" presetID="11" presetClass="entr" presetSubtype="0" fill="hold" grpId="0" nodeType="afterEffect">
                                  <p:stCondLst>
                                    <p:cond delay="0"/>
                                  </p:stCondLst>
                                  <p:childTnLst>
                                    <p:set>
                                      <p:cBhvr>
                                        <p:cTn id="471" dur="1000">
                                          <p:stCondLst>
                                            <p:cond delay="0"/>
                                          </p:stCondLst>
                                        </p:cTn>
                                        <p:tgtEl>
                                          <p:spTgt spid="473"/>
                                        </p:tgtEl>
                                        <p:attrNameLst>
                                          <p:attrName>style.visibility</p:attrName>
                                        </p:attrNameLst>
                                      </p:cBhvr>
                                      <p:to>
                                        <p:strVal val="visible"/>
                                      </p:to>
                                    </p:set>
                                  </p:childTnLst>
                                </p:cTn>
                              </p:par>
                            </p:childTnLst>
                          </p:cTn>
                        </p:par>
                        <p:par>
                          <p:cTn id="472" fill="hold">
                            <p:stCondLst>
                              <p:cond delay="147500"/>
                            </p:stCondLst>
                            <p:childTnLst>
                              <p:par>
                                <p:cTn id="473" presetID="11" presetClass="entr" presetSubtype="0" fill="hold" grpId="0" nodeType="afterEffect">
                                  <p:stCondLst>
                                    <p:cond delay="0"/>
                                  </p:stCondLst>
                                  <p:childTnLst>
                                    <p:set>
                                      <p:cBhvr>
                                        <p:cTn id="474" dur="1000">
                                          <p:stCondLst>
                                            <p:cond delay="0"/>
                                          </p:stCondLst>
                                        </p:cTn>
                                        <p:tgtEl>
                                          <p:spTgt spid="474"/>
                                        </p:tgtEl>
                                        <p:attrNameLst>
                                          <p:attrName>style.visibility</p:attrName>
                                        </p:attrNameLst>
                                      </p:cBhvr>
                                      <p:to>
                                        <p:strVal val="visible"/>
                                      </p:to>
                                    </p:set>
                                  </p:childTnLst>
                                </p:cTn>
                              </p:par>
                            </p:childTnLst>
                          </p:cTn>
                        </p:par>
                        <p:par>
                          <p:cTn id="475" fill="hold">
                            <p:stCondLst>
                              <p:cond delay="148500"/>
                            </p:stCondLst>
                            <p:childTnLst>
                              <p:par>
                                <p:cTn id="476" presetID="11" presetClass="entr" presetSubtype="0" fill="hold" grpId="0" nodeType="afterEffect">
                                  <p:stCondLst>
                                    <p:cond delay="0"/>
                                  </p:stCondLst>
                                  <p:childTnLst>
                                    <p:set>
                                      <p:cBhvr>
                                        <p:cTn id="477" dur="1000">
                                          <p:stCondLst>
                                            <p:cond delay="0"/>
                                          </p:stCondLst>
                                        </p:cTn>
                                        <p:tgtEl>
                                          <p:spTgt spid="475"/>
                                        </p:tgtEl>
                                        <p:attrNameLst>
                                          <p:attrName>style.visibility</p:attrName>
                                        </p:attrNameLst>
                                      </p:cBhvr>
                                      <p:to>
                                        <p:strVal val="visible"/>
                                      </p:to>
                                    </p:set>
                                  </p:childTnLst>
                                </p:cTn>
                              </p:par>
                            </p:childTnLst>
                          </p:cTn>
                        </p:par>
                        <p:par>
                          <p:cTn id="478" fill="hold">
                            <p:stCondLst>
                              <p:cond delay="149500"/>
                            </p:stCondLst>
                            <p:childTnLst>
                              <p:par>
                                <p:cTn id="479" presetID="11" presetClass="entr" presetSubtype="0" fill="hold" grpId="0" nodeType="afterEffect">
                                  <p:stCondLst>
                                    <p:cond delay="0"/>
                                  </p:stCondLst>
                                  <p:childTnLst>
                                    <p:set>
                                      <p:cBhvr>
                                        <p:cTn id="480" dur="1000">
                                          <p:stCondLst>
                                            <p:cond delay="0"/>
                                          </p:stCondLst>
                                        </p:cTn>
                                        <p:tgtEl>
                                          <p:spTgt spid="476"/>
                                        </p:tgtEl>
                                        <p:attrNameLst>
                                          <p:attrName>style.visibility</p:attrName>
                                        </p:attrNameLst>
                                      </p:cBhvr>
                                      <p:to>
                                        <p:strVal val="visible"/>
                                      </p:to>
                                    </p:set>
                                  </p:childTnLst>
                                </p:cTn>
                              </p:par>
                            </p:childTnLst>
                          </p:cTn>
                        </p:par>
                        <p:par>
                          <p:cTn id="481" fill="hold">
                            <p:stCondLst>
                              <p:cond delay="150500"/>
                            </p:stCondLst>
                            <p:childTnLst>
                              <p:par>
                                <p:cTn id="482" presetID="11" presetClass="entr" presetSubtype="0" fill="hold" grpId="0" nodeType="afterEffect">
                                  <p:stCondLst>
                                    <p:cond delay="0"/>
                                  </p:stCondLst>
                                  <p:childTnLst>
                                    <p:set>
                                      <p:cBhvr>
                                        <p:cTn id="483" dur="1000">
                                          <p:stCondLst>
                                            <p:cond delay="0"/>
                                          </p:stCondLst>
                                        </p:cTn>
                                        <p:tgtEl>
                                          <p:spTgt spid="477"/>
                                        </p:tgtEl>
                                        <p:attrNameLst>
                                          <p:attrName>style.visibility</p:attrName>
                                        </p:attrNameLst>
                                      </p:cBhvr>
                                      <p:to>
                                        <p:strVal val="visible"/>
                                      </p:to>
                                    </p:set>
                                  </p:childTnLst>
                                </p:cTn>
                              </p:par>
                            </p:childTnLst>
                          </p:cTn>
                        </p:par>
                        <p:par>
                          <p:cTn id="484" fill="hold">
                            <p:stCondLst>
                              <p:cond delay="151500"/>
                            </p:stCondLst>
                            <p:childTnLst>
                              <p:par>
                                <p:cTn id="485" presetID="11" presetClass="entr" presetSubtype="0" fill="hold" grpId="0" nodeType="afterEffect">
                                  <p:stCondLst>
                                    <p:cond delay="0"/>
                                  </p:stCondLst>
                                  <p:childTnLst>
                                    <p:set>
                                      <p:cBhvr>
                                        <p:cTn id="486" dur="1000">
                                          <p:stCondLst>
                                            <p:cond delay="0"/>
                                          </p:stCondLst>
                                        </p:cTn>
                                        <p:tgtEl>
                                          <p:spTgt spid="478"/>
                                        </p:tgtEl>
                                        <p:attrNameLst>
                                          <p:attrName>style.visibility</p:attrName>
                                        </p:attrNameLst>
                                      </p:cBhvr>
                                      <p:to>
                                        <p:strVal val="visible"/>
                                      </p:to>
                                    </p:set>
                                  </p:childTnLst>
                                </p:cTn>
                              </p:par>
                            </p:childTnLst>
                          </p:cTn>
                        </p:par>
                        <p:par>
                          <p:cTn id="487" fill="hold">
                            <p:stCondLst>
                              <p:cond delay="152500"/>
                            </p:stCondLst>
                            <p:childTnLst>
                              <p:par>
                                <p:cTn id="488" presetID="11" presetClass="entr" presetSubtype="0" fill="hold" grpId="0" nodeType="afterEffect">
                                  <p:stCondLst>
                                    <p:cond delay="0"/>
                                  </p:stCondLst>
                                  <p:childTnLst>
                                    <p:set>
                                      <p:cBhvr>
                                        <p:cTn id="489" dur="1000">
                                          <p:stCondLst>
                                            <p:cond delay="0"/>
                                          </p:stCondLst>
                                        </p:cTn>
                                        <p:tgtEl>
                                          <p:spTgt spid="479"/>
                                        </p:tgtEl>
                                        <p:attrNameLst>
                                          <p:attrName>style.visibility</p:attrName>
                                        </p:attrNameLst>
                                      </p:cBhvr>
                                      <p:to>
                                        <p:strVal val="visible"/>
                                      </p:to>
                                    </p:set>
                                  </p:childTnLst>
                                </p:cTn>
                              </p:par>
                            </p:childTnLst>
                          </p:cTn>
                        </p:par>
                        <p:par>
                          <p:cTn id="490" fill="hold">
                            <p:stCondLst>
                              <p:cond delay="153500"/>
                            </p:stCondLst>
                            <p:childTnLst>
                              <p:par>
                                <p:cTn id="491" presetID="11" presetClass="entr" presetSubtype="0" fill="hold" grpId="0" nodeType="afterEffect">
                                  <p:stCondLst>
                                    <p:cond delay="0"/>
                                  </p:stCondLst>
                                  <p:childTnLst>
                                    <p:set>
                                      <p:cBhvr>
                                        <p:cTn id="492" dur="1000">
                                          <p:stCondLst>
                                            <p:cond delay="0"/>
                                          </p:stCondLst>
                                        </p:cTn>
                                        <p:tgtEl>
                                          <p:spTgt spid="480"/>
                                        </p:tgtEl>
                                        <p:attrNameLst>
                                          <p:attrName>style.visibility</p:attrName>
                                        </p:attrNameLst>
                                      </p:cBhvr>
                                      <p:to>
                                        <p:strVal val="visible"/>
                                      </p:to>
                                    </p:set>
                                  </p:childTnLst>
                                </p:cTn>
                              </p:par>
                            </p:childTnLst>
                          </p:cTn>
                        </p:par>
                        <p:par>
                          <p:cTn id="493" fill="hold">
                            <p:stCondLst>
                              <p:cond delay="154500"/>
                            </p:stCondLst>
                            <p:childTnLst>
                              <p:par>
                                <p:cTn id="494" presetID="11" presetClass="entr" presetSubtype="0" fill="hold" grpId="0" nodeType="afterEffect">
                                  <p:stCondLst>
                                    <p:cond delay="0"/>
                                  </p:stCondLst>
                                  <p:childTnLst>
                                    <p:set>
                                      <p:cBhvr>
                                        <p:cTn id="495" dur="1000">
                                          <p:stCondLst>
                                            <p:cond delay="0"/>
                                          </p:stCondLst>
                                        </p:cTn>
                                        <p:tgtEl>
                                          <p:spTgt spid="481"/>
                                        </p:tgtEl>
                                        <p:attrNameLst>
                                          <p:attrName>style.visibility</p:attrName>
                                        </p:attrNameLst>
                                      </p:cBhvr>
                                      <p:to>
                                        <p:strVal val="visible"/>
                                      </p:to>
                                    </p:set>
                                  </p:childTnLst>
                                </p:cTn>
                              </p:par>
                            </p:childTnLst>
                          </p:cTn>
                        </p:par>
                        <p:par>
                          <p:cTn id="496" fill="hold">
                            <p:stCondLst>
                              <p:cond delay="155500"/>
                            </p:stCondLst>
                            <p:childTnLst>
                              <p:par>
                                <p:cTn id="497" presetID="11" presetClass="entr" presetSubtype="0" fill="hold" grpId="0" nodeType="afterEffect">
                                  <p:stCondLst>
                                    <p:cond delay="0"/>
                                  </p:stCondLst>
                                  <p:childTnLst>
                                    <p:set>
                                      <p:cBhvr>
                                        <p:cTn id="498" dur="1000">
                                          <p:stCondLst>
                                            <p:cond delay="0"/>
                                          </p:stCondLst>
                                        </p:cTn>
                                        <p:tgtEl>
                                          <p:spTgt spid="482"/>
                                        </p:tgtEl>
                                        <p:attrNameLst>
                                          <p:attrName>style.visibility</p:attrName>
                                        </p:attrNameLst>
                                      </p:cBhvr>
                                      <p:to>
                                        <p:strVal val="visible"/>
                                      </p:to>
                                    </p:set>
                                  </p:childTnLst>
                                </p:cTn>
                              </p:par>
                            </p:childTnLst>
                          </p:cTn>
                        </p:par>
                        <p:par>
                          <p:cTn id="499" fill="hold">
                            <p:stCondLst>
                              <p:cond delay="156500"/>
                            </p:stCondLst>
                            <p:childTnLst>
                              <p:par>
                                <p:cTn id="500" presetID="11" presetClass="entr" presetSubtype="0" fill="hold" grpId="0" nodeType="afterEffect">
                                  <p:stCondLst>
                                    <p:cond delay="0"/>
                                  </p:stCondLst>
                                  <p:childTnLst>
                                    <p:set>
                                      <p:cBhvr>
                                        <p:cTn id="501" dur="1000">
                                          <p:stCondLst>
                                            <p:cond delay="0"/>
                                          </p:stCondLst>
                                        </p:cTn>
                                        <p:tgtEl>
                                          <p:spTgt spid="483"/>
                                        </p:tgtEl>
                                        <p:attrNameLst>
                                          <p:attrName>style.visibility</p:attrName>
                                        </p:attrNameLst>
                                      </p:cBhvr>
                                      <p:to>
                                        <p:strVal val="visible"/>
                                      </p:to>
                                    </p:set>
                                  </p:childTnLst>
                                </p:cTn>
                              </p:par>
                            </p:childTnLst>
                          </p:cTn>
                        </p:par>
                        <p:par>
                          <p:cTn id="502" fill="hold">
                            <p:stCondLst>
                              <p:cond delay="157500"/>
                            </p:stCondLst>
                            <p:childTnLst>
                              <p:par>
                                <p:cTn id="503" presetID="11" presetClass="entr" presetSubtype="0" fill="hold" grpId="0" nodeType="afterEffect">
                                  <p:stCondLst>
                                    <p:cond delay="0"/>
                                  </p:stCondLst>
                                  <p:childTnLst>
                                    <p:set>
                                      <p:cBhvr>
                                        <p:cTn id="504" dur="1000">
                                          <p:stCondLst>
                                            <p:cond delay="0"/>
                                          </p:stCondLst>
                                        </p:cTn>
                                        <p:tgtEl>
                                          <p:spTgt spid="484"/>
                                        </p:tgtEl>
                                        <p:attrNameLst>
                                          <p:attrName>style.visibility</p:attrName>
                                        </p:attrNameLst>
                                      </p:cBhvr>
                                      <p:to>
                                        <p:strVal val="visible"/>
                                      </p:to>
                                    </p:set>
                                  </p:childTnLst>
                                </p:cTn>
                              </p:par>
                            </p:childTnLst>
                          </p:cTn>
                        </p:par>
                        <p:par>
                          <p:cTn id="505" fill="hold">
                            <p:stCondLst>
                              <p:cond delay="158500"/>
                            </p:stCondLst>
                            <p:childTnLst>
                              <p:par>
                                <p:cTn id="506" presetID="11" presetClass="entr" presetSubtype="0" fill="hold" grpId="0" nodeType="afterEffect">
                                  <p:stCondLst>
                                    <p:cond delay="0"/>
                                  </p:stCondLst>
                                  <p:childTnLst>
                                    <p:set>
                                      <p:cBhvr>
                                        <p:cTn id="507" dur="1000">
                                          <p:stCondLst>
                                            <p:cond delay="0"/>
                                          </p:stCondLst>
                                        </p:cTn>
                                        <p:tgtEl>
                                          <p:spTgt spid="485"/>
                                        </p:tgtEl>
                                        <p:attrNameLst>
                                          <p:attrName>style.visibility</p:attrName>
                                        </p:attrNameLst>
                                      </p:cBhvr>
                                      <p:to>
                                        <p:strVal val="visible"/>
                                      </p:to>
                                    </p:set>
                                  </p:childTnLst>
                                </p:cTn>
                              </p:par>
                            </p:childTnLst>
                          </p:cTn>
                        </p:par>
                        <p:par>
                          <p:cTn id="508" fill="hold">
                            <p:stCondLst>
                              <p:cond delay="159500"/>
                            </p:stCondLst>
                            <p:childTnLst>
                              <p:par>
                                <p:cTn id="509" presetID="11" presetClass="entr" presetSubtype="0" fill="hold" grpId="0" nodeType="afterEffect">
                                  <p:stCondLst>
                                    <p:cond delay="0"/>
                                  </p:stCondLst>
                                  <p:childTnLst>
                                    <p:set>
                                      <p:cBhvr>
                                        <p:cTn id="510" dur="1000">
                                          <p:stCondLst>
                                            <p:cond delay="0"/>
                                          </p:stCondLst>
                                        </p:cTn>
                                        <p:tgtEl>
                                          <p:spTgt spid="486"/>
                                        </p:tgtEl>
                                        <p:attrNameLst>
                                          <p:attrName>style.visibility</p:attrName>
                                        </p:attrNameLst>
                                      </p:cBhvr>
                                      <p:to>
                                        <p:strVal val="visible"/>
                                      </p:to>
                                    </p:set>
                                  </p:childTnLst>
                                </p:cTn>
                              </p:par>
                            </p:childTnLst>
                          </p:cTn>
                        </p:par>
                        <p:par>
                          <p:cTn id="511" fill="hold">
                            <p:stCondLst>
                              <p:cond delay="160500"/>
                            </p:stCondLst>
                            <p:childTnLst>
                              <p:par>
                                <p:cTn id="512" presetID="11" presetClass="entr" presetSubtype="0" fill="hold" grpId="0" nodeType="afterEffect">
                                  <p:stCondLst>
                                    <p:cond delay="0"/>
                                  </p:stCondLst>
                                  <p:childTnLst>
                                    <p:set>
                                      <p:cBhvr>
                                        <p:cTn id="513" dur="1000">
                                          <p:stCondLst>
                                            <p:cond delay="0"/>
                                          </p:stCondLst>
                                        </p:cTn>
                                        <p:tgtEl>
                                          <p:spTgt spid="487"/>
                                        </p:tgtEl>
                                        <p:attrNameLst>
                                          <p:attrName>style.visibility</p:attrName>
                                        </p:attrNameLst>
                                      </p:cBhvr>
                                      <p:to>
                                        <p:strVal val="visible"/>
                                      </p:to>
                                    </p:set>
                                  </p:childTnLst>
                                </p:cTn>
                              </p:par>
                            </p:childTnLst>
                          </p:cTn>
                        </p:par>
                        <p:par>
                          <p:cTn id="514" fill="hold">
                            <p:stCondLst>
                              <p:cond delay="161500"/>
                            </p:stCondLst>
                            <p:childTnLst>
                              <p:par>
                                <p:cTn id="515" presetID="11" presetClass="entr" presetSubtype="0" fill="hold" grpId="0" nodeType="afterEffect">
                                  <p:stCondLst>
                                    <p:cond delay="0"/>
                                  </p:stCondLst>
                                  <p:childTnLst>
                                    <p:set>
                                      <p:cBhvr>
                                        <p:cTn id="516" dur="1000">
                                          <p:stCondLst>
                                            <p:cond delay="0"/>
                                          </p:stCondLst>
                                        </p:cTn>
                                        <p:tgtEl>
                                          <p:spTgt spid="488"/>
                                        </p:tgtEl>
                                        <p:attrNameLst>
                                          <p:attrName>style.visibility</p:attrName>
                                        </p:attrNameLst>
                                      </p:cBhvr>
                                      <p:to>
                                        <p:strVal val="visible"/>
                                      </p:to>
                                    </p:set>
                                  </p:childTnLst>
                                </p:cTn>
                              </p:par>
                            </p:childTnLst>
                          </p:cTn>
                        </p:par>
                        <p:par>
                          <p:cTn id="517" fill="hold">
                            <p:stCondLst>
                              <p:cond delay="162500"/>
                            </p:stCondLst>
                            <p:childTnLst>
                              <p:par>
                                <p:cTn id="518" presetID="11" presetClass="entr" presetSubtype="0" fill="hold" grpId="0" nodeType="afterEffect">
                                  <p:stCondLst>
                                    <p:cond delay="0"/>
                                  </p:stCondLst>
                                  <p:childTnLst>
                                    <p:set>
                                      <p:cBhvr>
                                        <p:cTn id="519" dur="1000">
                                          <p:stCondLst>
                                            <p:cond delay="0"/>
                                          </p:stCondLst>
                                        </p:cTn>
                                        <p:tgtEl>
                                          <p:spTgt spid="489"/>
                                        </p:tgtEl>
                                        <p:attrNameLst>
                                          <p:attrName>style.visibility</p:attrName>
                                        </p:attrNameLst>
                                      </p:cBhvr>
                                      <p:to>
                                        <p:strVal val="visible"/>
                                      </p:to>
                                    </p:set>
                                  </p:childTnLst>
                                </p:cTn>
                              </p:par>
                            </p:childTnLst>
                          </p:cTn>
                        </p:par>
                        <p:par>
                          <p:cTn id="520" fill="hold">
                            <p:stCondLst>
                              <p:cond delay="163500"/>
                            </p:stCondLst>
                            <p:childTnLst>
                              <p:par>
                                <p:cTn id="521" presetID="11" presetClass="entr" presetSubtype="0" fill="hold" grpId="0" nodeType="afterEffect">
                                  <p:stCondLst>
                                    <p:cond delay="0"/>
                                  </p:stCondLst>
                                  <p:childTnLst>
                                    <p:set>
                                      <p:cBhvr>
                                        <p:cTn id="522" dur="1000">
                                          <p:stCondLst>
                                            <p:cond delay="0"/>
                                          </p:stCondLst>
                                        </p:cTn>
                                        <p:tgtEl>
                                          <p:spTgt spid="490"/>
                                        </p:tgtEl>
                                        <p:attrNameLst>
                                          <p:attrName>style.visibility</p:attrName>
                                        </p:attrNameLst>
                                      </p:cBhvr>
                                      <p:to>
                                        <p:strVal val="visible"/>
                                      </p:to>
                                    </p:set>
                                  </p:childTnLst>
                                </p:cTn>
                              </p:par>
                            </p:childTnLst>
                          </p:cTn>
                        </p:par>
                        <p:par>
                          <p:cTn id="523" fill="hold">
                            <p:stCondLst>
                              <p:cond delay="164500"/>
                            </p:stCondLst>
                            <p:childTnLst>
                              <p:par>
                                <p:cTn id="524" presetID="11" presetClass="entr" presetSubtype="0" fill="hold" grpId="0" nodeType="afterEffect">
                                  <p:stCondLst>
                                    <p:cond delay="0"/>
                                  </p:stCondLst>
                                  <p:childTnLst>
                                    <p:set>
                                      <p:cBhvr>
                                        <p:cTn id="525" dur="1000">
                                          <p:stCondLst>
                                            <p:cond delay="0"/>
                                          </p:stCondLst>
                                        </p:cTn>
                                        <p:tgtEl>
                                          <p:spTgt spid="491"/>
                                        </p:tgtEl>
                                        <p:attrNameLst>
                                          <p:attrName>style.visibility</p:attrName>
                                        </p:attrNameLst>
                                      </p:cBhvr>
                                      <p:to>
                                        <p:strVal val="visible"/>
                                      </p:to>
                                    </p:set>
                                  </p:childTnLst>
                                </p:cTn>
                              </p:par>
                            </p:childTnLst>
                          </p:cTn>
                        </p:par>
                        <p:par>
                          <p:cTn id="526" fill="hold">
                            <p:stCondLst>
                              <p:cond delay="165500"/>
                            </p:stCondLst>
                            <p:childTnLst>
                              <p:par>
                                <p:cTn id="527" presetID="11" presetClass="entr" presetSubtype="0" fill="hold" grpId="0" nodeType="afterEffect">
                                  <p:stCondLst>
                                    <p:cond delay="0"/>
                                  </p:stCondLst>
                                  <p:childTnLst>
                                    <p:set>
                                      <p:cBhvr>
                                        <p:cTn id="528" dur="1000">
                                          <p:stCondLst>
                                            <p:cond delay="0"/>
                                          </p:stCondLst>
                                        </p:cTn>
                                        <p:tgtEl>
                                          <p:spTgt spid="492"/>
                                        </p:tgtEl>
                                        <p:attrNameLst>
                                          <p:attrName>style.visibility</p:attrName>
                                        </p:attrNameLst>
                                      </p:cBhvr>
                                      <p:to>
                                        <p:strVal val="visible"/>
                                      </p:to>
                                    </p:set>
                                  </p:childTnLst>
                                </p:cTn>
                              </p:par>
                            </p:childTnLst>
                          </p:cTn>
                        </p:par>
                        <p:par>
                          <p:cTn id="529" fill="hold">
                            <p:stCondLst>
                              <p:cond delay="166500"/>
                            </p:stCondLst>
                            <p:childTnLst>
                              <p:par>
                                <p:cTn id="530" presetID="11" presetClass="entr" presetSubtype="0" fill="hold" grpId="0" nodeType="afterEffect">
                                  <p:stCondLst>
                                    <p:cond delay="0"/>
                                  </p:stCondLst>
                                  <p:childTnLst>
                                    <p:set>
                                      <p:cBhvr>
                                        <p:cTn id="531" dur="1000">
                                          <p:stCondLst>
                                            <p:cond delay="0"/>
                                          </p:stCondLst>
                                        </p:cTn>
                                        <p:tgtEl>
                                          <p:spTgt spid="493"/>
                                        </p:tgtEl>
                                        <p:attrNameLst>
                                          <p:attrName>style.visibility</p:attrName>
                                        </p:attrNameLst>
                                      </p:cBhvr>
                                      <p:to>
                                        <p:strVal val="visible"/>
                                      </p:to>
                                    </p:set>
                                  </p:childTnLst>
                                </p:cTn>
                              </p:par>
                            </p:childTnLst>
                          </p:cTn>
                        </p:par>
                        <p:par>
                          <p:cTn id="532" fill="hold">
                            <p:stCondLst>
                              <p:cond delay="167500"/>
                            </p:stCondLst>
                            <p:childTnLst>
                              <p:par>
                                <p:cTn id="533" presetID="11" presetClass="entr" presetSubtype="0" fill="hold" grpId="0" nodeType="afterEffect">
                                  <p:stCondLst>
                                    <p:cond delay="0"/>
                                  </p:stCondLst>
                                  <p:childTnLst>
                                    <p:set>
                                      <p:cBhvr>
                                        <p:cTn id="534" dur="1000">
                                          <p:stCondLst>
                                            <p:cond delay="0"/>
                                          </p:stCondLst>
                                        </p:cTn>
                                        <p:tgtEl>
                                          <p:spTgt spid="494"/>
                                        </p:tgtEl>
                                        <p:attrNameLst>
                                          <p:attrName>style.visibility</p:attrName>
                                        </p:attrNameLst>
                                      </p:cBhvr>
                                      <p:to>
                                        <p:strVal val="visible"/>
                                      </p:to>
                                    </p:set>
                                  </p:childTnLst>
                                </p:cTn>
                              </p:par>
                            </p:childTnLst>
                          </p:cTn>
                        </p:par>
                        <p:par>
                          <p:cTn id="535" fill="hold">
                            <p:stCondLst>
                              <p:cond delay="168500"/>
                            </p:stCondLst>
                            <p:childTnLst>
                              <p:par>
                                <p:cTn id="536" presetID="11" presetClass="entr" presetSubtype="0" fill="hold" grpId="0" nodeType="afterEffect">
                                  <p:stCondLst>
                                    <p:cond delay="0"/>
                                  </p:stCondLst>
                                  <p:childTnLst>
                                    <p:set>
                                      <p:cBhvr>
                                        <p:cTn id="537" dur="1000">
                                          <p:stCondLst>
                                            <p:cond delay="0"/>
                                          </p:stCondLst>
                                        </p:cTn>
                                        <p:tgtEl>
                                          <p:spTgt spid="495"/>
                                        </p:tgtEl>
                                        <p:attrNameLst>
                                          <p:attrName>style.visibility</p:attrName>
                                        </p:attrNameLst>
                                      </p:cBhvr>
                                      <p:to>
                                        <p:strVal val="visible"/>
                                      </p:to>
                                    </p:set>
                                  </p:childTnLst>
                                </p:cTn>
                              </p:par>
                            </p:childTnLst>
                          </p:cTn>
                        </p:par>
                        <p:par>
                          <p:cTn id="538" fill="hold">
                            <p:stCondLst>
                              <p:cond delay="169500"/>
                            </p:stCondLst>
                            <p:childTnLst>
                              <p:par>
                                <p:cTn id="539" presetID="11" presetClass="entr" presetSubtype="0" fill="hold" grpId="0" nodeType="afterEffect">
                                  <p:stCondLst>
                                    <p:cond delay="0"/>
                                  </p:stCondLst>
                                  <p:childTnLst>
                                    <p:set>
                                      <p:cBhvr>
                                        <p:cTn id="540" dur="1000">
                                          <p:stCondLst>
                                            <p:cond delay="0"/>
                                          </p:stCondLst>
                                        </p:cTn>
                                        <p:tgtEl>
                                          <p:spTgt spid="496"/>
                                        </p:tgtEl>
                                        <p:attrNameLst>
                                          <p:attrName>style.visibility</p:attrName>
                                        </p:attrNameLst>
                                      </p:cBhvr>
                                      <p:to>
                                        <p:strVal val="visible"/>
                                      </p:to>
                                    </p:set>
                                  </p:childTnLst>
                                </p:cTn>
                              </p:par>
                            </p:childTnLst>
                          </p:cTn>
                        </p:par>
                        <p:par>
                          <p:cTn id="541" fill="hold">
                            <p:stCondLst>
                              <p:cond delay="170500"/>
                            </p:stCondLst>
                            <p:childTnLst>
                              <p:par>
                                <p:cTn id="542" presetID="11" presetClass="entr" presetSubtype="0" fill="hold" grpId="0" nodeType="afterEffect">
                                  <p:stCondLst>
                                    <p:cond delay="0"/>
                                  </p:stCondLst>
                                  <p:childTnLst>
                                    <p:set>
                                      <p:cBhvr>
                                        <p:cTn id="543" dur="1000">
                                          <p:stCondLst>
                                            <p:cond delay="0"/>
                                          </p:stCondLst>
                                        </p:cTn>
                                        <p:tgtEl>
                                          <p:spTgt spid="497"/>
                                        </p:tgtEl>
                                        <p:attrNameLst>
                                          <p:attrName>style.visibility</p:attrName>
                                        </p:attrNameLst>
                                      </p:cBhvr>
                                      <p:to>
                                        <p:strVal val="visible"/>
                                      </p:to>
                                    </p:set>
                                  </p:childTnLst>
                                </p:cTn>
                              </p:par>
                            </p:childTnLst>
                          </p:cTn>
                        </p:par>
                        <p:par>
                          <p:cTn id="544" fill="hold">
                            <p:stCondLst>
                              <p:cond delay="171500"/>
                            </p:stCondLst>
                            <p:childTnLst>
                              <p:par>
                                <p:cTn id="545" presetID="11" presetClass="entr" presetSubtype="0" fill="hold" grpId="0" nodeType="afterEffect">
                                  <p:stCondLst>
                                    <p:cond delay="0"/>
                                  </p:stCondLst>
                                  <p:childTnLst>
                                    <p:set>
                                      <p:cBhvr>
                                        <p:cTn id="546" dur="1000">
                                          <p:stCondLst>
                                            <p:cond delay="0"/>
                                          </p:stCondLst>
                                        </p:cTn>
                                        <p:tgtEl>
                                          <p:spTgt spid="498"/>
                                        </p:tgtEl>
                                        <p:attrNameLst>
                                          <p:attrName>style.visibility</p:attrName>
                                        </p:attrNameLst>
                                      </p:cBhvr>
                                      <p:to>
                                        <p:strVal val="visible"/>
                                      </p:to>
                                    </p:set>
                                  </p:childTnLst>
                                </p:cTn>
                              </p:par>
                            </p:childTnLst>
                          </p:cTn>
                        </p:par>
                        <p:par>
                          <p:cTn id="547" fill="hold">
                            <p:stCondLst>
                              <p:cond delay="172500"/>
                            </p:stCondLst>
                            <p:childTnLst>
                              <p:par>
                                <p:cTn id="548" presetID="11" presetClass="entr" presetSubtype="0" fill="hold" grpId="0" nodeType="afterEffect">
                                  <p:stCondLst>
                                    <p:cond delay="0"/>
                                  </p:stCondLst>
                                  <p:childTnLst>
                                    <p:set>
                                      <p:cBhvr>
                                        <p:cTn id="549" dur="1000">
                                          <p:stCondLst>
                                            <p:cond delay="0"/>
                                          </p:stCondLst>
                                        </p:cTn>
                                        <p:tgtEl>
                                          <p:spTgt spid="499"/>
                                        </p:tgtEl>
                                        <p:attrNameLst>
                                          <p:attrName>style.visibility</p:attrName>
                                        </p:attrNameLst>
                                      </p:cBhvr>
                                      <p:to>
                                        <p:strVal val="visible"/>
                                      </p:to>
                                    </p:set>
                                  </p:childTnLst>
                                </p:cTn>
                              </p:par>
                            </p:childTnLst>
                          </p:cTn>
                        </p:par>
                        <p:par>
                          <p:cTn id="550" fill="hold">
                            <p:stCondLst>
                              <p:cond delay="173500"/>
                            </p:stCondLst>
                            <p:childTnLst>
                              <p:par>
                                <p:cTn id="551" presetID="11" presetClass="entr" presetSubtype="0" fill="hold" grpId="0" nodeType="afterEffect">
                                  <p:stCondLst>
                                    <p:cond delay="0"/>
                                  </p:stCondLst>
                                  <p:childTnLst>
                                    <p:set>
                                      <p:cBhvr>
                                        <p:cTn id="552" dur="1000">
                                          <p:stCondLst>
                                            <p:cond delay="0"/>
                                          </p:stCondLst>
                                        </p:cTn>
                                        <p:tgtEl>
                                          <p:spTgt spid="500"/>
                                        </p:tgtEl>
                                        <p:attrNameLst>
                                          <p:attrName>style.visibility</p:attrName>
                                        </p:attrNameLst>
                                      </p:cBhvr>
                                      <p:to>
                                        <p:strVal val="visible"/>
                                      </p:to>
                                    </p:set>
                                  </p:childTnLst>
                                </p:cTn>
                              </p:par>
                            </p:childTnLst>
                          </p:cTn>
                        </p:par>
                        <p:par>
                          <p:cTn id="553" fill="hold">
                            <p:stCondLst>
                              <p:cond delay="174500"/>
                            </p:stCondLst>
                            <p:childTnLst>
                              <p:par>
                                <p:cTn id="554" presetID="11" presetClass="entr" presetSubtype="0" fill="hold" grpId="0" nodeType="afterEffect">
                                  <p:stCondLst>
                                    <p:cond delay="0"/>
                                  </p:stCondLst>
                                  <p:childTnLst>
                                    <p:set>
                                      <p:cBhvr>
                                        <p:cTn id="555" dur="1000">
                                          <p:stCondLst>
                                            <p:cond delay="0"/>
                                          </p:stCondLst>
                                        </p:cTn>
                                        <p:tgtEl>
                                          <p:spTgt spid="501"/>
                                        </p:tgtEl>
                                        <p:attrNameLst>
                                          <p:attrName>style.visibility</p:attrName>
                                        </p:attrNameLst>
                                      </p:cBhvr>
                                      <p:to>
                                        <p:strVal val="visible"/>
                                      </p:to>
                                    </p:set>
                                  </p:childTnLst>
                                </p:cTn>
                              </p:par>
                            </p:childTnLst>
                          </p:cTn>
                        </p:par>
                        <p:par>
                          <p:cTn id="556" fill="hold">
                            <p:stCondLst>
                              <p:cond delay="175500"/>
                            </p:stCondLst>
                            <p:childTnLst>
                              <p:par>
                                <p:cTn id="557" presetID="11" presetClass="entr" presetSubtype="0" fill="hold" grpId="0" nodeType="afterEffect">
                                  <p:stCondLst>
                                    <p:cond delay="0"/>
                                  </p:stCondLst>
                                  <p:childTnLst>
                                    <p:set>
                                      <p:cBhvr>
                                        <p:cTn id="558" dur="1000">
                                          <p:stCondLst>
                                            <p:cond delay="0"/>
                                          </p:stCondLst>
                                        </p:cTn>
                                        <p:tgtEl>
                                          <p:spTgt spid="502"/>
                                        </p:tgtEl>
                                        <p:attrNameLst>
                                          <p:attrName>style.visibility</p:attrName>
                                        </p:attrNameLst>
                                      </p:cBhvr>
                                      <p:to>
                                        <p:strVal val="visible"/>
                                      </p:to>
                                    </p:set>
                                  </p:childTnLst>
                                </p:cTn>
                              </p:par>
                            </p:childTnLst>
                          </p:cTn>
                        </p:par>
                        <p:par>
                          <p:cTn id="559" fill="hold">
                            <p:stCondLst>
                              <p:cond delay="176500"/>
                            </p:stCondLst>
                            <p:childTnLst>
                              <p:par>
                                <p:cTn id="560" presetID="11" presetClass="entr" presetSubtype="0" fill="hold" grpId="0" nodeType="afterEffect">
                                  <p:stCondLst>
                                    <p:cond delay="0"/>
                                  </p:stCondLst>
                                  <p:childTnLst>
                                    <p:set>
                                      <p:cBhvr>
                                        <p:cTn id="561" dur="1000">
                                          <p:stCondLst>
                                            <p:cond delay="0"/>
                                          </p:stCondLst>
                                        </p:cTn>
                                        <p:tgtEl>
                                          <p:spTgt spid="503"/>
                                        </p:tgtEl>
                                        <p:attrNameLst>
                                          <p:attrName>style.visibility</p:attrName>
                                        </p:attrNameLst>
                                      </p:cBhvr>
                                      <p:to>
                                        <p:strVal val="visible"/>
                                      </p:to>
                                    </p:set>
                                  </p:childTnLst>
                                </p:cTn>
                              </p:par>
                            </p:childTnLst>
                          </p:cTn>
                        </p:par>
                        <p:par>
                          <p:cTn id="562" fill="hold">
                            <p:stCondLst>
                              <p:cond delay="177500"/>
                            </p:stCondLst>
                            <p:childTnLst>
                              <p:par>
                                <p:cTn id="563" presetID="11" presetClass="entr" presetSubtype="0" fill="hold" grpId="0" nodeType="afterEffect">
                                  <p:stCondLst>
                                    <p:cond delay="0"/>
                                  </p:stCondLst>
                                  <p:childTnLst>
                                    <p:set>
                                      <p:cBhvr>
                                        <p:cTn id="564" dur="1000">
                                          <p:stCondLst>
                                            <p:cond delay="0"/>
                                          </p:stCondLst>
                                        </p:cTn>
                                        <p:tgtEl>
                                          <p:spTgt spid="504"/>
                                        </p:tgtEl>
                                        <p:attrNameLst>
                                          <p:attrName>style.visibility</p:attrName>
                                        </p:attrNameLst>
                                      </p:cBhvr>
                                      <p:to>
                                        <p:strVal val="visible"/>
                                      </p:to>
                                    </p:set>
                                  </p:childTnLst>
                                </p:cTn>
                              </p:par>
                            </p:childTnLst>
                          </p:cTn>
                        </p:par>
                        <p:par>
                          <p:cTn id="565" fill="hold">
                            <p:stCondLst>
                              <p:cond delay="178500"/>
                            </p:stCondLst>
                            <p:childTnLst>
                              <p:par>
                                <p:cTn id="566" presetID="11" presetClass="entr" presetSubtype="0" fill="hold" grpId="0" nodeType="afterEffect">
                                  <p:stCondLst>
                                    <p:cond delay="0"/>
                                  </p:stCondLst>
                                  <p:childTnLst>
                                    <p:set>
                                      <p:cBhvr>
                                        <p:cTn id="567" dur="1000">
                                          <p:stCondLst>
                                            <p:cond delay="0"/>
                                          </p:stCondLst>
                                        </p:cTn>
                                        <p:tgtEl>
                                          <p:spTgt spid="505"/>
                                        </p:tgtEl>
                                        <p:attrNameLst>
                                          <p:attrName>style.visibility</p:attrName>
                                        </p:attrNameLst>
                                      </p:cBhvr>
                                      <p:to>
                                        <p:strVal val="visible"/>
                                      </p:to>
                                    </p:set>
                                  </p:childTnLst>
                                </p:cTn>
                              </p:par>
                            </p:childTnLst>
                          </p:cTn>
                        </p:par>
                        <p:par>
                          <p:cTn id="568" fill="hold">
                            <p:stCondLst>
                              <p:cond delay="179500"/>
                            </p:stCondLst>
                            <p:childTnLst>
                              <p:par>
                                <p:cTn id="569" presetID="11" presetClass="entr" presetSubtype="0" fill="hold" grpId="0" nodeType="afterEffect">
                                  <p:stCondLst>
                                    <p:cond delay="0"/>
                                  </p:stCondLst>
                                  <p:childTnLst>
                                    <p:set>
                                      <p:cBhvr>
                                        <p:cTn id="570" dur="1000">
                                          <p:stCondLst>
                                            <p:cond delay="0"/>
                                          </p:stCondLst>
                                        </p:cTn>
                                        <p:tgtEl>
                                          <p:spTgt spid="506"/>
                                        </p:tgtEl>
                                        <p:attrNameLst>
                                          <p:attrName>style.visibility</p:attrName>
                                        </p:attrNameLst>
                                      </p:cBhvr>
                                      <p:to>
                                        <p:strVal val="visible"/>
                                      </p:to>
                                    </p:set>
                                  </p:childTnLst>
                                </p:cTn>
                              </p:par>
                            </p:childTnLst>
                          </p:cTn>
                        </p:par>
                        <p:par>
                          <p:cTn id="571" fill="hold">
                            <p:stCondLst>
                              <p:cond delay="180500"/>
                            </p:stCondLst>
                            <p:childTnLst>
                              <p:par>
                                <p:cTn id="572" presetID="11" presetClass="entr" presetSubtype="0" fill="hold" grpId="0" nodeType="afterEffect">
                                  <p:stCondLst>
                                    <p:cond delay="0"/>
                                  </p:stCondLst>
                                  <p:childTnLst>
                                    <p:set>
                                      <p:cBhvr>
                                        <p:cTn id="573" dur="1000">
                                          <p:stCondLst>
                                            <p:cond delay="0"/>
                                          </p:stCondLst>
                                        </p:cTn>
                                        <p:tgtEl>
                                          <p:spTgt spid="507"/>
                                        </p:tgtEl>
                                        <p:attrNameLst>
                                          <p:attrName>style.visibility</p:attrName>
                                        </p:attrNameLst>
                                      </p:cBhvr>
                                      <p:to>
                                        <p:strVal val="visible"/>
                                      </p:to>
                                    </p:set>
                                  </p:childTnLst>
                                </p:cTn>
                              </p:par>
                            </p:childTnLst>
                          </p:cTn>
                        </p:par>
                        <p:par>
                          <p:cTn id="574" fill="hold">
                            <p:stCondLst>
                              <p:cond delay="181500"/>
                            </p:stCondLst>
                            <p:childTnLst>
                              <p:par>
                                <p:cTn id="575" presetID="11" presetClass="entr" presetSubtype="0" fill="hold" grpId="0" nodeType="afterEffect">
                                  <p:stCondLst>
                                    <p:cond delay="0"/>
                                  </p:stCondLst>
                                  <p:childTnLst>
                                    <p:set>
                                      <p:cBhvr>
                                        <p:cTn id="576" dur="1000">
                                          <p:stCondLst>
                                            <p:cond delay="0"/>
                                          </p:stCondLst>
                                        </p:cTn>
                                        <p:tgtEl>
                                          <p:spTgt spid="508"/>
                                        </p:tgtEl>
                                        <p:attrNameLst>
                                          <p:attrName>style.visibility</p:attrName>
                                        </p:attrNameLst>
                                      </p:cBhvr>
                                      <p:to>
                                        <p:strVal val="visible"/>
                                      </p:to>
                                    </p:set>
                                  </p:childTnLst>
                                </p:cTn>
                              </p:par>
                            </p:childTnLst>
                          </p:cTn>
                        </p:par>
                        <p:par>
                          <p:cTn id="577" fill="hold">
                            <p:stCondLst>
                              <p:cond delay="182500"/>
                            </p:stCondLst>
                            <p:childTnLst>
                              <p:par>
                                <p:cTn id="578" presetID="11" presetClass="entr" presetSubtype="0" fill="hold" grpId="0" nodeType="afterEffect">
                                  <p:stCondLst>
                                    <p:cond delay="0"/>
                                  </p:stCondLst>
                                  <p:childTnLst>
                                    <p:set>
                                      <p:cBhvr>
                                        <p:cTn id="579" dur="1000">
                                          <p:stCondLst>
                                            <p:cond delay="0"/>
                                          </p:stCondLst>
                                        </p:cTn>
                                        <p:tgtEl>
                                          <p:spTgt spid="509"/>
                                        </p:tgtEl>
                                        <p:attrNameLst>
                                          <p:attrName>style.visibility</p:attrName>
                                        </p:attrNameLst>
                                      </p:cBhvr>
                                      <p:to>
                                        <p:strVal val="visible"/>
                                      </p:to>
                                    </p:set>
                                  </p:childTnLst>
                                </p:cTn>
                              </p:par>
                            </p:childTnLst>
                          </p:cTn>
                        </p:par>
                        <p:par>
                          <p:cTn id="580" fill="hold">
                            <p:stCondLst>
                              <p:cond delay="183500"/>
                            </p:stCondLst>
                            <p:childTnLst>
                              <p:par>
                                <p:cTn id="581" presetID="11" presetClass="entr" presetSubtype="0" fill="hold" grpId="0" nodeType="afterEffect">
                                  <p:stCondLst>
                                    <p:cond delay="0"/>
                                  </p:stCondLst>
                                  <p:childTnLst>
                                    <p:set>
                                      <p:cBhvr>
                                        <p:cTn id="582" dur="1000">
                                          <p:stCondLst>
                                            <p:cond delay="0"/>
                                          </p:stCondLst>
                                        </p:cTn>
                                        <p:tgtEl>
                                          <p:spTgt spid="510"/>
                                        </p:tgtEl>
                                        <p:attrNameLst>
                                          <p:attrName>style.visibility</p:attrName>
                                        </p:attrNameLst>
                                      </p:cBhvr>
                                      <p:to>
                                        <p:strVal val="visible"/>
                                      </p:to>
                                    </p:set>
                                  </p:childTnLst>
                                </p:cTn>
                              </p:par>
                            </p:childTnLst>
                          </p:cTn>
                        </p:par>
                        <p:par>
                          <p:cTn id="583" fill="hold">
                            <p:stCondLst>
                              <p:cond delay="184500"/>
                            </p:stCondLst>
                            <p:childTnLst>
                              <p:par>
                                <p:cTn id="584" presetID="11" presetClass="entr" presetSubtype="0" fill="hold" grpId="0" nodeType="afterEffect">
                                  <p:stCondLst>
                                    <p:cond delay="0"/>
                                  </p:stCondLst>
                                  <p:childTnLst>
                                    <p:set>
                                      <p:cBhvr>
                                        <p:cTn id="585" dur="1000">
                                          <p:stCondLst>
                                            <p:cond delay="0"/>
                                          </p:stCondLst>
                                        </p:cTn>
                                        <p:tgtEl>
                                          <p:spTgt spid="511"/>
                                        </p:tgtEl>
                                        <p:attrNameLst>
                                          <p:attrName>style.visibility</p:attrName>
                                        </p:attrNameLst>
                                      </p:cBhvr>
                                      <p:to>
                                        <p:strVal val="visible"/>
                                      </p:to>
                                    </p:set>
                                  </p:childTnLst>
                                </p:cTn>
                              </p:par>
                            </p:childTnLst>
                          </p:cTn>
                        </p:par>
                        <p:par>
                          <p:cTn id="586" fill="hold">
                            <p:stCondLst>
                              <p:cond delay="185500"/>
                            </p:stCondLst>
                            <p:childTnLst>
                              <p:par>
                                <p:cTn id="587" presetID="11" presetClass="entr" presetSubtype="0" fill="hold" grpId="0" nodeType="afterEffect">
                                  <p:stCondLst>
                                    <p:cond delay="0"/>
                                  </p:stCondLst>
                                  <p:childTnLst>
                                    <p:set>
                                      <p:cBhvr>
                                        <p:cTn id="588" dur="1000">
                                          <p:stCondLst>
                                            <p:cond delay="0"/>
                                          </p:stCondLst>
                                        </p:cTn>
                                        <p:tgtEl>
                                          <p:spTgt spid="512"/>
                                        </p:tgtEl>
                                        <p:attrNameLst>
                                          <p:attrName>style.visibility</p:attrName>
                                        </p:attrNameLst>
                                      </p:cBhvr>
                                      <p:to>
                                        <p:strVal val="visible"/>
                                      </p:to>
                                    </p:set>
                                  </p:childTnLst>
                                </p:cTn>
                              </p:par>
                            </p:childTnLst>
                          </p:cTn>
                        </p:par>
                        <p:par>
                          <p:cTn id="589" fill="hold">
                            <p:stCondLst>
                              <p:cond delay="186500"/>
                            </p:stCondLst>
                            <p:childTnLst>
                              <p:par>
                                <p:cTn id="590" presetID="11" presetClass="entr" presetSubtype="0" fill="hold" grpId="0" nodeType="afterEffect">
                                  <p:stCondLst>
                                    <p:cond delay="0"/>
                                  </p:stCondLst>
                                  <p:childTnLst>
                                    <p:set>
                                      <p:cBhvr>
                                        <p:cTn id="591" dur="1000">
                                          <p:stCondLst>
                                            <p:cond delay="0"/>
                                          </p:stCondLst>
                                        </p:cTn>
                                        <p:tgtEl>
                                          <p:spTgt spid="513"/>
                                        </p:tgtEl>
                                        <p:attrNameLst>
                                          <p:attrName>style.visibility</p:attrName>
                                        </p:attrNameLst>
                                      </p:cBhvr>
                                      <p:to>
                                        <p:strVal val="visible"/>
                                      </p:to>
                                    </p:set>
                                  </p:childTnLst>
                                </p:cTn>
                              </p:par>
                            </p:childTnLst>
                          </p:cTn>
                        </p:par>
                        <p:par>
                          <p:cTn id="592" fill="hold">
                            <p:stCondLst>
                              <p:cond delay="187500"/>
                            </p:stCondLst>
                            <p:childTnLst>
                              <p:par>
                                <p:cTn id="593" presetID="11" presetClass="entr" presetSubtype="0" fill="hold" grpId="0" nodeType="afterEffect">
                                  <p:stCondLst>
                                    <p:cond delay="0"/>
                                  </p:stCondLst>
                                  <p:childTnLst>
                                    <p:set>
                                      <p:cBhvr>
                                        <p:cTn id="594" dur="1000">
                                          <p:stCondLst>
                                            <p:cond delay="0"/>
                                          </p:stCondLst>
                                        </p:cTn>
                                        <p:tgtEl>
                                          <p:spTgt spid="514"/>
                                        </p:tgtEl>
                                        <p:attrNameLst>
                                          <p:attrName>style.visibility</p:attrName>
                                        </p:attrNameLst>
                                      </p:cBhvr>
                                      <p:to>
                                        <p:strVal val="visible"/>
                                      </p:to>
                                    </p:set>
                                  </p:childTnLst>
                                </p:cTn>
                              </p:par>
                            </p:childTnLst>
                          </p:cTn>
                        </p:par>
                        <p:par>
                          <p:cTn id="595" fill="hold">
                            <p:stCondLst>
                              <p:cond delay="188500"/>
                            </p:stCondLst>
                            <p:childTnLst>
                              <p:par>
                                <p:cTn id="596" presetID="11" presetClass="entr" presetSubtype="0" fill="hold" grpId="0" nodeType="afterEffect">
                                  <p:stCondLst>
                                    <p:cond delay="0"/>
                                  </p:stCondLst>
                                  <p:childTnLst>
                                    <p:set>
                                      <p:cBhvr>
                                        <p:cTn id="597" dur="1000">
                                          <p:stCondLst>
                                            <p:cond delay="0"/>
                                          </p:stCondLst>
                                        </p:cTn>
                                        <p:tgtEl>
                                          <p:spTgt spid="515"/>
                                        </p:tgtEl>
                                        <p:attrNameLst>
                                          <p:attrName>style.visibility</p:attrName>
                                        </p:attrNameLst>
                                      </p:cBhvr>
                                      <p:to>
                                        <p:strVal val="visible"/>
                                      </p:to>
                                    </p:set>
                                  </p:childTnLst>
                                </p:cTn>
                              </p:par>
                            </p:childTnLst>
                          </p:cTn>
                        </p:par>
                        <p:par>
                          <p:cTn id="598" fill="hold">
                            <p:stCondLst>
                              <p:cond delay="189500"/>
                            </p:stCondLst>
                            <p:childTnLst>
                              <p:par>
                                <p:cTn id="599" presetID="11" presetClass="entr" presetSubtype="0" fill="hold" grpId="0" nodeType="afterEffect">
                                  <p:stCondLst>
                                    <p:cond delay="0"/>
                                  </p:stCondLst>
                                  <p:childTnLst>
                                    <p:set>
                                      <p:cBhvr>
                                        <p:cTn id="600" dur="1000">
                                          <p:stCondLst>
                                            <p:cond delay="0"/>
                                          </p:stCondLst>
                                        </p:cTn>
                                        <p:tgtEl>
                                          <p:spTgt spid="516"/>
                                        </p:tgtEl>
                                        <p:attrNameLst>
                                          <p:attrName>style.visibility</p:attrName>
                                        </p:attrNameLst>
                                      </p:cBhvr>
                                      <p:to>
                                        <p:strVal val="visible"/>
                                      </p:to>
                                    </p:set>
                                  </p:childTnLst>
                                </p:cTn>
                              </p:par>
                            </p:childTnLst>
                          </p:cTn>
                        </p:par>
                        <p:par>
                          <p:cTn id="601" fill="hold">
                            <p:stCondLst>
                              <p:cond delay="190500"/>
                            </p:stCondLst>
                            <p:childTnLst>
                              <p:par>
                                <p:cTn id="602" presetID="11" presetClass="entr" presetSubtype="0" fill="hold" grpId="0" nodeType="afterEffect">
                                  <p:stCondLst>
                                    <p:cond delay="0"/>
                                  </p:stCondLst>
                                  <p:childTnLst>
                                    <p:set>
                                      <p:cBhvr>
                                        <p:cTn id="603" dur="1000">
                                          <p:stCondLst>
                                            <p:cond delay="0"/>
                                          </p:stCondLst>
                                        </p:cTn>
                                        <p:tgtEl>
                                          <p:spTgt spid="517"/>
                                        </p:tgtEl>
                                        <p:attrNameLst>
                                          <p:attrName>style.visibility</p:attrName>
                                        </p:attrNameLst>
                                      </p:cBhvr>
                                      <p:to>
                                        <p:strVal val="visible"/>
                                      </p:to>
                                    </p:set>
                                  </p:childTnLst>
                                </p:cTn>
                              </p:par>
                            </p:childTnLst>
                          </p:cTn>
                        </p:par>
                        <p:par>
                          <p:cTn id="604" fill="hold">
                            <p:stCondLst>
                              <p:cond delay="191500"/>
                            </p:stCondLst>
                            <p:childTnLst>
                              <p:par>
                                <p:cTn id="605" presetID="11" presetClass="entr" presetSubtype="0" fill="hold" grpId="0" nodeType="afterEffect">
                                  <p:stCondLst>
                                    <p:cond delay="0"/>
                                  </p:stCondLst>
                                  <p:childTnLst>
                                    <p:set>
                                      <p:cBhvr>
                                        <p:cTn id="606" dur="1000">
                                          <p:stCondLst>
                                            <p:cond delay="0"/>
                                          </p:stCondLst>
                                        </p:cTn>
                                        <p:tgtEl>
                                          <p:spTgt spid="518"/>
                                        </p:tgtEl>
                                        <p:attrNameLst>
                                          <p:attrName>style.visibility</p:attrName>
                                        </p:attrNameLst>
                                      </p:cBhvr>
                                      <p:to>
                                        <p:strVal val="visible"/>
                                      </p:to>
                                    </p:set>
                                  </p:childTnLst>
                                </p:cTn>
                              </p:par>
                            </p:childTnLst>
                          </p:cTn>
                        </p:par>
                        <p:par>
                          <p:cTn id="607" fill="hold">
                            <p:stCondLst>
                              <p:cond delay="192500"/>
                            </p:stCondLst>
                            <p:childTnLst>
                              <p:par>
                                <p:cTn id="608" presetID="11" presetClass="entr" presetSubtype="0" fill="hold" grpId="0" nodeType="afterEffect">
                                  <p:stCondLst>
                                    <p:cond delay="0"/>
                                  </p:stCondLst>
                                  <p:childTnLst>
                                    <p:set>
                                      <p:cBhvr>
                                        <p:cTn id="609" dur="1000">
                                          <p:stCondLst>
                                            <p:cond delay="0"/>
                                          </p:stCondLst>
                                        </p:cTn>
                                        <p:tgtEl>
                                          <p:spTgt spid="519"/>
                                        </p:tgtEl>
                                        <p:attrNameLst>
                                          <p:attrName>style.visibility</p:attrName>
                                        </p:attrNameLst>
                                      </p:cBhvr>
                                      <p:to>
                                        <p:strVal val="visible"/>
                                      </p:to>
                                    </p:set>
                                  </p:childTnLst>
                                </p:cTn>
                              </p:par>
                            </p:childTnLst>
                          </p:cTn>
                        </p:par>
                        <p:par>
                          <p:cTn id="610" fill="hold">
                            <p:stCondLst>
                              <p:cond delay="193500"/>
                            </p:stCondLst>
                            <p:childTnLst>
                              <p:par>
                                <p:cTn id="611" presetID="11" presetClass="entr" presetSubtype="0" fill="hold" grpId="0" nodeType="afterEffect">
                                  <p:stCondLst>
                                    <p:cond delay="0"/>
                                  </p:stCondLst>
                                  <p:childTnLst>
                                    <p:set>
                                      <p:cBhvr>
                                        <p:cTn id="612" dur="1000">
                                          <p:stCondLst>
                                            <p:cond delay="0"/>
                                          </p:stCondLst>
                                        </p:cTn>
                                        <p:tgtEl>
                                          <p:spTgt spid="520"/>
                                        </p:tgtEl>
                                        <p:attrNameLst>
                                          <p:attrName>style.visibility</p:attrName>
                                        </p:attrNameLst>
                                      </p:cBhvr>
                                      <p:to>
                                        <p:strVal val="visible"/>
                                      </p:to>
                                    </p:set>
                                  </p:childTnLst>
                                </p:cTn>
                              </p:par>
                            </p:childTnLst>
                          </p:cTn>
                        </p:par>
                        <p:par>
                          <p:cTn id="613" fill="hold">
                            <p:stCondLst>
                              <p:cond delay="194500"/>
                            </p:stCondLst>
                            <p:childTnLst>
                              <p:par>
                                <p:cTn id="614" presetID="11" presetClass="entr" presetSubtype="0" fill="hold" grpId="0" nodeType="afterEffect">
                                  <p:stCondLst>
                                    <p:cond delay="0"/>
                                  </p:stCondLst>
                                  <p:childTnLst>
                                    <p:set>
                                      <p:cBhvr>
                                        <p:cTn id="615" dur="1000">
                                          <p:stCondLst>
                                            <p:cond delay="0"/>
                                          </p:stCondLst>
                                        </p:cTn>
                                        <p:tgtEl>
                                          <p:spTgt spid="521"/>
                                        </p:tgtEl>
                                        <p:attrNameLst>
                                          <p:attrName>style.visibility</p:attrName>
                                        </p:attrNameLst>
                                      </p:cBhvr>
                                      <p:to>
                                        <p:strVal val="visible"/>
                                      </p:to>
                                    </p:set>
                                  </p:childTnLst>
                                </p:cTn>
                              </p:par>
                            </p:childTnLst>
                          </p:cTn>
                        </p:par>
                        <p:par>
                          <p:cTn id="616" fill="hold">
                            <p:stCondLst>
                              <p:cond delay="195500"/>
                            </p:stCondLst>
                            <p:childTnLst>
                              <p:par>
                                <p:cTn id="617" presetID="11" presetClass="entr" presetSubtype="0" fill="hold" grpId="0" nodeType="afterEffect">
                                  <p:stCondLst>
                                    <p:cond delay="0"/>
                                  </p:stCondLst>
                                  <p:childTnLst>
                                    <p:set>
                                      <p:cBhvr>
                                        <p:cTn id="618" dur="1000">
                                          <p:stCondLst>
                                            <p:cond delay="0"/>
                                          </p:stCondLst>
                                        </p:cTn>
                                        <p:tgtEl>
                                          <p:spTgt spid="522"/>
                                        </p:tgtEl>
                                        <p:attrNameLst>
                                          <p:attrName>style.visibility</p:attrName>
                                        </p:attrNameLst>
                                      </p:cBhvr>
                                      <p:to>
                                        <p:strVal val="visible"/>
                                      </p:to>
                                    </p:set>
                                  </p:childTnLst>
                                </p:cTn>
                              </p:par>
                            </p:childTnLst>
                          </p:cTn>
                        </p:par>
                        <p:par>
                          <p:cTn id="619" fill="hold">
                            <p:stCondLst>
                              <p:cond delay="196500"/>
                            </p:stCondLst>
                            <p:childTnLst>
                              <p:par>
                                <p:cTn id="620" presetID="11" presetClass="entr" presetSubtype="0" fill="hold" grpId="0" nodeType="afterEffect">
                                  <p:stCondLst>
                                    <p:cond delay="0"/>
                                  </p:stCondLst>
                                  <p:childTnLst>
                                    <p:set>
                                      <p:cBhvr>
                                        <p:cTn id="621" dur="1000">
                                          <p:stCondLst>
                                            <p:cond delay="0"/>
                                          </p:stCondLst>
                                        </p:cTn>
                                        <p:tgtEl>
                                          <p:spTgt spid="523"/>
                                        </p:tgtEl>
                                        <p:attrNameLst>
                                          <p:attrName>style.visibility</p:attrName>
                                        </p:attrNameLst>
                                      </p:cBhvr>
                                      <p:to>
                                        <p:strVal val="visible"/>
                                      </p:to>
                                    </p:set>
                                  </p:childTnLst>
                                </p:cTn>
                              </p:par>
                            </p:childTnLst>
                          </p:cTn>
                        </p:par>
                        <p:par>
                          <p:cTn id="622" fill="hold">
                            <p:stCondLst>
                              <p:cond delay="197500"/>
                            </p:stCondLst>
                            <p:childTnLst>
                              <p:par>
                                <p:cTn id="623" presetID="11" presetClass="entr" presetSubtype="0" fill="hold" grpId="0" nodeType="afterEffect">
                                  <p:stCondLst>
                                    <p:cond delay="0"/>
                                  </p:stCondLst>
                                  <p:childTnLst>
                                    <p:set>
                                      <p:cBhvr>
                                        <p:cTn id="624" dur="1000">
                                          <p:stCondLst>
                                            <p:cond delay="0"/>
                                          </p:stCondLst>
                                        </p:cTn>
                                        <p:tgtEl>
                                          <p:spTgt spid="524"/>
                                        </p:tgtEl>
                                        <p:attrNameLst>
                                          <p:attrName>style.visibility</p:attrName>
                                        </p:attrNameLst>
                                      </p:cBhvr>
                                      <p:to>
                                        <p:strVal val="visible"/>
                                      </p:to>
                                    </p:set>
                                  </p:childTnLst>
                                </p:cTn>
                              </p:par>
                            </p:childTnLst>
                          </p:cTn>
                        </p:par>
                        <p:par>
                          <p:cTn id="625" fill="hold">
                            <p:stCondLst>
                              <p:cond delay="198500"/>
                            </p:stCondLst>
                            <p:childTnLst>
                              <p:par>
                                <p:cTn id="626" presetID="11" presetClass="entr" presetSubtype="0" fill="hold" grpId="0" nodeType="afterEffect">
                                  <p:stCondLst>
                                    <p:cond delay="0"/>
                                  </p:stCondLst>
                                  <p:childTnLst>
                                    <p:set>
                                      <p:cBhvr>
                                        <p:cTn id="627" dur="1000">
                                          <p:stCondLst>
                                            <p:cond delay="0"/>
                                          </p:stCondLst>
                                        </p:cTn>
                                        <p:tgtEl>
                                          <p:spTgt spid="525"/>
                                        </p:tgtEl>
                                        <p:attrNameLst>
                                          <p:attrName>style.visibility</p:attrName>
                                        </p:attrNameLst>
                                      </p:cBhvr>
                                      <p:to>
                                        <p:strVal val="visible"/>
                                      </p:to>
                                    </p:set>
                                  </p:childTnLst>
                                </p:cTn>
                              </p:par>
                            </p:childTnLst>
                          </p:cTn>
                        </p:par>
                        <p:par>
                          <p:cTn id="628" fill="hold">
                            <p:stCondLst>
                              <p:cond delay="199500"/>
                            </p:stCondLst>
                            <p:childTnLst>
                              <p:par>
                                <p:cTn id="629" presetID="11" presetClass="entr" presetSubtype="0" fill="hold" grpId="0" nodeType="afterEffect">
                                  <p:stCondLst>
                                    <p:cond delay="0"/>
                                  </p:stCondLst>
                                  <p:childTnLst>
                                    <p:set>
                                      <p:cBhvr>
                                        <p:cTn id="630" dur="1000">
                                          <p:stCondLst>
                                            <p:cond delay="0"/>
                                          </p:stCondLst>
                                        </p:cTn>
                                        <p:tgtEl>
                                          <p:spTgt spid="526"/>
                                        </p:tgtEl>
                                        <p:attrNameLst>
                                          <p:attrName>style.visibility</p:attrName>
                                        </p:attrNameLst>
                                      </p:cBhvr>
                                      <p:to>
                                        <p:strVal val="visible"/>
                                      </p:to>
                                    </p:set>
                                  </p:childTnLst>
                                </p:cTn>
                              </p:par>
                            </p:childTnLst>
                          </p:cTn>
                        </p:par>
                        <p:par>
                          <p:cTn id="631" fill="hold">
                            <p:stCondLst>
                              <p:cond delay="200500"/>
                            </p:stCondLst>
                            <p:childTnLst>
                              <p:par>
                                <p:cTn id="632" presetID="11" presetClass="entr" presetSubtype="0" fill="hold" grpId="0" nodeType="afterEffect">
                                  <p:stCondLst>
                                    <p:cond delay="0"/>
                                  </p:stCondLst>
                                  <p:childTnLst>
                                    <p:set>
                                      <p:cBhvr>
                                        <p:cTn id="633" dur="1000">
                                          <p:stCondLst>
                                            <p:cond delay="0"/>
                                          </p:stCondLst>
                                        </p:cTn>
                                        <p:tgtEl>
                                          <p:spTgt spid="527"/>
                                        </p:tgtEl>
                                        <p:attrNameLst>
                                          <p:attrName>style.visibility</p:attrName>
                                        </p:attrNameLst>
                                      </p:cBhvr>
                                      <p:to>
                                        <p:strVal val="visible"/>
                                      </p:to>
                                    </p:set>
                                  </p:childTnLst>
                                </p:cTn>
                              </p:par>
                            </p:childTnLst>
                          </p:cTn>
                        </p:par>
                        <p:par>
                          <p:cTn id="634" fill="hold">
                            <p:stCondLst>
                              <p:cond delay="201500"/>
                            </p:stCondLst>
                            <p:childTnLst>
                              <p:par>
                                <p:cTn id="635" presetID="11" presetClass="entr" presetSubtype="0" fill="hold" grpId="0" nodeType="afterEffect">
                                  <p:stCondLst>
                                    <p:cond delay="0"/>
                                  </p:stCondLst>
                                  <p:childTnLst>
                                    <p:set>
                                      <p:cBhvr>
                                        <p:cTn id="636" dur="1000">
                                          <p:stCondLst>
                                            <p:cond delay="0"/>
                                          </p:stCondLst>
                                        </p:cTn>
                                        <p:tgtEl>
                                          <p:spTgt spid="528"/>
                                        </p:tgtEl>
                                        <p:attrNameLst>
                                          <p:attrName>style.visibility</p:attrName>
                                        </p:attrNameLst>
                                      </p:cBhvr>
                                      <p:to>
                                        <p:strVal val="visible"/>
                                      </p:to>
                                    </p:set>
                                  </p:childTnLst>
                                </p:cTn>
                              </p:par>
                            </p:childTnLst>
                          </p:cTn>
                        </p:par>
                        <p:par>
                          <p:cTn id="637" fill="hold">
                            <p:stCondLst>
                              <p:cond delay="202500"/>
                            </p:stCondLst>
                            <p:childTnLst>
                              <p:par>
                                <p:cTn id="638" presetID="11" presetClass="entr" presetSubtype="0" fill="hold" grpId="0" nodeType="afterEffect">
                                  <p:stCondLst>
                                    <p:cond delay="0"/>
                                  </p:stCondLst>
                                  <p:childTnLst>
                                    <p:set>
                                      <p:cBhvr>
                                        <p:cTn id="639" dur="1000">
                                          <p:stCondLst>
                                            <p:cond delay="0"/>
                                          </p:stCondLst>
                                        </p:cTn>
                                        <p:tgtEl>
                                          <p:spTgt spid="529"/>
                                        </p:tgtEl>
                                        <p:attrNameLst>
                                          <p:attrName>style.visibility</p:attrName>
                                        </p:attrNameLst>
                                      </p:cBhvr>
                                      <p:to>
                                        <p:strVal val="visible"/>
                                      </p:to>
                                    </p:set>
                                  </p:childTnLst>
                                </p:cTn>
                              </p:par>
                            </p:childTnLst>
                          </p:cTn>
                        </p:par>
                        <p:par>
                          <p:cTn id="640" fill="hold">
                            <p:stCondLst>
                              <p:cond delay="203500"/>
                            </p:stCondLst>
                            <p:childTnLst>
                              <p:par>
                                <p:cTn id="641" presetID="11" presetClass="entr" presetSubtype="0" fill="hold" grpId="0" nodeType="afterEffect">
                                  <p:stCondLst>
                                    <p:cond delay="0"/>
                                  </p:stCondLst>
                                  <p:childTnLst>
                                    <p:set>
                                      <p:cBhvr>
                                        <p:cTn id="642" dur="1000">
                                          <p:stCondLst>
                                            <p:cond delay="0"/>
                                          </p:stCondLst>
                                        </p:cTn>
                                        <p:tgtEl>
                                          <p:spTgt spid="530"/>
                                        </p:tgtEl>
                                        <p:attrNameLst>
                                          <p:attrName>style.visibility</p:attrName>
                                        </p:attrNameLst>
                                      </p:cBhvr>
                                      <p:to>
                                        <p:strVal val="visible"/>
                                      </p:to>
                                    </p:set>
                                  </p:childTnLst>
                                </p:cTn>
                              </p:par>
                            </p:childTnLst>
                          </p:cTn>
                        </p:par>
                        <p:par>
                          <p:cTn id="643" fill="hold">
                            <p:stCondLst>
                              <p:cond delay="204500"/>
                            </p:stCondLst>
                            <p:childTnLst>
                              <p:par>
                                <p:cTn id="644" presetID="11" presetClass="entr" presetSubtype="0" fill="hold" grpId="0" nodeType="afterEffect">
                                  <p:stCondLst>
                                    <p:cond delay="0"/>
                                  </p:stCondLst>
                                  <p:childTnLst>
                                    <p:set>
                                      <p:cBhvr>
                                        <p:cTn id="645" dur="1000">
                                          <p:stCondLst>
                                            <p:cond delay="0"/>
                                          </p:stCondLst>
                                        </p:cTn>
                                        <p:tgtEl>
                                          <p:spTgt spid="531"/>
                                        </p:tgtEl>
                                        <p:attrNameLst>
                                          <p:attrName>style.visibility</p:attrName>
                                        </p:attrNameLst>
                                      </p:cBhvr>
                                      <p:to>
                                        <p:strVal val="visible"/>
                                      </p:to>
                                    </p:set>
                                  </p:childTnLst>
                                </p:cTn>
                              </p:par>
                            </p:childTnLst>
                          </p:cTn>
                        </p:par>
                        <p:par>
                          <p:cTn id="646" fill="hold">
                            <p:stCondLst>
                              <p:cond delay="205500"/>
                            </p:stCondLst>
                            <p:childTnLst>
                              <p:par>
                                <p:cTn id="647" presetID="11" presetClass="entr" presetSubtype="0" fill="hold" grpId="0" nodeType="afterEffect">
                                  <p:stCondLst>
                                    <p:cond delay="0"/>
                                  </p:stCondLst>
                                  <p:childTnLst>
                                    <p:set>
                                      <p:cBhvr>
                                        <p:cTn id="648" dur="1000">
                                          <p:stCondLst>
                                            <p:cond delay="0"/>
                                          </p:stCondLst>
                                        </p:cTn>
                                        <p:tgtEl>
                                          <p:spTgt spid="532"/>
                                        </p:tgtEl>
                                        <p:attrNameLst>
                                          <p:attrName>style.visibility</p:attrName>
                                        </p:attrNameLst>
                                      </p:cBhvr>
                                      <p:to>
                                        <p:strVal val="visible"/>
                                      </p:to>
                                    </p:set>
                                  </p:childTnLst>
                                </p:cTn>
                              </p:par>
                            </p:childTnLst>
                          </p:cTn>
                        </p:par>
                        <p:par>
                          <p:cTn id="649" fill="hold">
                            <p:stCondLst>
                              <p:cond delay="206500"/>
                            </p:stCondLst>
                            <p:childTnLst>
                              <p:par>
                                <p:cTn id="650" presetID="11" presetClass="entr" presetSubtype="0" fill="hold" grpId="0" nodeType="afterEffect">
                                  <p:stCondLst>
                                    <p:cond delay="0"/>
                                  </p:stCondLst>
                                  <p:childTnLst>
                                    <p:set>
                                      <p:cBhvr>
                                        <p:cTn id="651" dur="1000">
                                          <p:stCondLst>
                                            <p:cond delay="0"/>
                                          </p:stCondLst>
                                        </p:cTn>
                                        <p:tgtEl>
                                          <p:spTgt spid="533"/>
                                        </p:tgtEl>
                                        <p:attrNameLst>
                                          <p:attrName>style.visibility</p:attrName>
                                        </p:attrNameLst>
                                      </p:cBhvr>
                                      <p:to>
                                        <p:strVal val="visible"/>
                                      </p:to>
                                    </p:set>
                                  </p:childTnLst>
                                </p:cTn>
                              </p:par>
                            </p:childTnLst>
                          </p:cTn>
                        </p:par>
                        <p:par>
                          <p:cTn id="652" fill="hold">
                            <p:stCondLst>
                              <p:cond delay="207500"/>
                            </p:stCondLst>
                            <p:childTnLst>
                              <p:par>
                                <p:cTn id="653" presetID="11" presetClass="entr" presetSubtype="0" fill="hold" grpId="0" nodeType="afterEffect">
                                  <p:stCondLst>
                                    <p:cond delay="0"/>
                                  </p:stCondLst>
                                  <p:childTnLst>
                                    <p:set>
                                      <p:cBhvr>
                                        <p:cTn id="654" dur="1000">
                                          <p:stCondLst>
                                            <p:cond delay="0"/>
                                          </p:stCondLst>
                                        </p:cTn>
                                        <p:tgtEl>
                                          <p:spTgt spid="534"/>
                                        </p:tgtEl>
                                        <p:attrNameLst>
                                          <p:attrName>style.visibility</p:attrName>
                                        </p:attrNameLst>
                                      </p:cBhvr>
                                      <p:to>
                                        <p:strVal val="visible"/>
                                      </p:to>
                                    </p:set>
                                  </p:childTnLst>
                                </p:cTn>
                              </p:par>
                            </p:childTnLst>
                          </p:cTn>
                        </p:par>
                        <p:par>
                          <p:cTn id="655" fill="hold">
                            <p:stCondLst>
                              <p:cond delay="208500"/>
                            </p:stCondLst>
                            <p:childTnLst>
                              <p:par>
                                <p:cTn id="656" presetID="11" presetClass="entr" presetSubtype="0" fill="hold" grpId="0" nodeType="afterEffect">
                                  <p:stCondLst>
                                    <p:cond delay="0"/>
                                  </p:stCondLst>
                                  <p:childTnLst>
                                    <p:set>
                                      <p:cBhvr>
                                        <p:cTn id="657" dur="1000">
                                          <p:stCondLst>
                                            <p:cond delay="0"/>
                                          </p:stCondLst>
                                        </p:cTn>
                                        <p:tgtEl>
                                          <p:spTgt spid="535"/>
                                        </p:tgtEl>
                                        <p:attrNameLst>
                                          <p:attrName>style.visibility</p:attrName>
                                        </p:attrNameLst>
                                      </p:cBhvr>
                                      <p:to>
                                        <p:strVal val="visible"/>
                                      </p:to>
                                    </p:set>
                                  </p:childTnLst>
                                </p:cTn>
                              </p:par>
                            </p:childTnLst>
                          </p:cTn>
                        </p:par>
                        <p:par>
                          <p:cTn id="658" fill="hold">
                            <p:stCondLst>
                              <p:cond delay="209500"/>
                            </p:stCondLst>
                            <p:childTnLst>
                              <p:par>
                                <p:cTn id="659" presetID="11" presetClass="entr" presetSubtype="0" fill="hold" grpId="0" nodeType="afterEffect">
                                  <p:stCondLst>
                                    <p:cond delay="0"/>
                                  </p:stCondLst>
                                  <p:childTnLst>
                                    <p:set>
                                      <p:cBhvr>
                                        <p:cTn id="660" dur="1000">
                                          <p:stCondLst>
                                            <p:cond delay="0"/>
                                          </p:stCondLst>
                                        </p:cTn>
                                        <p:tgtEl>
                                          <p:spTgt spid="536"/>
                                        </p:tgtEl>
                                        <p:attrNameLst>
                                          <p:attrName>style.visibility</p:attrName>
                                        </p:attrNameLst>
                                      </p:cBhvr>
                                      <p:to>
                                        <p:strVal val="visible"/>
                                      </p:to>
                                    </p:set>
                                  </p:childTnLst>
                                </p:cTn>
                              </p:par>
                            </p:childTnLst>
                          </p:cTn>
                        </p:par>
                        <p:par>
                          <p:cTn id="661" fill="hold">
                            <p:stCondLst>
                              <p:cond delay="210500"/>
                            </p:stCondLst>
                            <p:childTnLst>
                              <p:par>
                                <p:cTn id="662" presetID="11" presetClass="entr" presetSubtype="0" fill="hold" grpId="0" nodeType="afterEffect">
                                  <p:stCondLst>
                                    <p:cond delay="0"/>
                                  </p:stCondLst>
                                  <p:childTnLst>
                                    <p:set>
                                      <p:cBhvr>
                                        <p:cTn id="663" dur="1000">
                                          <p:stCondLst>
                                            <p:cond delay="0"/>
                                          </p:stCondLst>
                                        </p:cTn>
                                        <p:tgtEl>
                                          <p:spTgt spid="537"/>
                                        </p:tgtEl>
                                        <p:attrNameLst>
                                          <p:attrName>style.visibility</p:attrName>
                                        </p:attrNameLst>
                                      </p:cBhvr>
                                      <p:to>
                                        <p:strVal val="visible"/>
                                      </p:to>
                                    </p:set>
                                  </p:childTnLst>
                                </p:cTn>
                              </p:par>
                            </p:childTnLst>
                          </p:cTn>
                        </p:par>
                        <p:par>
                          <p:cTn id="664" fill="hold">
                            <p:stCondLst>
                              <p:cond delay="211500"/>
                            </p:stCondLst>
                            <p:childTnLst>
                              <p:par>
                                <p:cTn id="665" presetID="11" presetClass="entr" presetSubtype="0" fill="hold" grpId="0" nodeType="afterEffect">
                                  <p:stCondLst>
                                    <p:cond delay="0"/>
                                  </p:stCondLst>
                                  <p:childTnLst>
                                    <p:set>
                                      <p:cBhvr>
                                        <p:cTn id="666" dur="1000">
                                          <p:stCondLst>
                                            <p:cond delay="0"/>
                                          </p:stCondLst>
                                        </p:cTn>
                                        <p:tgtEl>
                                          <p:spTgt spid="538"/>
                                        </p:tgtEl>
                                        <p:attrNameLst>
                                          <p:attrName>style.visibility</p:attrName>
                                        </p:attrNameLst>
                                      </p:cBhvr>
                                      <p:to>
                                        <p:strVal val="visible"/>
                                      </p:to>
                                    </p:set>
                                  </p:childTnLst>
                                </p:cTn>
                              </p:par>
                            </p:childTnLst>
                          </p:cTn>
                        </p:par>
                        <p:par>
                          <p:cTn id="667" fill="hold">
                            <p:stCondLst>
                              <p:cond delay="212500"/>
                            </p:stCondLst>
                            <p:childTnLst>
                              <p:par>
                                <p:cTn id="668" presetID="11" presetClass="entr" presetSubtype="0" fill="hold" grpId="0" nodeType="afterEffect">
                                  <p:stCondLst>
                                    <p:cond delay="0"/>
                                  </p:stCondLst>
                                  <p:childTnLst>
                                    <p:set>
                                      <p:cBhvr>
                                        <p:cTn id="669" dur="1000">
                                          <p:stCondLst>
                                            <p:cond delay="0"/>
                                          </p:stCondLst>
                                        </p:cTn>
                                        <p:tgtEl>
                                          <p:spTgt spid="539"/>
                                        </p:tgtEl>
                                        <p:attrNameLst>
                                          <p:attrName>style.visibility</p:attrName>
                                        </p:attrNameLst>
                                      </p:cBhvr>
                                      <p:to>
                                        <p:strVal val="visible"/>
                                      </p:to>
                                    </p:set>
                                  </p:childTnLst>
                                </p:cTn>
                              </p:par>
                            </p:childTnLst>
                          </p:cTn>
                        </p:par>
                        <p:par>
                          <p:cTn id="670" fill="hold">
                            <p:stCondLst>
                              <p:cond delay="213500"/>
                            </p:stCondLst>
                            <p:childTnLst>
                              <p:par>
                                <p:cTn id="671" presetID="11" presetClass="entr" presetSubtype="0" fill="hold" grpId="0" nodeType="afterEffect">
                                  <p:stCondLst>
                                    <p:cond delay="0"/>
                                  </p:stCondLst>
                                  <p:childTnLst>
                                    <p:set>
                                      <p:cBhvr>
                                        <p:cTn id="672" dur="1000">
                                          <p:stCondLst>
                                            <p:cond delay="0"/>
                                          </p:stCondLst>
                                        </p:cTn>
                                        <p:tgtEl>
                                          <p:spTgt spid="540"/>
                                        </p:tgtEl>
                                        <p:attrNameLst>
                                          <p:attrName>style.visibility</p:attrName>
                                        </p:attrNameLst>
                                      </p:cBhvr>
                                      <p:to>
                                        <p:strVal val="visible"/>
                                      </p:to>
                                    </p:set>
                                  </p:childTnLst>
                                </p:cTn>
                              </p:par>
                            </p:childTnLst>
                          </p:cTn>
                        </p:par>
                        <p:par>
                          <p:cTn id="673" fill="hold">
                            <p:stCondLst>
                              <p:cond delay="214500"/>
                            </p:stCondLst>
                            <p:childTnLst>
                              <p:par>
                                <p:cTn id="674" presetID="11" presetClass="entr" presetSubtype="0" fill="hold" grpId="0" nodeType="afterEffect">
                                  <p:stCondLst>
                                    <p:cond delay="0"/>
                                  </p:stCondLst>
                                  <p:childTnLst>
                                    <p:set>
                                      <p:cBhvr>
                                        <p:cTn id="675" dur="1000">
                                          <p:stCondLst>
                                            <p:cond delay="0"/>
                                          </p:stCondLst>
                                        </p:cTn>
                                        <p:tgtEl>
                                          <p:spTgt spid="541"/>
                                        </p:tgtEl>
                                        <p:attrNameLst>
                                          <p:attrName>style.visibility</p:attrName>
                                        </p:attrNameLst>
                                      </p:cBhvr>
                                      <p:to>
                                        <p:strVal val="visible"/>
                                      </p:to>
                                    </p:set>
                                  </p:childTnLst>
                                </p:cTn>
                              </p:par>
                            </p:childTnLst>
                          </p:cTn>
                        </p:par>
                        <p:par>
                          <p:cTn id="676" fill="hold">
                            <p:stCondLst>
                              <p:cond delay="215500"/>
                            </p:stCondLst>
                            <p:childTnLst>
                              <p:par>
                                <p:cTn id="677" presetID="11" presetClass="entr" presetSubtype="0" fill="hold" grpId="0" nodeType="afterEffect">
                                  <p:stCondLst>
                                    <p:cond delay="0"/>
                                  </p:stCondLst>
                                  <p:childTnLst>
                                    <p:set>
                                      <p:cBhvr>
                                        <p:cTn id="678" dur="1000">
                                          <p:stCondLst>
                                            <p:cond delay="0"/>
                                          </p:stCondLst>
                                        </p:cTn>
                                        <p:tgtEl>
                                          <p:spTgt spid="542"/>
                                        </p:tgtEl>
                                        <p:attrNameLst>
                                          <p:attrName>style.visibility</p:attrName>
                                        </p:attrNameLst>
                                      </p:cBhvr>
                                      <p:to>
                                        <p:strVal val="visible"/>
                                      </p:to>
                                    </p:set>
                                  </p:childTnLst>
                                </p:cTn>
                              </p:par>
                            </p:childTnLst>
                          </p:cTn>
                        </p:par>
                        <p:par>
                          <p:cTn id="679" fill="hold">
                            <p:stCondLst>
                              <p:cond delay="216500"/>
                            </p:stCondLst>
                            <p:childTnLst>
                              <p:par>
                                <p:cTn id="680" presetID="11" presetClass="entr" presetSubtype="0" fill="hold" grpId="0" nodeType="afterEffect">
                                  <p:stCondLst>
                                    <p:cond delay="0"/>
                                  </p:stCondLst>
                                  <p:childTnLst>
                                    <p:set>
                                      <p:cBhvr>
                                        <p:cTn id="681" dur="1000">
                                          <p:stCondLst>
                                            <p:cond delay="0"/>
                                          </p:stCondLst>
                                        </p:cTn>
                                        <p:tgtEl>
                                          <p:spTgt spid="543"/>
                                        </p:tgtEl>
                                        <p:attrNameLst>
                                          <p:attrName>style.visibility</p:attrName>
                                        </p:attrNameLst>
                                      </p:cBhvr>
                                      <p:to>
                                        <p:strVal val="visible"/>
                                      </p:to>
                                    </p:set>
                                  </p:childTnLst>
                                </p:cTn>
                              </p:par>
                            </p:childTnLst>
                          </p:cTn>
                        </p:par>
                        <p:par>
                          <p:cTn id="682" fill="hold">
                            <p:stCondLst>
                              <p:cond delay="217500"/>
                            </p:stCondLst>
                            <p:childTnLst>
                              <p:par>
                                <p:cTn id="683" presetID="11" presetClass="entr" presetSubtype="0" fill="hold" grpId="0" nodeType="afterEffect">
                                  <p:stCondLst>
                                    <p:cond delay="0"/>
                                  </p:stCondLst>
                                  <p:childTnLst>
                                    <p:set>
                                      <p:cBhvr>
                                        <p:cTn id="684" dur="1000">
                                          <p:stCondLst>
                                            <p:cond delay="0"/>
                                          </p:stCondLst>
                                        </p:cTn>
                                        <p:tgtEl>
                                          <p:spTgt spid="544"/>
                                        </p:tgtEl>
                                        <p:attrNameLst>
                                          <p:attrName>style.visibility</p:attrName>
                                        </p:attrNameLst>
                                      </p:cBhvr>
                                      <p:to>
                                        <p:strVal val="visible"/>
                                      </p:to>
                                    </p:set>
                                  </p:childTnLst>
                                </p:cTn>
                              </p:par>
                            </p:childTnLst>
                          </p:cTn>
                        </p:par>
                        <p:par>
                          <p:cTn id="685" fill="hold">
                            <p:stCondLst>
                              <p:cond delay="218500"/>
                            </p:stCondLst>
                            <p:childTnLst>
                              <p:par>
                                <p:cTn id="686" presetID="11" presetClass="entr" presetSubtype="0" fill="hold" grpId="0" nodeType="afterEffect">
                                  <p:stCondLst>
                                    <p:cond delay="0"/>
                                  </p:stCondLst>
                                  <p:childTnLst>
                                    <p:set>
                                      <p:cBhvr>
                                        <p:cTn id="687" dur="1000">
                                          <p:stCondLst>
                                            <p:cond delay="0"/>
                                          </p:stCondLst>
                                        </p:cTn>
                                        <p:tgtEl>
                                          <p:spTgt spid="545"/>
                                        </p:tgtEl>
                                        <p:attrNameLst>
                                          <p:attrName>style.visibility</p:attrName>
                                        </p:attrNameLst>
                                      </p:cBhvr>
                                      <p:to>
                                        <p:strVal val="visible"/>
                                      </p:to>
                                    </p:set>
                                  </p:childTnLst>
                                </p:cTn>
                              </p:par>
                            </p:childTnLst>
                          </p:cTn>
                        </p:par>
                        <p:par>
                          <p:cTn id="688" fill="hold">
                            <p:stCondLst>
                              <p:cond delay="219500"/>
                            </p:stCondLst>
                            <p:childTnLst>
                              <p:par>
                                <p:cTn id="689" presetID="11" presetClass="entr" presetSubtype="0" fill="hold" grpId="0" nodeType="afterEffect">
                                  <p:stCondLst>
                                    <p:cond delay="0"/>
                                  </p:stCondLst>
                                  <p:childTnLst>
                                    <p:set>
                                      <p:cBhvr>
                                        <p:cTn id="690" dur="1000">
                                          <p:stCondLst>
                                            <p:cond delay="0"/>
                                          </p:stCondLst>
                                        </p:cTn>
                                        <p:tgtEl>
                                          <p:spTgt spid="546"/>
                                        </p:tgtEl>
                                        <p:attrNameLst>
                                          <p:attrName>style.visibility</p:attrName>
                                        </p:attrNameLst>
                                      </p:cBhvr>
                                      <p:to>
                                        <p:strVal val="visible"/>
                                      </p:to>
                                    </p:set>
                                  </p:childTnLst>
                                </p:cTn>
                              </p:par>
                            </p:childTnLst>
                          </p:cTn>
                        </p:par>
                        <p:par>
                          <p:cTn id="691" fill="hold">
                            <p:stCondLst>
                              <p:cond delay="220500"/>
                            </p:stCondLst>
                            <p:childTnLst>
                              <p:par>
                                <p:cTn id="692" presetID="11" presetClass="entr" presetSubtype="0" fill="hold" grpId="0" nodeType="afterEffect">
                                  <p:stCondLst>
                                    <p:cond delay="0"/>
                                  </p:stCondLst>
                                  <p:childTnLst>
                                    <p:set>
                                      <p:cBhvr>
                                        <p:cTn id="693" dur="1000">
                                          <p:stCondLst>
                                            <p:cond delay="0"/>
                                          </p:stCondLst>
                                        </p:cTn>
                                        <p:tgtEl>
                                          <p:spTgt spid="547"/>
                                        </p:tgtEl>
                                        <p:attrNameLst>
                                          <p:attrName>style.visibility</p:attrName>
                                        </p:attrNameLst>
                                      </p:cBhvr>
                                      <p:to>
                                        <p:strVal val="visible"/>
                                      </p:to>
                                    </p:set>
                                  </p:childTnLst>
                                </p:cTn>
                              </p:par>
                            </p:childTnLst>
                          </p:cTn>
                        </p:par>
                        <p:par>
                          <p:cTn id="694" fill="hold">
                            <p:stCondLst>
                              <p:cond delay="221500"/>
                            </p:stCondLst>
                            <p:childTnLst>
                              <p:par>
                                <p:cTn id="695" presetID="11" presetClass="entr" presetSubtype="0" fill="hold" grpId="0" nodeType="afterEffect">
                                  <p:stCondLst>
                                    <p:cond delay="0"/>
                                  </p:stCondLst>
                                  <p:childTnLst>
                                    <p:set>
                                      <p:cBhvr>
                                        <p:cTn id="696" dur="1000">
                                          <p:stCondLst>
                                            <p:cond delay="0"/>
                                          </p:stCondLst>
                                        </p:cTn>
                                        <p:tgtEl>
                                          <p:spTgt spid="548"/>
                                        </p:tgtEl>
                                        <p:attrNameLst>
                                          <p:attrName>style.visibility</p:attrName>
                                        </p:attrNameLst>
                                      </p:cBhvr>
                                      <p:to>
                                        <p:strVal val="visible"/>
                                      </p:to>
                                    </p:set>
                                  </p:childTnLst>
                                </p:cTn>
                              </p:par>
                            </p:childTnLst>
                          </p:cTn>
                        </p:par>
                        <p:par>
                          <p:cTn id="697" fill="hold">
                            <p:stCondLst>
                              <p:cond delay="222500"/>
                            </p:stCondLst>
                            <p:childTnLst>
                              <p:par>
                                <p:cTn id="698" presetID="11" presetClass="entr" presetSubtype="0" fill="hold" grpId="0" nodeType="afterEffect">
                                  <p:stCondLst>
                                    <p:cond delay="0"/>
                                  </p:stCondLst>
                                  <p:childTnLst>
                                    <p:set>
                                      <p:cBhvr>
                                        <p:cTn id="699" dur="1000">
                                          <p:stCondLst>
                                            <p:cond delay="0"/>
                                          </p:stCondLst>
                                        </p:cTn>
                                        <p:tgtEl>
                                          <p:spTgt spid="549"/>
                                        </p:tgtEl>
                                        <p:attrNameLst>
                                          <p:attrName>style.visibility</p:attrName>
                                        </p:attrNameLst>
                                      </p:cBhvr>
                                      <p:to>
                                        <p:strVal val="visible"/>
                                      </p:to>
                                    </p:set>
                                  </p:childTnLst>
                                </p:cTn>
                              </p:par>
                            </p:childTnLst>
                          </p:cTn>
                        </p:par>
                        <p:par>
                          <p:cTn id="700" fill="hold">
                            <p:stCondLst>
                              <p:cond delay="223500"/>
                            </p:stCondLst>
                            <p:childTnLst>
                              <p:par>
                                <p:cTn id="701" presetID="11" presetClass="entr" presetSubtype="0" fill="hold" grpId="0" nodeType="afterEffect">
                                  <p:stCondLst>
                                    <p:cond delay="0"/>
                                  </p:stCondLst>
                                  <p:childTnLst>
                                    <p:set>
                                      <p:cBhvr>
                                        <p:cTn id="702" dur="1000">
                                          <p:stCondLst>
                                            <p:cond delay="0"/>
                                          </p:stCondLst>
                                        </p:cTn>
                                        <p:tgtEl>
                                          <p:spTgt spid="550"/>
                                        </p:tgtEl>
                                        <p:attrNameLst>
                                          <p:attrName>style.visibility</p:attrName>
                                        </p:attrNameLst>
                                      </p:cBhvr>
                                      <p:to>
                                        <p:strVal val="visible"/>
                                      </p:to>
                                    </p:set>
                                  </p:childTnLst>
                                </p:cTn>
                              </p:par>
                            </p:childTnLst>
                          </p:cTn>
                        </p:par>
                        <p:par>
                          <p:cTn id="703" fill="hold">
                            <p:stCondLst>
                              <p:cond delay="224500"/>
                            </p:stCondLst>
                            <p:childTnLst>
                              <p:par>
                                <p:cTn id="704" presetID="11" presetClass="entr" presetSubtype="0" fill="hold" grpId="0" nodeType="afterEffect">
                                  <p:stCondLst>
                                    <p:cond delay="0"/>
                                  </p:stCondLst>
                                  <p:childTnLst>
                                    <p:set>
                                      <p:cBhvr>
                                        <p:cTn id="705" dur="1000">
                                          <p:stCondLst>
                                            <p:cond delay="0"/>
                                          </p:stCondLst>
                                        </p:cTn>
                                        <p:tgtEl>
                                          <p:spTgt spid="551"/>
                                        </p:tgtEl>
                                        <p:attrNameLst>
                                          <p:attrName>style.visibility</p:attrName>
                                        </p:attrNameLst>
                                      </p:cBhvr>
                                      <p:to>
                                        <p:strVal val="visible"/>
                                      </p:to>
                                    </p:set>
                                  </p:childTnLst>
                                </p:cTn>
                              </p:par>
                            </p:childTnLst>
                          </p:cTn>
                        </p:par>
                        <p:par>
                          <p:cTn id="706" fill="hold">
                            <p:stCondLst>
                              <p:cond delay="225500"/>
                            </p:stCondLst>
                            <p:childTnLst>
                              <p:par>
                                <p:cTn id="707" presetID="11" presetClass="entr" presetSubtype="0" fill="hold" grpId="0" nodeType="afterEffect">
                                  <p:stCondLst>
                                    <p:cond delay="0"/>
                                  </p:stCondLst>
                                  <p:childTnLst>
                                    <p:set>
                                      <p:cBhvr>
                                        <p:cTn id="708" dur="1000">
                                          <p:stCondLst>
                                            <p:cond delay="0"/>
                                          </p:stCondLst>
                                        </p:cTn>
                                        <p:tgtEl>
                                          <p:spTgt spid="552"/>
                                        </p:tgtEl>
                                        <p:attrNameLst>
                                          <p:attrName>style.visibility</p:attrName>
                                        </p:attrNameLst>
                                      </p:cBhvr>
                                      <p:to>
                                        <p:strVal val="visible"/>
                                      </p:to>
                                    </p:set>
                                  </p:childTnLst>
                                </p:cTn>
                              </p:par>
                            </p:childTnLst>
                          </p:cTn>
                        </p:par>
                        <p:par>
                          <p:cTn id="709" fill="hold">
                            <p:stCondLst>
                              <p:cond delay="226500"/>
                            </p:stCondLst>
                            <p:childTnLst>
                              <p:par>
                                <p:cTn id="710" presetID="11" presetClass="entr" presetSubtype="0" fill="hold" grpId="0" nodeType="afterEffect">
                                  <p:stCondLst>
                                    <p:cond delay="0"/>
                                  </p:stCondLst>
                                  <p:childTnLst>
                                    <p:set>
                                      <p:cBhvr>
                                        <p:cTn id="711" dur="1000">
                                          <p:stCondLst>
                                            <p:cond delay="0"/>
                                          </p:stCondLst>
                                        </p:cTn>
                                        <p:tgtEl>
                                          <p:spTgt spid="553"/>
                                        </p:tgtEl>
                                        <p:attrNameLst>
                                          <p:attrName>style.visibility</p:attrName>
                                        </p:attrNameLst>
                                      </p:cBhvr>
                                      <p:to>
                                        <p:strVal val="visible"/>
                                      </p:to>
                                    </p:set>
                                  </p:childTnLst>
                                </p:cTn>
                              </p:par>
                            </p:childTnLst>
                          </p:cTn>
                        </p:par>
                        <p:par>
                          <p:cTn id="712" fill="hold">
                            <p:stCondLst>
                              <p:cond delay="227500"/>
                            </p:stCondLst>
                            <p:childTnLst>
                              <p:par>
                                <p:cTn id="713" presetID="11" presetClass="entr" presetSubtype="0" fill="hold" grpId="0" nodeType="afterEffect">
                                  <p:stCondLst>
                                    <p:cond delay="0"/>
                                  </p:stCondLst>
                                  <p:childTnLst>
                                    <p:set>
                                      <p:cBhvr>
                                        <p:cTn id="714" dur="1000">
                                          <p:stCondLst>
                                            <p:cond delay="0"/>
                                          </p:stCondLst>
                                        </p:cTn>
                                        <p:tgtEl>
                                          <p:spTgt spid="554"/>
                                        </p:tgtEl>
                                        <p:attrNameLst>
                                          <p:attrName>style.visibility</p:attrName>
                                        </p:attrNameLst>
                                      </p:cBhvr>
                                      <p:to>
                                        <p:strVal val="visible"/>
                                      </p:to>
                                    </p:set>
                                  </p:childTnLst>
                                </p:cTn>
                              </p:par>
                            </p:childTnLst>
                          </p:cTn>
                        </p:par>
                        <p:par>
                          <p:cTn id="715" fill="hold">
                            <p:stCondLst>
                              <p:cond delay="228500"/>
                            </p:stCondLst>
                            <p:childTnLst>
                              <p:par>
                                <p:cTn id="716" presetID="11" presetClass="entr" presetSubtype="0" fill="hold" grpId="0" nodeType="afterEffect">
                                  <p:stCondLst>
                                    <p:cond delay="0"/>
                                  </p:stCondLst>
                                  <p:childTnLst>
                                    <p:set>
                                      <p:cBhvr>
                                        <p:cTn id="717" dur="1000">
                                          <p:stCondLst>
                                            <p:cond delay="0"/>
                                          </p:stCondLst>
                                        </p:cTn>
                                        <p:tgtEl>
                                          <p:spTgt spid="555"/>
                                        </p:tgtEl>
                                        <p:attrNameLst>
                                          <p:attrName>style.visibility</p:attrName>
                                        </p:attrNameLst>
                                      </p:cBhvr>
                                      <p:to>
                                        <p:strVal val="visible"/>
                                      </p:to>
                                    </p:set>
                                  </p:childTnLst>
                                </p:cTn>
                              </p:par>
                            </p:childTnLst>
                          </p:cTn>
                        </p:par>
                        <p:par>
                          <p:cTn id="718" fill="hold">
                            <p:stCondLst>
                              <p:cond delay="229500"/>
                            </p:stCondLst>
                            <p:childTnLst>
                              <p:par>
                                <p:cTn id="719" presetID="11" presetClass="entr" presetSubtype="0" fill="hold" grpId="0" nodeType="afterEffect">
                                  <p:stCondLst>
                                    <p:cond delay="0"/>
                                  </p:stCondLst>
                                  <p:childTnLst>
                                    <p:set>
                                      <p:cBhvr>
                                        <p:cTn id="720" dur="1000">
                                          <p:stCondLst>
                                            <p:cond delay="0"/>
                                          </p:stCondLst>
                                        </p:cTn>
                                        <p:tgtEl>
                                          <p:spTgt spid="556"/>
                                        </p:tgtEl>
                                        <p:attrNameLst>
                                          <p:attrName>style.visibility</p:attrName>
                                        </p:attrNameLst>
                                      </p:cBhvr>
                                      <p:to>
                                        <p:strVal val="visible"/>
                                      </p:to>
                                    </p:set>
                                  </p:childTnLst>
                                </p:cTn>
                              </p:par>
                            </p:childTnLst>
                          </p:cTn>
                        </p:par>
                        <p:par>
                          <p:cTn id="721" fill="hold">
                            <p:stCondLst>
                              <p:cond delay="230500"/>
                            </p:stCondLst>
                            <p:childTnLst>
                              <p:par>
                                <p:cTn id="722" presetID="11" presetClass="entr" presetSubtype="0" fill="hold" grpId="0" nodeType="afterEffect">
                                  <p:stCondLst>
                                    <p:cond delay="0"/>
                                  </p:stCondLst>
                                  <p:childTnLst>
                                    <p:set>
                                      <p:cBhvr>
                                        <p:cTn id="723" dur="1000">
                                          <p:stCondLst>
                                            <p:cond delay="0"/>
                                          </p:stCondLst>
                                        </p:cTn>
                                        <p:tgtEl>
                                          <p:spTgt spid="557"/>
                                        </p:tgtEl>
                                        <p:attrNameLst>
                                          <p:attrName>style.visibility</p:attrName>
                                        </p:attrNameLst>
                                      </p:cBhvr>
                                      <p:to>
                                        <p:strVal val="visible"/>
                                      </p:to>
                                    </p:set>
                                  </p:childTnLst>
                                </p:cTn>
                              </p:par>
                            </p:childTnLst>
                          </p:cTn>
                        </p:par>
                        <p:par>
                          <p:cTn id="724" fill="hold">
                            <p:stCondLst>
                              <p:cond delay="231500"/>
                            </p:stCondLst>
                            <p:childTnLst>
                              <p:par>
                                <p:cTn id="725" presetID="11" presetClass="entr" presetSubtype="0" fill="hold" grpId="0" nodeType="afterEffect">
                                  <p:stCondLst>
                                    <p:cond delay="0"/>
                                  </p:stCondLst>
                                  <p:childTnLst>
                                    <p:set>
                                      <p:cBhvr>
                                        <p:cTn id="726" dur="1000">
                                          <p:stCondLst>
                                            <p:cond delay="0"/>
                                          </p:stCondLst>
                                        </p:cTn>
                                        <p:tgtEl>
                                          <p:spTgt spid="558"/>
                                        </p:tgtEl>
                                        <p:attrNameLst>
                                          <p:attrName>style.visibility</p:attrName>
                                        </p:attrNameLst>
                                      </p:cBhvr>
                                      <p:to>
                                        <p:strVal val="visible"/>
                                      </p:to>
                                    </p:set>
                                  </p:childTnLst>
                                </p:cTn>
                              </p:par>
                            </p:childTnLst>
                          </p:cTn>
                        </p:par>
                        <p:par>
                          <p:cTn id="727" fill="hold">
                            <p:stCondLst>
                              <p:cond delay="232500"/>
                            </p:stCondLst>
                            <p:childTnLst>
                              <p:par>
                                <p:cTn id="728" presetID="11" presetClass="entr" presetSubtype="0" fill="hold" grpId="0" nodeType="afterEffect">
                                  <p:stCondLst>
                                    <p:cond delay="0"/>
                                  </p:stCondLst>
                                  <p:childTnLst>
                                    <p:set>
                                      <p:cBhvr>
                                        <p:cTn id="729" dur="1000">
                                          <p:stCondLst>
                                            <p:cond delay="0"/>
                                          </p:stCondLst>
                                        </p:cTn>
                                        <p:tgtEl>
                                          <p:spTgt spid="559"/>
                                        </p:tgtEl>
                                        <p:attrNameLst>
                                          <p:attrName>style.visibility</p:attrName>
                                        </p:attrNameLst>
                                      </p:cBhvr>
                                      <p:to>
                                        <p:strVal val="visible"/>
                                      </p:to>
                                    </p:set>
                                  </p:childTnLst>
                                </p:cTn>
                              </p:par>
                            </p:childTnLst>
                          </p:cTn>
                        </p:par>
                        <p:par>
                          <p:cTn id="730" fill="hold">
                            <p:stCondLst>
                              <p:cond delay="233500"/>
                            </p:stCondLst>
                            <p:childTnLst>
                              <p:par>
                                <p:cTn id="731" presetID="11" presetClass="entr" presetSubtype="0" fill="hold" grpId="0" nodeType="afterEffect">
                                  <p:stCondLst>
                                    <p:cond delay="0"/>
                                  </p:stCondLst>
                                  <p:childTnLst>
                                    <p:set>
                                      <p:cBhvr>
                                        <p:cTn id="732" dur="1000">
                                          <p:stCondLst>
                                            <p:cond delay="0"/>
                                          </p:stCondLst>
                                        </p:cTn>
                                        <p:tgtEl>
                                          <p:spTgt spid="560"/>
                                        </p:tgtEl>
                                        <p:attrNameLst>
                                          <p:attrName>style.visibility</p:attrName>
                                        </p:attrNameLst>
                                      </p:cBhvr>
                                      <p:to>
                                        <p:strVal val="visible"/>
                                      </p:to>
                                    </p:set>
                                  </p:childTnLst>
                                </p:cTn>
                              </p:par>
                            </p:childTnLst>
                          </p:cTn>
                        </p:par>
                        <p:par>
                          <p:cTn id="733" fill="hold">
                            <p:stCondLst>
                              <p:cond delay="234500"/>
                            </p:stCondLst>
                            <p:childTnLst>
                              <p:par>
                                <p:cTn id="734" presetID="11" presetClass="entr" presetSubtype="0" fill="hold" grpId="0" nodeType="afterEffect">
                                  <p:stCondLst>
                                    <p:cond delay="0"/>
                                  </p:stCondLst>
                                  <p:childTnLst>
                                    <p:set>
                                      <p:cBhvr>
                                        <p:cTn id="735" dur="1000">
                                          <p:stCondLst>
                                            <p:cond delay="0"/>
                                          </p:stCondLst>
                                        </p:cTn>
                                        <p:tgtEl>
                                          <p:spTgt spid="561"/>
                                        </p:tgtEl>
                                        <p:attrNameLst>
                                          <p:attrName>style.visibility</p:attrName>
                                        </p:attrNameLst>
                                      </p:cBhvr>
                                      <p:to>
                                        <p:strVal val="visible"/>
                                      </p:to>
                                    </p:set>
                                  </p:childTnLst>
                                </p:cTn>
                              </p:par>
                            </p:childTnLst>
                          </p:cTn>
                        </p:par>
                        <p:par>
                          <p:cTn id="736" fill="hold">
                            <p:stCondLst>
                              <p:cond delay="235500"/>
                            </p:stCondLst>
                            <p:childTnLst>
                              <p:par>
                                <p:cTn id="737" presetID="11" presetClass="entr" presetSubtype="0" fill="hold" grpId="0" nodeType="afterEffect">
                                  <p:stCondLst>
                                    <p:cond delay="0"/>
                                  </p:stCondLst>
                                  <p:childTnLst>
                                    <p:set>
                                      <p:cBhvr>
                                        <p:cTn id="738" dur="1000">
                                          <p:stCondLst>
                                            <p:cond delay="0"/>
                                          </p:stCondLst>
                                        </p:cTn>
                                        <p:tgtEl>
                                          <p:spTgt spid="562"/>
                                        </p:tgtEl>
                                        <p:attrNameLst>
                                          <p:attrName>style.visibility</p:attrName>
                                        </p:attrNameLst>
                                      </p:cBhvr>
                                      <p:to>
                                        <p:strVal val="visible"/>
                                      </p:to>
                                    </p:set>
                                  </p:childTnLst>
                                </p:cTn>
                              </p:par>
                            </p:childTnLst>
                          </p:cTn>
                        </p:par>
                        <p:par>
                          <p:cTn id="739" fill="hold">
                            <p:stCondLst>
                              <p:cond delay="236500"/>
                            </p:stCondLst>
                            <p:childTnLst>
                              <p:par>
                                <p:cTn id="740" presetID="11" presetClass="entr" presetSubtype="0" fill="hold" grpId="0" nodeType="afterEffect">
                                  <p:stCondLst>
                                    <p:cond delay="0"/>
                                  </p:stCondLst>
                                  <p:childTnLst>
                                    <p:set>
                                      <p:cBhvr>
                                        <p:cTn id="741" dur="1000">
                                          <p:stCondLst>
                                            <p:cond delay="0"/>
                                          </p:stCondLst>
                                        </p:cTn>
                                        <p:tgtEl>
                                          <p:spTgt spid="563"/>
                                        </p:tgtEl>
                                        <p:attrNameLst>
                                          <p:attrName>style.visibility</p:attrName>
                                        </p:attrNameLst>
                                      </p:cBhvr>
                                      <p:to>
                                        <p:strVal val="visible"/>
                                      </p:to>
                                    </p:set>
                                  </p:childTnLst>
                                </p:cTn>
                              </p:par>
                            </p:childTnLst>
                          </p:cTn>
                        </p:par>
                        <p:par>
                          <p:cTn id="742" fill="hold">
                            <p:stCondLst>
                              <p:cond delay="237500"/>
                            </p:stCondLst>
                            <p:childTnLst>
                              <p:par>
                                <p:cTn id="743" presetID="11" presetClass="entr" presetSubtype="0" fill="hold" grpId="0" nodeType="afterEffect">
                                  <p:stCondLst>
                                    <p:cond delay="0"/>
                                  </p:stCondLst>
                                  <p:childTnLst>
                                    <p:set>
                                      <p:cBhvr>
                                        <p:cTn id="744" dur="1000">
                                          <p:stCondLst>
                                            <p:cond delay="0"/>
                                          </p:stCondLst>
                                        </p:cTn>
                                        <p:tgtEl>
                                          <p:spTgt spid="564"/>
                                        </p:tgtEl>
                                        <p:attrNameLst>
                                          <p:attrName>style.visibility</p:attrName>
                                        </p:attrNameLst>
                                      </p:cBhvr>
                                      <p:to>
                                        <p:strVal val="visible"/>
                                      </p:to>
                                    </p:set>
                                  </p:childTnLst>
                                </p:cTn>
                              </p:par>
                            </p:childTnLst>
                          </p:cTn>
                        </p:par>
                        <p:par>
                          <p:cTn id="745" fill="hold">
                            <p:stCondLst>
                              <p:cond delay="238500"/>
                            </p:stCondLst>
                            <p:childTnLst>
                              <p:par>
                                <p:cTn id="746" presetID="11" presetClass="entr" presetSubtype="0" fill="hold" grpId="0" nodeType="afterEffect">
                                  <p:stCondLst>
                                    <p:cond delay="0"/>
                                  </p:stCondLst>
                                  <p:childTnLst>
                                    <p:set>
                                      <p:cBhvr>
                                        <p:cTn id="747" dur="1000">
                                          <p:stCondLst>
                                            <p:cond delay="0"/>
                                          </p:stCondLst>
                                        </p:cTn>
                                        <p:tgtEl>
                                          <p:spTgt spid="565"/>
                                        </p:tgtEl>
                                        <p:attrNameLst>
                                          <p:attrName>style.visibility</p:attrName>
                                        </p:attrNameLst>
                                      </p:cBhvr>
                                      <p:to>
                                        <p:strVal val="visible"/>
                                      </p:to>
                                    </p:set>
                                  </p:childTnLst>
                                </p:cTn>
                              </p:par>
                            </p:childTnLst>
                          </p:cTn>
                        </p:par>
                        <p:par>
                          <p:cTn id="748" fill="hold">
                            <p:stCondLst>
                              <p:cond delay="239500"/>
                            </p:stCondLst>
                            <p:childTnLst>
                              <p:par>
                                <p:cTn id="749" presetID="11" presetClass="entr" presetSubtype="0" fill="hold" grpId="0" nodeType="afterEffect">
                                  <p:stCondLst>
                                    <p:cond delay="0"/>
                                  </p:stCondLst>
                                  <p:childTnLst>
                                    <p:set>
                                      <p:cBhvr>
                                        <p:cTn id="750" dur="1000">
                                          <p:stCondLst>
                                            <p:cond delay="0"/>
                                          </p:stCondLst>
                                        </p:cTn>
                                        <p:tgtEl>
                                          <p:spTgt spid="566"/>
                                        </p:tgtEl>
                                        <p:attrNameLst>
                                          <p:attrName>style.visibility</p:attrName>
                                        </p:attrNameLst>
                                      </p:cBhvr>
                                      <p:to>
                                        <p:strVal val="visible"/>
                                      </p:to>
                                    </p:set>
                                  </p:childTnLst>
                                </p:cTn>
                              </p:par>
                            </p:childTnLst>
                          </p:cTn>
                        </p:par>
                        <p:par>
                          <p:cTn id="751" fill="hold">
                            <p:stCondLst>
                              <p:cond delay="240500"/>
                            </p:stCondLst>
                            <p:childTnLst>
                              <p:par>
                                <p:cTn id="752" presetID="11" presetClass="entr" presetSubtype="0" fill="hold" grpId="0" nodeType="afterEffect">
                                  <p:stCondLst>
                                    <p:cond delay="0"/>
                                  </p:stCondLst>
                                  <p:childTnLst>
                                    <p:set>
                                      <p:cBhvr>
                                        <p:cTn id="753" dur="1000">
                                          <p:stCondLst>
                                            <p:cond delay="0"/>
                                          </p:stCondLst>
                                        </p:cTn>
                                        <p:tgtEl>
                                          <p:spTgt spid="567"/>
                                        </p:tgtEl>
                                        <p:attrNameLst>
                                          <p:attrName>style.visibility</p:attrName>
                                        </p:attrNameLst>
                                      </p:cBhvr>
                                      <p:to>
                                        <p:strVal val="visible"/>
                                      </p:to>
                                    </p:set>
                                  </p:childTnLst>
                                </p:cTn>
                              </p:par>
                            </p:childTnLst>
                          </p:cTn>
                        </p:par>
                        <p:par>
                          <p:cTn id="754" fill="hold">
                            <p:stCondLst>
                              <p:cond delay="241500"/>
                            </p:stCondLst>
                            <p:childTnLst>
                              <p:par>
                                <p:cTn id="755" presetID="11" presetClass="entr" presetSubtype="0" fill="hold" grpId="0" nodeType="afterEffect">
                                  <p:stCondLst>
                                    <p:cond delay="0"/>
                                  </p:stCondLst>
                                  <p:childTnLst>
                                    <p:set>
                                      <p:cBhvr>
                                        <p:cTn id="756" dur="1000">
                                          <p:stCondLst>
                                            <p:cond delay="0"/>
                                          </p:stCondLst>
                                        </p:cTn>
                                        <p:tgtEl>
                                          <p:spTgt spid="568"/>
                                        </p:tgtEl>
                                        <p:attrNameLst>
                                          <p:attrName>style.visibility</p:attrName>
                                        </p:attrNameLst>
                                      </p:cBhvr>
                                      <p:to>
                                        <p:strVal val="visible"/>
                                      </p:to>
                                    </p:set>
                                  </p:childTnLst>
                                </p:cTn>
                              </p:par>
                            </p:childTnLst>
                          </p:cTn>
                        </p:par>
                        <p:par>
                          <p:cTn id="757" fill="hold">
                            <p:stCondLst>
                              <p:cond delay="242500"/>
                            </p:stCondLst>
                            <p:childTnLst>
                              <p:par>
                                <p:cTn id="758" presetID="11" presetClass="entr" presetSubtype="0" fill="hold" grpId="0" nodeType="afterEffect">
                                  <p:stCondLst>
                                    <p:cond delay="0"/>
                                  </p:stCondLst>
                                  <p:childTnLst>
                                    <p:set>
                                      <p:cBhvr>
                                        <p:cTn id="759" dur="1000">
                                          <p:stCondLst>
                                            <p:cond delay="0"/>
                                          </p:stCondLst>
                                        </p:cTn>
                                        <p:tgtEl>
                                          <p:spTgt spid="569"/>
                                        </p:tgtEl>
                                        <p:attrNameLst>
                                          <p:attrName>style.visibility</p:attrName>
                                        </p:attrNameLst>
                                      </p:cBhvr>
                                      <p:to>
                                        <p:strVal val="visible"/>
                                      </p:to>
                                    </p:set>
                                  </p:childTnLst>
                                </p:cTn>
                              </p:par>
                            </p:childTnLst>
                          </p:cTn>
                        </p:par>
                        <p:par>
                          <p:cTn id="760" fill="hold">
                            <p:stCondLst>
                              <p:cond delay="243500"/>
                            </p:stCondLst>
                            <p:childTnLst>
                              <p:par>
                                <p:cTn id="761" presetID="11" presetClass="entr" presetSubtype="0" fill="hold" grpId="0" nodeType="afterEffect">
                                  <p:stCondLst>
                                    <p:cond delay="0"/>
                                  </p:stCondLst>
                                  <p:childTnLst>
                                    <p:set>
                                      <p:cBhvr>
                                        <p:cTn id="762" dur="1000">
                                          <p:stCondLst>
                                            <p:cond delay="0"/>
                                          </p:stCondLst>
                                        </p:cTn>
                                        <p:tgtEl>
                                          <p:spTgt spid="570"/>
                                        </p:tgtEl>
                                        <p:attrNameLst>
                                          <p:attrName>style.visibility</p:attrName>
                                        </p:attrNameLst>
                                      </p:cBhvr>
                                      <p:to>
                                        <p:strVal val="visible"/>
                                      </p:to>
                                    </p:set>
                                  </p:childTnLst>
                                </p:cTn>
                              </p:par>
                            </p:childTnLst>
                          </p:cTn>
                        </p:par>
                        <p:par>
                          <p:cTn id="763" fill="hold">
                            <p:stCondLst>
                              <p:cond delay="244500"/>
                            </p:stCondLst>
                            <p:childTnLst>
                              <p:par>
                                <p:cTn id="764" presetID="11" presetClass="entr" presetSubtype="0" fill="hold" grpId="0" nodeType="afterEffect">
                                  <p:stCondLst>
                                    <p:cond delay="0"/>
                                  </p:stCondLst>
                                  <p:childTnLst>
                                    <p:set>
                                      <p:cBhvr>
                                        <p:cTn id="765" dur="1000">
                                          <p:stCondLst>
                                            <p:cond delay="0"/>
                                          </p:stCondLst>
                                        </p:cTn>
                                        <p:tgtEl>
                                          <p:spTgt spid="571"/>
                                        </p:tgtEl>
                                        <p:attrNameLst>
                                          <p:attrName>style.visibility</p:attrName>
                                        </p:attrNameLst>
                                      </p:cBhvr>
                                      <p:to>
                                        <p:strVal val="visible"/>
                                      </p:to>
                                    </p:set>
                                  </p:childTnLst>
                                </p:cTn>
                              </p:par>
                            </p:childTnLst>
                          </p:cTn>
                        </p:par>
                        <p:par>
                          <p:cTn id="766" fill="hold">
                            <p:stCondLst>
                              <p:cond delay="245500"/>
                            </p:stCondLst>
                            <p:childTnLst>
                              <p:par>
                                <p:cTn id="767" presetID="11" presetClass="entr" presetSubtype="0" fill="hold" grpId="0" nodeType="afterEffect">
                                  <p:stCondLst>
                                    <p:cond delay="0"/>
                                  </p:stCondLst>
                                  <p:childTnLst>
                                    <p:set>
                                      <p:cBhvr>
                                        <p:cTn id="768" dur="1000">
                                          <p:stCondLst>
                                            <p:cond delay="0"/>
                                          </p:stCondLst>
                                        </p:cTn>
                                        <p:tgtEl>
                                          <p:spTgt spid="572"/>
                                        </p:tgtEl>
                                        <p:attrNameLst>
                                          <p:attrName>style.visibility</p:attrName>
                                        </p:attrNameLst>
                                      </p:cBhvr>
                                      <p:to>
                                        <p:strVal val="visible"/>
                                      </p:to>
                                    </p:set>
                                  </p:childTnLst>
                                </p:cTn>
                              </p:par>
                            </p:childTnLst>
                          </p:cTn>
                        </p:par>
                        <p:par>
                          <p:cTn id="769" fill="hold">
                            <p:stCondLst>
                              <p:cond delay="246500"/>
                            </p:stCondLst>
                            <p:childTnLst>
                              <p:par>
                                <p:cTn id="770" presetID="11" presetClass="entr" presetSubtype="0" fill="hold" grpId="0" nodeType="afterEffect">
                                  <p:stCondLst>
                                    <p:cond delay="0"/>
                                  </p:stCondLst>
                                  <p:childTnLst>
                                    <p:set>
                                      <p:cBhvr>
                                        <p:cTn id="771" dur="1000">
                                          <p:stCondLst>
                                            <p:cond delay="0"/>
                                          </p:stCondLst>
                                        </p:cTn>
                                        <p:tgtEl>
                                          <p:spTgt spid="573"/>
                                        </p:tgtEl>
                                        <p:attrNameLst>
                                          <p:attrName>style.visibility</p:attrName>
                                        </p:attrNameLst>
                                      </p:cBhvr>
                                      <p:to>
                                        <p:strVal val="visible"/>
                                      </p:to>
                                    </p:set>
                                  </p:childTnLst>
                                </p:cTn>
                              </p:par>
                            </p:childTnLst>
                          </p:cTn>
                        </p:par>
                        <p:par>
                          <p:cTn id="772" fill="hold">
                            <p:stCondLst>
                              <p:cond delay="247500"/>
                            </p:stCondLst>
                            <p:childTnLst>
                              <p:par>
                                <p:cTn id="773" presetID="11" presetClass="entr" presetSubtype="0" fill="hold" grpId="0" nodeType="afterEffect">
                                  <p:stCondLst>
                                    <p:cond delay="0"/>
                                  </p:stCondLst>
                                  <p:childTnLst>
                                    <p:set>
                                      <p:cBhvr>
                                        <p:cTn id="774" dur="1000">
                                          <p:stCondLst>
                                            <p:cond delay="0"/>
                                          </p:stCondLst>
                                        </p:cTn>
                                        <p:tgtEl>
                                          <p:spTgt spid="574"/>
                                        </p:tgtEl>
                                        <p:attrNameLst>
                                          <p:attrName>style.visibility</p:attrName>
                                        </p:attrNameLst>
                                      </p:cBhvr>
                                      <p:to>
                                        <p:strVal val="visible"/>
                                      </p:to>
                                    </p:set>
                                  </p:childTnLst>
                                </p:cTn>
                              </p:par>
                            </p:childTnLst>
                          </p:cTn>
                        </p:par>
                        <p:par>
                          <p:cTn id="775" fill="hold">
                            <p:stCondLst>
                              <p:cond delay="248500"/>
                            </p:stCondLst>
                            <p:childTnLst>
                              <p:par>
                                <p:cTn id="776" presetID="11" presetClass="entr" presetSubtype="0" fill="hold" grpId="0" nodeType="afterEffect">
                                  <p:stCondLst>
                                    <p:cond delay="0"/>
                                  </p:stCondLst>
                                  <p:childTnLst>
                                    <p:set>
                                      <p:cBhvr>
                                        <p:cTn id="777" dur="1000">
                                          <p:stCondLst>
                                            <p:cond delay="0"/>
                                          </p:stCondLst>
                                        </p:cTn>
                                        <p:tgtEl>
                                          <p:spTgt spid="575"/>
                                        </p:tgtEl>
                                        <p:attrNameLst>
                                          <p:attrName>style.visibility</p:attrName>
                                        </p:attrNameLst>
                                      </p:cBhvr>
                                      <p:to>
                                        <p:strVal val="visible"/>
                                      </p:to>
                                    </p:set>
                                  </p:childTnLst>
                                </p:cTn>
                              </p:par>
                            </p:childTnLst>
                          </p:cTn>
                        </p:par>
                        <p:par>
                          <p:cTn id="778" fill="hold">
                            <p:stCondLst>
                              <p:cond delay="249500"/>
                            </p:stCondLst>
                            <p:childTnLst>
                              <p:par>
                                <p:cTn id="779" presetID="11" presetClass="entr" presetSubtype="0" fill="hold" grpId="0" nodeType="afterEffect">
                                  <p:stCondLst>
                                    <p:cond delay="0"/>
                                  </p:stCondLst>
                                  <p:childTnLst>
                                    <p:set>
                                      <p:cBhvr>
                                        <p:cTn id="780" dur="1000">
                                          <p:stCondLst>
                                            <p:cond delay="0"/>
                                          </p:stCondLst>
                                        </p:cTn>
                                        <p:tgtEl>
                                          <p:spTgt spid="576"/>
                                        </p:tgtEl>
                                        <p:attrNameLst>
                                          <p:attrName>style.visibility</p:attrName>
                                        </p:attrNameLst>
                                      </p:cBhvr>
                                      <p:to>
                                        <p:strVal val="visible"/>
                                      </p:to>
                                    </p:set>
                                  </p:childTnLst>
                                </p:cTn>
                              </p:par>
                            </p:childTnLst>
                          </p:cTn>
                        </p:par>
                        <p:par>
                          <p:cTn id="781" fill="hold">
                            <p:stCondLst>
                              <p:cond delay="250500"/>
                            </p:stCondLst>
                            <p:childTnLst>
                              <p:par>
                                <p:cTn id="782" presetID="11" presetClass="entr" presetSubtype="0" fill="hold" grpId="0" nodeType="afterEffect">
                                  <p:stCondLst>
                                    <p:cond delay="0"/>
                                  </p:stCondLst>
                                  <p:childTnLst>
                                    <p:set>
                                      <p:cBhvr>
                                        <p:cTn id="783" dur="1000">
                                          <p:stCondLst>
                                            <p:cond delay="0"/>
                                          </p:stCondLst>
                                        </p:cTn>
                                        <p:tgtEl>
                                          <p:spTgt spid="577"/>
                                        </p:tgtEl>
                                        <p:attrNameLst>
                                          <p:attrName>style.visibility</p:attrName>
                                        </p:attrNameLst>
                                      </p:cBhvr>
                                      <p:to>
                                        <p:strVal val="visible"/>
                                      </p:to>
                                    </p:set>
                                  </p:childTnLst>
                                </p:cTn>
                              </p:par>
                            </p:childTnLst>
                          </p:cTn>
                        </p:par>
                        <p:par>
                          <p:cTn id="784" fill="hold">
                            <p:stCondLst>
                              <p:cond delay="251500"/>
                            </p:stCondLst>
                            <p:childTnLst>
                              <p:par>
                                <p:cTn id="785" presetID="11" presetClass="entr" presetSubtype="0" fill="hold" grpId="0" nodeType="afterEffect">
                                  <p:stCondLst>
                                    <p:cond delay="0"/>
                                  </p:stCondLst>
                                  <p:childTnLst>
                                    <p:set>
                                      <p:cBhvr>
                                        <p:cTn id="786" dur="1000">
                                          <p:stCondLst>
                                            <p:cond delay="0"/>
                                          </p:stCondLst>
                                        </p:cTn>
                                        <p:tgtEl>
                                          <p:spTgt spid="578"/>
                                        </p:tgtEl>
                                        <p:attrNameLst>
                                          <p:attrName>style.visibility</p:attrName>
                                        </p:attrNameLst>
                                      </p:cBhvr>
                                      <p:to>
                                        <p:strVal val="visible"/>
                                      </p:to>
                                    </p:set>
                                  </p:childTnLst>
                                </p:cTn>
                              </p:par>
                            </p:childTnLst>
                          </p:cTn>
                        </p:par>
                        <p:par>
                          <p:cTn id="787" fill="hold">
                            <p:stCondLst>
                              <p:cond delay="252500"/>
                            </p:stCondLst>
                            <p:childTnLst>
                              <p:par>
                                <p:cTn id="788" presetID="11" presetClass="entr" presetSubtype="0" fill="hold" grpId="0" nodeType="afterEffect">
                                  <p:stCondLst>
                                    <p:cond delay="0"/>
                                  </p:stCondLst>
                                  <p:childTnLst>
                                    <p:set>
                                      <p:cBhvr>
                                        <p:cTn id="789" dur="1000">
                                          <p:stCondLst>
                                            <p:cond delay="0"/>
                                          </p:stCondLst>
                                        </p:cTn>
                                        <p:tgtEl>
                                          <p:spTgt spid="579"/>
                                        </p:tgtEl>
                                        <p:attrNameLst>
                                          <p:attrName>style.visibility</p:attrName>
                                        </p:attrNameLst>
                                      </p:cBhvr>
                                      <p:to>
                                        <p:strVal val="visible"/>
                                      </p:to>
                                    </p:set>
                                  </p:childTnLst>
                                </p:cTn>
                              </p:par>
                            </p:childTnLst>
                          </p:cTn>
                        </p:par>
                        <p:par>
                          <p:cTn id="790" fill="hold">
                            <p:stCondLst>
                              <p:cond delay="253500"/>
                            </p:stCondLst>
                            <p:childTnLst>
                              <p:par>
                                <p:cTn id="791" presetID="11" presetClass="entr" presetSubtype="0" fill="hold" grpId="0" nodeType="afterEffect">
                                  <p:stCondLst>
                                    <p:cond delay="0"/>
                                  </p:stCondLst>
                                  <p:childTnLst>
                                    <p:set>
                                      <p:cBhvr>
                                        <p:cTn id="792" dur="1000">
                                          <p:stCondLst>
                                            <p:cond delay="0"/>
                                          </p:stCondLst>
                                        </p:cTn>
                                        <p:tgtEl>
                                          <p:spTgt spid="580"/>
                                        </p:tgtEl>
                                        <p:attrNameLst>
                                          <p:attrName>style.visibility</p:attrName>
                                        </p:attrNameLst>
                                      </p:cBhvr>
                                      <p:to>
                                        <p:strVal val="visible"/>
                                      </p:to>
                                    </p:set>
                                  </p:childTnLst>
                                </p:cTn>
                              </p:par>
                            </p:childTnLst>
                          </p:cTn>
                        </p:par>
                        <p:par>
                          <p:cTn id="793" fill="hold">
                            <p:stCondLst>
                              <p:cond delay="254500"/>
                            </p:stCondLst>
                            <p:childTnLst>
                              <p:par>
                                <p:cTn id="794" presetID="11" presetClass="entr" presetSubtype="0" fill="hold" grpId="0" nodeType="afterEffect">
                                  <p:stCondLst>
                                    <p:cond delay="0"/>
                                  </p:stCondLst>
                                  <p:childTnLst>
                                    <p:set>
                                      <p:cBhvr>
                                        <p:cTn id="795" dur="1000">
                                          <p:stCondLst>
                                            <p:cond delay="0"/>
                                          </p:stCondLst>
                                        </p:cTn>
                                        <p:tgtEl>
                                          <p:spTgt spid="581"/>
                                        </p:tgtEl>
                                        <p:attrNameLst>
                                          <p:attrName>style.visibility</p:attrName>
                                        </p:attrNameLst>
                                      </p:cBhvr>
                                      <p:to>
                                        <p:strVal val="visible"/>
                                      </p:to>
                                    </p:set>
                                  </p:childTnLst>
                                </p:cTn>
                              </p:par>
                            </p:childTnLst>
                          </p:cTn>
                        </p:par>
                        <p:par>
                          <p:cTn id="796" fill="hold">
                            <p:stCondLst>
                              <p:cond delay="255500"/>
                            </p:stCondLst>
                            <p:childTnLst>
                              <p:par>
                                <p:cTn id="797" presetID="11" presetClass="entr" presetSubtype="0" fill="hold" grpId="0" nodeType="afterEffect">
                                  <p:stCondLst>
                                    <p:cond delay="0"/>
                                  </p:stCondLst>
                                  <p:childTnLst>
                                    <p:set>
                                      <p:cBhvr>
                                        <p:cTn id="798" dur="1000">
                                          <p:stCondLst>
                                            <p:cond delay="0"/>
                                          </p:stCondLst>
                                        </p:cTn>
                                        <p:tgtEl>
                                          <p:spTgt spid="582"/>
                                        </p:tgtEl>
                                        <p:attrNameLst>
                                          <p:attrName>style.visibility</p:attrName>
                                        </p:attrNameLst>
                                      </p:cBhvr>
                                      <p:to>
                                        <p:strVal val="visible"/>
                                      </p:to>
                                    </p:set>
                                  </p:childTnLst>
                                </p:cTn>
                              </p:par>
                            </p:childTnLst>
                          </p:cTn>
                        </p:par>
                        <p:par>
                          <p:cTn id="799" fill="hold">
                            <p:stCondLst>
                              <p:cond delay="256500"/>
                            </p:stCondLst>
                            <p:childTnLst>
                              <p:par>
                                <p:cTn id="800" presetID="11" presetClass="entr" presetSubtype="0" fill="hold" grpId="0" nodeType="afterEffect">
                                  <p:stCondLst>
                                    <p:cond delay="0"/>
                                  </p:stCondLst>
                                  <p:childTnLst>
                                    <p:set>
                                      <p:cBhvr>
                                        <p:cTn id="801" dur="1000">
                                          <p:stCondLst>
                                            <p:cond delay="0"/>
                                          </p:stCondLst>
                                        </p:cTn>
                                        <p:tgtEl>
                                          <p:spTgt spid="583"/>
                                        </p:tgtEl>
                                        <p:attrNameLst>
                                          <p:attrName>style.visibility</p:attrName>
                                        </p:attrNameLst>
                                      </p:cBhvr>
                                      <p:to>
                                        <p:strVal val="visible"/>
                                      </p:to>
                                    </p:set>
                                  </p:childTnLst>
                                </p:cTn>
                              </p:par>
                            </p:childTnLst>
                          </p:cTn>
                        </p:par>
                        <p:par>
                          <p:cTn id="802" fill="hold">
                            <p:stCondLst>
                              <p:cond delay="257500"/>
                            </p:stCondLst>
                            <p:childTnLst>
                              <p:par>
                                <p:cTn id="803" presetID="11" presetClass="entr" presetSubtype="0" fill="hold" grpId="0" nodeType="afterEffect">
                                  <p:stCondLst>
                                    <p:cond delay="0"/>
                                  </p:stCondLst>
                                  <p:childTnLst>
                                    <p:set>
                                      <p:cBhvr>
                                        <p:cTn id="804" dur="1000">
                                          <p:stCondLst>
                                            <p:cond delay="0"/>
                                          </p:stCondLst>
                                        </p:cTn>
                                        <p:tgtEl>
                                          <p:spTgt spid="584"/>
                                        </p:tgtEl>
                                        <p:attrNameLst>
                                          <p:attrName>style.visibility</p:attrName>
                                        </p:attrNameLst>
                                      </p:cBhvr>
                                      <p:to>
                                        <p:strVal val="visible"/>
                                      </p:to>
                                    </p:set>
                                  </p:childTnLst>
                                </p:cTn>
                              </p:par>
                            </p:childTnLst>
                          </p:cTn>
                        </p:par>
                        <p:par>
                          <p:cTn id="805" fill="hold">
                            <p:stCondLst>
                              <p:cond delay="258500"/>
                            </p:stCondLst>
                            <p:childTnLst>
                              <p:par>
                                <p:cTn id="806" presetID="11" presetClass="entr" presetSubtype="0" fill="hold" grpId="0" nodeType="afterEffect">
                                  <p:stCondLst>
                                    <p:cond delay="0"/>
                                  </p:stCondLst>
                                  <p:childTnLst>
                                    <p:set>
                                      <p:cBhvr>
                                        <p:cTn id="807" dur="1000">
                                          <p:stCondLst>
                                            <p:cond delay="0"/>
                                          </p:stCondLst>
                                        </p:cTn>
                                        <p:tgtEl>
                                          <p:spTgt spid="585"/>
                                        </p:tgtEl>
                                        <p:attrNameLst>
                                          <p:attrName>style.visibility</p:attrName>
                                        </p:attrNameLst>
                                      </p:cBhvr>
                                      <p:to>
                                        <p:strVal val="visible"/>
                                      </p:to>
                                    </p:set>
                                  </p:childTnLst>
                                </p:cTn>
                              </p:par>
                            </p:childTnLst>
                          </p:cTn>
                        </p:par>
                        <p:par>
                          <p:cTn id="808" fill="hold">
                            <p:stCondLst>
                              <p:cond delay="259500"/>
                            </p:stCondLst>
                            <p:childTnLst>
                              <p:par>
                                <p:cTn id="809" presetID="11" presetClass="entr" presetSubtype="0" fill="hold" grpId="0" nodeType="afterEffect">
                                  <p:stCondLst>
                                    <p:cond delay="0"/>
                                  </p:stCondLst>
                                  <p:childTnLst>
                                    <p:set>
                                      <p:cBhvr>
                                        <p:cTn id="810" dur="1000">
                                          <p:stCondLst>
                                            <p:cond delay="0"/>
                                          </p:stCondLst>
                                        </p:cTn>
                                        <p:tgtEl>
                                          <p:spTgt spid="586"/>
                                        </p:tgtEl>
                                        <p:attrNameLst>
                                          <p:attrName>style.visibility</p:attrName>
                                        </p:attrNameLst>
                                      </p:cBhvr>
                                      <p:to>
                                        <p:strVal val="visible"/>
                                      </p:to>
                                    </p:set>
                                  </p:childTnLst>
                                </p:cTn>
                              </p:par>
                            </p:childTnLst>
                          </p:cTn>
                        </p:par>
                        <p:par>
                          <p:cTn id="811" fill="hold">
                            <p:stCondLst>
                              <p:cond delay="260500"/>
                            </p:stCondLst>
                            <p:childTnLst>
                              <p:par>
                                <p:cTn id="812" presetID="11" presetClass="entr" presetSubtype="0" fill="hold" grpId="0" nodeType="afterEffect">
                                  <p:stCondLst>
                                    <p:cond delay="0"/>
                                  </p:stCondLst>
                                  <p:childTnLst>
                                    <p:set>
                                      <p:cBhvr>
                                        <p:cTn id="813" dur="1000">
                                          <p:stCondLst>
                                            <p:cond delay="0"/>
                                          </p:stCondLst>
                                        </p:cTn>
                                        <p:tgtEl>
                                          <p:spTgt spid="587"/>
                                        </p:tgtEl>
                                        <p:attrNameLst>
                                          <p:attrName>style.visibility</p:attrName>
                                        </p:attrNameLst>
                                      </p:cBhvr>
                                      <p:to>
                                        <p:strVal val="visible"/>
                                      </p:to>
                                    </p:set>
                                  </p:childTnLst>
                                </p:cTn>
                              </p:par>
                            </p:childTnLst>
                          </p:cTn>
                        </p:par>
                        <p:par>
                          <p:cTn id="814" fill="hold">
                            <p:stCondLst>
                              <p:cond delay="261500"/>
                            </p:stCondLst>
                            <p:childTnLst>
                              <p:par>
                                <p:cTn id="815" presetID="11" presetClass="entr" presetSubtype="0" fill="hold" grpId="0" nodeType="afterEffect">
                                  <p:stCondLst>
                                    <p:cond delay="0"/>
                                  </p:stCondLst>
                                  <p:childTnLst>
                                    <p:set>
                                      <p:cBhvr>
                                        <p:cTn id="816" dur="1000">
                                          <p:stCondLst>
                                            <p:cond delay="0"/>
                                          </p:stCondLst>
                                        </p:cTn>
                                        <p:tgtEl>
                                          <p:spTgt spid="588"/>
                                        </p:tgtEl>
                                        <p:attrNameLst>
                                          <p:attrName>style.visibility</p:attrName>
                                        </p:attrNameLst>
                                      </p:cBhvr>
                                      <p:to>
                                        <p:strVal val="visible"/>
                                      </p:to>
                                    </p:set>
                                  </p:childTnLst>
                                </p:cTn>
                              </p:par>
                            </p:childTnLst>
                          </p:cTn>
                        </p:par>
                        <p:par>
                          <p:cTn id="817" fill="hold">
                            <p:stCondLst>
                              <p:cond delay="262500"/>
                            </p:stCondLst>
                            <p:childTnLst>
                              <p:par>
                                <p:cTn id="818" presetID="11" presetClass="entr" presetSubtype="0" fill="hold" grpId="0" nodeType="afterEffect">
                                  <p:stCondLst>
                                    <p:cond delay="0"/>
                                  </p:stCondLst>
                                  <p:childTnLst>
                                    <p:set>
                                      <p:cBhvr>
                                        <p:cTn id="819" dur="1000">
                                          <p:stCondLst>
                                            <p:cond delay="0"/>
                                          </p:stCondLst>
                                        </p:cTn>
                                        <p:tgtEl>
                                          <p:spTgt spid="589"/>
                                        </p:tgtEl>
                                        <p:attrNameLst>
                                          <p:attrName>style.visibility</p:attrName>
                                        </p:attrNameLst>
                                      </p:cBhvr>
                                      <p:to>
                                        <p:strVal val="visible"/>
                                      </p:to>
                                    </p:set>
                                  </p:childTnLst>
                                </p:cTn>
                              </p:par>
                            </p:childTnLst>
                          </p:cTn>
                        </p:par>
                        <p:par>
                          <p:cTn id="820" fill="hold">
                            <p:stCondLst>
                              <p:cond delay="263500"/>
                            </p:stCondLst>
                            <p:childTnLst>
                              <p:par>
                                <p:cTn id="821" presetID="11" presetClass="entr" presetSubtype="0" fill="hold" grpId="0" nodeType="afterEffect">
                                  <p:stCondLst>
                                    <p:cond delay="0"/>
                                  </p:stCondLst>
                                  <p:childTnLst>
                                    <p:set>
                                      <p:cBhvr>
                                        <p:cTn id="822" dur="1000">
                                          <p:stCondLst>
                                            <p:cond delay="0"/>
                                          </p:stCondLst>
                                        </p:cTn>
                                        <p:tgtEl>
                                          <p:spTgt spid="590"/>
                                        </p:tgtEl>
                                        <p:attrNameLst>
                                          <p:attrName>style.visibility</p:attrName>
                                        </p:attrNameLst>
                                      </p:cBhvr>
                                      <p:to>
                                        <p:strVal val="visible"/>
                                      </p:to>
                                    </p:set>
                                  </p:childTnLst>
                                </p:cTn>
                              </p:par>
                            </p:childTnLst>
                          </p:cTn>
                        </p:par>
                        <p:par>
                          <p:cTn id="823" fill="hold">
                            <p:stCondLst>
                              <p:cond delay="264500"/>
                            </p:stCondLst>
                            <p:childTnLst>
                              <p:par>
                                <p:cTn id="824" presetID="11" presetClass="entr" presetSubtype="0" fill="hold" grpId="0" nodeType="afterEffect">
                                  <p:stCondLst>
                                    <p:cond delay="0"/>
                                  </p:stCondLst>
                                  <p:childTnLst>
                                    <p:set>
                                      <p:cBhvr>
                                        <p:cTn id="825" dur="1000">
                                          <p:stCondLst>
                                            <p:cond delay="0"/>
                                          </p:stCondLst>
                                        </p:cTn>
                                        <p:tgtEl>
                                          <p:spTgt spid="591"/>
                                        </p:tgtEl>
                                        <p:attrNameLst>
                                          <p:attrName>style.visibility</p:attrName>
                                        </p:attrNameLst>
                                      </p:cBhvr>
                                      <p:to>
                                        <p:strVal val="visible"/>
                                      </p:to>
                                    </p:set>
                                  </p:childTnLst>
                                </p:cTn>
                              </p:par>
                            </p:childTnLst>
                          </p:cTn>
                        </p:par>
                        <p:par>
                          <p:cTn id="826" fill="hold">
                            <p:stCondLst>
                              <p:cond delay="265500"/>
                            </p:stCondLst>
                            <p:childTnLst>
                              <p:par>
                                <p:cTn id="827" presetID="11" presetClass="entr" presetSubtype="0" fill="hold" grpId="0" nodeType="afterEffect">
                                  <p:stCondLst>
                                    <p:cond delay="0"/>
                                  </p:stCondLst>
                                  <p:childTnLst>
                                    <p:set>
                                      <p:cBhvr>
                                        <p:cTn id="828" dur="1000">
                                          <p:stCondLst>
                                            <p:cond delay="0"/>
                                          </p:stCondLst>
                                        </p:cTn>
                                        <p:tgtEl>
                                          <p:spTgt spid="592"/>
                                        </p:tgtEl>
                                        <p:attrNameLst>
                                          <p:attrName>style.visibility</p:attrName>
                                        </p:attrNameLst>
                                      </p:cBhvr>
                                      <p:to>
                                        <p:strVal val="visible"/>
                                      </p:to>
                                    </p:set>
                                  </p:childTnLst>
                                </p:cTn>
                              </p:par>
                            </p:childTnLst>
                          </p:cTn>
                        </p:par>
                        <p:par>
                          <p:cTn id="829" fill="hold">
                            <p:stCondLst>
                              <p:cond delay="266500"/>
                            </p:stCondLst>
                            <p:childTnLst>
                              <p:par>
                                <p:cTn id="830" presetID="11" presetClass="entr" presetSubtype="0" fill="hold" grpId="0" nodeType="afterEffect">
                                  <p:stCondLst>
                                    <p:cond delay="0"/>
                                  </p:stCondLst>
                                  <p:childTnLst>
                                    <p:set>
                                      <p:cBhvr>
                                        <p:cTn id="831" dur="1000">
                                          <p:stCondLst>
                                            <p:cond delay="0"/>
                                          </p:stCondLst>
                                        </p:cTn>
                                        <p:tgtEl>
                                          <p:spTgt spid="593"/>
                                        </p:tgtEl>
                                        <p:attrNameLst>
                                          <p:attrName>style.visibility</p:attrName>
                                        </p:attrNameLst>
                                      </p:cBhvr>
                                      <p:to>
                                        <p:strVal val="visible"/>
                                      </p:to>
                                    </p:set>
                                  </p:childTnLst>
                                </p:cTn>
                              </p:par>
                            </p:childTnLst>
                          </p:cTn>
                        </p:par>
                        <p:par>
                          <p:cTn id="832" fill="hold">
                            <p:stCondLst>
                              <p:cond delay="267500"/>
                            </p:stCondLst>
                            <p:childTnLst>
                              <p:par>
                                <p:cTn id="833" presetID="11" presetClass="entr" presetSubtype="0" fill="hold" grpId="0" nodeType="afterEffect">
                                  <p:stCondLst>
                                    <p:cond delay="0"/>
                                  </p:stCondLst>
                                  <p:childTnLst>
                                    <p:set>
                                      <p:cBhvr>
                                        <p:cTn id="834" dur="1000">
                                          <p:stCondLst>
                                            <p:cond delay="0"/>
                                          </p:stCondLst>
                                        </p:cTn>
                                        <p:tgtEl>
                                          <p:spTgt spid="594"/>
                                        </p:tgtEl>
                                        <p:attrNameLst>
                                          <p:attrName>style.visibility</p:attrName>
                                        </p:attrNameLst>
                                      </p:cBhvr>
                                      <p:to>
                                        <p:strVal val="visible"/>
                                      </p:to>
                                    </p:set>
                                  </p:childTnLst>
                                </p:cTn>
                              </p:par>
                            </p:childTnLst>
                          </p:cTn>
                        </p:par>
                        <p:par>
                          <p:cTn id="835" fill="hold">
                            <p:stCondLst>
                              <p:cond delay="268500"/>
                            </p:stCondLst>
                            <p:childTnLst>
                              <p:par>
                                <p:cTn id="836" presetID="11" presetClass="entr" presetSubtype="0" fill="hold" grpId="0" nodeType="afterEffect">
                                  <p:stCondLst>
                                    <p:cond delay="0"/>
                                  </p:stCondLst>
                                  <p:childTnLst>
                                    <p:set>
                                      <p:cBhvr>
                                        <p:cTn id="837" dur="1000">
                                          <p:stCondLst>
                                            <p:cond delay="0"/>
                                          </p:stCondLst>
                                        </p:cTn>
                                        <p:tgtEl>
                                          <p:spTgt spid="595"/>
                                        </p:tgtEl>
                                        <p:attrNameLst>
                                          <p:attrName>style.visibility</p:attrName>
                                        </p:attrNameLst>
                                      </p:cBhvr>
                                      <p:to>
                                        <p:strVal val="visible"/>
                                      </p:to>
                                    </p:set>
                                  </p:childTnLst>
                                </p:cTn>
                              </p:par>
                            </p:childTnLst>
                          </p:cTn>
                        </p:par>
                        <p:par>
                          <p:cTn id="838" fill="hold">
                            <p:stCondLst>
                              <p:cond delay="269500"/>
                            </p:stCondLst>
                            <p:childTnLst>
                              <p:par>
                                <p:cTn id="839" presetID="11" presetClass="entr" presetSubtype="0" fill="hold" grpId="0" nodeType="afterEffect">
                                  <p:stCondLst>
                                    <p:cond delay="0"/>
                                  </p:stCondLst>
                                  <p:childTnLst>
                                    <p:set>
                                      <p:cBhvr>
                                        <p:cTn id="840" dur="1000">
                                          <p:stCondLst>
                                            <p:cond delay="0"/>
                                          </p:stCondLst>
                                        </p:cTn>
                                        <p:tgtEl>
                                          <p:spTgt spid="596"/>
                                        </p:tgtEl>
                                        <p:attrNameLst>
                                          <p:attrName>style.visibility</p:attrName>
                                        </p:attrNameLst>
                                      </p:cBhvr>
                                      <p:to>
                                        <p:strVal val="visible"/>
                                      </p:to>
                                    </p:set>
                                  </p:childTnLst>
                                </p:cTn>
                              </p:par>
                            </p:childTnLst>
                          </p:cTn>
                        </p:par>
                        <p:par>
                          <p:cTn id="841" fill="hold">
                            <p:stCondLst>
                              <p:cond delay="270500"/>
                            </p:stCondLst>
                            <p:childTnLst>
                              <p:par>
                                <p:cTn id="842" presetID="11" presetClass="entr" presetSubtype="0" fill="hold" grpId="0" nodeType="afterEffect">
                                  <p:stCondLst>
                                    <p:cond delay="0"/>
                                  </p:stCondLst>
                                  <p:childTnLst>
                                    <p:set>
                                      <p:cBhvr>
                                        <p:cTn id="843" dur="1000">
                                          <p:stCondLst>
                                            <p:cond delay="0"/>
                                          </p:stCondLst>
                                        </p:cTn>
                                        <p:tgtEl>
                                          <p:spTgt spid="597"/>
                                        </p:tgtEl>
                                        <p:attrNameLst>
                                          <p:attrName>style.visibility</p:attrName>
                                        </p:attrNameLst>
                                      </p:cBhvr>
                                      <p:to>
                                        <p:strVal val="visible"/>
                                      </p:to>
                                    </p:set>
                                  </p:childTnLst>
                                </p:cTn>
                              </p:par>
                            </p:childTnLst>
                          </p:cTn>
                        </p:par>
                        <p:par>
                          <p:cTn id="844" fill="hold">
                            <p:stCondLst>
                              <p:cond delay="271500"/>
                            </p:stCondLst>
                            <p:childTnLst>
                              <p:par>
                                <p:cTn id="845" presetID="11" presetClass="entr" presetSubtype="0" fill="hold" grpId="0" nodeType="afterEffect">
                                  <p:stCondLst>
                                    <p:cond delay="0"/>
                                  </p:stCondLst>
                                  <p:childTnLst>
                                    <p:set>
                                      <p:cBhvr>
                                        <p:cTn id="846" dur="1000">
                                          <p:stCondLst>
                                            <p:cond delay="0"/>
                                          </p:stCondLst>
                                        </p:cTn>
                                        <p:tgtEl>
                                          <p:spTgt spid="598"/>
                                        </p:tgtEl>
                                        <p:attrNameLst>
                                          <p:attrName>style.visibility</p:attrName>
                                        </p:attrNameLst>
                                      </p:cBhvr>
                                      <p:to>
                                        <p:strVal val="visible"/>
                                      </p:to>
                                    </p:set>
                                  </p:childTnLst>
                                </p:cTn>
                              </p:par>
                            </p:childTnLst>
                          </p:cTn>
                        </p:par>
                        <p:par>
                          <p:cTn id="847" fill="hold">
                            <p:stCondLst>
                              <p:cond delay="272500"/>
                            </p:stCondLst>
                            <p:childTnLst>
                              <p:par>
                                <p:cTn id="848" presetID="11" presetClass="entr" presetSubtype="0" fill="hold" grpId="0" nodeType="afterEffect">
                                  <p:stCondLst>
                                    <p:cond delay="0"/>
                                  </p:stCondLst>
                                  <p:childTnLst>
                                    <p:set>
                                      <p:cBhvr>
                                        <p:cTn id="849" dur="1000">
                                          <p:stCondLst>
                                            <p:cond delay="0"/>
                                          </p:stCondLst>
                                        </p:cTn>
                                        <p:tgtEl>
                                          <p:spTgt spid="599"/>
                                        </p:tgtEl>
                                        <p:attrNameLst>
                                          <p:attrName>style.visibility</p:attrName>
                                        </p:attrNameLst>
                                      </p:cBhvr>
                                      <p:to>
                                        <p:strVal val="visible"/>
                                      </p:to>
                                    </p:set>
                                  </p:childTnLst>
                                </p:cTn>
                              </p:par>
                            </p:childTnLst>
                          </p:cTn>
                        </p:par>
                        <p:par>
                          <p:cTn id="850" fill="hold">
                            <p:stCondLst>
                              <p:cond delay="273500"/>
                            </p:stCondLst>
                            <p:childTnLst>
                              <p:par>
                                <p:cTn id="851" presetID="11" presetClass="entr" presetSubtype="0" fill="hold" grpId="0" nodeType="afterEffect">
                                  <p:stCondLst>
                                    <p:cond delay="0"/>
                                  </p:stCondLst>
                                  <p:childTnLst>
                                    <p:set>
                                      <p:cBhvr>
                                        <p:cTn id="852" dur="1000">
                                          <p:stCondLst>
                                            <p:cond delay="0"/>
                                          </p:stCondLst>
                                        </p:cTn>
                                        <p:tgtEl>
                                          <p:spTgt spid="600"/>
                                        </p:tgtEl>
                                        <p:attrNameLst>
                                          <p:attrName>style.visibility</p:attrName>
                                        </p:attrNameLst>
                                      </p:cBhvr>
                                      <p:to>
                                        <p:strVal val="visible"/>
                                      </p:to>
                                    </p:set>
                                  </p:childTnLst>
                                </p:cTn>
                              </p:par>
                            </p:childTnLst>
                          </p:cTn>
                        </p:par>
                        <p:par>
                          <p:cTn id="853" fill="hold">
                            <p:stCondLst>
                              <p:cond delay="274500"/>
                            </p:stCondLst>
                            <p:childTnLst>
                              <p:par>
                                <p:cTn id="854" presetID="11" presetClass="entr" presetSubtype="0" fill="hold" grpId="0" nodeType="afterEffect">
                                  <p:stCondLst>
                                    <p:cond delay="0"/>
                                  </p:stCondLst>
                                  <p:childTnLst>
                                    <p:set>
                                      <p:cBhvr>
                                        <p:cTn id="855" dur="1000">
                                          <p:stCondLst>
                                            <p:cond delay="0"/>
                                          </p:stCondLst>
                                        </p:cTn>
                                        <p:tgtEl>
                                          <p:spTgt spid="601"/>
                                        </p:tgtEl>
                                        <p:attrNameLst>
                                          <p:attrName>style.visibility</p:attrName>
                                        </p:attrNameLst>
                                      </p:cBhvr>
                                      <p:to>
                                        <p:strVal val="visible"/>
                                      </p:to>
                                    </p:set>
                                  </p:childTnLst>
                                </p:cTn>
                              </p:par>
                            </p:childTnLst>
                          </p:cTn>
                        </p:par>
                        <p:par>
                          <p:cTn id="856" fill="hold">
                            <p:stCondLst>
                              <p:cond delay="275500"/>
                            </p:stCondLst>
                            <p:childTnLst>
                              <p:par>
                                <p:cTn id="857" presetID="11" presetClass="entr" presetSubtype="0" fill="hold" grpId="0" nodeType="afterEffect">
                                  <p:stCondLst>
                                    <p:cond delay="0"/>
                                  </p:stCondLst>
                                  <p:childTnLst>
                                    <p:set>
                                      <p:cBhvr>
                                        <p:cTn id="858" dur="1000">
                                          <p:stCondLst>
                                            <p:cond delay="0"/>
                                          </p:stCondLst>
                                        </p:cTn>
                                        <p:tgtEl>
                                          <p:spTgt spid="602"/>
                                        </p:tgtEl>
                                        <p:attrNameLst>
                                          <p:attrName>style.visibility</p:attrName>
                                        </p:attrNameLst>
                                      </p:cBhvr>
                                      <p:to>
                                        <p:strVal val="visible"/>
                                      </p:to>
                                    </p:set>
                                  </p:childTnLst>
                                </p:cTn>
                              </p:par>
                            </p:childTnLst>
                          </p:cTn>
                        </p:par>
                        <p:par>
                          <p:cTn id="859" fill="hold">
                            <p:stCondLst>
                              <p:cond delay="276500"/>
                            </p:stCondLst>
                            <p:childTnLst>
                              <p:par>
                                <p:cTn id="860" presetID="11" presetClass="entr" presetSubtype="0" fill="hold" grpId="0" nodeType="afterEffect">
                                  <p:stCondLst>
                                    <p:cond delay="0"/>
                                  </p:stCondLst>
                                  <p:childTnLst>
                                    <p:set>
                                      <p:cBhvr>
                                        <p:cTn id="861" dur="1000">
                                          <p:stCondLst>
                                            <p:cond delay="0"/>
                                          </p:stCondLst>
                                        </p:cTn>
                                        <p:tgtEl>
                                          <p:spTgt spid="603"/>
                                        </p:tgtEl>
                                        <p:attrNameLst>
                                          <p:attrName>style.visibility</p:attrName>
                                        </p:attrNameLst>
                                      </p:cBhvr>
                                      <p:to>
                                        <p:strVal val="visible"/>
                                      </p:to>
                                    </p:set>
                                  </p:childTnLst>
                                </p:cTn>
                              </p:par>
                            </p:childTnLst>
                          </p:cTn>
                        </p:par>
                        <p:par>
                          <p:cTn id="862" fill="hold">
                            <p:stCondLst>
                              <p:cond delay="277500"/>
                            </p:stCondLst>
                            <p:childTnLst>
                              <p:par>
                                <p:cTn id="863" presetID="11" presetClass="entr" presetSubtype="0" fill="hold" grpId="0" nodeType="afterEffect">
                                  <p:stCondLst>
                                    <p:cond delay="0"/>
                                  </p:stCondLst>
                                  <p:childTnLst>
                                    <p:set>
                                      <p:cBhvr>
                                        <p:cTn id="864" dur="1000">
                                          <p:stCondLst>
                                            <p:cond delay="0"/>
                                          </p:stCondLst>
                                        </p:cTn>
                                        <p:tgtEl>
                                          <p:spTgt spid="604"/>
                                        </p:tgtEl>
                                        <p:attrNameLst>
                                          <p:attrName>style.visibility</p:attrName>
                                        </p:attrNameLst>
                                      </p:cBhvr>
                                      <p:to>
                                        <p:strVal val="visible"/>
                                      </p:to>
                                    </p:set>
                                  </p:childTnLst>
                                </p:cTn>
                              </p:par>
                            </p:childTnLst>
                          </p:cTn>
                        </p:par>
                        <p:par>
                          <p:cTn id="865" fill="hold">
                            <p:stCondLst>
                              <p:cond delay="278500"/>
                            </p:stCondLst>
                            <p:childTnLst>
                              <p:par>
                                <p:cTn id="866" presetID="11" presetClass="entr" presetSubtype="0" fill="hold" grpId="0" nodeType="afterEffect">
                                  <p:stCondLst>
                                    <p:cond delay="0"/>
                                  </p:stCondLst>
                                  <p:childTnLst>
                                    <p:set>
                                      <p:cBhvr>
                                        <p:cTn id="867" dur="1000">
                                          <p:stCondLst>
                                            <p:cond delay="0"/>
                                          </p:stCondLst>
                                        </p:cTn>
                                        <p:tgtEl>
                                          <p:spTgt spid="605"/>
                                        </p:tgtEl>
                                        <p:attrNameLst>
                                          <p:attrName>style.visibility</p:attrName>
                                        </p:attrNameLst>
                                      </p:cBhvr>
                                      <p:to>
                                        <p:strVal val="visible"/>
                                      </p:to>
                                    </p:set>
                                  </p:childTnLst>
                                </p:cTn>
                              </p:par>
                            </p:childTnLst>
                          </p:cTn>
                        </p:par>
                        <p:par>
                          <p:cTn id="868" fill="hold">
                            <p:stCondLst>
                              <p:cond delay="279500"/>
                            </p:stCondLst>
                            <p:childTnLst>
                              <p:par>
                                <p:cTn id="869" presetID="11" presetClass="entr" presetSubtype="0" fill="hold" grpId="0" nodeType="afterEffect">
                                  <p:stCondLst>
                                    <p:cond delay="0"/>
                                  </p:stCondLst>
                                  <p:childTnLst>
                                    <p:set>
                                      <p:cBhvr>
                                        <p:cTn id="870" dur="1000">
                                          <p:stCondLst>
                                            <p:cond delay="0"/>
                                          </p:stCondLst>
                                        </p:cTn>
                                        <p:tgtEl>
                                          <p:spTgt spid="606"/>
                                        </p:tgtEl>
                                        <p:attrNameLst>
                                          <p:attrName>style.visibility</p:attrName>
                                        </p:attrNameLst>
                                      </p:cBhvr>
                                      <p:to>
                                        <p:strVal val="visible"/>
                                      </p:to>
                                    </p:set>
                                  </p:childTnLst>
                                </p:cTn>
                              </p:par>
                            </p:childTnLst>
                          </p:cTn>
                        </p:par>
                        <p:par>
                          <p:cTn id="871" fill="hold">
                            <p:stCondLst>
                              <p:cond delay="280500"/>
                            </p:stCondLst>
                            <p:childTnLst>
                              <p:par>
                                <p:cTn id="872" presetID="11" presetClass="entr" presetSubtype="0" fill="hold" grpId="0" nodeType="afterEffect">
                                  <p:stCondLst>
                                    <p:cond delay="0"/>
                                  </p:stCondLst>
                                  <p:childTnLst>
                                    <p:set>
                                      <p:cBhvr>
                                        <p:cTn id="873" dur="1000">
                                          <p:stCondLst>
                                            <p:cond delay="0"/>
                                          </p:stCondLst>
                                        </p:cTn>
                                        <p:tgtEl>
                                          <p:spTgt spid="607"/>
                                        </p:tgtEl>
                                        <p:attrNameLst>
                                          <p:attrName>style.visibility</p:attrName>
                                        </p:attrNameLst>
                                      </p:cBhvr>
                                      <p:to>
                                        <p:strVal val="visible"/>
                                      </p:to>
                                    </p:set>
                                  </p:childTnLst>
                                </p:cTn>
                              </p:par>
                            </p:childTnLst>
                          </p:cTn>
                        </p:par>
                        <p:par>
                          <p:cTn id="874" fill="hold">
                            <p:stCondLst>
                              <p:cond delay="281500"/>
                            </p:stCondLst>
                            <p:childTnLst>
                              <p:par>
                                <p:cTn id="875" presetID="11" presetClass="entr" presetSubtype="0" fill="hold" grpId="0" nodeType="afterEffect">
                                  <p:stCondLst>
                                    <p:cond delay="0"/>
                                  </p:stCondLst>
                                  <p:childTnLst>
                                    <p:set>
                                      <p:cBhvr>
                                        <p:cTn id="876" dur="1000">
                                          <p:stCondLst>
                                            <p:cond delay="0"/>
                                          </p:stCondLst>
                                        </p:cTn>
                                        <p:tgtEl>
                                          <p:spTgt spid="608"/>
                                        </p:tgtEl>
                                        <p:attrNameLst>
                                          <p:attrName>style.visibility</p:attrName>
                                        </p:attrNameLst>
                                      </p:cBhvr>
                                      <p:to>
                                        <p:strVal val="visible"/>
                                      </p:to>
                                    </p:set>
                                  </p:childTnLst>
                                </p:cTn>
                              </p:par>
                            </p:childTnLst>
                          </p:cTn>
                        </p:par>
                        <p:par>
                          <p:cTn id="877" fill="hold">
                            <p:stCondLst>
                              <p:cond delay="282500"/>
                            </p:stCondLst>
                            <p:childTnLst>
                              <p:par>
                                <p:cTn id="878" presetID="11" presetClass="entr" presetSubtype="0" fill="hold" grpId="0" nodeType="afterEffect">
                                  <p:stCondLst>
                                    <p:cond delay="0"/>
                                  </p:stCondLst>
                                  <p:childTnLst>
                                    <p:set>
                                      <p:cBhvr>
                                        <p:cTn id="879" dur="1000">
                                          <p:stCondLst>
                                            <p:cond delay="0"/>
                                          </p:stCondLst>
                                        </p:cTn>
                                        <p:tgtEl>
                                          <p:spTgt spid="609"/>
                                        </p:tgtEl>
                                        <p:attrNameLst>
                                          <p:attrName>style.visibility</p:attrName>
                                        </p:attrNameLst>
                                      </p:cBhvr>
                                      <p:to>
                                        <p:strVal val="visible"/>
                                      </p:to>
                                    </p:set>
                                  </p:childTnLst>
                                </p:cTn>
                              </p:par>
                            </p:childTnLst>
                          </p:cTn>
                        </p:par>
                        <p:par>
                          <p:cTn id="880" fill="hold">
                            <p:stCondLst>
                              <p:cond delay="283500"/>
                            </p:stCondLst>
                            <p:childTnLst>
                              <p:par>
                                <p:cTn id="881" presetID="11" presetClass="entr" presetSubtype="0" fill="hold" grpId="0" nodeType="afterEffect">
                                  <p:stCondLst>
                                    <p:cond delay="0"/>
                                  </p:stCondLst>
                                  <p:childTnLst>
                                    <p:set>
                                      <p:cBhvr>
                                        <p:cTn id="882" dur="1000">
                                          <p:stCondLst>
                                            <p:cond delay="0"/>
                                          </p:stCondLst>
                                        </p:cTn>
                                        <p:tgtEl>
                                          <p:spTgt spid="610"/>
                                        </p:tgtEl>
                                        <p:attrNameLst>
                                          <p:attrName>style.visibility</p:attrName>
                                        </p:attrNameLst>
                                      </p:cBhvr>
                                      <p:to>
                                        <p:strVal val="visible"/>
                                      </p:to>
                                    </p:set>
                                  </p:childTnLst>
                                </p:cTn>
                              </p:par>
                            </p:childTnLst>
                          </p:cTn>
                        </p:par>
                        <p:par>
                          <p:cTn id="883" fill="hold">
                            <p:stCondLst>
                              <p:cond delay="284500"/>
                            </p:stCondLst>
                            <p:childTnLst>
                              <p:par>
                                <p:cTn id="884" presetID="11" presetClass="entr" presetSubtype="0" fill="hold" grpId="0" nodeType="afterEffect">
                                  <p:stCondLst>
                                    <p:cond delay="0"/>
                                  </p:stCondLst>
                                  <p:childTnLst>
                                    <p:set>
                                      <p:cBhvr>
                                        <p:cTn id="885" dur="1000">
                                          <p:stCondLst>
                                            <p:cond delay="0"/>
                                          </p:stCondLst>
                                        </p:cTn>
                                        <p:tgtEl>
                                          <p:spTgt spid="611"/>
                                        </p:tgtEl>
                                        <p:attrNameLst>
                                          <p:attrName>style.visibility</p:attrName>
                                        </p:attrNameLst>
                                      </p:cBhvr>
                                      <p:to>
                                        <p:strVal val="visible"/>
                                      </p:to>
                                    </p:set>
                                  </p:childTnLst>
                                </p:cTn>
                              </p:par>
                            </p:childTnLst>
                          </p:cTn>
                        </p:par>
                        <p:par>
                          <p:cTn id="886" fill="hold">
                            <p:stCondLst>
                              <p:cond delay="285500"/>
                            </p:stCondLst>
                            <p:childTnLst>
                              <p:par>
                                <p:cTn id="887" presetID="11" presetClass="entr" presetSubtype="0" fill="hold" grpId="0" nodeType="afterEffect">
                                  <p:stCondLst>
                                    <p:cond delay="0"/>
                                  </p:stCondLst>
                                  <p:childTnLst>
                                    <p:set>
                                      <p:cBhvr>
                                        <p:cTn id="888" dur="1000">
                                          <p:stCondLst>
                                            <p:cond delay="0"/>
                                          </p:stCondLst>
                                        </p:cTn>
                                        <p:tgtEl>
                                          <p:spTgt spid="612"/>
                                        </p:tgtEl>
                                        <p:attrNameLst>
                                          <p:attrName>style.visibility</p:attrName>
                                        </p:attrNameLst>
                                      </p:cBhvr>
                                      <p:to>
                                        <p:strVal val="visible"/>
                                      </p:to>
                                    </p:set>
                                  </p:childTnLst>
                                </p:cTn>
                              </p:par>
                            </p:childTnLst>
                          </p:cTn>
                        </p:par>
                        <p:par>
                          <p:cTn id="889" fill="hold">
                            <p:stCondLst>
                              <p:cond delay="286500"/>
                            </p:stCondLst>
                            <p:childTnLst>
                              <p:par>
                                <p:cTn id="890" presetID="11" presetClass="entr" presetSubtype="0" fill="hold" grpId="0" nodeType="afterEffect">
                                  <p:stCondLst>
                                    <p:cond delay="0"/>
                                  </p:stCondLst>
                                  <p:childTnLst>
                                    <p:set>
                                      <p:cBhvr>
                                        <p:cTn id="891" dur="1000">
                                          <p:stCondLst>
                                            <p:cond delay="0"/>
                                          </p:stCondLst>
                                        </p:cTn>
                                        <p:tgtEl>
                                          <p:spTgt spid="613"/>
                                        </p:tgtEl>
                                        <p:attrNameLst>
                                          <p:attrName>style.visibility</p:attrName>
                                        </p:attrNameLst>
                                      </p:cBhvr>
                                      <p:to>
                                        <p:strVal val="visible"/>
                                      </p:to>
                                    </p:set>
                                  </p:childTnLst>
                                </p:cTn>
                              </p:par>
                            </p:childTnLst>
                          </p:cTn>
                        </p:par>
                        <p:par>
                          <p:cTn id="892" fill="hold">
                            <p:stCondLst>
                              <p:cond delay="287500"/>
                            </p:stCondLst>
                            <p:childTnLst>
                              <p:par>
                                <p:cTn id="893" presetID="11" presetClass="entr" presetSubtype="0" fill="hold" grpId="0" nodeType="afterEffect">
                                  <p:stCondLst>
                                    <p:cond delay="0"/>
                                  </p:stCondLst>
                                  <p:childTnLst>
                                    <p:set>
                                      <p:cBhvr>
                                        <p:cTn id="894" dur="1000">
                                          <p:stCondLst>
                                            <p:cond delay="0"/>
                                          </p:stCondLst>
                                        </p:cTn>
                                        <p:tgtEl>
                                          <p:spTgt spid="614"/>
                                        </p:tgtEl>
                                        <p:attrNameLst>
                                          <p:attrName>style.visibility</p:attrName>
                                        </p:attrNameLst>
                                      </p:cBhvr>
                                      <p:to>
                                        <p:strVal val="visible"/>
                                      </p:to>
                                    </p:set>
                                  </p:childTnLst>
                                </p:cTn>
                              </p:par>
                            </p:childTnLst>
                          </p:cTn>
                        </p:par>
                        <p:par>
                          <p:cTn id="895" fill="hold">
                            <p:stCondLst>
                              <p:cond delay="288500"/>
                            </p:stCondLst>
                            <p:childTnLst>
                              <p:par>
                                <p:cTn id="896" presetID="11" presetClass="entr" presetSubtype="0" fill="hold" grpId="0" nodeType="afterEffect">
                                  <p:stCondLst>
                                    <p:cond delay="0"/>
                                  </p:stCondLst>
                                  <p:childTnLst>
                                    <p:set>
                                      <p:cBhvr>
                                        <p:cTn id="897" dur="1000">
                                          <p:stCondLst>
                                            <p:cond delay="0"/>
                                          </p:stCondLst>
                                        </p:cTn>
                                        <p:tgtEl>
                                          <p:spTgt spid="615"/>
                                        </p:tgtEl>
                                        <p:attrNameLst>
                                          <p:attrName>style.visibility</p:attrName>
                                        </p:attrNameLst>
                                      </p:cBhvr>
                                      <p:to>
                                        <p:strVal val="visible"/>
                                      </p:to>
                                    </p:set>
                                  </p:childTnLst>
                                </p:cTn>
                              </p:par>
                            </p:childTnLst>
                          </p:cTn>
                        </p:par>
                        <p:par>
                          <p:cTn id="898" fill="hold">
                            <p:stCondLst>
                              <p:cond delay="289500"/>
                            </p:stCondLst>
                            <p:childTnLst>
                              <p:par>
                                <p:cTn id="899" presetID="11" presetClass="entr" presetSubtype="0" fill="hold" grpId="0" nodeType="afterEffect">
                                  <p:stCondLst>
                                    <p:cond delay="0"/>
                                  </p:stCondLst>
                                  <p:childTnLst>
                                    <p:set>
                                      <p:cBhvr>
                                        <p:cTn id="900" dur="1000">
                                          <p:stCondLst>
                                            <p:cond delay="0"/>
                                          </p:stCondLst>
                                        </p:cTn>
                                        <p:tgtEl>
                                          <p:spTgt spid="616"/>
                                        </p:tgtEl>
                                        <p:attrNameLst>
                                          <p:attrName>style.visibility</p:attrName>
                                        </p:attrNameLst>
                                      </p:cBhvr>
                                      <p:to>
                                        <p:strVal val="visible"/>
                                      </p:to>
                                    </p:set>
                                  </p:childTnLst>
                                </p:cTn>
                              </p:par>
                            </p:childTnLst>
                          </p:cTn>
                        </p:par>
                        <p:par>
                          <p:cTn id="901" fill="hold">
                            <p:stCondLst>
                              <p:cond delay="290500"/>
                            </p:stCondLst>
                            <p:childTnLst>
                              <p:par>
                                <p:cTn id="902" presetID="11" presetClass="entr" presetSubtype="0" fill="hold" grpId="0" nodeType="afterEffect">
                                  <p:stCondLst>
                                    <p:cond delay="0"/>
                                  </p:stCondLst>
                                  <p:childTnLst>
                                    <p:set>
                                      <p:cBhvr>
                                        <p:cTn id="903" dur="1000">
                                          <p:stCondLst>
                                            <p:cond delay="0"/>
                                          </p:stCondLst>
                                        </p:cTn>
                                        <p:tgtEl>
                                          <p:spTgt spid="617"/>
                                        </p:tgtEl>
                                        <p:attrNameLst>
                                          <p:attrName>style.visibility</p:attrName>
                                        </p:attrNameLst>
                                      </p:cBhvr>
                                      <p:to>
                                        <p:strVal val="visible"/>
                                      </p:to>
                                    </p:set>
                                  </p:childTnLst>
                                </p:cTn>
                              </p:par>
                            </p:childTnLst>
                          </p:cTn>
                        </p:par>
                        <p:par>
                          <p:cTn id="904" fill="hold">
                            <p:stCondLst>
                              <p:cond delay="291500"/>
                            </p:stCondLst>
                            <p:childTnLst>
                              <p:par>
                                <p:cTn id="905" presetID="11" presetClass="entr" presetSubtype="0" fill="hold" grpId="0" nodeType="afterEffect">
                                  <p:stCondLst>
                                    <p:cond delay="0"/>
                                  </p:stCondLst>
                                  <p:childTnLst>
                                    <p:set>
                                      <p:cBhvr>
                                        <p:cTn id="906" dur="1000">
                                          <p:stCondLst>
                                            <p:cond delay="0"/>
                                          </p:stCondLst>
                                        </p:cTn>
                                        <p:tgtEl>
                                          <p:spTgt spid="618"/>
                                        </p:tgtEl>
                                        <p:attrNameLst>
                                          <p:attrName>style.visibility</p:attrName>
                                        </p:attrNameLst>
                                      </p:cBhvr>
                                      <p:to>
                                        <p:strVal val="visible"/>
                                      </p:to>
                                    </p:set>
                                  </p:childTnLst>
                                  <p:subTnLst>
                                    <p:audio>
                                      <p:cMediaNode>
                                        <p:cTn display="0" masterRel="sameClick">
                                          <p:stCondLst>
                                            <p:cond evt="begin" delay="0">
                                              <p:tn val="905"/>
                                            </p:cond>
                                          </p:stCondLst>
                                          <p:endCondLst>
                                            <p:cond evt="onStopAudio" delay="0">
                                              <p:tgtEl>
                                                <p:sldTgt/>
                                              </p:tgtEl>
                                            </p:cond>
                                          </p:endCondLst>
                                        </p:cTn>
                                        <p:tgtEl>
                                          <p:sndTgt r:embed="rId3" name="click.wav"/>
                                        </p:tgtEl>
                                      </p:cMediaNode>
                                    </p:audio>
                                  </p:subTnLst>
                                </p:cTn>
                              </p:par>
                            </p:childTnLst>
                          </p:cTn>
                        </p:par>
                        <p:par>
                          <p:cTn id="907" fill="hold">
                            <p:stCondLst>
                              <p:cond delay="292500"/>
                            </p:stCondLst>
                            <p:childTnLst>
                              <p:par>
                                <p:cTn id="908" presetID="11" presetClass="entr" presetSubtype="0" fill="hold" grpId="0" nodeType="afterEffect">
                                  <p:stCondLst>
                                    <p:cond delay="0"/>
                                  </p:stCondLst>
                                  <p:childTnLst>
                                    <p:set>
                                      <p:cBhvr>
                                        <p:cTn id="909" dur="1000">
                                          <p:stCondLst>
                                            <p:cond delay="0"/>
                                          </p:stCondLst>
                                        </p:cTn>
                                        <p:tgtEl>
                                          <p:spTgt spid="619"/>
                                        </p:tgtEl>
                                        <p:attrNameLst>
                                          <p:attrName>style.visibility</p:attrName>
                                        </p:attrNameLst>
                                      </p:cBhvr>
                                      <p:to>
                                        <p:strVal val="visible"/>
                                      </p:to>
                                    </p:set>
                                  </p:childTnLst>
                                  <p:subTnLst>
                                    <p:audio>
                                      <p:cMediaNode>
                                        <p:cTn display="0" masterRel="sameClick">
                                          <p:stCondLst>
                                            <p:cond evt="begin" delay="0">
                                              <p:tn val="908"/>
                                            </p:cond>
                                          </p:stCondLst>
                                          <p:endCondLst>
                                            <p:cond evt="onStopAudio" delay="0">
                                              <p:tgtEl>
                                                <p:sldTgt/>
                                              </p:tgtEl>
                                            </p:cond>
                                          </p:endCondLst>
                                        </p:cTn>
                                        <p:tgtEl>
                                          <p:sndTgt r:embed="rId3" name="click.wav"/>
                                        </p:tgtEl>
                                      </p:cMediaNode>
                                    </p:audio>
                                  </p:subTnLst>
                                </p:cTn>
                              </p:par>
                            </p:childTnLst>
                          </p:cTn>
                        </p:par>
                        <p:par>
                          <p:cTn id="910" fill="hold">
                            <p:stCondLst>
                              <p:cond delay="293500"/>
                            </p:stCondLst>
                            <p:childTnLst>
                              <p:par>
                                <p:cTn id="911" presetID="11" presetClass="entr" presetSubtype="0" fill="hold" grpId="0" nodeType="afterEffect">
                                  <p:stCondLst>
                                    <p:cond delay="0"/>
                                  </p:stCondLst>
                                  <p:childTnLst>
                                    <p:set>
                                      <p:cBhvr>
                                        <p:cTn id="912" dur="1000">
                                          <p:stCondLst>
                                            <p:cond delay="0"/>
                                          </p:stCondLst>
                                        </p:cTn>
                                        <p:tgtEl>
                                          <p:spTgt spid="620"/>
                                        </p:tgtEl>
                                        <p:attrNameLst>
                                          <p:attrName>style.visibility</p:attrName>
                                        </p:attrNameLst>
                                      </p:cBhvr>
                                      <p:to>
                                        <p:strVal val="visible"/>
                                      </p:to>
                                    </p:set>
                                  </p:childTnLst>
                                  <p:subTnLst>
                                    <p:audio>
                                      <p:cMediaNode>
                                        <p:cTn display="0" masterRel="sameClick">
                                          <p:stCondLst>
                                            <p:cond evt="begin" delay="0">
                                              <p:tn val="911"/>
                                            </p:cond>
                                          </p:stCondLst>
                                          <p:endCondLst>
                                            <p:cond evt="onStopAudio" delay="0">
                                              <p:tgtEl>
                                                <p:sldTgt/>
                                              </p:tgtEl>
                                            </p:cond>
                                          </p:endCondLst>
                                        </p:cTn>
                                        <p:tgtEl>
                                          <p:sndTgt r:embed="rId3" name="click.wav"/>
                                        </p:tgtEl>
                                      </p:cMediaNode>
                                    </p:audio>
                                  </p:subTnLst>
                                </p:cTn>
                              </p:par>
                            </p:childTnLst>
                          </p:cTn>
                        </p:par>
                        <p:par>
                          <p:cTn id="913" fill="hold">
                            <p:stCondLst>
                              <p:cond delay="294500"/>
                            </p:stCondLst>
                            <p:childTnLst>
                              <p:par>
                                <p:cTn id="914" presetID="11" presetClass="entr" presetSubtype="0" fill="hold" grpId="0" nodeType="afterEffect">
                                  <p:stCondLst>
                                    <p:cond delay="0"/>
                                  </p:stCondLst>
                                  <p:childTnLst>
                                    <p:set>
                                      <p:cBhvr>
                                        <p:cTn id="915" dur="1000">
                                          <p:stCondLst>
                                            <p:cond delay="0"/>
                                          </p:stCondLst>
                                        </p:cTn>
                                        <p:tgtEl>
                                          <p:spTgt spid="621"/>
                                        </p:tgtEl>
                                        <p:attrNameLst>
                                          <p:attrName>style.visibility</p:attrName>
                                        </p:attrNameLst>
                                      </p:cBhvr>
                                      <p:to>
                                        <p:strVal val="visible"/>
                                      </p:to>
                                    </p:set>
                                  </p:childTnLst>
                                  <p:subTnLst>
                                    <p:audio>
                                      <p:cMediaNode>
                                        <p:cTn display="0" masterRel="sameClick">
                                          <p:stCondLst>
                                            <p:cond evt="begin" delay="0">
                                              <p:tn val="914"/>
                                            </p:cond>
                                          </p:stCondLst>
                                          <p:endCondLst>
                                            <p:cond evt="onStopAudio" delay="0">
                                              <p:tgtEl>
                                                <p:sldTgt/>
                                              </p:tgtEl>
                                            </p:cond>
                                          </p:endCondLst>
                                        </p:cTn>
                                        <p:tgtEl>
                                          <p:sndTgt r:embed="rId3" name="click.wav"/>
                                        </p:tgtEl>
                                      </p:cMediaNode>
                                    </p:audio>
                                  </p:subTnLst>
                                </p:cTn>
                              </p:par>
                            </p:childTnLst>
                          </p:cTn>
                        </p:par>
                        <p:par>
                          <p:cTn id="916" fill="hold">
                            <p:stCondLst>
                              <p:cond delay="295500"/>
                            </p:stCondLst>
                            <p:childTnLst>
                              <p:par>
                                <p:cTn id="917" presetID="11" presetClass="entr" presetSubtype="0" fill="hold" grpId="0" nodeType="afterEffect">
                                  <p:stCondLst>
                                    <p:cond delay="0"/>
                                  </p:stCondLst>
                                  <p:childTnLst>
                                    <p:set>
                                      <p:cBhvr>
                                        <p:cTn id="918" dur="1000">
                                          <p:stCondLst>
                                            <p:cond delay="0"/>
                                          </p:stCondLst>
                                        </p:cTn>
                                        <p:tgtEl>
                                          <p:spTgt spid="622"/>
                                        </p:tgtEl>
                                        <p:attrNameLst>
                                          <p:attrName>style.visibility</p:attrName>
                                        </p:attrNameLst>
                                      </p:cBhvr>
                                      <p:to>
                                        <p:strVal val="visible"/>
                                      </p:to>
                                    </p:set>
                                  </p:childTnLst>
                                  <p:subTnLst>
                                    <p:audio>
                                      <p:cMediaNode>
                                        <p:cTn display="0" masterRel="sameClick">
                                          <p:stCondLst>
                                            <p:cond evt="begin" delay="0">
                                              <p:tn val="917"/>
                                            </p:cond>
                                          </p:stCondLst>
                                          <p:endCondLst>
                                            <p:cond evt="onStopAudio" delay="0">
                                              <p:tgtEl>
                                                <p:sldTgt/>
                                              </p:tgtEl>
                                            </p:cond>
                                          </p:endCondLst>
                                        </p:cTn>
                                        <p:tgtEl>
                                          <p:sndTgt r:embed="rId3" name="click.wav"/>
                                        </p:tgtEl>
                                      </p:cMediaNode>
                                    </p:audio>
                                  </p:subTnLst>
                                </p:cTn>
                              </p:par>
                            </p:childTnLst>
                          </p:cTn>
                        </p:par>
                        <p:par>
                          <p:cTn id="919" fill="hold">
                            <p:stCondLst>
                              <p:cond delay="296500"/>
                            </p:stCondLst>
                            <p:childTnLst>
                              <p:par>
                                <p:cTn id="920" presetID="11" presetClass="entr" presetSubtype="0" fill="hold" grpId="0" nodeType="afterEffect">
                                  <p:stCondLst>
                                    <p:cond delay="0"/>
                                  </p:stCondLst>
                                  <p:childTnLst>
                                    <p:set>
                                      <p:cBhvr>
                                        <p:cTn id="921" dur="1000">
                                          <p:stCondLst>
                                            <p:cond delay="0"/>
                                          </p:stCondLst>
                                        </p:cTn>
                                        <p:tgtEl>
                                          <p:spTgt spid="623"/>
                                        </p:tgtEl>
                                        <p:attrNameLst>
                                          <p:attrName>style.visibility</p:attrName>
                                        </p:attrNameLst>
                                      </p:cBhvr>
                                      <p:to>
                                        <p:strVal val="visible"/>
                                      </p:to>
                                    </p:set>
                                  </p:childTnLst>
                                  <p:subTnLst>
                                    <p:audio>
                                      <p:cMediaNode>
                                        <p:cTn display="0" masterRel="sameClick">
                                          <p:stCondLst>
                                            <p:cond evt="begin" delay="0">
                                              <p:tn val="920"/>
                                            </p:cond>
                                          </p:stCondLst>
                                          <p:endCondLst>
                                            <p:cond evt="onStopAudio" delay="0">
                                              <p:tgtEl>
                                                <p:sldTgt/>
                                              </p:tgtEl>
                                            </p:cond>
                                          </p:endCondLst>
                                        </p:cTn>
                                        <p:tgtEl>
                                          <p:sndTgt r:embed="rId3" name="click.wav"/>
                                        </p:tgtEl>
                                      </p:cMediaNode>
                                    </p:audio>
                                  </p:subTnLst>
                                </p:cTn>
                              </p:par>
                            </p:childTnLst>
                          </p:cTn>
                        </p:par>
                        <p:par>
                          <p:cTn id="922" fill="hold">
                            <p:stCondLst>
                              <p:cond delay="297500"/>
                            </p:stCondLst>
                            <p:childTnLst>
                              <p:par>
                                <p:cTn id="923" presetID="11" presetClass="entr" presetSubtype="0" fill="hold" grpId="0" nodeType="afterEffect">
                                  <p:stCondLst>
                                    <p:cond delay="0"/>
                                  </p:stCondLst>
                                  <p:childTnLst>
                                    <p:set>
                                      <p:cBhvr>
                                        <p:cTn id="924" dur="1000">
                                          <p:stCondLst>
                                            <p:cond delay="0"/>
                                          </p:stCondLst>
                                        </p:cTn>
                                        <p:tgtEl>
                                          <p:spTgt spid="624"/>
                                        </p:tgtEl>
                                        <p:attrNameLst>
                                          <p:attrName>style.visibility</p:attrName>
                                        </p:attrNameLst>
                                      </p:cBhvr>
                                      <p:to>
                                        <p:strVal val="visible"/>
                                      </p:to>
                                    </p:set>
                                  </p:childTnLst>
                                  <p:subTnLst>
                                    <p:audio>
                                      <p:cMediaNode>
                                        <p:cTn display="0" masterRel="sameClick">
                                          <p:stCondLst>
                                            <p:cond evt="begin" delay="0">
                                              <p:tn val="923"/>
                                            </p:cond>
                                          </p:stCondLst>
                                          <p:endCondLst>
                                            <p:cond evt="onStopAudio" delay="0">
                                              <p:tgtEl>
                                                <p:sldTgt/>
                                              </p:tgtEl>
                                            </p:cond>
                                          </p:endCondLst>
                                        </p:cTn>
                                        <p:tgtEl>
                                          <p:sndTgt r:embed="rId3" name="click.wav"/>
                                        </p:tgtEl>
                                      </p:cMediaNode>
                                    </p:audio>
                                  </p:subTnLst>
                                </p:cTn>
                              </p:par>
                            </p:childTnLst>
                          </p:cTn>
                        </p:par>
                        <p:par>
                          <p:cTn id="925" fill="hold">
                            <p:stCondLst>
                              <p:cond delay="298500"/>
                            </p:stCondLst>
                            <p:childTnLst>
                              <p:par>
                                <p:cTn id="926" presetID="11" presetClass="entr" presetSubtype="0" fill="hold" grpId="0" nodeType="afterEffect">
                                  <p:stCondLst>
                                    <p:cond delay="0"/>
                                  </p:stCondLst>
                                  <p:childTnLst>
                                    <p:set>
                                      <p:cBhvr>
                                        <p:cTn id="927" dur="1000">
                                          <p:stCondLst>
                                            <p:cond delay="0"/>
                                          </p:stCondLst>
                                        </p:cTn>
                                        <p:tgtEl>
                                          <p:spTgt spid="625"/>
                                        </p:tgtEl>
                                        <p:attrNameLst>
                                          <p:attrName>style.visibility</p:attrName>
                                        </p:attrNameLst>
                                      </p:cBhvr>
                                      <p:to>
                                        <p:strVal val="visible"/>
                                      </p:to>
                                    </p:set>
                                  </p:childTnLst>
                                  <p:subTnLst>
                                    <p:audio>
                                      <p:cMediaNode>
                                        <p:cTn display="0" masterRel="sameClick">
                                          <p:stCondLst>
                                            <p:cond evt="begin" delay="0">
                                              <p:tn val="926"/>
                                            </p:cond>
                                          </p:stCondLst>
                                          <p:endCondLst>
                                            <p:cond evt="onStopAudio" delay="0">
                                              <p:tgtEl>
                                                <p:sldTgt/>
                                              </p:tgtEl>
                                            </p:cond>
                                          </p:endCondLst>
                                        </p:cTn>
                                        <p:tgtEl>
                                          <p:sndTgt r:embed="rId3" name="click.wav"/>
                                        </p:tgtEl>
                                      </p:cMediaNode>
                                    </p:audio>
                                  </p:subTnLst>
                                </p:cTn>
                              </p:par>
                            </p:childTnLst>
                          </p:cTn>
                        </p:par>
                        <p:par>
                          <p:cTn id="928" fill="hold">
                            <p:stCondLst>
                              <p:cond delay="299500"/>
                            </p:stCondLst>
                            <p:childTnLst>
                              <p:par>
                                <p:cTn id="929" presetID="11" presetClass="entr" presetSubtype="0" fill="hold" grpId="0" nodeType="afterEffect">
                                  <p:stCondLst>
                                    <p:cond delay="0"/>
                                  </p:stCondLst>
                                  <p:childTnLst>
                                    <p:set>
                                      <p:cBhvr>
                                        <p:cTn id="930" dur="1000">
                                          <p:stCondLst>
                                            <p:cond delay="0"/>
                                          </p:stCondLst>
                                        </p:cTn>
                                        <p:tgtEl>
                                          <p:spTgt spid="626"/>
                                        </p:tgtEl>
                                        <p:attrNameLst>
                                          <p:attrName>style.visibility</p:attrName>
                                        </p:attrNameLst>
                                      </p:cBhvr>
                                      <p:to>
                                        <p:strVal val="visible"/>
                                      </p:to>
                                    </p:set>
                                  </p:childTnLst>
                                  <p:subTnLst>
                                    <p:audio>
                                      <p:cMediaNode>
                                        <p:cTn display="0" masterRel="sameClick">
                                          <p:stCondLst>
                                            <p:cond evt="begin" delay="0">
                                              <p:tn val="929"/>
                                            </p:cond>
                                          </p:stCondLst>
                                          <p:endCondLst>
                                            <p:cond evt="onStopAudio" delay="0">
                                              <p:tgtEl>
                                                <p:sldTgt/>
                                              </p:tgtEl>
                                            </p:cond>
                                          </p:endCondLst>
                                        </p:cTn>
                                        <p:tgtEl>
                                          <p:sndTgt r:embed="rId3" name="click.wav"/>
                                        </p:tgtEl>
                                      </p:cMediaNode>
                                    </p:audio>
                                  </p:subTnLst>
                                </p:cTn>
                              </p:par>
                            </p:childTnLst>
                          </p:cTn>
                        </p:par>
                        <p:par>
                          <p:cTn id="931" fill="hold">
                            <p:stCondLst>
                              <p:cond delay="300500"/>
                            </p:stCondLst>
                            <p:childTnLst>
                              <p:par>
                                <p:cTn id="932" presetID="11" presetClass="entr" presetSubtype="0" fill="hold" grpId="0" nodeType="afterEffect">
                                  <p:stCondLst>
                                    <p:cond delay="0"/>
                                  </p:stCondLst>
                                  <p:childTnLst>
                                    <p:set>
                                      <p:cBhvr>
                                        <p:cTn id="933" dur="1000">
                                          <p:stCondLst>
                                            <p:cond delay="0"/>
                                          </p:stCondLst>
                                        </p:cTn>
                                        <p:tgtEl>
                                          <p:spTgt spid="627"/>
                                        </p:tgtEl>
                                        <p:attrNameLst>
                                          <p:attrName>style.visibility</p:attrName>
                                        </p:attrNameLst>
                                      </p:cBhvr>
                                      <p:to>
                                        <p:strVal val="visible"/>
                                      </p:to>
                                    </p:set>
                                  </p:childTnLst>
                                  <p:subTnLst>
                                    <p:audio>
                                      <p:cMediaNode>
                                        <p:cTn display="0" masterRel="sameClick">
                                          <p:stCondLst>
                                            <p:cond evt="begin" delay="0">
                                              <p:tn val="93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28"/>
                  </p:tgtEl>
                </p:cond>
              </p:nextCondLst>
            </p:seq>
          </p:childTnLst>
        </p:cTn>
      </p:par>
    </p:tnLst>
    <p:bldLst>
      <p:bldP spid="3" grpId="0"/>
      <p:bldP spid="22" grpId="0"/>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pic>
        <p:nvPicPr>
          <p:cNvPr id="20" name="Picture 2" descr="D:\THU MUC CUA THUY\THAC SI 2013\Muc-luc-Nga-sach-nha_nuoc.jpg"/>
          <p:cNvPicPr>
            <a:picLocks noChangeAspect="1" noChangeArrowheads="1"/>
          </p:cNvPicPr>
          <p:nvPr/>
        </p:nvPicPr>
        <p:blipFill>
          <a:blip r:embed="rId3" cstate="print"/>
          <a:srcRect/>
          <a:stretch>
            <a:fillRect/>
          </a:stretch>
        </p:blipFill>
        <p:spPr bwMode="auto">
          <a:xfrm>
            <a:off x="10488488" y="225478"/>
            <a:ext cx="1676400" cy="970915"/>
          </a:xfrm>
          <a:prstGeom prst="ellipse">
            <a:avLst/>
          </a:prstGeom>
          <a:ln>
            <a:noFill/>
          </a:ln>
          <a:effectLst>
            <a:softEdge rad="112500"/>
          </a:effectLst>
        </p:spPr>
      </p:pic>
      <p:graphicFrame>
        <p:nvGraphicFramePr>
          <p:cNvPr id="2" name="Diagram 1"/>
          <p:cNvGraphicFramePr/>
          <p:nvPr>
            <p:extLst>
              <p:ext uri="{D42A27DB-BD31-4B8C-83A1-F6EECF244321}">
                <p14:modId xmlns:p14="http://schemas.microsoft.com/office/powerpoint/2010/main" val="1051729125"/>
              </p:ext>
            </p:extLst>
          </p:nvPr>
        </p:nvGraphicFramePr>
        <p:xfrm>
          <a:off x="360772" y="1183911"/>
          <a:ext cx="11423860" cy="63738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39"/>
          <p:cNvGrpSpPr>
            <a:grpSpLocks/>
          </p:cNvGrpSpPr>
          <p:nvPr/>
        </p:nvGrpSpPr>
        <p:grpSpPr bwMode="auto">
          <a:xfrm>
            <a:off x="834224" y="151238"/>
            <a:ext cx="9691939" cy="669383"/>
            <a:chOff x="91" y="576"/>
            <a:chExt cx="4491" cy="336"/>
          </a:xfrm>
        </p:grpSpPr>
        <p:sp>
          <p:nvSpPr>
            <p:cNvPr id="13"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4" name="Text Box 41"/>
            <p:cNvSpPr txBox="1">
              <a:spLocks noChangeArrowheads="1"/>
            </p:cNvSpPr>
            <p:nvPr/>
          </p:nvSpPr>
          <p:spPr bwMode="auto">
            <a:xfrm>
              <a:off x="567" y="589"/>
              <a:ext cx="4015"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Các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cấu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trúc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điều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khiển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cơ</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bản</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nvGrpSpPr>
            <p:cNvPr id="15" name="Group 7"/>
            <p:cNvGrpSpPr>
              <a:grpSpLocks/>
            </p:cNvGrpSpPr>
            <p:nvPr/>
          </p:nvGrpSpPr>
          <p:grpSpPr bwMode="auto">
            <a:xfrm>
              <a:off x="105" y="576"/>
              <a:ext cx="379" cy="336"/>
              <a:chOff x="1583" y="1494"/>
              <a:chExt cx="526" cy="526"/>
            </a:xfrm>
          </p:grpSpPr>
          <p:sp>
            <p:nvSpPr>
              <p:cNvPr id="17" name="Oval 8"/>
              <p:cNvSpPr>
                <a:spLocks noChangeArrowheads="1"/>
              </p:cNvSpPr>
              <p:nvPr/>
            </p:nvSpPr>
            <p:spPr bwMode="gray">
              <a:xfrm>
                <a:off x="1583" y="1494"/>
                <a:ext cx="526" cy="526"/>
              </a:xfrm>
              <a:prstGeom prst="ellipse">
                <a:avLst/>
              </a:prstGeom>
              <a:solidFill>
                <a:srgbClr val="00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8" name="Oval 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9" name="Oval 1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21" name="Oval 1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22" name="Oval 1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grpSp>
        <p:sp>
          <p:nvSpPr>
            <p:cNvPr id="16" name="Text Box 45"/>
            <p:cNvSpPr txBox="1">
              <a:spLocks noChangeArrowheads="1"/>
            </p:cNvSpPr>
            <p:nvPr/>
          </p:nvSpPr>
          <p:spPr bwMode="auto">
            <a:xfrm>
              <a:off x="91" y="611"/>
              <a:ext cx="40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2800" b="1" dirty="0" smtClean="0">
                  <a:solidFill>
                    <a:srgbClr val="FF3300"/>
                  </a:solidFill>
                  <a:latin typeface="Times New Roman" panose="02020603050405020304" pitchFamily="18" charset="0"/>
                  <a:cs typeface="Times New Roman" panose="02020603050405020304" pitchFamily="18" charset="0"/>
                </a:rPr>
                <a:t>1</a:t>
              </a:r>
              <a:endParaRPr lang="en-US" altLang="vi-VN" sz="2800" b="1" dirty="0">
                <a:solidFill>
                  <a:srgbClr val="FF33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92741340"/>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grpSp>
        <p:nvGrpSpPr>
          <p:cNvPr id="10" name="Group 39"/>
          <p:cNvGrpSpPr>
            <a:grpSpLocks/>
          </p:cNvGrpSpPr>
          <p:nvPr/>
        </p:nvGrpSpPr>
        <p:grpSpPr bwMode="auto">
          <a:xfrm>
            <a:off x="867878" y="148152"/>
            <a:ext cx="9691939" cy="669383"/>
            <a:chOff x="91" y="576"/>
            <a:chExt cx="4491" cy="336"/>
          </a:xfrm>
        </p:grpSpPr>
        <p:sp>
          <p:nvSpPr>
            <p:cNvPr id="11"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2" name="Text Box 41"/>
            <p:cNvSpPr txBox="1">
              <a:spLocks noChangeArrowheads="1"/>
            </p:cNvSpPr>
            <p:nvPr/>
          </p:nvSpPr>
          <p:spPr bwMode="auto">
            <a:xfrm>
              <a:off x="567" y="589"/>
              <a:ext cx="4015"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Các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cấu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trúc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điều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khiển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cơ</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bản</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nvGrpSpPr>
            <p:cNvPr id="13" name="Group 7"/>
            <p:cNvGrpSpPr>
              <a:grpSpLocks/>
            </p:cNvGrpSpPr>
            <p:nvPr/>
          </p:nvGrpSpPr>
          <p:grpSpPr bwMode="auto">
            <a:xfrm>
              <a:off x="105" y="576"/>
              <a:ext cx="379" cy="336"/>
              <a:chOff x="1583" y="1494"/>
              <a:chExt cx="526" cy="526"/>
            </a:xfrm>
          </p:grpSpPr>
          <p:sp>
            <p:nvSpPr>
              <p:cNvPr id="15" name="Oval 8"/>
              <p:cNvSpPr>
                <a:spLocks noChangeArrowheads="1"/>
              </p:cNvSpPr>
              <p:nvPr/>
            </p:nvSpPr>
            <p:spPr bwMode="gray">
              <a:xfrm>
                <a:off x="1583" y="1494"/>
                <a:ext cx="526" cy="526"/>
              </a:xfrm>
              <a:prstGeom prst="ellipse">
                <a:avLst/>
              </a:prstGeom>
              <a:solidFill>
                <a:srgbClr val="00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6" name="Oval 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7" name="Oval 1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8" name="Oval 1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9" name="Oval 1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grpSp>
        <p:sp>
          <p:nvSpPr>
            <p:cNvPr id="14" name="Text Box 45"/>
            <p:cNvSpPr txBox="1">
              <a:spLocks noChangeArrowheads="1"/>
            </p:cNvSpPr>
            <p:nvPr/>
          </p:nvSpPr>
          <p:spPr bwMode="auto">
            <a:xfrm>
              <a:off x="91" y="611"/>
              <a:ext cx="40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2800" b="1" dirty="0" smtClean="0">
                  <a:solidFill>
                    <a:srgbClr val="FF3300"/>
                  </a:solidFill>
                  <a:latin typeface="Times New Roman" panose="02020603050405020304" pitchFamily="18" charset="0"/>
                  <a:cs typeface="Times New Roman" panose="02020603050405020304" pitchFamily="18" charset="0"/>
                </a:rPr>
                <a:t>1</a:t>
              </a:r>
              <a:endParaRPr lang="en-US" altLang="vi-VN" sz="2800" b="1" dirty="0">
                <a:solidFill>
                  <a:srgbClr val="FF3300"/>
                </a:solidFill>
                <a:latin typeface="Times New Roman" panose="02020603050405020304" pitchFamily="18" charset="0"/>
                <a:cs typeface="Times New Roman" panose="02020603050405020304" pitchFamily="18" charset="0"/>
              </a:endParaRPr>
            </a:p>
          </p:txBody>
        </p:sp>
      </p:grpSp>
      <p:pic>
        <p:nvPicPr>
          <p:cNvPr id="20" name="Picture 2" descr="D:\THU MUC CUA THUY\THAC SI 2013\Muc-luc-Nga-sach-nha_nuoc.jpg"/>
          <p:cNvPicPr>
            <a:picLocks noChangeAspect="1" noChangeArrowheads="1"/>
          </p:cNvPicPr>
          <p:nvPr/>
        </p:nvPicPr>
        <p:blipFill>
          <a:blip r:embed="rId3" cstate="print"/>
          <a:srcRect/>
          <a:stretch>
            <a:fillRect/>
          </a:stretch>
        </p:blipFill>
        <p:spPr bwMode="auto">
          <a:xfrm>
            <a:off x="10488488" y="225478"/>
            <a:ext cx="1676400" cy="970915"/>
          </a:xfrm>
          <a:prstGeom prst="ellipse">
            <a:avLst/>
          </a:prstGeom>
          <a:ln>
            <a:noFill/>
          </a:ln>
          <a:effectLst>
            <a:softEdge rad="112500"/>
          </a:effectLst>
        </p:spPr>
      </p:pic>
      <p:sp>
        <p:nvSpPr>
          <p:cNvPr id="3" name="TextBox 2"/>
          <p:cNvSpPr txBox="1"/>
          <p:nvPr/>
        </p:nvSpPr>
        <p:spPr>
          <a:xfrm>
            <a:off x="867878" y="1188041"/>
            <a:ext cx="3643946" cy="584775"/>
          </a:xfrm>
          <a:prstGeom prst="rect">
            <a:avLst/>
          </a:prstGeom>
          <a:noFill/>
        </p:spPr>
        <p:txBody>
          <a:bodyPr wrap="none" rtlCol="0">
            <a:spAutoFit/>
          </a:bodyPr>
          <a:lstStyle/>
          <a:p>
            <a:r>
              <a:rPr lang="en-US" sz="3200" b="1" i="1" dirty="0" smtClean="0">
                <a:solidFill>
                  <a:srgbClr val="FF0000"/>
                </a:solidFill>
                <a:latin typeface="Times New Roman" panose="02020603050405020304" pitchFamily="18" charset="0"/>
                <a:cs typeface="Times New Roman" panose="02020603050405020304" pitchFamily="18" charset="0"/>
              </a:rPr>
              <a:t>a. </a:t>
            </a:r>
            <a:r>
              <a:rPr lang="en-US" sz="3200" b="1" i="1" dirty="0" err="1" smtClean="0">
                <a:solidFill>
                  <a:srgbClr val="FF0000"/>
                </a:solidFill>
                <a:latin typeface="Times New Roman" panose="02020603050405020304" pitchFamily="18" charset="0"/>
                <a:cs typeface="Times New Roman" panose="02020603050405020304" pitchFamily="18" charset="0"/>
              </a:rPr>
              <a:t>Cấu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trúc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tuần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tự</a:t>
            </a:r>
            <a:r>
              <a:rPr lang="en-US" sz="3200" b="1" i="1" dirty="0" smtClean="0">
                <a:solidFill>
                  <a:srgbClr val="FF0000"/>
                </a:solidFill>
                <a:latin typeface="Times New Roman" panose="02020603050405020304" pitchFamily="18" charset="0"/>
                <a:cs typeface="Times New Roman" panose="02020603050405020304" pitchFamily="18" charset="0"/>
              </a:rPr>
              <a:t> </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DA5C0BF6-A324-397D-A148-64739F70BEE4}"/>
              </a:ext>
            </a:extLst>
          </p:cNvPr>
          <p:cNvSpPr txBox="1"/>
          <p:nvPr/>
        </p:nvSpPr>
        <p:spPr>
          <a:xfrm>
            <a:off x="1016268" y="1772816"/>
            <a:ext cx="10192300" cy="523220"/>
          </a:xfrm>
          <a:prstGeom prst="rect">
            <a:avLst/>
          </a:prstGeom>
          <a:noFill/>
          <a:effectLst/>
        </p:spPr>
        <p:txBody>
          <a:bodyPr wrap="square" rtlCol="0">
            <a:spAutoFit/>
          </a:bodyPr>
          <a:lstStyle/>
          <a:p>
            <a:pPr lvl="0">
              <a:defRPr/>
            </a:pPr>
            <a:r>
              <a:rPr lang="en-US" sz="2800" dirty="0" err="1">
                <a:latin typeface="Times New Roman" panose="02020603050405020304" pitchFamily="18" charset="0"/>
                <a:ea typeface="Open Sans" panose="020B0606030504020204" pitchFamily="34" charset="0"/>
                <a:cs typeface="Times New Roman" panose="02020603050405020304" pitchFamily="18" charset="0"/>
              </a:rPr>
              <a:t>Dựa</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vào</a:t>
            </a:r>
            <a:r>
              <a:rPr lang="en-US" sz="2800" dirty="0">
                <a:latin typeface="Times New Roman" panose="02020603050405020304" pitchFamily="18" charset="0"/>
                <a:ea typeface="Open Sans" panose="020B0606030504020204" pitchFamily="34" charset="0"/>
                <a:cs typeface="Times New Roman" panose="02020603050405020304" pitchFamily="18" charset="0"/>
              </a:rPr>
              <a:t> </a:t>
            </a:r>
            <a:r>
              <a:rPr lang="en-US" sz="2800" dirty="0" err="1">
                <a:latin typeface="Times New Roman" panose="02020603050405020304" pitchFamily="18" charset="0"/>
                <a:ea typeface="Open Sans" panose="020B0606030504020204" pitchFamily="34" charset="0"/>
                <a:cs typeface="Times New Roman" panose="02020603050405020304" pitchFamily="18" charset="0"/>
              </a:rPr>
              <a:t>hình</a:t>
            </a:r>
            <a:r>
              <a:rPr lang="en-US" sz="2800" dirty="0">
                <a:latin typeface="Times New Roman" panose="02020603050405020304" pitchFamily="18" charset="0"/>
                <a:ea typeface="Open Sans" panose="020B0606030504020204" pitchFamily="34" charset="0"/>
                <a:cs typeface="Times New Roman" panose="02020603050405020304" pitchFamily="18" charset="0"/>
              </a:rPr>
              <a:t> 14.1 SGK, </a:t>
            </a:r>
            <a:r>
              <a:rPr lang="vi-VN" sz="2800" dirty="0">
                <a:latin typeface="Times New Roman" panose="02020603050405020304" pitchFamily="18" charset="0"/>
                <a:ea typeface="Open Sans" panose="020B0606030504020204" pitchFamily="34" charset="0"/>
                <a:cs typeface="Times New Roman" panose="02020603050405020304" pitchFamily="18" charset="0"/>
              </a:rPr>
              <a:t>lập trình trò chơi </a:t>
            </a:r>
            <a:r>
              <a:rPr lang="en-US" sz="2800" dirty="0">
                <a:latin typeface="Times New Roman" panose="02020603050405020304" pitchFamily="18" charset="0"/>
                <a:ea typeface="Open Sans" panose="020B0606030504020204" pitchFamily="34" charset="0"/>
                <a:cs typeface="Times New Roman" panose="02020603050405020304" pitchFamily="18" charset="0"/>
              </a:rPr>
              <a:t>Đ</a:t>
            </a:r>
            <a:r>
              <a:rPr lang="vi-VN" sz="2800" dirty="0">
                <a:latin typeface="Times New Roman" panose="02020603050405020304" pitchFamily="18" charset="0"/>
                <a:ea typeface="Open Sans" panose="020B0606030504020204" pitchFamily="34" charset="0"/>
                <a:cs typeface="Times New Roman" panose="02020603050405020304" pitchFamily="18" charset="0"/>
              </a:rPr>
              <a:t>oán số</a:t>
            </a:r>
            <a:endParaRPr kumimoji="0" lang="vi-VN" sz="2800" b="0" i="0" u="none" strike="noStrike" kern="1200" cap="none" spc="0" normalizeH="0" baseline="0" noProof="0" dirty="0">
              <a:ln>
                <a:noFill/>
              </a:ln>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xmlns="" id="{0131E18D-32D8-E6A9-9EF4-366B538A6D71}"/>
              </a:ext>
            </a:extLst>
          </p:cNvPr>
          <p:cNvPicPr>
            <a:picLocks noChangeAspect="1"/>
          </p:cNvPicPr>
          <p:nvPr/>
        </p:nvPicPr>
        <p:blipFill rotWithShape="1">
          <a:blip r:embed="rId4"/>
          <a:srcRect t="6682" b="8686"/>
          <a:stretch/>
        </p:blipFill>
        <p:spPr>
          <a:xfrm>
            <a:off x="3788443" y="2420888"/>
            <a:ext cx="4615114" cy="2736305"/>
          </a:xfrm>
          <a:prstGeom prst="rect">
            <a:avLst/>
          </a:prstGeom>
        </p:spPr>
      </p:pic>
      <p:sp>
        <p:nvSpPr>
          <p:cNvPr id="32" name="TextBox 31">
            <a:extLst>
              <a:ext uri="{FF2B5EF4-FFF2-40B4-BE49-F238E27FC236}">
                <a16:creationId xmlns:a16="http://schemas.microsoft.com/office/drawing/2014/main" xmlns="" id="{28242AA5-A20A-345E-2B26-22037FBE46B6}"/>
              </a:ext>
            </a:extLst>
          </p:cNvPr>
          <p:cNvSpPr txBox="1"/>
          <p:nvPr/>
        </p:nvSpPr>
        <p:spPr>
          <a:xfrm>
            <a:off x="898091" y="5301208"/>
            <a:ext cx="10958549" cy="1384995"/>
          </a:xfrm>
          <a:prstGeom prst="rect">
            <a:avLst/>
          </a:prstGeom>
          <a:noFill/>
          <a:effectLst/>
        </p:spPr>
        <p:txBody>
          <a:bodyPr wrap="square" rtlCol="0">
            <a:spAutoFit/>
          </a:bodyPr>
          <a:lstStyle/>
          <a:p>
            <a:pPr lvl="0" algn="just">
              <a:defRPr/>
            </a:pPr>
            <a:r>
              <a:rPr lang="vi-VN" sz="2800" dirty="0">
                <a:latin typeface="+mj-lt"/>
                <a:ea typeface="Open Sans" panose="020B0606030504020204" pitchFamily="34" charset="0"/>
                <a:cs typeface="Open Sans" panose="020B0606030504020204" pitchFamily="34" charset="0"/>
              </a:rPr>
              <a:t>Chương trình trên biểu diễn một cấu trúc tuần tự. Trong ngôn ngữ lập trình trực quan, cấu trúc tuần tự được thể hiện bằng cách lắp ghép các khối lệnh thành phần theo đúng trình tự của các hoạt động, từ trên xuống dưới.</a:t>
            </a:r>
            <a:endParaRPr kumimoji="0" lang="vi-VN" sz="2800" b="0" i="0" u="none" strike="noStrike" kern="1200" cap="none" spc="0" normalizeH="0" baseline="0" noProof="0" dirty="0">
              <a:ln>
                <a:noFill/>
              </a:ln>
              <a:effectLst/>
              <a:uLnTx/>
              <a:uFillTx/>
              <a:latin typeface="+mj-lt"/>
              <a:ea typeface="Open Sans" panose="020B0606030504020204" pitchFamily="34" charset="0"/>
              <a:cs typeface="Open Sans" panose="020B0606030504020204" pitchFamily="34" charset="0"/>
            </a:endParaRPr>
          </a:p>
        </p:txBody>
      </p:sp>
      <p:cxnSp>
        <p:nvCxnSpPr>
          <p:cNvPr id="33" name="Straight Arrow Connector 32">
            <a:extLst>
              <a:ext uri="{FF2B5EF4-FFF2-40B4-BE49-F238E27FC236}">
                <a16:creationId xmlns:a16="http://schemas.microsoft.com/office/drawing/2014/main" xmlns="" id="{17676E5A-9214-E182-4EB3-E65EFA826660}"/>
              </a:ext>
            </a:extLst>
          </p:cNvPr>
          <p:cNvCxnSpPr/>
          <p:nvPr/>
        </p:nvCxnSpPr>
        <p:spPr>
          <a:xfrm>
            <a:off x="9167149" y="2348880"/>
            <a:ext cx="0" cy="29296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74856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up)">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grpSp>
        <p:nvGrpSpPr>
          <p:cNvPr id="10" name="Group 39"/>
          <p:cNvGrpSpPr>
            <a:grpSpLocks/>
          </p:cNvGrpSpPr>
          <p:nvPr/>
        </p:nvGrpSpPr>
        <p:grpSpPr bwMode="auto">
          <a:xfrm>
            <a:off x="867878" y="148152"/>
            <a:ext cx="9691939" cy="669383"/>
            <a:chOff x="91" y="576"/>
            <a:chExt cx="4491" cy="336"/>
          </a:xfrm>
        </p:grpSpPr>
        <p:sp>
          <p:nvSpPr>
            <p:cNvPr id="11"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2" name="Text Box 41"/>
            <p:cNvSpPr txBox="1">
              <a:spLocks noChangeArrowheads="1"/>
            </p:cNvSpPr>
            <p:nvPr/>
          </p:nvSpPr>
          <p:spPr bwMode="auto">
            <a:xfrm>
              <a:off x="567" y="589"/>
              <a:ext cx="4015"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Các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cấu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trúc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điều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khiển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cơ</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bản</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nvGrpSpPr>
            <p:cNvPr id="13" name="Group 7"/>
            <p:cNvGrpSpPr>
              <a:grpSpLocks/>
            </p:cNvGrpSpPr>
            <p:nvPr/>
          </p:nvGrpSpPr>
          <p:grpSpPr bwMode="auto">
            <a:xfrm>
              <a:off x="105" y="576"/>
              <a:ext cx="379" cy="336"/>
              <a:chOff x="1583" y="1494"/>
              <a:chExt cx="526" cy="526"/>
            </a:xfrm>
          </p:grpSpPr>
          <p:sp>
            <p:nvSpPr>
              <p:cNvPr id="15" name="Oval 8"/>
              <p:cNvSpPr>
                <a:spLocks noChangeArrowheads="1"/>
              </p:cNvSpPr>
              <p:nvPr/>
            </p:nvSpPr>
            <p:spPr bwMode="gray">
              <a:xfrm>
                <a:off x="1583" y="1494"/>
                <a:ext cx="526" cy="526"/>
              </a:xfrm>
              <a:prstGeom prst="ellipse">
                <a:avLst/>
              </a:prstGeom>
              <a:solidFill>
                <a:srgbClr val="00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6" name="Oval 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7" name="Oval 1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8" name="Oval 1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9" name="Oval 1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grpSp>
        <p:sp>
          <p:nvSpPr>
            <p:cNvPr id="14" name="Text Box 45"/>
            <p:cNvSpPr txBox="1">
              <a:spLocks noChangeArrowheads="1"/>
            </p:cNvSpPr>
            <p:nvPr/>
          </p:nvSpPr>
          <p:spPr bwMode="auto">
            <a:xfrm>
              <a:off x="91" y="611"/>
              <a:ext cx="40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2800" b="1" dirty="0" smtClean="0">
                  <a:solidFill>
                    <a:srgbClr val="FF3300"/>
                  </a:solidFill>
                  <a:latin typeface="Times New Roman" panose="02020603050405020304" pitchFamily="18" charset="0"/>
                  <a:cs typeface="Times New Roman" panose="02020603050405020304" pitchFamily="18" charset="0"/>
                </a:rPr>
                <a:t>1</a:t>
              </a:r>
              <a:endParaRPr lang="en-US" altLang="vi-VN" sz="2800" b="1" dirty="0">
                <a:solidFill>
                  <a:srgbClr val="FF3300"/>
                </a:solidFill>
                <a:latin typeface="Times New Roman" panose="02020603050405020304" pitchFamily="18" charset="0"/>
                <a:cs typeface="Times New Roman" panose="02020603050405020304" pitchFamily="18" charset="0"/>
              </a:endParaRPr>
            </a:p>
          </p:txBody>
        </p:sp>
      </p:grpSp>
      <p:pic>
        <p:nvPicPr>
          <p:cNvPr id="20" name="Picture 2" descr="D:\THU MUC CUA THUY\THAC SI 2013\Muc-luc-Nga-sach-nha_nuoc.jpg"/>
          <p:cNvPicPr>
            <a:picLocks noChangeAspect="1" noChangeArrowheads="1"/>
          </p:cNvPicPr>
          <p:nvPr/>
        </p:nvPicPr>
        <p:blipFill>
          <a:blip r:embed="rId3" cstate="print"/>
          <a:srcRect/>
          <a:stretch>
            <a:fillRect/>
          </a:stretch>
        </p:blipFill>
        <p:spPr bwMode="auto">
          <a:xfrm>
            <a:off x="10488488" y="225478"/>
            <a:ext cx="1676400" cy="970915"/>
          </a:xfrm>
          <a:prstGeom prst="ellipse">
            <a:avLst/>
          </a:prstGeom>
          <a:ln>
            <a:noFill/>
          </a:ln>
          <a:effectLst>
            <a:softEdge rad="112500"/>
          </a:effectLst>
        </p:spPr>
      </p:pic>
      <p:sp>
        <p:nvSpPr>
          <p:cNvPr id="3" name="TextBox 2"/>
          <p:cNvSpPr txBox="1"/>
          <p:nvPr/>
        </p:nvSpPr>
        <p:spPr>
          <a:xfrm>
            <a:off x="867878" y="1188041"/>
            <a:ext cx="3752950" cy="584775"/>
          </a:xfrm>
          <a:prstGeom prst="rect">
            <a:avLst/>
          </a:prstGeom>
          <a:noFill/>
        </p:spPr>
        <p:txBody>
          <a:bodyPr wrap="non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b</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Cấu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trúc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rẽ</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nhánh</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4" name="Rounded Rectangle 23">
            <a:extLst>
              <a:ext uri="{FF2B5EF4-FFF2-40B4-BE49-F238E27FC236}">
                <a16:creationId xmlns:a16="http://schemas.microsoft.com/office/drawing/2014/main" xmlns="" id="{D21DEA57-B6AC-B9F1-1A67-DA8AC4BE3655}"/>
              </a:ext>
            </a:extLst>
          </p:cNvPr>
          <p:cNvSpPr/>
          <p:nvPr/>
        </p:nvSpPr>
        <p:spPr>
          <a:xfrm>
            <a:off x="746868" y="1916832"/>
            <a:ext cx="10961204" cy="25421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defRPr/>
            </a:pPr>
            <a:r>
              <a:rPr lang="vi-VN" sz="2800" dirty="0">
                <a:latin typeface="+mj-lt"/>
                <a:ea typeface="Open Sans" panose="020B0606030504020204" pitchFamily="34" charset="0"/>
                <a:cs typeface="Open Sans" panose="020B0606030504020204" pitchFamily="34" charset="0"/>
              </a:rPr>
              <a:t>Chương trình của cấu trúc tuần tự chưa kiểm tra được việc nhập số đã đúng với số bí mật hay chưa. Để thực hiện được điều đó, ta cần bổ sung cấu trúc rẽ nhánh vào chương trình. Em có thể thay thế các thao tác hiển thị trong kịch bản trên bằng thao tác so sánh 2 số và cho biết giá trị của biến </a:t>
            </a:r>
            <a:r>
              <a:rPr lang="vi-VN" sz="2800" i="1" dirty="0">
                <a:latin typeface="+mj-lt"/>
                <a:ea typeface="Open Sans" panose="020B0606030504020204" pitchFamily="34" charset="0"/>
                <a:cs typeface="Open Sans" panose="020B0606030504020204" pitchFamily="34" charset="0"/>
              </a:rPr>
              <a:t>trả lời </a:t>
            </a:r>
            <a:r>
              <a:rPr lang="vi-VN" sz="2800" dirty="0">
                <a:latin typeface="+mj-lt"/>
                <a:ea typeface="Open Sans" panose="020B0606030504020204" pitchFamily="34" charset="0"/>
                <a:cs typeface="Open Sans" panose="020B0606030504020204" pitchFamily="34" charset="0"/>
              </a:rPr>
              <a:t>bằng, thấp hơn hay cao hơn giá trị của biến </a:t>
            </a:r>
            <a:r>
              <a:rPr lang="vi-VN" sz="2800" i="1" dirty="0">
                <a:latin typeface="+mj-lt"/>
                <a:ea typeface="Open Sans" panose="020B0606030504020204" pitchFamily="34" charset="0"/>
                <a:cs typeface="Open Sans" panose="020B0606030504020204" pitchFamily="34" charset="0"/>
              </a:rPr>
              <a:t>số bí mật</a:t>
            </a:r>
          </a:p>
        </p:txBody>
      </p:sp>
      <p:sp>
        <p:nvSpPr>
          <p:cNvPr id="21" name="TextBox 20">
            <a:extLst>
              <a:ext uri="{FF2B5EF4-FFF2-40B4-BE49-F238E27FC236}">
                <a16:creationId xmlns:a16="http://schemas.microsoft.com/office/drawing/2014/main" xmlns="" id="{28CD21D6-3AD1-EDF4-89C3-CA03EDD4E8D9}"/>
              </a:ext>
            </a:extLst>
          </p:cNvPr>
          <p:cNvSpPr txBox="1"/>
          <p:nvPr/>
        </p:nvSpPr>
        <p:spPr>
          <a:xfrm>
            <a:off x="3287688" y="5120864"/>
            <a:ext cx="7416823" cy="954107"/>
          </a:xfrm>
          <a:prstGeom prst="rect">
            <a:avLst/>
          </a:prstGeom>
          <a:noFill/>
          <a:effectLst/>
        </p:spPr>
        <p:txBody>
          <a:bodyPr wrap="square" rtlCol="0">
            <a:spAutoFit/>
          </a:bodyPr>
          <a:lstStyle/>
          <a:p>
            <a:pPr lvl="0">
              <a:defRPr/>
            </a:pPr>
            <a:r>
              <a:rPr lang="vi-VN" sz="2800" dirty="0" smtClean="0">
                <a:latin typeface="Times New Roman" panose="02020603050405020304" pitchFamily="18" charset="0"/>
                <a:ea typeface="Open Sans" panose="020B0606030504020204" pitchFamily="34" charset="0"/>
                <a:cs typeface="Times New Roman" panose="02020603050405020304" pitchFamily="18" charset="0"/>
              </a:rPr>
              <a:t>Viết </a:t>
            </a:r>
            <a:r>
              <a:rPr lang="vi-VN" sz="2800" dirty="0">
                <a:latin typeface="Times New Roman" panose="02020603050405020304" pitchFamily="18" charset="0"/>
                <a:ea typeface="Open Sans" panose="020B0606030504020204" pitchFamily="34" charset="0"/>
                <a:cs typeface="Times New Roman" panose="02020603050405020304" pitchFamily="18" charset="0"/>
              </a:rPr>
              <a:t>ra các trường hợp có thể xảy ra sau khi nhập một số vào biến </a:t>
            </a:r>
            <a:r>
              <a:rPr lang="vi-VN" sz="2800" i="1" dirty="0">
                <a:latin typeface="Times New Roman" panose="02020603050405020304" pitchFamily="18" charset="0"/>
                <a:ea typeface="Open Sans" panose="020B0606030504020204" pitchFamily="34" charset="0"/>
                <a:cs typeface="Times New Roman" panose="02020603050405020304" pitchFamily="18" charset="0"/>
              </a:rPr>
              <a:t>trả </a:t>
            </a:r>
            <a:r>
              <a:rPr lang="vi-VN" sz="2800" i="1" dirty="0" smtClean="0">
                <a:latin typeface="Times New Roman" panose="02020603050405020304" pitchFamily="18" charset="0"/>
                <a:ea typeface="Open Sans" panose="020B0606030504020204" pitchFamily="34" charset="0"/>
                <a:cs typeface="Times New Roman" panose="02020603050405020304" pitchFamily="18" charset="0"/>
              </a:rPr>
              <a:t>lời</a:t>
            </a:r>
            <a:r>
              <a:rPr lang="en-US" sz="2800" i="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smtClean="0">
                <a:latin typeface="Times New Roman" panose="02020603050405020304" pitchFamily="18" charset="0"/>
                <a:ea typeface="Open Sans" panose="020B0606030504020204" pitchFamily="34" charset="0"/>
                <a:cs typeface="Times New Roman" panose="02020603050405020304" pitchFamily="18" charset="0"/>
              </a:rPr>
              <a:t>vào</a:t>
            </a:r>
            <a:r>
              <a:rPr lang="en-US" sz="2800" b="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smtClean="0">
                <a:latin typeface="Times New Roman" panose="02020603050405020304" pitchFamily="18" charset="0"/>
                <a:ea typeface="Open Sans" panose="020B0606030504020204" pitchFamily="34" charset="0"/>
                <a:cs typeface="Times New Roman" panose="02020603050405020304" pitchFamily="18" charset="0"/>
              </a:rPr>
              <a:t>phiếu</a:t>
            </a:r>
            <a:r>
              <a:rPr lang="en-US" sz="2800" b="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smtClean="0">
                <a:latin typeface="Times New Roman" panose="02020603050405020304" pitchFamily="18" charset="0"/>
                <a:ea typeface="Open Sans" panose="020B0606030504020204" pitchFamily="34" charset="0"/>
                <a:cs typeface="Times New Roman" panose="02020603050405020304" pitchFamily="18" charset="0"/>
              </a:rPr>
              <a:t>học</a:t>
            </a:r>
            <a:r>
              <a:rPr lang="en-US" sz="2800" b="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smtClean="0">
                <a:latin typeface="Times New Roman" panose="02020603050405020304" pitchFamily="18" charset="0"/>
                <a:ea typeface="Open Sans" panose="020B0606030504020204" pitchFamily="34" charset="0"/>
                <a:cs typeface="Times New Roman" panose="02020603050405020304" pitchFamily="18" charset="0"/>
              </a:rPr>
              <a:t>tập</a:t>
            </a:r>
            <a:r>
              <a:rPr lang="en-US" sz="2800" b="1" dirty="0" smtClean="0">
                <a:latin typeface="Times New Roman" panose="02020603050405020304" pitchFamily="18" charset="0"/>
                <a:ea typeface="Open Sans" panose="020B0606030504020204" pitchFamily="34" charset="0"/>
                <a:cs typeface="Times New Roman" panose="02020603050405020304" pitchFamily="18" charset="0"/>
              </a:rPr>
              <a:t> </a:t>
            </a:r>
            <a:r>
              <a:rPr lang="en-US" sz="2800" b="1" dirty="0" err="1" smtClean="0">
                <a:latin typeface="Times New Roman" panose="02020603050405020304" pitchFamily="18" charset="0"/>
                <a:ea typeface="Open Sans" panose="020B0606030504020204" pitchFamily="34" charset="0"/>
                <a:cs typeface="Times New Roman" panose="02020603050405020304" pitchFamily="18" charset="0"/>
              </a:rPr>
              <a:t>số</a:t>
            </a:r>
            <a:r>
              <a:rPr lang="en-US" sz="2800" b="1" dirty="0" smtClean="0">
                <a:latin typeface="Times New Roman" panose="02020603050405020304" pitchFamily="18" charset="0"/>
                <a:ea typeface="Open Sans" panose="020B0606030504020204" pitchFamily="34" charset="0"/>
                <a:cs typeface="Times New Roman" panose="02020603050405020304" pitchFamily="18" charset="0"/>
              </a:rPr>
              <a:t> 1</a:t>
            </a:r>
            <a:endParaRPr kumimoji="0" lang="vi-VN" sz="2800" b="1" u="none" strike="noStrike" kern="1200" cap="none" spc="0" normalizeH="0" baseline="0" noProof="0" dirty="0">
              <a:ln>
                <a:noFill/>
              </a:ln>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6" name="Picture 25">
            <a:extLst>
              <a:ext uri="{FF2B5EF4-FFF2-40B4-BE49-F238E27FC236}">
                <a16:creationId xmlns="" xmlns:a16="http://schemas.microsoft.com/office/drawing/2014/main" id="{F5F0387D-CEB3-4D01-B097-E93181CF9E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438" y="4458945"/>
            <a:ext cx="2082307" cy="2082307"/>
          </a:xfrm>
          <a:prstGeom prst="rect">
            <a:avLst/>
          </a:prstGeom>
        </p:spPr>
      </p:pic>
    </p:spTree>
    <p:extLst>
      <p:ext uri="{BB962C8B-B14F-4D97-AF65-F5344CB8AC3E}">
        <p14:creationId xmlns:p14="http://schemas.microsoft.com/office/powerpoint/2010/main" val="86285438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grpSp>
        <p:nvGrpSpPr>
          <p:cNvPr id="10" name="Group 39"/>
          <p:cNvGrpSpPr>
            <a:grpSpLocks/>
          </p:cNvGrpSpPr>
          <p:nvPr/>
        </p:nvGrpSpPr>
        <p:grpSpPr bwMode="auto">
          <a:xfrm>
            <a:off x="867878" y="148152"/>
            <a:ext cx="9691939" cy="669383"/>
            <a:chOff x="91" y="576"/>
            <a:chExt cx="4491" cy="336"/>
          </a:xfrm>
        </p:grpSpPr>
        <p:sp>
          <p:nvSpPr>
            <p:cNvPr id="11"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2" name="Text Box 41"/>
            <p:cNvSpPr txBox="1">
              <a:spLocks noChangeArrowheads="1"/>
            </p:cNvSpPr>
            <p:nvPr/>
          </p:nvSpPr>
          <p:spPr bwMode="auto">
            <a:xfrm>
              <a:off x="567" y="589"/>
              <a:ext cx="4015"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Các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cấu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trúc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điều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khiển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cơ</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bản</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nvGrpSpPr>
            <p:cNvPr id="13" name="Group 7"/>
            <p:cNvGrpSpPr>
              <a:grpSpLocks/>
            </p:cNvGrpSpPr>
            <p:nvPr/>
          </p:nvGrpSpPr>
          <p:grpSpPr bwMode="auto">
            <a:xfrm>
              <a:off x="105" y="576"/>
              <a:ext cx="379" cy="336"/>
              <a:chOff x="1583" y="1494"/>
              <a:chExt cx="526" cy="526"/>
            </a:xfrm>
          </p:grpSpPr>
          <p:sp>
            <p:nvSpPr>
              <p:cNvPr id="15" name="Oval 8"/>
              <p:cNvSpPr>
                <a:spLocks noChangeArrowheads="1"/>
              </p:cNvSpPr>
              <p:nvPr/>
            </p:nvSpPr>
            <p:spPr bwMode="gray">
              <a:xfrm>
                <a:off x="1583" y="1494"/>
                <a:ext cx="526" cy="526"/>
              </a:xfrm>
              <a:prstGeom prst="ellipse">
                <a:avLst/>
              </a:prstGeom>
              <a:solidFill>
                <a:srgbClr val="00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6" name="Oval 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7" name="Oval 1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8" name="Oval 1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9" name="Oval 1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grpSp>
        <p:sp>
          <p:nvSpPr>
            <p:cNvPr id="14" name="Text Box 45"/>
            <p:cNvSpPr txBox="1">
              <a:spLocks noChangeArrowheads="1"/>
            </p:cNvSpPr>
            <p:nvPr/>
          </p:nvSpPr>
          <p:spPr bwMode="auto">
            <a:xfrm>
              <a:off x="91" y="611"/>
              <a:ext cx="40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2800" b="1" dirty="0" smtClean="0">
                  <a:solidFill>
                    <a:srgbClr val="FF3300"/>
                  </a:solidFill>
                  <a:latin typeface="Times New Roman" panose="02020603050405020304" pitchFamily="18" charset="0"/>
                  <a:cs typeface="Times New Roman" panose="02020603050405020304" pitchFamily="18" charset="0"/>
                </a:rPr>
                <a:t>1</a:t>
              </a:r>
              <a:endParaRPr lang="en-US" altLang="vi-VN" sz="2800" b="1" dirty="0">
                <a:solidFill>
                  <a:srgbClr val="FF3300"/>
                </a:solidFill>
                <a:latin typeface="Times New Roman" panose="02020603050405020304" pitchFamily="18" charset="0"/>
                <a:cs typeface="Times New Roman" panose="02020603050405020304" pitchFamily="18" charset="0"/>
              </a:endParaRPr>
            </a:p>
          </p:txBody>
        </p:sp>
      </p:grpSp>
      <p:pic>
        <p:nvPicPr>
          <p:cNvPr id="20" name="Picture 2" descr="D:\THU MUC CUA THUY\THAC SI 2013\Muc-luc-Nga-sach-nha_nuoc.jpg"/>
          <p:cNvPicPr>
            <a:picLocks noChangeAspect="1" noChangeArrowheads="1"/>
          </p:cNvPicPr>
          <p:nvPr/>
        </p:nvPicPr>
        <p:blipFill>
          <a:blip r:embed="rId5" cstate="print"/>
          <a:srcRect/>
          <a:stretch>
            <a:fillRect/>
          </a:stretch>
        </p:blipFill>
        <p:spPr bwMode="auto">
          <a:xfrm>
            <a:off x="10488488" y="225478"/>
            <a:ext cx="1676400" cy="970915"/>
          </a:xfrm>
          <a:prstGeom prst="ellipse">
            <a:avLst/>
          </a:prstGeom>
          <a:ln>
            <a:noFill/>
          </a:ln>
          <a:effectLst>
            <a:softEdge rad="112500"/>
          </a:effectLst>
        </p:spPr>
      </p:pic>
      <p:sp>
        <p:nvSpPr>
          <p:cNvPr id="3" name="TextBox 2"/>
          <p:cNvSpPr txBox="1"/>
          <p:nvPr/>
        </p:nvSpPr>
        <p:spPr>
          <a:xfrm>
            <a:off x="867878" y="1188041"/>
            <a:ext cx="3752950" cy="584775"/>
          </a:xfrm>
          <a:prstGeom prst="rect">
            <a:avLst/>
          </a:prstGeom>
          <a:noFill/>
        </p:spPr>
        <p:txBody>
          <a:bodyPr wrap="non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b</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Cấu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trúc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rẽ</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nhánh</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4" name="Rounded Rectangle 23">
            <a:extLst>
              <a:ext uri="{FF2B5EF4-FFF2-40B4-BE49-F238E27FC236}">
                <a16:creationId xmlns:a16="http://schemas.microsoft.com/office/drawing/2014/main" xmlns="" id="{D21DEA57-B6AC-B9F1-1A67-DA8AC4BE3655}"/>
              </a:ext>
            </a:extLst>
          </p:cNvPr>
          <p:cNvSpPr/>
          <p:nvPr/>
        </p:nvSpPr>
        <p:spPr>
          <a:xfrm>
            <a:off x="746868" y="1772816"/>
            <a:ext cx="10961204" cy="193723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defRPr/>
            </a:pPr>
            <a:r>
              <a:rPr lang="vi-VN" sz="2800" dirty="0">
                <a:latin typeface="+mj-lt"/>
                <a:ea typeface="Open Sans" panose="020B0606030504020204" pitchFamily="34" charset="0"/>
                <a:cs typeface="Open Sans" panose="020B0606030504020204" pitchFamily="34" charset="0"/>
              </a:rPr>
              <a:t>- Các trường hợp:</a:t>
            </a:r>
          </a:p>
          <a:p>
            <a:pPr lvl="0">
              <a:defRPr/>
            </a:pPr>
            <a:r>
              <a:rPr lang="vi-VN" sz="2800" dirty="0">
                <a:latin typeface="+mj-lt"/>
                <a:ea typeface="Open Sans" panose="020B0606030504020204" pitchFamily="34" charset="0"/>
                <a:cs typeface="Open Sans" panose="020B0606030504020204" pitchFamily="34" charset="0"/>
              </a:rPr>
              <a:t>+ Nếu </a:t>
            </a:r>
            <a:r>
              <a:rPr lang="vi-VN" sz="2800" i="1" dirty="0">
                <a:latin typeface="+mj-lt"/>
                <a:ea typeface="Open Sans" panose="020B0606030504020204" pitchFamily="34" charset="0"/>
                <a:cs typeface="Open Sans" panose="020B0606030504020204" pitchFamily="34" charset="0"/>
              </a:rPr>
              <a:t>trả lời </a:t>
            </a:r>
            <a:r>
              <a:rPr lang="vi-VN" sz="2800" dirty="0">
                <a:latin typeface="+mj-lt"/>
                <a:ea typeface="Open Sans" panose="020B0606030504020204" pitchFamily="34" charset="0"/>
                <a:cs typeface="Open Sans" panose="020B0606030504020204" pitchFamily="34" charset="0"/>
              </a:rPr>
              <a:t>bằng </a:t>
            </a:r>
            <a:r>
              <a:rPr lang="vi-VN" sz="2800" i="1" dirty="0">
                <a:latin typeface="+mj-lt"/>
                <a:ea typeface="Open Sans" panose="020B0606030504020204" pitchFamily="34" charset="0"/>
                <a:cs typeface="Open Sans" panose="020B0606030504020204" pitchFamily="34" charset="0"/>
              </a:rPr>
              <a:t>số bí mật </a:t>
            </a:r>
            <a:r>
              <a:rPr lang="vi-VN" sz="2800" dirty="0">
                <a:latin typeface="+mj-lt"/>
                <a:ea typeface="Open Sans" panose="020B0606030504020204" pitchFamily="34" charset="0"/>
                <a:cs typeface="Open Sans" panose="020B0606030504020204" pitchFamily="34" charset="0"/>
              </a:rPr>
              <a:t>thì thông báo: “HOAN HÔ!”</a:t>
            </a:r>
          </a:p>
          <a:p>
            <a:pPr lvl="0">
              <a:defRPr/>
            </a:pPr>
            <a:r>
              <a:rPr lang="vi-VN" sz="2800" dirty="0">
                <a:latin typeface="+mj-lt"/>
                <a:ea typeface="Open Sans" panose="020B0606030504020204" pitchFamily="34" charset="0"/>
                <a:cs typeface="Open Sans" panose="020B0606030504020204" pitchFamily="34" charset="0"/>
              </a:rPr>
              <a:t>+ Nếu </a:t>
            </a:r>
            <a:r>
              <a:rPr lang="vi-VN" sz="2800" i="1" dirty="0">
                <a:latin typeface="+mj-lt"/>
                <a:ea typeface="Open Sans" panose="020B0606030504020204" pitchFamily="34" charset="0"/>
                <a:cs typeface="Open Sans" panose="020B0606030504020204" pitchFamily="34" charset="0"/>
              </a:rPr>
              <a:t>trả lời </a:t>
            </a:r>
            <a:r>
              <a:rPr lang="vi-VN" sz="2800" dirty="0">
                <a:latin typeface="+mj-lt"/>
                <a:ea typeface="Open Sans" panose="020B0606030504020204" pitchFamily="34" charset="0"/>
                <a:cs typeface="Open Sans" panose="020B0606030504020204" pitchFamily="34" charset="0"/>
              </a:rPr>
              <a:t>nhỏ hơn </a:t>
            </a:r>
            <a:r>
              <a:rPr lang="vi-VN" sz="2800" i="1" dirty="0">
                <a:latin typeface="+mj-lt"/>
                <a:ea typeface="Open Sans" panose="020B0606030504020204" pitchFamily="34" charset="0"/>
                <a:cs typeface="Open Sans" panose="020B0606030504020204" pitchFamily="34" charset="0"/>
              </a:rPr>
              <a:t>số bí mật </a:t>
            </a:r>
            <a:r>
              <a:rPr lang="vi-VN" sz="2800" dirty="0">
                <a:latin typeface="+mj-lt"/>
                <a:ea typeface="Open Sans" panose="020B0606030504020204" pitchFamily="34" charset="0"/>
                <a:cs typeface="Open Sans" panose="020B0606030504020204" pitchFamily="34" charset="0"/>
              </a:rPr>
              <a:t>thì thông báo: “QUÁ THẤP!”</a:t>
            </a:r>
          </a:p>
          <a:p>
            <a:pPr lvl="0">
              <a:defRPr/>
            </a:pPr>
            <a:r>
              <a:rPr lang="vi-VN" sz="2800" dirty="0">
                <a:latin typeface="+mj-lt"/>
                <a:ea typeface="Open Sans" panose="020B0606030504020204" pitchFamily="34" charset="0"/>
                <a:cs typeface="Open Sans" panose="020B0606030504020204" pitchFamily="34" charset="0"/>
              </a:rPr>
              <a:t>+ Nếu </a:t>
            </a:r>
            <a:r>
              <a:rPr lang="vi-VN" sz="2800" i="1" dirty="0">
                <a:latin typeface="+mj-lt"/>
                <a:ea typeface="Open Sans" panose="020B0606030504020204" pitchFamily="34" charset="0"/>
                <a:cs typeface="Open Sans" panose="020B0606030504020204" pitchFamily="34" charset="0"/>
              </a:rPr>
              <a:t>trả lời </a:t>
            </a:r>
            <a:r>
              <a:rPr lang="vi-VN" sz="2800" dirty="0">
                <a:latin typeface="+mj-lt"/>
                <a:ea typeface="Open Sans" panose="020B0606030504020204" pitchFamily="34" charset="0"/>
                <a:cs typeface="Open Sans" panose="020B0606030504020204" pitchFamily="34" charset="0"/>
              </a:rPr>
              <a:t>lớn hơn </a:t>
            </a:r>
            <a:r>
              <a:rPr lang="vi-VN" sz="2800" i="1" dirty="0">
                <a:latin typeface="+mj-lt"/>
                <a:ea typeface="Open Sans" panose="020B0606030504020204" pitchFamily="34" charset="0"/>
                <a:cs typeface="Open Sans" panose="020B0606030504020204" pitchFamily="34" charset="0"/>
              </a:rPr>
              <a:t>số bí mật </a:t>
            </a:r>
            <a:r>
              <a:rPr lang="vi-VN" sz="2800" dirty="0">
                <a:latin typeface="+mj-lt"/>
                <a:ea typeface="Open Sans" panose="020B0606030504020204" pitchFamily="34" charset="0"/>
                <a:cs typeface="Open Sans" panose="020B0606030504020204" pitchFamily="34" charset="0"/>
              </a:rPr>
              <a:t>thì thông báo: “QUÁ CAO!”</a:t>
            </a:r>
          </a:p>
        </p:txBody>
      </p:sp>
      <p:sp>
        <p:nvSpPr>
          <p:cNvPr id="26" name="TextBox 25">
            <a:extLst>
              <a:ext uri="{FF2B5EF4-FFF2-40B4-BE49-F238E27FC236}">
                <a16:creationId xmlns:a16="http://schemas.microsoft.com/office/drawing/2014/main" xmlns="" id="{16634DEF-C0B4-3366-CE61-A32C84F7AF09}"/>
              </a:ext>
            </a:extLst>
          </p:cNvPr>
          <p:cNvSpPr txBox="1"/>
          <p:nvPr/>
        </p:nvSpPr>
        <p:spPr>
          <a:xfrm>
            <a:off x="2783633" y="4665330"/>
            <a:ext cx="8280920" cy="1384995"/>
          </a:xfrm>
          <a:prstGeom prst="rect">
            <a:avLst/>
          </a:prstGeom>
          <a:noFill/>
          <a:effectLst/>
        </p:spPr>
        <p:txBody>
          <a:bodyPr wrap="square" rtlCol="0">
            <a:spAutoFit/>
          </a:bodyPr>
          <a:lstStyle/>
          <a:p>
            <a:pPr lvl="0" algn="just">
              <a:defRPr/>
            </a:pP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T</a:t>
            </a:r>
            <a:r>
              <a:rPr lang="vi-VN" sz="2800" dirty="0">
                <a:latin typeface="Times New Roman" panose="02020603050405020304" pitchFamily="18" charset="0"/>
                <a:ea typeface="Open Sans" panose="020B0606030504020204" pitchFamily="34" charset="0"/>
                <a:cs typeface="Times New Roman" panose="02020603050405020304" pitchFamily="18" charset="0"/>
              </a:rPr>
              <a:t>ừ các trường hợp vừa liệt kê, hãy xây dựng sơ đồ khối mô tả thuật toán so sánh hai giá trị trả lời và số bí mật vào giấy </a:t>
            </a:r>
            <a:r>
              <a:rPr lang="vi-VN" sz="2800" dirty="0" smtClean="0">
                <a:latin typeface="Times New Roman" panose="02020603050405020304" pitchFamily="18" charset="0"/>
                <a:ea typeface="Open Sans" panose="020B0606030504020204" pitchFamily="34" charset="0"/>
                <a:cs typeface="Times New Roman" panose="02020603050405020304" pitchFamily="18" charset="0"/>
              </a:rPr>
              <a:t>A</a:t>
            </a:r>
            <a:r>
              <a:rPr lang="en-US" sz="2800" dirty="0" smtClean="0">
                <a:latin typeface="Times New Roman" panose="02020603050405020304" pitchFamily="18" charset="0"/>
                <a:ea typeface="Open Sans" panose="020B0606030504020204" pitchFamily="34" charset="0"/>
                <a:cs typeface="Times New Roman" panose="02020603050405020304" pitchFamily="18" charset="0"/>
              </a:rPr>
              <a:t>1</a:t>
            </a:r>
            <a:endParaRPr kumimoji="0" lang="vi-VN" sz="2800" b="0" i="1" u="none" strike="noStrike" kern="1200" cap="none" spc="0" normalizeH="0" baseline="0" noProof="0" dirty="0">
              <a:ln>
                <a:noFill/>
              </a:ln>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1" name="Picture 20"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402" y="3861048"/>
            <a:ext cx="2568095" cy="2568095"/>
          </a:xfrm>
          <a:prstGeom prst="rect">
            <a:avLst/>
          </a:prstGeom>
        </p:spPr>
      </p:pic>
      <p:sp>
        <p:nvSpPr>
          <p:cNvPr id="22" name="Rounded Rectangle 2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05:00</a:t>
            </a:r>
          </a:p>
        </p:txBody>
      </p:sp>
      <p:sp>
        <p:nvSpPr>
          <p:cNvPr id="23" name="Rounded Rectangle 2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04:59</a:t>
            </a:r>
          </a:p>
        </p:txBody>
      </p:sp>
      <p:sp>
        <p:nvSpPr>
          <p:cNvPr id="25" name="Rounded Rectangle 2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04:58</a:t>
            </a:r>
          </a:p>
        </p:txBody>
      </p:sp>
      <p:sp>
        <p:nvSpPr>
          <p:cNvPr id="27" name="Rounded Rectangle 2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04:57</a:t>
            </a:r>
          </a:p>
        </p:txBody>
      </p:sp>
      <p:sp>
        <p:nvSpPr>
          <p:cNvPr id="28" name="Rounded Rectangle 2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04:56</a:t>
            </a:r>
          </a:p>
        </p:txBody>
      </p:sp>
      <p:sp>
        <p:nvSpPr>
          <p:cNvPr id="29" name="Rounded Rectangle 2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04:55</a:t>
            </a:r>
          </a:p>
        </p:txBody>
      </p:sp>
      <p:sp>
        <p:nvSpPr>
          <p:cNvPr id="30" name="Rounded Rectangle 2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04:54</a:t>
            </a:r>
          </a:p>
        </p:txBody>
      </p:sp>
      <p:sp>
        <p:nvSpPr>
          <p:cNvPr id="31" name="Rounded Rectangle 3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04:53</a:t>
            </a:r>
          </a:p>
        </p:txBody>
      </p:sp>
      <p:sp>
        <p:nvSpPr>
          <p:cNvPr id="32" name="Rounded Rectangle 3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04:52</a:t>
            </a:r>
          </a:p>
        </p:txBody>
      </p:sp>
      <p:sp>
        <p:nvSpPr>
          <p:cNvPr id="33" name="Rounded Rectangle 3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04:51</a:t>
            </a:r>
          </a:p>
        </p:txBody>
      </p:sp>
      <p:sp>
        <p:nvSpPr>
          <p:cNvPr id="34" name="Rounded Rectangle 3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04:50</a:t>
            </a:r>
          </a:p>
        </p:txBody>
      </p:sp>
      <p:sp>
        <p:nvSpPr>
          <p:cNvPr id="35" name="Rounded Rectangle 3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04:49</a:t>
            </a:r>
          </a:p>
        </p:txBody>
      </p:sp>
      <p:sp>
        <p:nvSpPr>
          <p:cNvPr id="36" name="Rounded Rectangle 3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04:48</a:t>
            </a:r>
          </a:p>
        </p:txBody>
      </p:sp>
      <p:sp>
        <p:nvSpPr>
          <p:cNvPr id="37" name="Rounded Rectangle 3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04:47</a:t>
            </a:r>
          </a:p>
        </p:txBody>
      </p:sp>
      <p:sp>
        <p:nvSpPr>
          <p:cNvPr id="38" name="Rounded Rectangle 3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04:46</a:t>
            </a:r>
          </a:p>
        </p:txBody>
      </p:sp>
      <p:sp>
        <p:nvSpPr>
          <p:cNvPr id="39" name="Rounded Rectangle 3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04:45</a:t>
            </a:r>
          </a:p>
        </p:txBody>
      </p:sp>
      <p:sp>
        <p:nvSpPr>
          <p:cNvPr id="40" name="Rounded Rectangle 3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04:44</a:t>
            </a:r>
          </a:p>
        </p:txBody>
      </p:sp>
      <p:sp>
        <p:nvSpPr>
          <p:cNvPr id="41" name="Rounded Rectangle 4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04:43</a:t>
            </a:r>
          </a:p>
        </p:txBody>
      </p:sp>
      <p:sp>
        <p:nvSpPr>
          <p:cNvPr id="42" name="Rounded Rectangle 4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04:42</a:t>
            </a:r>
          </a:p>
        </p:txBody>
      </p:sp>
      <p:sp>
        <p:nvSpPr>
          <p:cNvPr id="43" name="Rounded Rectangle 4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04:41</a:t>
            </a:r>
          </a:p>
        </p:txBody>
      </p:sp>
      <p:sp>
        <p:nvSpPr>
          <p:cNvPr id="44" name="Rounded Rectangle 4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04:40</a:t>
            </a:r>
          </a:p>
        </p:txBody>
      </p:sp>
      <p:sp>
        <p:nvSpPr>
          <p:cNvPr id="45" name="Rounded Rectangle 4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04:39</a:t>
            </a:r>
          </a:p>
        </p:txBody>
      </p:sp>
      <p:sp>
        <p:nvSpPr>
          <p:cNvPr id="46" name="Rounded Rectangle 4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04:38</a:t>
            </a:r>
          </a:p>
        </p:txBody>
      </p:sp>
      <p:sp>
        <p:nvSpPr>
          <p:cNvPr id="47" name="Rounded Rectangle 4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04:37</a:t>
            </a:r>
          </a:p>
        </p:txBody>
      </p:sp>
      <p:sp>
        <p:nvSpPr>
          <p:cNvPr id="48" name="Rounded Rectangle 4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04:36</a:t>
            </a:r>
          </a:p>
        </p:txBody>
      </p:sp>
      <p:sp>
        <p:nvSpPr>
          <p:cNvPr id="49" name="Rounded Rectangle 4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04:35</a:t>
            </a:r>
          </a:p>
        </p:txBody>
      </p:sp>
      <p:sp>
        <p:nvSpPr>
          <p:cNvPr id="50" name="Rounded Rectangle 4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04:34</a:t>
            </a:r>
          </a:p>
        </p:txBody>
      </p:sp>
      <p:sp>
        <p:nvSpPr>
          <p:cNvPr id="51" name="Rounded Rectangle 5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04:33</a:t>
            </a:r>
          </a:p>
        </p:txBody>
      </p:sp>
      <p:sp>
        <p:nvSpPr>
          <p:cNvPr id="52" name="Rounded Rectangle 5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04:32</a:t>
            </a:r>
          </a:p>
        </p:txBody>
      </p:sp>
      <p:sp>
        <p:nvSpPr>
          <p:cNvPr id="53" name="Rounded Rectangle 5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04:31</a:t>
            </a:r>
          </a:p>
        </p:txBody>
      </p:sp>
      <p:sp>
        <p:nvSpPr>
          <p:cNvPr id="54" name="Rounded Rectangle 5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04:30</a:t>
            </a:r>
          </a:p>
        </p:txBody>
      </p:sp>
      <p:sp>
        <p:nvSpPr>
          <p:cNvPr id="55" name="Rounded Rectangle 5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04:29</a:t>
            </a:r>
          </a:p>
        </p:txBody>
      </p:sp>
      <p:sp>
        <p:nvSpPr>
          <p:cNvPr id="56" name="Rounded Rectangle 5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04:28</a:t>
            </a:r>
          </a:p>
        </p:txBody>
      </p:sp>
      <p:sp>
        <p:nvSpPr>
          <p:cNvPr id="57" name="Rounded Rectangle 5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04:27</a:t>
            </a:r>
          </a:p>
        </p:txBody>
      </p:sp>
      <p:sp>
        <p:nvSpPr>
          <p:cNvPr id="58" name="Rounded Rectangle 5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04:26</a:t>
            </a:r>
          </a:p>
        </p:txBody>
      </p:sp>
      <p:sp>
        <p:nvSpPr>
          <p:cNvPr id="59" name="Rounded Rectangle 5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04:25</a:t>
            </a:r>
          </a:p>
        </p:txBody>
      </p:sp>
      <p:sp>
        <p:nvSpPr>
          <p:cNvPr id="60" name="Rounded Rectangle 5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04:24</a:t>
            </a:r>
          </a:p>
        </p:txBody>
      </p:sp>
      <p:sp>
        <p:nvSpPr>
          <p:cNvPr id="61" name="Rounded Rectangle 6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04:23</a:t>
            </a:r>
          </a:p>
        </p:txBody>
      </p:sp>
      <p:sp>
        <p:nvSpPr>
          <p:cNvPr id="62" name="Rounded Rectangle 6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04:22</a:t>
            </a:r>
          </a:p>
        </p:txBody>
      </p:sp>
      <p:sp>
        <p:nvSpPr>
          <p:cNvPr id="63" name="Rounded Rectangle 6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04:21</a:t>
            </a:r>
          </a:p>
        </p:txBody>
      </p:sp>
      <p:sp>
        <p:nvSpPr>
          <p:cNvPr id="64" name="Rounded Rectangle 6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04:20</a:t>
            </a:r>
          </a:p>
        </p:txBody>
      </p:sp>
      <p:sp>
        <p:nvSpPr>
          <p:cNvPr id="65" name="Rounded Rectangle 6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04:19</a:t>
            </a:r>
          </a:p>
        </p:txBody>
      </p:sp>
      <p:sp>
        <p:nvSpPr>
          <p:cNvPr id="66" name="Rounded Rectangle 6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04:18</a:t>
            </a:r>
          </a:p>
        </p:txBody>
      </p:sp>
      <p:sp>
        <p:nvSpPr>
          <p:cNvPr id="67" name="Rounded Rectangle 6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04:17</a:t>
            </a:r>
          </a:p>
        </p:txBody>
      </p:sp>
      <p:sp>
        <p:nvSpPr>
          <p:cNvPr id="68" name="Rounded Rectangle 6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04:16</a:t>
            </a:r>
          </a:p>
        </p:txBody>
      </p:sp>
      <p:sp>
        <p:nvSpPr>
          <p:cNvPr id="69" name="Rounded Rectangle 6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04:15</a:t>
            </a:r>
          </a:p>
        </p:txBody>
      </p:sp>
      <p:sp>
        <p:nvSpPr>
          <p:cNvPr id="70" name="Rounded Rectangle 6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04:14</a:t>
            </a:r>
          </a:p>
        </p:txBody>
      </p:sp>
      <p:sp>
        <p:nvSpPr>
          <p:cNvPr id="71" name="Rounded Rectangle 7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04:13</a:t>
            </a:r>
          </a:p>
        </p:txBody>
      </p:sp>
      <p:sp>
        <p:nvSpPr>
          <p:cNvPr id="72" name="Rounded Rectangle 7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04:12</a:t>
            </a:r>
          </a:p>
        </p:txBody>
      </p:sp>
      <p:sp>
        <p:nvSpPr>
          <p:cNvPr id="73" name="Rounded Rectangle 7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04:11</a:t>
            </a:r>
          </a:p>
        </p:txBody>
      </p:sp>
      <p:sp>
        <p:nvSpPr>
          <p:cNvPr id="74" name="Rounded Rectangle 7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04:10</a:t>
            </a:r>
          </a:p>
        </p:txBody>
      </p:sp>
      <p:sp>
        <p:nvSpPr>
          <p:cNvPr id="75" name="Rounded Rectangle 7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04:09</a:t>
            </a:r>
          </a:p>
        </p:txBody>
      </p:sp>
      <p:sp>
        <p:nvSpPr>
          <p:cNvPr id="76" name="Rounded Rectangle 7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04:08</a:t>
            </a:r>
          </a:p>
        </p:txBody>
      </p:sp>
      <p:sp>
        <p:nvSpPr>
          <p:cNvPr id="77" name="Rounded Rectangle 7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04:07</a:t>
            </a:r>
          </a:p>
        </p:txBody>
      </p:sp>
      <p:sp>
        <p:nvSpPr>
          <p:cNvPr id="78" name="Rounded Rectangle 7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04:06</a:t>
            </a:r>
          </a:p>
        </p:txBody>
      </p:sp>
      <p:sp>
        <p:nvSpPr>
          <p:cNvPr id="79" name="Rounded Rectangle 7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04:05</a:t>
            </a:r>
          </a:p>
        </p:txBody>
      </p:sp>
      <p:sp>
        <p:nvSpPr>
          <p:cNvPr id="80" name="Rounded Rectangle 7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04:04</a:t>
            </a:r>
          </a:p>
        </p:txBody>
      </p:sp>
      <p:sp>
        <p:nvSpPr>
          <p:cNvPr id="81" name="Rounded Rectangle 8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04:03</a:t>
            </a:r>
          </a:p>
        </p:txBody>
      </p:sp>
      <p:sp>
        <p:nvSpPr>
          <p:cNvPr id="82" name="Rounded Rectangle 8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04:02</a:t>
            </a:r>
          </a:p>
        </p:txBody>
      </p:sp>
      <p:sp>
        <p:nvSpPr>
          <p:cNvPr id="83" name="Rounded Rectangle 8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04:01</a:t>
            </a:r>
          </a:p>
        </p:txBody>
      </p:sp>
      <p:sp>
        <p:nvSpPr>
          <p:cNvPr id="84" name="Rounded Rectangle 8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04:00</a:t>
            </a:r>
          </a:p>
        </p:txBody>
      </p:sp>
      <p:sp>
        <p:nvSpPr>
          <p:cNvPr id="85" name="Rounded Rectangle 8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03:59</a:t>
            </a:r>
          </a:p>
        </p:txBody>
      </p:sp>
      <p:sp>
        <p:nvSpPr>
          <p:cNvPr id="86" name="Rounded Rectangle 8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03:58</a:t>
            </a:r>
          </a:p>
        </p:txBody>
      </p:sp>
      <p:sp>
        <p:nvSpPr>
          <p:cNvPr id="87" name="Rounded Rectangle 8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03:57</a:t>
            </a:r>
          </a:p>
        </p:txBody>
      </p:sp>
      <p:sp>
        <p:nvSpPr>
          <p:cNvPr id="88" name="Rounded Rectangle 8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03:56</a:t>
            </a:r>
          </a:p>
        </p:txBody>
      </p:sp>
      <p:sp>
        <p:nvSpPr>
          <p:cNvPr id="89" name="Rounded Rectangle 8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03:55</a:t>
            </a:r>
          </a:p>
        </p:txBody>
      </p:sp>
      <p:sp>
        <p:nvSpPr>
          <p:cNvPr id="90" name="Rounded Rectangle 8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03:54</a:t>
            </a:r>
          </a:p>
        </p:txBody>
      </p:sp>
      <p:sp>
        <p:nvSpPr>
          <p:cNvPr id="91" name="Rounded Rectangle 9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03:53</a:t>
            </a:r>
          </a:p>
        </p:txBody>
      </p:sp>
      <p:sp>
        <p:nvSpPr>
          <p:cNvPr id="92" name="Rounded Rectangle 9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03:52</a:t>
            </a:r>
          </a:p>
        </p:txBody>
      </p:sp>
      <p:sp>
        <p:nvSpPr>
          <p:cNvPr id="93" name="Rounded Rectangle 9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03:51</a:t>
            </a:r>
          </a:p>
        </p:txBody>
      </p:sp>
      <p:sp>
        <p:nvSpPr>
          <p:cNvPr id="94" name="Rounded Rectangle 9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03:50</a:t>
            </a:r>
          </a:p>
        </p:txBody>
      </p:sp>
      <p:sp>
        <p:nvSpPr>
          <p:cNvPr id="95" name="Rounded Rectangle 9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03:49</a:t>
            </a:r>
          </a:p>
        </p:txBody>
      </p:sp>
      <p:sp>
        <p:nvSpPr>
          <p:cNvPr id="96" name="Rounded Rectangle 9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03:48</a:t>
            </a:r>
          </a:p>
        </p:txBody>
      </p:sp>
      <p:sp>
        <p:nvSpPr>
          <p:cNvPr id="97" name="Rounded Rectangle 9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03:47</a:t>
            </a:r>
          </a:p>
        </p:txBody>
      </p:sp>
      <p:sp>
        <p:nvSpPr>
          <p:cNvPr id="98" name="Rounded Rectangle 9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03:46</a:t>
            </a:r>
          </a:p>
        </p:txBody>
      </p:sp>
      <p:sp>
        <p:nvSpPr>
          <p:cNvPr id="99" name="Rounded Rectangle 9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03:45</a:t>
            </a:r>
          </a:p>
        </p:txBody>
      </p:sp>
      <p:sp>
        <p:nvSpPr>
          <p:cNvPr id="100" name="Rounded Rectangle 9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03:44</a:t>
            </a:r>
          </a:p>
        </p:txBody>
      </p:sp>
      <p:sp>
        <p:nvSpPr>
          <p:cNvPr id="101" name="Rounded Rectangle 10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03:43</a:t>
            </a:r>
          </a:p>
        </p:txBody>
      </p:sp>
      <p:sp>
        <p:nvSpPr>
          <p:cNvPr id="102" name="Rounded Rectangle 10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03:42</a:t>
            </a:r>
          </a:p>
        </p:txBody>
      </p:sp>
      <p:sp>
        <p:nvSpPr>
          <p:cNvPr id="103" name="Rounded Rectangle 10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03:41</a:t>
            </a:r>
          </a:p>
        </p:txBody>
      </p:sp>
      <p:sp>
        <p:nvSpPr>
          <p:cNvPr id="104" name="Rounded Rectangle 10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03:40</a:t>
            </a:r>
          </a:p>
        </p:txBody>
      </p:sp>
      <p:sp>
        <p:nvSpPr>
          <p:cNvPr id="105" name="Rounded Rectangle 10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03:39</a:t>
            </a:r>
          </a:p>
        </p:txBody>
      </p:sp>
      <p:sp>
        <p:nvSpPr>
          <p:cNvPr id="106" name="Rounded Rectangle 10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03:38</a:t>
            </a:r>
          </a:p>
        </p:txBody>
      </p:sp>
      <p:sp>
        <p:nvSpPr>
          <p:cNvPr id="107" name="Rounded Rectangle 10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03:37</a:t>
            </a:r>
          </a:p>
        </p:txBody>
      </p:sp>
      <p:sp>
        <p:nvSpPr>
          <p:cNvPr id="108" name="Rounded Rectangle 10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03:36</a:t>
            </a:r>
          </a:p>
        </p:txBody>
      </p:sp>
      <p:sp>
        <p:nvSpPr>
          <p:cNvPr id="109" name="Rounded Rectangle 10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03:35</a:t>
            </a:r>
          </a:p>
        </p:txBody>
      </p:sp>
      <p:sp>
        <p:nvSpPr>
          <p:cNvPr id="110" name="Rounded Rectangle 10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03:34</a:t>
            </a:r>
          </a:p>
        </p:txBody>
      </p:sp>
      <p:sp>
        <p:nvSpPr>
          <p:cNvPr id="111" name="Rounded Rectangle 11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03:33</a:t>
            </a:r>
          </a:p>
        </p:txBody>
      </p:sp>
      <p:sp>
        <p:nvSpPr>
          <p:cNvPr id="112" name="Rounded Rectangle 11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03:32</a:t>
            </a:r>
          </a:p>
        </p:txBody>
      </p:sp>
      <p:sp>
        <p:nvSpPr>
          <p:cNvPr id="113" name="Rounded Rectangle 11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03:31</a:t>
            </a:r>
          </a:p>
        </p:txBody>
      </p:sp>
      <p:sp>
        <p:nvSpPr>
          <p:cNvPr id="114" name="Rounded Rectangle 11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03:30</a:t>
            </a:r>
          </a:p>
        </p:txBody>
      </p:sp>
      <p:sp>
        <p:nvSpPr>
          <p:cNvPr id="115" name="Rounded Rectangle 11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03:29</a:t>
            </a:r>
          </a:p>
        </p:txBody>
      </p:sp>
      <p:sp>
        <p:nvSpPr>
          <p:cNvPr id="116" name="Rounded Rectangle 11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03:28</a:t>
            </a:r>
          </a:p>
        </p:txBody>
      </p:sp>
      <p:sp>
        <p:nvSpPr>
          <p:cNvPr id="117" name="Rounded Rectangle 11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03:27</a:t>
            </a:r>
          </a:p>
        </p:txBody>
      </p:sp>
      <p:sp>
        <p:nvSpPr>
          <p:cNvPr id="118" name="Rounded Rectangle 11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03:26</a:t>
            </a:r>
          </a:p>
        </p:txBody>
      </p:sp>
      <p:sp>
        <p:nvSpPr>
          <p:cNvPr id="119" name="Rounded Rectangle 11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03:25</a:t>
            </a:r>
          </a:p>
        </p:txBody>
      </p:sp>
      <p:sp>
        <p:nvSpPr>
          <p:cNvPr id="120" name="Rounded Rectangle 11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03:24</a:t>
            </a:r>
          </a:p>
        </p:txBody>
      </p:sp>
      <p:sp>
        <p:nvSpPr>
          <p:cNvPr id="121" name="Rounded Rectangle 12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03:23</a:t>
            </a:r>
          </a:p>
        </p:txBody>
      </p:sp>
      <p:sp>
        <p:nvSpPr>
          <p:cNvPr id="122" name="Rounded Rectangle 12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03:22</a:t>
            </a:r>
          </a:p>
        </p:txBody>
      </p:sp>
      <p:sp>
        <p:nvSpPr>
          <p:cNvPr id="123" name="Rounded Rectangle 12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03:21</a:t>
            </a:r>
          </a:p>
        </p:txBody>
      </p:sp>
      <p:sp>
        <p:nvSpPr>
          <p:cNvPr id="124" name="Rounded Rectangle 12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03:20</a:t>
            </a:r>
          </a:p>
        </p:txBody>
      </p:sp>
      <p:sp>
        <p:nvSpPr>
          <p:cNvPr id="125" name="Rounded Rectangle 12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03:19</a:t>
            </a:r>
          </a:p>
        </p:txBody>
      </p:sp>
      <p:sp>
        <p:nvSpPr>
          <p:cNvPr id="126" name="Rounded Rectangle 12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03:18</a:t>
            </a:r>
          </a:p>
        </p:txBody>
      </p:sp>
      <p:sp>
        <p:nvSpPr>
          <p:cNvPr id="127" name="Rounded Rectangle 12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03:17</a:t>
            </a:r>
          </a:p>
        </p:txBody>
      </p:sp>
      <p:sp>
        <p:nvSpPr>
          <p:cNvPr id="128" name="Rounded Rectangle 12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03:16</a:t>
            </a:r>
          </a:p>
        </p:txBody>
      </p:sp>
      <p:sp>
        <p:nvSpPr>
          <p:cNvPr id="129" name="Rounded Rectangle 12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03:15</a:t>
            </a:r>
          </a:p>
        </p:txBody>
      </p:sp>
      <p:sp>
        <p:nvSpPr>
          <p:cNvPr id="130" name="Rounded Rectangle 12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03:14</a:t>
            </a:r>
          </a:p>
        </p:txBody>
      </p:sp>
      <p:sp>
        <p:nvSpPr>
          <p:cNvPr id="131" name="Rounded Rectangle 13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03:13</a:t>
            </a:r>
          </a:p>
        </p:txBody>
      </p:sp>
      <p:sp>
        <p:nvSpPr>
          <p:cNvPr id="132" name="Rounded Rectangle 13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03:12</a:t>
            </a:r>
          </a:p>
        </p:txBody>
      </p:sp>
      <p:sp>
        <p:nvSpPr>
          <p:cNvPr id="133" name="Rounded Rectangle 13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03:11</a:t>
            </a:r>
          </a:p>
        </p:txBody>
      </p:sp>
      <p:sp>
        <p:nvSpPr>
          <p:cNvPr id="134" name="Rounded Rectangle 13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03:10</a:t>
            </a:r>
          </a:p>
        </p:txBody>
      </p:sp>
      <p:sp>
        <p:nvSpPr>
          <p:cNvPr id="135" name="Rounded Rectangle 13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03:09</a:t>
            </a:r>
          </a:p>
        </p:txBody>
      </p:sp>
      <p:sp>
        <p:nvSpPr>
          <p:cNvPr id="136" name="Rounded Rectangle 13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03:08</a:t>
            </a:r>
          </a:p>
        </p:txBody>
      </p:sp>
      <p:sp>
        <p:nvSpPr>
          <p:cNvPr id="137" name="Rounded Rectangle 13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03:07</a:t>
            </a:r>
          </a:p>
        </p:txBody>
      </p:sp>
      <p:sp>
        <p:nvSpPr>
          <p:cNvPr id="138" name="Rounded Rectangle 13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03:06</a:t>
            </a:r>
          </a:p>
        </p:txBody>
      </p:sp>
      <p:sp>
        <p:nvSpPr>
          <p:cNvPr id="139" name="Rounded Rectangle 13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03:05</a:t>
            </a:r>
          </a:p>
        </p:txBody>
      </p:sp>
      <p:sp>
        <p:nvSpPr>
          <p:cNvPr id="140" name="Rounded Rectangle 13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03:04</a:t>
            </a:r>
          </a:p>
        </p:txBody>
      </p:sp>
      <p:sp>
        <p:nvSpPr>
          <p:cNvPr id="141" name="Rounded Rectangle 14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03:03</a:t>
            </a:r>
          </a:p>
        </p:txBody>
      </p:sp>
      <p:sp>
        <p:nvSpPr>
          <p:cNvPr id="142" name="Rounded Rectangle 14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03:02</a:t>
            </a:r>
          </a:p>
        </p:txBody>
      </p:sp>
      <p:sp>
        <p:nvSpPr>
          <p:cNvPr id="143" name="Rounded Rectangle 14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03:01</a:t>
            </a:r>
          </a:p>
        </p:txBody>
      </p:sp>
      <p:sp>
        <p:nvSpPr>
          <p:cNvPr id="144" name="Rounded Rectangle 14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03:00</a:t>
            </a:r>
          </a:p>
        </p:txBody>
      </p:sp>
      <p:sp>
        <p:nvSpPr>
          <p:cNvPr id="145" name="Rounded Rectangle 14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02:59</a:t>
            </a:r>
          </a:p>
        </p:txBody>
      </p:sp>
      <p:sp>
        <p:nvSpPr>
          <p:cNvPr id="146" name="Rounded Rectangle 14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02:58</a:t>
            </a:r>
          </a:p>
        </p:txBody>
      </p:sp>
      <p:sp>
        <p:nvSpPr>
          <p:cNvPr id="147" name="Rounded Rectangle 14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02:57</a:t>
            </a:r>
          </a:p>
        </p:txBody>
      </p:sp>
      <p:sp>
        <p:nvSpPr>
          <p:cNvPr id="148" name="Rounded Rectangle 14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02:56</a:t>
            </a:r>
          </a:p>
        </p:txBody>
      </p:sp>
      <p:sp>
        <p:nvSpPr>
          <p:cNvPr id="149" name="Rounded Rectangle 14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02:55</a:t>
            </a:r>
          </a:p>
        </p:txBody>
      </p:sp>
      <p:sp>
        <p:nvSpPr>
          <p:cNvPr id="150" name="Rounded Rectangle 14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02:54</a:t>
            </a:r>
          </a:p>
        </p:txBody>
      </p:sp>
      <p:sp>
        <p:nvSpPr>
          <p:cNvPr id="151" name="Rounded Rectangle 15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02:53</a:t>
            </a:r>
          </a:p>
        </p:txBody>
      </p:sp>
      <p:sp>
        <p:nvSpPr>
          <p:cNvPr id="152" name="Rounded Rectangle 15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02:52</a:t>
            </a:r>
          </a:p>
        </p:txBody>
      </p:sp>
      <p:sp>
        <p:nvSpPr>
          <p:cNvPr id="153" name="Rounded Rectangle 15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02:51</a:t>
            </a:r>
          </a:p>
        </p:txBody>
      </p:sp>
      <p:sp>
        <p:nvSpPr>
          <p:cNvPr id="154" name="Rounded Rectangle 15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02:50</a:t>
            </a:r>
          </a:p>
        </p:txBody>
      </p:sp>
      <p:sp>
        <p:nvSpPr>
          <p:cNvPr id="155" name="Rounded Rectangle 15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02:49</a:t>
            </a:r>
          </a:p>
        </p:txBody>
      </p:sp>
      <p:sp>
        <p:nvSpPr>
          <p:cNvPr id="156" name="Rounded Rectangle 15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02:48</a:t>
            </a:r>
          </a:p>
        </p:txBody>
      </p:sp>
      <p:sp>
        <p:nvSpPr>
          <p:cNvPr id="157" name="Rounded Rectangle 15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02:47</a:t>
            </a:r>
          </a:p>
        </p:txBody>
      </p:sp>
      <p:sp>
        <p:nvSpPr>
          <p:cNvPr id="158" name="Rounded Rectangle 15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02:46</a:t>
            </a:r>
          </a:p>
        </p:txBody>
      </p:sp>
      <p:sp>
        <p:nvSpPr>
          <p:cNvPr id="159" name="Rounded Rectangle 15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02:45</a:t>
            </a:r>
          </a:p>
        </p:txBody>
      </p:sp>
      <p:sp>
        <p:nvSpPr>
          <p:cNvPr id="160" name="Rounded Rectangle 15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02:44</a:t>
            </a:r>
          </a:p>
        </p:txBody>
      </p:sp>
      <p:sp>
        <p:nvSpPr>
          <p:cNvPr id="161" name="Rounded Rectangle 16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02:43</a:t>
            </a:r>
          </a:p>
        </p:txBody>
      </p:sp>
      <p:sp>
        <p:nvSpPr>
          <p:cNvPr id="162" name="Rounded Rectangle 16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02:42</a:t>
            </a:r>
          </a:p>
        </p:txBody>
      </p:sp>
      <p:sp>
        <p:nvSpPr>
          <p:cNvPr id="163" name="Rounded Rectangle 16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02:41</a:t>
            </a:r>
          </a:p>
        </p:txBody>
      </p:sp>
      <p:sp>
        <p:nvSpPr>
          <p:cNvPr id="164" name="Rounded Rectangle 16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02:40</a:t>
            </a:r>
          </a:p>
        </p:txBody>
      </p:sp>
      <p:sp>
        <p:nvSpPr>
          <p:cNvPr id="165" name="Rounded Rectangle 16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02:39</a:t>
            </a:r>
          </a:p>
        </p:txBody>
      </p:sp>
      <p:sp>
        <p:nvSpPr>
          <p:cNvPr id="166" name="Rounded Rectangle 16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02:38</a:t>
            </a:r>
          </a:p>
        </p:txBody>
      </p:sp>
      <p:sp>
        <p:nvSpPr>
          <p:cNvPr id="167" name="Rounded Rectangle 16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02:37</a:t>
            </a:r>
          </a:p>
        </p:txBody>
      </p:sp>
      <p:sp>
        <p:nvSpPr>
          <p:cNvPr id="168" name="Rounded Rectangle 16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02:36</a:t>
            </a:r>
          </a:p>
        </p:txBody>
      </p:sp>
      <p:sp>
        <p:nvSpPr>
          <p:cNvPr id="169" name="Rounded Rectangle 16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02:35</a:t>
            </a:r>
          </a:p>
        </p:txBody>
      </p:sp>
      <p:sp>
        <p:nvSpPr>
          <p:cNvPr id="170" name="Rounded Rectangle 16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02:34</a:t>
            </a:r>
          </a:p>
        </p:txBody>
      </p:sp>
      <p:sp>
        <p:nvSpPr>
          <p:cNvPr id="171" name="Rounded Rectangle 17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02:33</a:t>
            </a:r>
          </a:p>
        </p:txBody>
      </p:sp>
      <p:sp>
        <p:nvSpPr>
          <p:cNvPr id="172" name="Rounded Rectangle 17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02:32</a:t>
            </a:r>
          </a:p>
        </p:txBody>
      </p:sp>
      <p:sp>
        <p:nvSpPr>
          <p:cNvPr id="173" name="Rounded Rectangle 17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02:31</a:t>
            </a:r>
          </a:p>
        </p:txBody>
      </p:sp>
      <p:sp>
        <p:nvSpPr>
          <p:cNvPr id="174" name="Rounded Rectangle 17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02:30</a:t>
            </a:r>
          </a:p>
        </p:txBody>
      </p:sp>
      <p:sp>
        <p:nvSpPr>
          <p:cNvPr id="175" name="Rounded Rectangle 17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02:29</a:t>
            </a:r>
          </a:p>
        </p:txBody>
      </p:sp>
      <p:sp>
        <p:nvSpPr>
          <p:cNvPr id="176" name="Rounded Rectangle 17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02:28</a:t>
            </a:r>
          </a:p>
        </p:txBody>
      </p:sp>
      <p:sp>
        <p:nvSpPr>
          <p:cNvPr id="177" name="Rounded Rectangle 17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02:27</a:t>
            </a:r>
          </a:p>
        </p:txBody>
      </p:sp>
      <p:sp>
        <p:nvSpPr>
          <p:cNvPr id="178" name="Rounded Rectangle 17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02:26</a:t>
            </a:r>
          </a:p>
        </p:txBody>
      </p:sp>
      <p:sp>
        <p:nvSpPr>
          <p:cNvPr id="179" name="Rounded Rectangle 17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02:25</a:t>
            </a:r>
          </a:p>
        </p:txBody>
      </p:sp>
      <p:sp>
        <p:nvSpPr>
          <p:cNvPr id="180" name="Rounded Rectangle 17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02:24</a:t>
            </a:r>
          </a:p>
        </p:txBody>
      </p:sp>
      <p:sp>
        <p:nvSpPr>
          <p:cNvPr id="181" name="Rounded Rectangle 18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02:23</a:t>
            </a:r>
          </a:p>
        </p:txBody>
      </p:sp>
      <p:sp>
        <p:nvSpPr>
          <p:cNvPr id="182" name="Rounded Rectangle 18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02:22</a:t>
            </a:r>
          </a:p>
        </p:txBody>
      </p:sp>
      <p:sp>
        <p:nvSpPr>
          <p:cNvPr id="183" name="Rounded Rectangle 18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02:21</a:t>
            </a:r>
          </a:p>
        </p:txBody>
      </p:sp>
      <p:sp>
        <p:nvSpPr>
          <p:cNvPr id="184" name="Rounded Rectangle 18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02:20</a:t>
            </a:r>
          </a:p>
        </p:txBody>
      </p:sp>
      <p:sp>
        <p:nvSpPr>
          <p:cNvPr id="185" name="Rounded Rectangle 18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02:19</a:t>
            </a:r>
          </a:p>
        </p:txBody>
      </p:sp>
      <p:sp>
        <p:nvSpPr>
          <p:cNvPr id="186" name="Rounded Rectangle 18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02:18</a:t>
            </a:r>
          </a:p>
        </p:txBody>
      </p:sp>
      <p:sp>
        <p:nvSpPr>
          <p:cNvPr id="187" name="Rounded Rectangle 18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02:17</a:t>
            </a:r>
          </a:p>
        </p:txBody>
      </p:sp>
      <p:sp>
        <p:nvSpPr>
          <p:cNvPr id="188" name="Rounded Rectangle 18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02:16</a:t>
            </a:r>
          </a:p>
        </p:txBody>
      </p:sp>
      <p:sp>
        <p:nvSpPr>
          <p:cNvPr id="189" name="Rounded Rectangle 18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02:15</a:t>
            </a:r>
          </a:p>
        </p:txBody>
      </p:sp>
      <p:sp>
        <p:nvSpPr>
          <p:cNvPr id="190" name="Rounded Rectangle 18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02:14</a:t>
            </a:r>
          </a:p>
        </p:txBody>
      </p:sp>
      <p:sp>
        <p:nvSpPr>
          <p:cNvPr id="191" name="Rounded Rectangle 19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02:13</a:t>
            </a:r>
          </a:p>
        </p:txBody>
      </p:sp>
      <p:sp>
        <p:nvSpPr>
          <p:cNvPr id="192" name="Rounded Rectangle 19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02:12</a:t>
            </a:r>
          </a:p>
        </p:txBody>
      </p:sp>
      <p:sp>
        <p:nvSpPr>
          <p:cNvPr id="193" name="Rounded Rectangle 19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02:11</a:t>
            </a:r>
          </a:p>
        </p:txBody>
      </p:sp>
      <p:sp>
        <p:nvSpPr>
          <p:cNvPr id="194" name="Rounded Rectangle 19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02:10</a:t>
            </a:r>
          </a:p>
        </p:txBody>
      </p:sp>
      <p:sp>
        <p:nvSpPr>
          <p:cNvPr id="195" name="Rounded Rectangle 19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02:09</a:t>
            </a:r>
          </a:p>
        </p:txBody>
      </p:sp>
      <p:sp>
        <p:nvSpPr>
          <p:cNvPr id="196" name="Rounded Rectangle 19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02:08</a:t>
            </a:r>
          </a:p>
        </p:txBody>
      </p:sp>
      <p:sp>
        <p:nvSpPr>
          <p:cNvPr id="197" name="Rounded Rectangle 19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02:07</a:t>
            </a:r>
          </a:p>
        </p:txBody>
      </p:sp>
      <p:sp>
        <p:nvSpPr>
          <p:cNvPr id="198" name="Rounded Rectangle 19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02:06</a:t>
            </a:r>
          </a:p>
        </p:txBody>
      </p:sp>
      <p:sp>
        <p:nvSpPr>
          <p:cNvPr id="199" name="Rounded Rectangle 19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02:05</a:t>
            </a:r>
          </a:p>
        </p:txBody>
      </p:sp>
      <p:sp>
        <p:nvSpPr>
          <p:cNvPr id="200" name="Rounded Rectangle 19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02:04</a:t>
            </a:r>
          </a:p>
        </p:txBody>
      </p:sp>
      <p:sp>
        <p:nvSpPr>
          <p:cNvPr id="201" name="Rounded Rectangle 20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02:03</a:t>
            </a:r>
          </a:p>
        </p:txBody>
      </p:sp>
      <p:sp>
        <p:nvSpPr>
          <p:cNvPr id="202" name="Rounded Rectangle 20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02:02</a:t>
            </a:r>
          </a:p>
        </p:txBody>
      </p:sp>
      <p:sp>
        <p:nvSpPr>
          <p:cNvPr id="203" name="Rounded Rectangle 20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02:01</a:t>
            </a:r>
          </a:p>
        </p:txBody>
      </p:sp>
      <p:sp>
        <p:nvSpPr>
          <p:cNvPr id="204" name="Rounded Rectangle 20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02:00</a:t>
            </a:r>
          </a:p>
        </p:txBody>
      </p:sp>
      <p:sp>
        <p:nvSpPr>
          <p:cNvPr id="205" name="Rounded Rectangle 20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01:59</a:t>
            </a:r>
          </a:p>
        </p:txBody>
      </p:sp>
      <p:sp>
        <p:nvSpPr>
          <p:cNvPr id="206" name="Rounded Rectangle 20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01:58</a:t>
            </a:r>
          </a:p>
        </p:txBody>
      </p:sp>
      <p:sp>
        <p:nvSpPr>
          <p:cNvPr id="207" name="Rounded Rectangle 20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01:57</a:t>
            </a:r>
          </a:p>
        </p:txBody>
      </p:sp>
      <p:sp>
        <p:nvSpPr>
          <p:cNvPr id="208" name="Rounded Rectangle 20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01:56</a:t>
            </a:r>
          </a:p>
        </p:txBody>
      </p:sp>
      <p:sp>
        <p:nvSpPr>
          <p:cNvPr id="209" name="Rounded Rectangle 20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01:55</a:t>
            </a:r>
          </a:p>
        </p:txBody>
      </p:sp>
      <p:sp>
        <p:nvSpPr>
          <p:cNvPr id="210" name="Rounded Rectangle 20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01:54</a:t>
            </a:r>
          </a:p>
        </p:txBody>
      </p:sp>
      <p:sp>
        <p:nvSpPr>
          <p:cNvPr id="211" name="Rounded Rectangle 21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01:53</a:t>
            </a:r>
          </a:p>
        </p:txBody>
      </p:sp>
      <p:sp>
        <p:nvSpPr>
          <p:cNvPr id="212" name="Rounded Rectangle 21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01:52</a:t>
            </a:r>
          </a:p>
        </p:txBody>
      </p:sp>
      <p:sp>
        <p:nvSpPr>
          <p:cNvPr id="213" name="Rounded Rectangle 21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01:51</a:t>
            </a:r>
          </a:p>
        </p:txBody>
      </p:sp>
      <p:sp>
        <p:nvSpPr>
          <p:cNvPr id="214" name="Rounded Rectangle 21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01:50</a:t>
            </a:r>
          </a:p>
        </p:txBody>
      </p:sp>
      <p:sp>
        <p:nvSpPr>
          <p:cNvPr id="215" name="Rounded Rectangle 21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01:49</a:t>
            </a:r>
          </a:p>
        </p:txBody>
      </p:sp>
      <p:sp>
        <p:nvSpPr>
          <p:cNvPr id="216" name="Rounded Rectangle 21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01:48</a:t>
            </a:r>
          </a:p>
        </p:txBody>
      </p:sp>
      <p:sp>
        <p:nvSpPr>
          <p:cNvPr id="217" name="Rounded Rectangle 21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01:47</a:t>
            </a:r>
          </a:p>
        </p:txBody>
      </p:sp>
      <p:sp>
        <p:nvSpPr>
          <p:cNvPr id="218" name="Rounded Rectangle 21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01:46</a:t>
            </a:r>
          </a:p>
        </p:txBody>
      </p:sp>
      <p:sp>
        <p:nvSpPr>
          <p:cNvPr id="219" name="Rounded Rectangle 21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01:45</a:t>
            </a:r>
          </a:p>
        </p:txBody>
      </p:sp>
      <p:sp>
        <p:nvSpPr>
          <p:cNvPr id="220" name="Rounded Rectangle 21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01:44</a:t>
            </a:r>
          </a:p>
        </p:txBody>
      </p:sp>
      <p:sp>
        <p:nvSpPr>
          <p:cNvPr id="221" name="Rounded Rectangle 22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01:43</a:t>
            </a:r>
          </a:p>
        </p:txBody>
      </p:sp>
      <p:sp>
        <p:nvSpPr>
          <p:cNvPr id="222" name="Rounded Rectangle 22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01:42</a:t>
            </a:r>
          </a:p>
        </p:txBody>
      </p:sp>
      <p:sp>
        <p:nvSpPr>
          <p:cNvPr id="223" name="Rounded Rectangle 22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01:41</a:t>
            </a:r>
          </a:p>
        </p:txBody>
      </p:sp>
      <p:sp>
        <p:nvSpPr>
          <p:cNvPr id="224" name="Rounded Rectangle 22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01:40</a:t>
            </a:r>
          </a:p>
        </p:txBody>
      </p:sp>
      <p:sp>
        <p:nvSpPr>
          <p:cNvPr id="225" name="Rounded Rectangle 22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01:39</a:t>
            </a:r>
          </a:p>
        </p:txBody>
      </p:sp>
      <p:sp>
        <p:nvSpPr>
          <p:cNvPr id="226" name="Rounded Rectangle 22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01:38</a:t>
            </a:r>
          </a:p>
        </p:txBody>
      </p:sp>
      <p:sp>
        <p:nvSpPr>
          <p:cNvPr id="227" name="Rounded Rectangle 22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01:37</a:t>
            </a:r>
          </a:p>
        </p:txBody>
      </p:sp>
      <p:sp>
        <p:nvSpPr>
          <p:cNvPr id="228" name="Rounded Rectangle 22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01:36</a:t>
            </a:r>
          </a:p>
        </p:txBody>
      </p:sp>
      <p:sp>
        <p:nvSpPr>
          <p:cNvPr id="229" name="Rounded Rectangle 22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01:35</a:t>
            </a:r>
          </a:p>
        </p:txBody>
      </p:sp>
      <p:sp>
        <p:nvSpPr>
          <p:cNvPr id="230" name="Rounded Rectangle 22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01:34</a:t>
            </a:r>
          </a:p>
        </p:txBody>
      </p:sp>
      <p:sp>
        <p:nvSpPr>
          <p:cNvPr id="231" name="Rounded Rectangle 23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01:33</a:t>
            </a:r>
          </a:p>
        </p:txBody>
      </p:sp>
      <p:sp>
        <p:nvSpPr>
          <p:cNvPr id="232" name="Rounded Rectangle 23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01:32</a:t>
            </a:r>
          </a:p>
        </p:txBody>
      </p:sp>
      <p:sp>
        <p:nvSpPr>
          <p:cNvPr id="233" name="Rounded Rectangle 23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01:31</a:t>
            </a:r>
          </a:p>
        </p:txBody>
      </p:sp>
      <p:sp>
        <p:nvSpPr>
          <p:cNvPr id="234" name="Rounded Rectangle 23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01:30</a:t>
            </a:r>
          </a:p>
        </p:txBody>
      </p:sp>
      <p:sp>
        <p:nvSpPr>
          <p:cNvPr id="235" name="Rounded Rectangle 23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01:29</a:t>
            </a:r>
          </a:p>
        </p:txBody>
      </p:sp>
      <p:sp>
        <p:nvSpPr>
          <p:cNvPr id="236" name="Rounded Rectangle 23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01:28</a:t>
            </a:r>
          </a:p>
        </p:txBody>
      </p:sp>
      <p:sp>
        <p:nvSpPr>
          <p:cNvPr id="237" name="Rounded Rectangle 23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01:27</a:t>
            </a:r>
          </a:p>
        </p:txBody>
      </p:sp>
      <p:sp>
        <p:nvSpPr>
          <p:cNvPr id="238" name="Rounded Rectangle 23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01:26</a:t>
            </a:r>
          </a:p>
        </p:txBody>
      </p:sp>
      <p:sp>
        <p:nvSpPr>
          <p:cNvPr id="239" name="Rounded Rectangle 23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01:25</a:t>
            </a:r>
          </a:p>
        </p:txBody>
      </p:sp>
      <p:sp>
        <p:nvSpPr>
          <p:cNvPr id="240" name="Rounded Rectangle 23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01:24</a:t>
            </a:r>
          </a:p>
        </p:txBody>
      </p:sp>
      <p:sp>
        <p:nvSpPr>
          <p:cNvPr id="241" name="Rounded Rectangle 24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01:23</a:t>
            </a:r>
          </a:p>
        </p:txBody>
      </p:sp>
      <p:sp>
        <p:nvSpPr>
          <p:cNvPr id="242" name="Rounded Rectangle 24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01:22</a:t>
            </a:r>
          </a:p>
        </p:txBody>
      </p:sp>
      <p:sp>
        <p:nvSpPr>
          <p:cNvPr id="243" name="Rounded Rectangle 24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01:21</a:t>
            </a:r>
          </a:p>
        </p:txBody>
      </p:sp>
      <p:sp>
        <p:nvSpPr>
          <p:cNvPr id="244" name="Rounded Rectangle 24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01:20</a:t>
            </a:r>
          </a:p>
        </p:txBody>
      </p:sp>
      <p:sp>
        <p:nvSpPr>
          <p:cNvPr id="245" name="Rounded Rectangle 24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01:19</a:t>
            </a:r>
          </a:p>
        </p:txBody>
      </p:sp>
      <p:sp>
        <p:nvSpPr>
          <p:cNvPr id="246" name="Rounded Rectangle 24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01:18</a:t>
            </a:r>
          </a:p>
        </p:txBody>
      </p:sp>
      <p:sp>
        <p:nvSpPr>
          <p:cNvPr id="247" name="Rounded Rectangle 24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01:17</a:t>
            </a:r>
          </a:p>
        </p:txBody>
      </p:sp>
      <p:sp>
        <p:nvSpPr>
          <p:cNvPr id="248" name="Rounded Rectangle 24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01:16</a:t>
            </a:r>
          </a:p>
        </p:txBody>
      </p:sp>
      <p:sp>
        <p:nvSpPr>
          <p:cNvPr id="249" name="Rounded Rectangle 24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01:15</a:t>
            </a:r>
          </a:p>
        </p:txBody>
      </p:sp>
      <p:sp>
        <p:nvSpPr>
          <p:cNvPr id="250" name="Rounded Rectangle 24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01:14</a:t>
            </a:r>
          </a:p>
        </p:txBody>
      </p:sp>
      <p:sp>
        <p:nvSpPr>
          <p:cNvPr id="251" name="Rounded Rectangle 25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01:13</a:t>
            </a:r>
          </a:p>
        </p:txBody>
      </p:sp>
      <p:sp>
        <p:nvSpPr>
          <p:cNvPr id="252" name="Rounded Rectangle 25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01:12</a:t>
            </a:r>
          </a:p>
        </p:txBody>
      </p:sp>
      <p:sp>
        <p:nvSpPr>
          <p:cNvPr id="253" name="Rounded Rectangle 25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01:11</a:t>
            </a:r>
          </a:p>
        </p:txBody>
      </p:sp>
      <p:sp>
        <p:nvSpPr>
          <p:cNvPr id="254" name="Rounded Rectangle 25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01:10</a:t>
            </a:r>
          </a:p>
        </p:txBody>
      </p:sp>
      <p:sp>
        <p:nvSpPr>
          <p:cNvPr id="255" name="Rounded Rectangle 25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01:09</a:t>
            </a:r>
          </a:p>
        </p:txBody>
      </p:sp>
      <p:sp>
        <p:nvSpPr>
          <p:cNvPr id="256" name="Rounded Rectangle 25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01:08</a:t>
            </a:r>
          </a:p>
        </p:txBody>
      </p:sp>
      <p:sp>
        <p:nvSpPr>
          <p:cNvPr id="257" name="Rounded Rectangle 25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01:07</a:t>
            </a:r>
          </a:p>
        </p:txBody>
      </p:sp>
      <p:sp>
        <p:nvSpPr>
          <p:cNvPr id="258" name="Rounded Rectangle 25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01:06</a:t>
            </a:r>
          </a:p>
        </p:txBody>
      </p:sp>
      <p:sp>
        <p:nvSpPr>
          <p:cNvPr id="259" name="Rounded Rectangle 25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01:05</a:t>
            </a:r>
          </a:p>
        </p:txBody>
      </p:sp>
      <p:sp>
        <p:nvSpPr>
          <p:cNvPr id="260" name="Rounded Rectangle 25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01:04</a:t>
            </a:r>
          </a:p>
        </p:txBody>
      </p:sp>
      <p:sp>
        <p:nvSpPr>
          <p:cNvPr id="261" name="Rounded Rectangle 26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01:03</a:t>
            </a:r>
          </a:p>
        </p:txBody>
      </p:sp>
      <p:sp>
        <p:nvSpPr>
          <p:cNvPr id="262" name="Rounded Rectangle 26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01:02</a:t>
            </a:r>
          </a:p>
        </p:txBody>
      </p:sp>
      <p:sp>
        <p:nvSpPr>
          <p:cNvPr id="263" name="Rounded Rectangle 26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01:01</a:t>
            </a:r>
          </a:p>
        </p:txBody>
      </p:sp>
      <p:sp>
        <p:nvSpPr>
          <p:cNvPr id="264" name="Rounded Rectangle 26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01:00</a:t>
            </a:r>
          </a:p>
        </p:txBody>
      </p:sp>
      <p:sp>
        <p:nvSpPr>
          <p:cNvPr id="265" name="Rounded Rectangle 26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00:59</a:t>
            </a:r>
          </a:p>
        </p:txBody>
      </p:sp>
      <p:sp>
        <p:nvSpPr>
          <p:cNvPr id="266" name="Rounded Rectangle 26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00:58</a:t>
            </a:r>
          </a:p>
        </p:txBody>
      </p:sp>
      <p:sp>
        <p:nvSpPr>
          <p:cNvPr id="267" name="Rounded Rectangle 26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00:57</a:t>
            </a:r>
          </a:p>
        </p:txBody>
      </p:sp>
      <p:sp>
        <p:nvSpPr>
          <p:cNvPr id="268" name="Rounded Rectangle 26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00:56</a:t>
            </a:r>
          </a:p>
        </p:txBody>
      </p:sp>
      <p:sp>
        <p:nvSpPr>
          <p:cNvPr id="269" name="Rounded Rectangle 26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00:55</a:t>
            </a:r>
          </a:p>
        </p:txBody>
      </p:sp>
      <p:sp>
        <p:nvSpPr>
          <p:cNvPr id="270" name="Rounded Rectangle 26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00:54</a:t>
            </a:r>
          </a:p>
        </p:txBody>
      </p:sp>
      <p:sp>
        <p:nvSpPr>
          <p:cNvPr id="271" name="Rounded Rectangle 27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00:53</a:t>
            </a:r>
          </a:p>
        </p:txBody>
      </p:sp>
      <p:sp>
        <p:nvSpPr>
          <p:cNvPr id="272" name="Rounded Rectangle 27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00:52</a:t>
            </a:r>
          </a:p>
        </p:txBody>
      </p:sp>
      <p:sp>
        <p:nvSpPr>
          <p:cNvPr id="273" name="Rounded Rectangle 27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00:51</a:t>
            </a:r>
          </a:p>
        </p:txBody>
      </p:sp>
      <p:sp>
        <p:nvSpPr>
          <p:cNvPr id="274" name="Rounded Rectangle 27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00:50</a:t>
            </a:r>
          </a:p>
        </p:txBody>
      </p:sp>
      <p:sp>
        <p:nvSpPr>
          <p:cNvPr id="275" name="Rounded Rectangle 27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00:49</a:t>
            </a:r>
          </a:p>
        </p:txBody>
      </p:sp>
      <p:sp>
        <p:nvSpPr>
          <p:cNvPr id="276" name="Rounded Rectangle 27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00:48</a:t>
            </a:r>
          </a:p>
        </p:txBody>
      </p:sp>
      <p:sp>
        <p:nvSpPr>
          <p:cNvPr id="277" name="Rounded Rectangle 27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00:47</a:t>
            </a:r>
          </a:p>
        </p:txBody>
      </p:sp>
      <p:sp>
        <p:nvSpPr>
          <p:cNvPr id="278" name="Rounded Rectangle 27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00:46</a:t>
            </a:r>
          </a:p>
        </p:txBody>
      </p:sp>
      <p:sp>
        <p:nvSpPr>
          <p:cNvPr id="279" name="Rounded Rectangle 27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00:45</a:t>
            </a:r>
          </a:p>
        </p:txBody>
      </p:sp>
      <p:sp>
        <p:nvSpPr>
          <p:cNvPr id="280" name="Rounded Rectangle 27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00:44</a:t>
            </a:r>
          </a:p>
        </p:txBody>
      </p:sp>
      <p:sp>
        <p:nvSpPr>
          <p:cNvPr id="281" name="Rounded Rectangle 28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00:43</a:t>
            </a:r>
          </a:p>
        </p:txBody>
      </p:sp>
      <p:sp>
        <p:nvSpPr>
          <p:cNvPr id="282" name="Rounded Rectangle 28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00:42</a:t>
            </a:r>
          </a:p>
        </p:txBody>
      </p:sp>
      <p:sp>
        <p:nvSpPr>
          <p:cNvPr id="283" name="Rounded Rectangle 28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00:41</a:t>
            </a:r>
          </a:p>
        </p:txBody>
      </p:sp>
      <p:sp>
        <p:nvSpPr>
          <p:cNvPr id="284" name="Rounded Rectangle 28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00:40</a:t>
            </a:r>
          </a:p>
        </p:txBody>
      </p:sp>
      <p:sp>
        <p:nvSpPr>
          <p:cNvPr id="285" name="Rounded Rectangle 28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00:39</a:t>
            </a:r>
          </a:p>
        </p:txBody>
      </p:sp>
      <p:sp>
        <p:nvSpPr>
          <p:cNvPr id="286" name="Rounded Rectangle 28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00:38</a:t>
            </a:r>
          </a:p>
        </p:txBody>
      </p:sp>
      <p:sp>
        <p:nvSpPr>
          <p:cNvPr id="287" name="Rounded Rectangle 28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00:37</a:t>
            </a:r>
          </a:p>
        </p:txBody>
      </p:sp>
      <p:sp>
        <p:nvSpPr>
          <p:cNvPr id="288" name="Rounded Rectangle 28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00:36</a:t>
            </a:r>
          </a:p>
        </p:txBody>
      </p:sp>
      <p:sp>
        <p:nvSpPr>
          <p:cNvPr id="289" name="Rounded Rectangle 28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00:35</a:t>
            </a:r>
          </a:p>
        </p:txBody>
      </p:sp>
      <p:sp>
        <p:nvSpPr>
          <p:cNvPr id="290" name="Rounded Rectangle 28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00:34</a:t>
            </a:r>
          </a:p>
        </p:txBody>
      </p:sp>
      <p:sp>
        <p:nvSpPr>
          <p:cNvPr id="291" name="Rounded Rectangle 29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00:33</a:t>
            </a:r>
          </a:p>
        </p:txBody>
      </p:sp>
      <p:sp>
        <p:nvSpPr>
          <p:cNvPr id="292" name="Rounded Rectangle 29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00:32</a:t>
            </a:r>
          </a:p>
        </p:txBody>
      </p:sp>
      <p:sp>
        <p:nvSpPr>
          <p:cNvPr id="293" name="Rounded Rectangle 29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00:31</a:t>
            </a:r>
          </a:p>
        </p:txBody>
      </p:sp>
      <p:sp>
        <p:nvSpPr>
          <p:cNvPr id="294" name="Rounded Rectangle 29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00:30</a:t>
            </a:r>
          </a:p>
        </p:txBody>
      </p:sp>
      <p:sp>
        <p:nvSpPr>
          <p:cNvPr id="295" name="Rounded Rectangle 29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00:29</a:t>
            </a:r>
          </a:p>
        </p:txBody>
      </p:sp>
      <p:sp>
        <p:nvSpPr>
          <p:cNvPr id="296" name="Rounded Rectangle 29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00:28</a:t>
            </a:r>
          </a:p>
        </p:txBody>
      </p:sp>
      <p:sp>
        <p:nvSpPr>
          <p:cNvPr id="297" name="Rounded Rectangle 29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00:27</a:t>
            </a:r>
          </a:p>
        </p:txBody>
      </p:sp>
      <p:sp>
        <p:nvSpPr>
          <p:cNvPr id="298" name="Rounded Rectangle 29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00:26</a:t>
            </a:r>
          </a:p>
        </p:txBody>
      </p:sp>
      <p:sp>
        <p:nvSpPr>
          <p:cNvPr id="299" name="Rounded Rectangle 29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00:25</a:t>
            </a:r>
          </a:p>
        </p:txBody>
      </p:sp>
      <p:sp>
        <p:nvSpPr>
          <p:cNvPr id="300" name="Rounded Rectangle 29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00:24</a:t>
            </a:r>
          </a:p>
        </p:txBody>
      </p:sp>
      <p:sp>
        <p:nvSpPr>
          <p:cNvPr id="301" name="Rounded Rectangle 30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00:23</a:t>
            </a:r>
          </a:p>
        </p:txBody>
      </p:sp>
      <p:sp>
        <p:nvSpPr>
          <p:cNvPr id="302" name="Rounded Rectangle 30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00:22</a:t>
            </a:r>
          </a:p>
        </p:txBody>
      </p:sp>
      <p:sp>
        <p:nvSpPr>
          <p:cNvPr id="303" name="Rounded Rectangle 30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00:21</a:t>
            </a:r>
          </a:p>
        </p:txBody>
      </p:sp>
      <p:sp>
        <p:nvSpPr>
          <p:cNvPr id="304" name="Rounded Rectangle 30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00:20</a:t>
            </a:r>
          </a:p>
        </p:txBody>
      </p:sp>
      <p:sp>
        <p:nvSpPr>
          <p:cNvPr id="305" name="Rounded Rectangle 30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00:19</a:t>
            </a:r>
          </a:p>
        </p:txBody>
      </p:sp>
      <p:sp>
        <p:nvSpPr>
          <p:cNvPr id="306" name="Rounded Rectangle 30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00:18</a:t>
            </a:r>
          </a:p>
        </p:txBody>
      </p:sp>
      <p:sp>
        <p:nvSpPr>
          <p:cNvPr id="307" name="Rounded Rectangle 30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00:17</a:t>
            </a:r>
          </a:p>
        </p:txBody>
      </p:sp>
      <p:sp>
        <p:nvSpPr>
          <p:cNvPr id="308" name="Rounded Rectangle 30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00:16</a:t>
            </a:r>
          </a:p>
        </p:txBody>
      </p:sp>
      <p:sp>
        <p:nvSpPr>
          <p:cNvPr id="309" name="Rounded Rectangle 30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00:15</a:t>
            </a:r>
          </a:p>
        </p:txBody>
      </p:sp>
      <p:sp>
        <p:nvSpPr>
          <p:cNvPr id="310" name="Rounded Rectangle 30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00:14</a:t>
            </a:r>
          </a:p>
        </p:txBody>
      </p:sp>
      <p:sp>
        <p:nvSpPr>
          <p:cNvPr id="311" name="Rounded Rectangle 31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00:13</a:t>
            </a:r>
          </a:p>
        </p:txBody>
      </p:sp>
      <p:sp>
        <p:nvSpPr>
          <p:cNvPr id="312" name="Rounded Rectangle 31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00:12</a:t>
            </a:r>
          </a:p>
        </p:txBody>
      </p:sp>
      <p:sp>
        <p:nvSpPr>
          <p:cNvPr id="313" name="Rounded Rectangle 31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00:11</a:t>
            </a:r>
          </a:p>
        </p:txBody>
      </p:sp>
      <p:sp>
        <p:nvSpPr>
          <p:cNvPr id="314" name="Rounded Rectangle 31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00:10</a:t>
            </a:r>
          </a:p>
        </p:txBody>
      </p:sp>
      <p:sp>
        <p:nvSpPr>
          <p:cNvPr id="315" name="Rounded Rectangle 314"/>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00:09</a:t>
            </a:r>
          </a:p>
        </p:txBody>
      </p:sp>
      <p:sp>
        <p:nvSpPr>
          <p:cNvPr id="316" name="Rounded Rectangle 315"/>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00:08</a:t>
            </a:r>
          </a:p>
        </p:txBody>
      </p:sp>
      <p:sp>
        <p:nvSpPr>
          <p:cNvPr id="317" name="Rounded Rectangle 316"/>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00:07</a:t>
            </a:r>
          </a:p>
        </p:txBody>
      </p:sp>
      <p:sp>
        <p:nvSpPr>
          <p:cNvPr id="318" name="Rounded Rectangle 317"/>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00:06</a:t>
            </a:r>
          </a:p>
        </p:txBody>
      </p:sp>
      <p:sp>
        <p:nvSpPr>
          <p:cNvPr id="319" name="Rounded Rectangle 318"/>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00:05</a:t>
            </a:r>
          </a:p>
        </p:txBody>
      </p:sp>
      <p:sp>
        <p:nvSpPr>
          <p:cNvPr id="320" name="Rounded Rectangle 319"/>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00:04</a:t>
            </a:r>
          </a:p>
        </p:txBody>
      </p:sp>
      <p:sp>
        <p:nvSpPr>
          <p:cNvPr id="321" name="Rounded Rectangle 320"/>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00:03</a:t>
            </a:r>
          </a:p>
        </p:txBody>
      </p:sp>
      <p:sp>
        <p:nvSpPr>
          <p:cNvPr id="322" name="Rounded Rectangle 321"/>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00:02</a:t>
            </a:r>
          </a:p>
        </p:txBody>
      </p:sp>
      <p:sp>
        <p:nvSpPr>
          <p:cNvPr id="323" name="Rounded Rectangle 322"/>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a:t>00:01</a:t>
            </a:r>
          </a:p>
        </p:txBody>
      </p:sp>
      <p:sp>
        <p:nvSpPr>
          <p:cNvPr id="324" name="Rounded Rectangle 323"/>
          <p:cNvSpPr/>
          <p:nvPr/>
        </p:nvSpPr>
        <p:spPr>
          <a:xfrm>
            <a:off x="10633248" y="5661248"/>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dirty="0"/>
              <a:t>00:00</a:t>
            </a:r>
          </a:p>
        </p:txBody>
      </p:sp>
      <p:sp>
        <p:nvSpPr>
          <p:cNvPr id="325" name="Oval 324"/>
          <p:cNvSpPr/>
          <p:nvPr/>
        </p:nvSpPr>
        <p:spPr>
          <a:xfrm>
            <a:off x="11014248" y="6270848"/>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TG</a:t>
            </a:r>
          </a:p>
        </p:txBody>
      </p:sp>
    </p:spTree>
    <p:extLst>
      <p:ext uri="{BB962C8B-B14F-4D97-AF65-F5344CB8AC3E}">
        <p14:creationId xmlns:p14="http://schemas.microsoft.com/office/powerpoint/2010/main" val="33305337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par>
                                <p:cTn id="16" presetID="45"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anim calcmode="lin" valueType="num">
                                      <p:cBhvr>
                                        <p:cTn id="19" dur="2000" fill="hold"/>
                                        <p:tgtEl>
                                          <p:spTgt spid="21"/>
                                        </p:tgtEl>
                                        <p:attrNameLst>
                                          <p:attrName>ppt_w</p:attrName>
                                        </p:attrNameLst>
                                      </p:cBhvr>
                                      <p:tavLst>
                                        <p:tav tm="0" fmla="#ppt_w*sin(2.5*pi*$)">
                                          <p:val>
                                            <p:fltVal val="0"/>
                                          </p:val>
                                        </p:tav>
                                        <p:tav tm="100000">
                                          <p:val>
                                            <p:fltVal val="1"/>
                                          </p:val>
                                        </p:tav>
                                      </p:tavLst>
                                    </p:anim>
                                    <p:anim calcmode="lin" valueType="num">
                                      <p:cBhvr>
                                        <p:cTn id="20"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25"/>
                    </p:tgtEl>
                  </p:cond>
                </p:stCondLst>
                <p:endSync evt="end" delay="0">
                  <p:rtn val="all"/>
                </p:endSync>
                <p:childTnLst>
                  <p:par>
                    <p:cTn id="22" fill="hold">
                      <p:stCondLst>
                        <p:cond delay="0"/>
                      </p:stCondLst>
                      <p:childTnLst>
                        <p:par>
                          <p:cTn id="23" fill="hold">
                            <p:stCondLst>
                              <p:cond delay="0"/>
                            </p:stCondLst>
                            <p:childTnLst>
                              <p:par>
                                <p:cTn id="24" presetID="4" presetClass="exit" presetSubtype="16" fill="hold" grpId="0" nodeType="clickEffect">
                                  <p:stCondLst>
                                    <p:cond delay="0"/>
                                  </p:stCondLst>
                                  <p:childTnLst>
                                    <p:animEffect transition="out" filter="box(in)">
                                      <p:cBhvr>
                                        <p:cTn id="25" dur="500"/>
                                        <p:tgtEl>
                                          <p:spTgt spid="325"/>
                                        </p:tgtEl>
                                      </p:cBhvr>
                                    </p:animEffect>
                                    <p:set>
                                      <p:cBhvr>
                                        <p:cTn id="26" dur="1" fill="hold">
                                          <p:stCondLst>
                                            <p:cond delay="499"/>
                                          </p:stCondLst>
                                        </p:cTn>
                                        <p:tgtEl>
                                          <p:spTgt spid="325"/>
                                        </p:tgtEl>
                                        <p:attrNameLst>
                                          <p:attrName>style.visibility</p:attrName>
                                        </p:attrNameLst>
                                      </p:cBhvr>
                                      <p:to>
                                        <p:strVal val="hidden"/>
                                      </p:to>
                                    </p:set>
                                  </p:childTnLst>
                                </p:cTn>
                              </p:par>
                            </p:childTnLst>
                          </p:cTn>
                        </p:par>
                        <p:par>
                          <p:cTn id="27" fill="hold">
                            <p:stCondLst>
                              <p:cond delay="500"/>
                            </p:stCondLst>
                            <p:childTnLst>
                              <p:par>
                                <p:cTn id="28" presetID="11" presetClass="entr" presetSubtype="0" fill="hold" grpId="0" nodeType="afterEffect">
                                  <p:stCondLst>
                                    <p:cond delay="0"/>
                                  </p:stCondLst>
                                  <p:childTnLst>
                                    <p:set>
                                      <p:cBhvr>
                                        <p:cTn id="29" dur="1000">
                                          <p:stCondLst>
                                            <p:cond delay="0"/>
                                          </p:stCondLst>
                                        </p:cTn>
                                        <p:tgtEl>
                                          <p:spTgt spid="22"/>
                                        </p:tgtEl>
                                        <p:attrNameLst>
                                          <p:attrName>style.visibility</p:attrName>
                                        </p:attrNameLst>
                                      </p:cBhvr>
                                      <p:to>
                                        <p:strVal val="visible"/>
                                      </p:to>
                                    </p:set>
                                  </p:childTnLst>
                                </p:cTn>
                              </p:par>
                            </p:childTnLst>
                          </p:cTn>
                        </p:par>
                        <p:par>
                          <p:cTn id="30" fill="hold">
                            <p:stCondLst>
                              <p:cond delay="1500"/>
                            </p:stCondLst>
                            <p:childTnLst>
                              <p:par>
                                <p:cTn id="31" presetID="11" presetClass="entr" presetSubtype="0" fill="hold" grpId="0" nodeType="afterEffect">
                                  <p:stCondLst>
                                    <p:cond delay="0"/>
                                  </p:stCondLst>
                                  <p:childTnLst>
                                    <p:set>
                                      <p:cBhvr>
                                        <p:cTn id="32" dur="1000">
                                          <p:stCondLst>
                                            <p:cond delay="0"/>
                                          </p:stCondLst>
                                        </p:cTn>
                                        <p:tgtEl>
                                          <p:spTgt spid="23"/>
                                        </p:tgtEl>
                                        <p:attrNameLst>
                                          <p:attrName>style.visibility</p:attrName>
                                        </p:attrNameLst>
                                      </p:cBhvr>
                                      <p:to>
                                        <p:strVal val="visible"/>
                                      </p:to>
                                    </p:set>
                                  </p:childTnLst>
                                </p:cTn>
                              </p:par>
                            </p:childTnLst>
                          </p:cTn>
                        </p:par>
                        <p:par>
                          <p:cTn id="33" fill="hold">
                            <p:stCondLst>
                              <p:cond delay="2500"/>
                            </p:stCondLst>
                            <p:childTnLst>
                              <p:par>
                                <p:cTn id="34" presetID="11" presetClass="entr" presetSubtype="0" fill="hold" grpId="0" nodeType="afterEffect">
                                  <p:stCondLst>
                                    <p:cond delay="0"/>
                                  </p:stCondLst>
                                  <p:childTnLst>
                                    <p:set>
                                      <p:cBhvr>
                                        <p:cTn id="35" dur="1000">
                                          <p:stCondLst>
                                            <p:cond delay="0"/>
                                          </p:stCondLst>
                                        </p:cTn>
                                        <p:tgtEl>
                                          <p:spTgt spid="25"/>
                                        </p:tgtEl>
                                        <p:attrNameLst>
                                          <p:attrName>style.visibility</p:attrName>
                                        </p:attrNameLst>
                                      </p:cBhvr>
                                      <p:to>
                                        <p:strVal val="visible"/>
                                      </p:to>
                                    </p:set>
                                  </p:childTnLst>
                                </p:cTn>
                              </p:par>
                            </p:childTnLst>
                          </p:cTn>
                        </p:par>
                        <p:par>
                          <p:cTn id="36" fill="hold">
                            <p:stCondLst>
                              <p:cond delay="3500"/>
                            </p:stCondLst>
                            <p:childTnLst>
                              <p:par>
                                <p:cTn id="37" presetID="11" presetClass="entr" presetSubtype="0" fill="hold" grpId="0" nodeType="afterEffect">
                                  <p:stCondLst>
                                    <p:cond delay="0"/>
                                  </p:stCondLst>
                                  <p:childTnLst>
                                    <p:set>
                                      <p:cBhvr>
                                        <p:cTn id="38" dur="1000">
                                          <p:stCondLst>
                                            <p:cond delay="0"/>
                                          </p:stCondLst>
                                        </p:cTn>
                                        <p:tgtEl>
                                          <p:spTgt spid="27"/>
                                        </p:tgtEl>
                                        <p:attrNameLst>
                                          <p:attrName>style.visibility</p:attrName>
                                        </p:attrNameLst>
                                      </p:cBhvr>
                                      <p:to>
                                        <p:strVal val="visible"/>
                                      </p:to>
                                    </p:set>
                                  </p:childTnLst>
                                </p:cTn>
                              </p:par>
                            </p:childTnLst>
                          </p:cTn>
                        </p:par>
                        <p:par>
                          <p:cTn id="39" fill="hold">
                            <p:stCondLst>
                              <p:cond delay="4500"/>
                            </p:stCondLst>
                            <p:childTnLst>
                              <p:par>
                                <p:cTn id="40" presetID="11" presetClass="entr" presetSubtype="0" fill="hold" grpId="0" nodeType="afterEffect">
                                  <p:stCondLst>
                                    <p:cond delay="0"/>
                                  </p:stCondLst>
                                  <p:childTnLst>
                                    <p:set>
                                      <p:cBhvr>
                                        <p:cTn id="41" dur="1000">
                                          <p:stCondLst>
                                            <p:cond delay="0"/>
                                          </p:stCondLst>
                                        </p:cTn>
                                        <p:tgtEl>
                                          <p:spTgt spid="28"/>
                                        </p:tgtEl>
                                        <p:attrNameLst>
                                          <p:attrName>style.visibility</p:attrName>
                                        </p:attrNameLst>
                                      </p:cBhvr>
                                      <p:to>
                                        <p:strVal val="visible"/>
                                      </p:to>
                                    </p:set>
                                  </p:childTnLst>
                                </p:cTn>
                              </p:par>
                            </p:childTnLst>
                          </p:cTn>
                        </p:par>
                        <p:par>
                          <p:cTn id="42" fill="hold">
                            <p:stCondLst>
                              <p:cond delay="5500"/>
                            </p:stCondLst>
                            <p:childTnLst>
                              <p:par>
                                <p:cTn id="43" presetID="11" presetClass="entr" presetSubtype="0" fill="hold" grpId="0" nodeType="afterEffect">
                                  <p:stCondLst>
                                    <p:cond delay="0"/>
                                  </p:stCondLst>
                                  <p:childTnLst>
                                    <p:set>
                                      <p:cBhvr>
                                        <p:cTn id="44" dur="1000">
                                          <p:stCondLst>
                                            <p:cond delay="0"/>
                                          </p:stCondLst>
                                        </p:cTn>
                                        <p:tgtEl>
                                          <p:spTgt spid="29"/>
                                        </p:tgtEl>
                                        <p:attrNameLst>
                                          <p:attrName>style.visibility</p:attrName>
                                        </p:attrNameLst>
                                      </p:cBhvr>
                                      <p:to>
                                        <p:strVal val="visible"/>
                                      </p:to>
                                    </p:set>
                                  </p:childTnLst>
                                </p:cTn>
                              </p:par>
                            </p:childTnLst>
                          </p:cTn>
                        </p:par>
                        <p:par>
                          <p:cTn id="45" fill="hold">
                            <p:stCondLst>
                              <p:cond delay="6500"/>
                            </p:stCondLst>
                            <p:childTnLst>
                              <p:par>
                                <p:cTn id="46" presetID="11" presetClass="entr" presetSubtype="0" fill="hold" grpId="0" nodeType="afterEffect">
                                  <p:stCondLst>
                                    <p:cond delay="0"/>
                                  </p:stCondLst>
                                  <p:childTnLst>
                                    <p:set>
                                      <p:cBhvr>
                                        <p:cTn id="47" dur="1000">
                                          <p:stCondLst>
                                            <p:cond delay="0"/>
                                          </p:stCondLst>
                                        </p:cTn>
                                        <p:tgtEl>
                                          <p:spTgt spid="30"/>
                                        </p:tgtEl>
                                        <p:attrNameLst>
                                          <p:attrName>style.visibility</p:attrName>
                                        </p:attrNameLst>
                                      </p:cBhvr>
                                      <p:to>
                                        <p:strVal val="visible"/>
                                      </p:to>
                                    </p:set>
                                  </p:childTnLst>
                                </p:cTn>
                              </p:par>
                            </p:childTnLst>
                          </p:cTn>
                        </p:par>
                        <p:par>
                          <p:cTn id="48" fill="hold">
                            <p:stCondLst>
                              <p:cond delay="7500"/>
                            </p:stCondLst>
                            <p:childTnLst>
                              <p:par>
                                <p:cTn id="49" presetID="11" presetClass="entr" presetSubtype="0" fill="hold" grpId="0" nodeType="afterEffect">
                                  <p:stCondLst>
                                    <p:cond delay="0"/>
                                  </p:stCondLst>
                                  <p:childTnLst>
                                    <p:set>
                                      <p:cBhvr>
                                        <p:cTn id="50" dur="1000">
                                          <p:stCondLst>
                                            <p:cond delay="0"/>
                                          </p:stCondLst>
                                        </p:cTn>
                                        <p:tgtEl>
                                          <p:spTgt spid="31"/>
                                        </p:tgtEl>
                                        <p:attrNameLst>
                                          <p:attrName>style.visibility</p:attrName>
                                        </p:attrNameLst>
                                      </p:cBhvr>
                                      <p:to>
                                        <p:strVal val="visible"/>
                                      </p:to>
                                    </p:set>
                                  </p:childTnLst>
                                </p:cTn>
                              </p:par>
                            </p:childTnLst>
                          </p:cTn>
                        </p:par>
                        <p:par>
                          <p:cTn id="51" fill="hold">
                            <p:stCondLst>
                              <p:cond delay="8500"/>
                            </p:stCondLst>
                            <p:childTnLst>
                              <p:par>
                                <p:cTn id="52" presetID="11" presetClass="entr" presetSubtype="0" fill="hold" grpId="0" nodeType="afterEffect">
                                  <p:stCondLst>
                                    <p:cond delay="0"/>
                                  </p:stCondLst>
                                  <p:childTnLst>
                                    <p:set>
                                      <p:cBhvr>
                                        <p:cTn id="53" dur="1000">
                                          <p:stCondLst>
                                            <p:cond delay="0"/>
                                          </p:stCondLst>
                                        </p:cTn>
                                        <p:tgtEl>
                                          <p:spTgt spid="32"/>
                                        </p:tgtEl>
                                        <p:attrNameLst>
                                          <p:attrName>style.visibility</p:attrName>
                                        </p:attrNameLst>
                                      </p:cBhvr>
                                      <p:to>
                                        <p:strVal val="visible"/>
                                      </p:to>
                                    </p:set>
                                  </p:childTnLst>
                                </p:cTn>
                              </p:par>
                            </p:childTnLst>
                          </p:cTn>
                        </p:par>
                        <p:par>
                          <p:cTn id="54" fill="hold">
                            <p:stCondLst>
                              <p:cond delay="9500"/>
                            </p:stCondLst>
                            <p:childTnLst>
                              <p:par>
                                <p:cTn id="55" presetID="11" presetClass="entr" presetSubtype="0" fill="hold" grpId="0" nodeType="afterEffect">
                                  <p:stCondLst>
                                    <p:cond delay="0"/>
                                  </p:stCondLst>
                                  <p:childTnLst>
                                    <p:set>
                                      <p:cBhvr>
                                        <p:cTn id="56" dur="1000">
                                          <p:stCondLst>
                                            <p:cond delay="0"/>
                                          </p:stCondLst>
                                        </p:cTn>
                                        <p:tgtEl>
                                          <p:spTgt spid="33"/>
                                        </p:tgtEl>
                                        <p:attrNameLst>
                                          <p:attrName>style.visibility</p:attrName>
                                        </p:attrNameLst>
                                      </p:cBhvr>
                                      <p:to>
                                        <p:strVal val="visible"/>
                                      </p:to>
                                    </p:set>
                                  </p:childTnLst>
                                </p:cTn>
                              </p:par>
                            </p:childTnLst>
                          </p:cTn>
                        </p:par>
                        <p:par>
                          <p:cTn id="57" fill="hold">
                            <p:stCondLst>
                              <p:cond delay="10500"/>
                            </p:stCondLst>
                            <p:childTnLst>
                              <p:par>
                                <p:cTn id="58" presetID="11" presetClass="entr" presetSubtype="0" fill="hold" grpId="0" nodeType="afterEffect">
                                  <p:stCondLst>
                                    <p:cond delay="0"/>
                                  </p:stCondLst>
                                  <p:childTnLst>
                                    <p:set>
                                      <p:cBhvr>
                                        <p:cTn id="59" dur="1000">
                                          <p:stCondLst>
                                            <p:cond delay="0"/>
                                          </p:stCondLst>
                                        </p:cTn>
                                        <p:tgtEl>
                                          <p:spTgt spid="34"/>
                                        </p:tgtEl>
                                        <p:attrNameLst>
                                          <p:attrName>style.visibility</p:attrName>
                                        </p:attrNameLst>
                                      </p:cBhvr>
                                      <p:to>
                                        <p:strVal val="visible"/>
                                      </p:to>
                                    </p:set>
                                  </p:childTnLst>
                                </p:cTn>
                              </p:par>
                            </p:childTnLst>
                          </p:cTn>
                        </p:par>
                        <p:par>
                          <p:cTn id="60" fill="hold">
                            <p:stCondLst>
                              <p:cond delay="11500"/>
                            </p:stCondLst>
                            <p:childTnLst>
                              <p:par>
                                <p:cTn id="61" presetID="11" presetClass="entr" presetSubtype="0" fill="hold" grpId="0" nodeType="afterEffect">
                                  <p:stCondLst>
                                    <p:cond delay="0"/>
                                  </p:stCondLst>
                                  <p:childTnLst>
                                    <p:set>
                                      <p:cBhvr>
                                        <p:cTn id="62" dur="1000">
                                          <p:stCondLst>
                                            <p:cond delay="0"/>
                                          </p:stCondLst>
                                        </p:cTn>
                                        <p:tgtEl>
                                          <p:spTgt spid="35"/>
                                        </p:tgtEl>
                                        <p:attrNameLst>
                                          <p:attrName>style.visibility</p:attrName>
                                        </p:attrNameLst>
                                      </p:cBhvr>
                                      <p:to>
                                        <p:strVal val="visible"/>
                                      </p:to>
                                    </p:set>
                                  </p:childTnLst>
                                </p:cTn>
                              </p:par>
                            </p:childTnLst>
                          </p:cTn>
                        </p:par>
                        <p:par>
                          <p:cTn id="63" fill="hold">
                            <p:stCondLst>
                              <p:cond delay="12500"/>
                            </p:stCondLst>
                            <p:childTnLst>
                              <p:par>
                                <p:cTn id="64" presetID="11" presetClass="entr" presetSubtype="0" fill="hold" grpId="0" nodeType="afterEffect">
                                  <p:stCondLst>
                                    <p:cond delay="0"/>
                                  </p:stCondLst>
                                  <p:childTnLst>
                                    <p:set>
                                      <p:cBhvr>
                                        <p:cTn id="65" dur="1000">
                                          <p:stCondLst>
                                            <p:cond delay="0"/>
                                          </p:stCondLst>
                                        </p:cTn>
                                        <p:tgtEl>
                                          <p:spTgt spid="36"/>
                                        </p:tgtEl>
                                        <p:attrNameLst>
                                          <p:attrName>style.visibility</p:attrName>
                                        </p:attrNameLst>
                                      </p:cBhvr>
                                      <p:to>
                                        <p:strVal val="visible"/>
                                      </p:to>
                                    </p:set>
                                  </p:childTnLst>
                                </p:cTn>
                              </p:par>
                            </p:childTnLst>
                          </p:cTn>
                        </p:par>
                        <p:par>
                          <p:cTn id="66" fill="hold">
                            <p:stCondLst>
                              <p:cond delay="13500"/>
                            </p:stCondLst>
                            <p:childTnLst>
                              <p:par>
                                <p:cTn id="67" presetID="11" presetClass="entr" presetSubtype="0" fill="hold" grpId="0" nodeType="afterEffect">
                                  <p:stCondLst>
                                    <p:cond delay="0"/>
                                  </p:stCondLst>
                                  <p:childTnLst>
                                    <p:set>
                                      <p:cBhvr>
                                        <p:cTn id="68" dur="1000">
                                          <p:stCondLst>
                                            <p:cond delay="0"/>
                                          </p:stCondLst>
                                        </p:cTn>
                                        <p:tgtEl>
                                          <p:spTgt spid="37"/>
                                        </p:tgtEl>
                                        <p:attrNameLst>
                                          <p:attrName>style.visibility</p:attrName>
                                        </p:attrNameLst>
                                      </p:cBhvr>
                                      <p:to>
                                        <p:strVal val="visible"/>
                                      </p:to>
                                    </p:set>
                                  </p:childTnLst>
                                </p:cTn>
                              </p:par>
                            </p:childTnLst>
                          </p:cTn>
                        </p:par>
                        <p:par>
                          <p:cTn id="69" fill="hold">
                            <p:stCondLst>
                              <p:cond delay="14500"/>
                            </p:stCondLst>
                            <p:childTnLst>
                              <p:par>
                                <p:cTn id="70" presetID="11" presetClass="entr" presetSubtype="0" fill="hold" grpId="0" nodeType="afterEffect">
                                  <p:stCondLst>
                                    <p:cond delay="0"/>
                                  </p:stCondLst>
                                  <p:childTnLst>
                                    <p:set>
                                      <p:cBhvr>
                                        <p:cTn id="71" dur="1000">
                                          <p:stCondLst>
                                            <p:cond delay="0"/>
                                          </p:stCondLst>
                                        </p:cTn>
                                        <p:tgtEl>
                                          <p:spTgt spid="38"/>
                                        </p:tgtEl>
                                        <p:attrNameLst>
                                          <p:attrName>style.visibility</p:attrName>
                                        </p:attrNameLst>
                                      </p:cBhvr>
                                      <p:to>
                                        <p:strVal val="visible"/>
                                      </p:to>
                                    </p:set>
                                  </p:childTnLst>
                                </p:cTn>
                              </p:par>
                            </p:childTnLst>
                          </p:cTn>
                        </p:par>
                        <p:par>
                          <p:cTn id="72" fill="hold">
                            <p:stCondLst>
                              <p:cond delay="15500"/>
                            </p:stCondLst>
                            <p:childTnLst>
                              <p:par>
                                <p:cTn id="73" presetID="11" presetClass="entr" presetSubtype="0" fill="hold" grpId="0" nodeType="afterEffect">
                                  <p:stCondLst>
                                    <p:cond delay="0"/>
                                  </p:stCondLst>
                                  <p:childTnLst>
                                    <p:set>
                                      <p:cBhvr>
                                        <p:cTn id="74" dur="1000">
                                          <p:stCondLst>
                                            <p:cond delay="0"/>
                                          </p:stCondLst>
                                        </p:cTn>
                                        <p:tgtEl>
                                          <p:spTgt spid="39"/>
                                        </p:tgtEl>
                                        <p:attrNameLst>
                                          <p:attrName>style.visibility</p:attrName>
                                        </p:attrNameLst>
                                      </p:cBhvr>
                                      <p:to>
                                        <p:strVal val="visible"/>
                                      </p:to>
                                    </p:set>
                                  </p:childTnLst>
                                </p:cTn>
                              </p:par>
                            </p:childTnLst>
                          </p:cTn>
                        </p:par>
                        <p:par>
                          <p:cTn id="75" fill="hold">
                            <p:stCondLst>
                              <p:cond delay="16500"/>
                            </p:stCondLst>
                            <p:childTnLst>
                              <p:par>
                                <p:cTn id="76" presetID="11" presetClass="entr" presetSubtype="0" fill="hold" grpId="0" nodeType="afterEffect">
                                  <p:stCondLst>
                                    <p:cond delay="0"/>
                                  </p:stCondLst>
                                  <p:childTnLst>
                                    <p:set>
                                      <p:cBhvr>
                                        <p:cTn id="77" dur="1000">
                                          <p:stCondLst>
                                            <p:cond delay="0"/>
                                          </p:stCondLst>
                                        </p:cTn>
                                        <p:tgtEl>
                                          <p:spTgt spid="40"/>
                                        </p:tgtEl>
                                        <p:attrNameLst>
                                          <p:attrName>style.visibility</p:attrName>
                                        </p:attrNameLst>
                                      </p:cBhvr>
                                      <p:to>
                                        <p:strVal val="visible"/>
                                      </p:to>
                                    </p:set>
                                  </p:childTnLst>
                                </p:cTn>
                              </p:par>
                            </p:childTnLst>
                          </p:cTn>
                        </p:par>
                        <p:par>
                          <p:cTn id="78" fill="hold">
                            <p:stCondLst>
                              <p:cond delay="17500"/>
                            </p:stCondLst>
                            <p:childTnLst>
                              <p:par>
                                <p:cTn id="79" presetID="11" presetClass="entr" presetSubtype="0" fill="hold" grpId="0" nodeType="afterEffect">
                                  <p:stCondLst>
                                    <p:cond delay="0"/>
                                  </p:stCondLst>
                                  <p:childTnLst>
                                    <p:set>
                                      <p:cBhvr>
                                        <p:cTn id="80" dur="1000">
                                          <p:stCondLst>
                                            <p:cond delay="0"/>
                                          </p:stCondLst>
                                        </p:cTn>
                                        <p:tgtEl>
                                          <p:spTgt spid="41"/>
                                        </p:tgtEl>
                                        <p:attrNameLst>
                                          <p:attrName>style.visibility</p:attrName>
                                        </p:attrNameLst>
                                      </p:cBhvr>
                                      <p:to>
                                        <p:strVal val="visible"/>
                                      </p:to>
                                    </p:set>
                                  </p:childTnLst>
                                </p:cTn>
                              </p:par>
                            </p:childTnLst>
                          </p:cTn>
                        </p:par>
                        <p:par>
                          <p:cTn id="81" fill="hold">
                            <p:stCondLst>
                              <p:cond delay="18500"/>
                            </p:stCondLst>
                            <p:childTnLst>
                              <p:par>
                                <p:cTn id="82" presetID="11" presetClass="entr" presetSubtype="0" fill="hold" grpId="0" nodeType="afterEffect">
                                  <p:stCondLst>
                                    <p:cond delay="0"/>
                                  </p:stCondLst>
                                  <p:childTnLst>
                                    <p:set>
                                      <p:cBhvr>
                                        <p:cTn id="83" dur="1000">
                                          <p:stCondLst>
                                            <p:cond delay="0"/>
                                          </p:stCondLst>
                                        </p:cTn>
                                        <p:tgtEl>
                                          <p:spTgt spid="42"/>
                                        </p:tgtEl>
                                        <p:attrNameLst>
                                          <p:attrName>style.visibility</p:attrName>
                                        </p:attrNameLst>
                                      </p:cBhvr>
                                      <p:to>
                                        <p:strVal val="visible"/>
                                      </p:to>
                                    </p:set>
                                  </p:childTnLst>
                                </p:cTn>
                              </p:par>
                            </p:childTnLst>
                          </p:cTn>
                        </p:par>
                        <p:par>
                          <p:cTn id="84" fill="hold">
                            <p:stCondLst>
                              <p:cond delay="19500"/>
                            </p:stCondLst>
                            <p:childTnLst>
                              <p:par>
                                <p:cTn id="85" presetID="11" presetClass="entr" presetSubtype="0" fill="hold" grpId="0" nodeType="afterEffect">
                                  <p:stCondLst>
                                    <p:cond delay="0"/>
                                  </p:stCondLst>
                                  <p:childTnLst>
                                    <p:set>
                                      <p:cBhvr>
                                        <p:cTn id="86" dur="1000">
                                          <p:stCondLst>
                                            <p:cond delay="0"/>
                                          </p:stCondLst>
                                        </p:cTn>
                                        <p:tgtEl>
                                          <p:spTgt spid="43"/>
                                        </p:tgtEl>
                                        <p:attrNameLst>
                                          <p:attrName>style.visibility</p:attrName>
                                        </p:attrNameLst>
                                      </p:cBhvr>
                                      <p:to>
                                        <p:strVal val="visible"/>
                                      </p:to>
                                    </p:set>
                                  </p:childTnLst>
                                </p:cTn>
                              </p:par>
                            </p:childTnLst>
                          </p:cTn>
                        </p:par>
                        <p:par>
                          <p:cTn id="87" fill="hold">
                            <p:stCondLst>
                              <p:cond delay="20500"/>
                            </p:stCondLst>
                            <p:childTnLst>
                              <p:par>
                                <p:cTn id="88" presetID="11" presetClass="entr" presetSubtype="0" fill="hold" grpId="0" nodeType="afterEffect">
                                  <p:stCondLst>
                                    <p:cond delay="0"/>
                                  </p:stCondLst>
                                  <p:childTnLst>
                                    <p:set>
                                      <p:cBhvr>
                                        <p:cTn id="89" dur="1000">
                                          <p:stCondLst>
                                            <p:cond delay="0"/>
                                          </p:stCondLst>
                                        </p:cTn>
                                        <p:tgtEl>
                                          <p:spTgt spid="44"/>
                                        </p:tgtEl>
                                        <p:attrNameLst>
                                          <p:attrName>style.visibility</p:attrName>
                                        </p:attrNameLst>
                                      </p:cBhvr>
                                      <p:to>
                                        <p:strVal val="visible"/>
                                      </p:to>
                                    </p:set>
                                  </p:childTnLst>
                                </p:cTn>
                              </p:par>
                            </p:childTnLst>
                          </p:cTn>
                        </p:par>
                        <p:par>
                          <p:cTn id="90" fill="hold">
                            <p:stCondLst>
                              <p:cond delay="21500"/>
                            </p:stCondLst>
                            <p:childTnLst>
                              <p:par>
                                <p:cTn id="91" presetID="11" presetClass="entr" presetSubtype="0" fill="hold" grpId="0" nodeType="afterEffect">
                                  <p:stCondLst>
                                    <p:cond delay="0"/>
                                  </p:stCondLst>
                                  <p:childTnLst>
                                    <p:set>
                                      <p:cBhvr>
                                        <p:cTn id="92" dur="1000">
                                          <p:stCondLst>
                                            <p:cond delay="0"/>
                                          </p:stCondLst>
                                        </p:cTn>
                                        <p:tgtEl>
                                          <p:spTgt spid="45"/>
                                        </p:tgtEl>
                                        <p:attrNameLst>
                                          <p:attrName>style.visibility</p:attrName>
                                        </p:attrNameLst>
                                      </p:cBhvr>
                                      <p:to>
                                        <p:strVal val="visible"/>
                                      </p:to>
                                    </p:set>
                                  </p:childTnLst>
                                </p:cTn>
                              </p:par>
                            </p:childTnLst>
                          </p:cTn>
                        </p:par>
                        <p:par>
                          <p:cTn id="93" fill="hold">
                            <p:stCondLst>
                              <p:cond delay="22500"/>
                            </p:stCondLst>
                            <p:childTnLst>
                              <p:par>
                                <p:cTn id="94" presetID="11" presetClass="entr" presetSubtype="0" fill="hold" grpId="0" nodeType="afterEffect">
                                  <p:stCondLst>
                                    <p:cond delay="0"/>
                                  </p:stCondLst>
                                  <p:childTnLst>
                                    <p:set>
                                      <p:cBhvr>
                                        <p:cTn id="95" dur="1000">
                                          <p:stCondLst>
                                            <p:cond delay="0"/>
                                          </p:stCondLst>
                                        </p:cTn>
                                        <p:tgtEl>
                                          <p:spTgt spid="46"/>
                                        </p:tgtEl>
                                        <p:attrNameLst>
                                          <p:attrName>style.visibility</p:attrName>
                                        </p:attrNameLst>
                                      </p:cBhvr>
                                      <p:to>
                                        <p:strVal val="visible"/>
                                      </p:to>
                                    </p:set>
                                  </p:childTnLst>
                                </p:cTn>
                              </p:par>
                            </p:childTnLst>
                          </p:cTn>
                        </p:par>
                        <p:par>
                          <p:cTn id="96" fill="hold">
                            <p:stCondLst>
                              <p:cond delay="23500"/>
                            </p:stCondLst>
                            <p:childTnLst>
                              <p:par>
                                <p:cTn id="97" presetID="11" presetClass="entr" presetSubtype="0" fill="hold" grpId="0" nodeType="afterEffect">
                                  <p:stCondLst>
                                    <p:cond delay="0"/>
                                  </p:stCondLst>
                                  <p:childTnLst>
                                    <p:set>
                                      <p:cBhvr>
                                        <p:cTn id="98" dur="1000">
                                          <p:stCondLst>
                                            <p:cond delay="0"/>
                                          </p:stCondLst>
                                        </p:cTn>
                                        <p:tgtEl>
                                          <p:spTgt spid="47"/>
                                        </p:tgtEl>
                                        <p:attrNameLst>
                                          <p:attrName>style.visibility</p:attrName>
                                        </p:attrNameLst>
                                      </p:cBhvr>
                                      <p:to>
                                        <p:strVal val="visible"/>
                                      </p:to>
                                    </p:set>
                                  </p:childTnLst>
                                </p:cTn>
                              </p:par>
                            </p:childTnLst>
                          </p:cTn>
                        </p:par>
                        <p:par>
                          <p:cTn id="99" fill="hold">
                            <p:stCondLst>
                              <p:cond delay="24500"/>
                            </p:stCondLst>
                            <p:childTnLst>
                              <p:par>
                                <p:cTn id="100" presetID="11" presetClass="entr" presetSubtype="0" fill="hold" grpId="0" nodeType="afterEffect">
                                  <p:stCondLst>
                                    <p:cond delay="0"/>
                                  </p:stCondLst>
                                  <p:childTnLst>
                                    <p:set>
                                      <p:cBhvr>
                                        <p:cTn id="101" dur="1000">
                                          <p:stCondLst>
                                            <p:cond delay="0"/>
                                          </p:stCondLst>
                                        </p:cTn>
                                        <p:tgtEl>
                                          <p:spTgt spid="48"/>
                                        </p:tgtEl>
                                        <p:attrNameLst>
                                          <p:attrName>style.visibility</p:attrName>
                                        </p:attrNameLst>
                                      </p:cBhvr>
                                      <p:to>
                                        <p:strVal val="visible"/>
                                      </p:to>
                                    </p:set>
                                  </p:childTnLst>
                                </p:cTn>
                              </p:par>
                            </p:childTnLst>
                          </p:cTn>
                        </p:par>
                        <p:par>
                          <p:cTn id="102" fill="hold">
                            <p:stCondLst>
                              <p:cond delay="25500"/>
                            </p:stCondLst>
                            <p:childTnLst>
                              <p:par>
                                <p:cTn id="103" presetID="11" presetClass="entr" presetSubtype="0" fill="hold" grpId="0" nodeType="afterEffect">
                                  <p:stCondLst>
                                    <p:cond delay="0"/>
                                  </p:stCondLst>
                                  <p:childTnLst>
                                    <p:set>
                                      <p:cBhvr>
                                        <p:cTn id="104" dur="1000">
                                          <p:stCondLst>
                                            <p:cond delay="0"/>
                                          </p:stCondLst>
                                        </p:cTn>
                                        <p:tgtEl>
                                          <p:spTgt spid="49"/>
                                        </p:tgtEl>
                                        <p:attrNameLst>
                                          <p:attrName>style.visibility</p:attrName>
                                        </p:attrNameLst>
                                      </p:cBhvr>
                                      <p:to>
                                        <p:strVal val="visible"/>
                                      </p:to>
                                    </p:set>
                                  </p:childTnLst>
                                </p:cTn>
                              </p:par>
                            </p:childTnLst>
                          </p:cTn>
                        </p:par>
                        <p:par>
                          <p:cTn id="105" fill="hold">
                            <p:stCondLst>
                              <p:cond delay="26500"/>
                            </p:stCondLst>
                            <p:childTnLst>
                              <p:par>
                                <p:cTn id="106" presetID="11" presetClass="entr" presetSubtype="0" fill="hold" grpId="0" nodeType="afterEffect">
                                  <p:stCondLst>
                                    <p:cond delay="0"/>
                                  </p:stCondLst>
                                  <p:childTnLst>
                                    <p:set>
                                      <p:cBhvr>
                                        <p:cTn id="107" dur="1000">
                                          <p:stCondLst>
                                            <p:cond delay="0"/>
                                          </p:stCondLst>
                                        </p:cTn>
                                        <p:tgtEl>
                                          <p:spTgt spid="50"/>
                                        </p:tgtEl>
                                        <p:attrNameLst>
                                          <p:attrName>style.visibility</p:attrName>
                                        </p:attrNameLst>
                                      </p:cBhvr>
                                      <p:to>
                                        <p:strVal val="visible"/>
                                      </p:to>
                                    </p:set>
                                  </p:childTnLst>
                                </p:cTn>
                              </p:par>
                            </p:childTnLst>
                          </p:cTn>
                        </p:par>
                        <p:par>
                          <p:cTn id="108" fill="hold">
                            <p:stCondLst>
                              <p:cond delay="27500"/>
                            </p:stCondLst>
                            <p:childTnLst>
                              <p:par>
                                <p:cTn id="109" presetID="11" presetClass="entr" presetSubtype="0" fill="hold" grpId="0" nodeType="afterEffect">
                                  <p:stCondLst>
                                    <p:cond delay="0"/>
                                  </p:stCondLst>
                                  <p:childTnLst>
                                    <p:set>
                                      <p:cBhvr>
                                        <p:cTn id="110" dur="1000">
                                          <p:stCondLst>
                                            <p:cond delay="0"/>
                                          </p:stCondLst>
                                        </p:cTn>
                                        <p:tgtEl>
                                          <p:spTgt spid="51"/>
                                        </p:tgtEl>
                                        <p:attrNameLst>
                                          <p:attrName>style.visibility</p:attrName>
                                        </p:attrNameLst>
                                      </p:cBhvr>
                                      <p:to>
                                        <p:strVal val="visible"/>
                                      </p:to>
                                    </p:set>
                                  </p:childTnLst>
                                </p:cTn>
                              </p:par>
                            </p:childTnLst>
                          </p:cTn>
                        </p:par>
                        <p:par>
                          <p:cTn id="111" fill="hold">
                            <p:stCondLst>
                              <p:cond delay="28500"/>
                            </p:stCondLst>
                            <p:childTnLst>
                              <p:par>
                                <p:cTn id="112" presetID="11" presetClass="entr" presetSubtype="0" fill="hold" grpId="0" nodeType="afterEffect">
                                  <p:stCondLst>
                                    <p:cond delay="0"/>
                                  </p:stCondLst>
                                  <p:childTnLst>
                                    <p:set>
                                      <p:cBhvr>
                                        <p:cTn id="113" dur="1000">
                                          <p:stCondLst>
                                            <p:cond delay="0"/>
                                          </p:stCondLst>
                                        </p:cTn>
                                        <p:tgtEl>
                                          <p:spTgt spid="52"/>
                                        </p:tgtEl>
                                        <p:attrNameLst>
                                          <p:attrName>style.visibility</p:attrName>
                                        </p:attrNameLst>
                                      </p:cBhvr>
                                      <p:to>
                                        <p:strVal val="visible"/>
                                      </p:to>
                                    </p:set>
                                  </p:childTnLst>
                                </p:cTn>
                              </p:par>
                            </p:childTnLst>
                          </p:cTn>
                        </p:par>
                        <p:par>
                          <p:cTn id="114" fill="hold">
                            <p:stCondLst>
                              <p:cond delay="29500"/>
                            </p:stCondLst>
                            <p:childTnLst>
                              <p:par>
                                <p:cTn id="115" presetID="11" presetClass="entr" presetSubtype="0" fill="hold" grpId="0" nodeType="afterEffect">
                                  <p:stCondLst>
                                    <p:cond delay="0"/>
                                  </p:stCondLst>
                                  <p:childTnLst>
                                    <p:set>
                                      <p:cBhvr>
                                        <p:cTn id="116" dur="1000">
                                          <p:stCondLst>
                                            <p:cond delay="0"/>
                                          </p:stCondLst>
                                        </p:cTn>
                                        <p:tgtEl>
                                          <p:spTgt spid="53"/>
                                        </p:tgtEl>
                                        <p:attrNameLst>
                                          <p:attrName>style.visibility</p:attrName>
                                        </p:attrNameLst>
                                      </p:cBhvr>
                                      <p:to>
                                        <p:strVal val="visible"/>
                                      </p:to>
                                    </p:set>
                                  </p:childTnLst>
                                </p:cTn>
                              </p:par>
                            </p:childTnLst>
                          </p:cTn>
                        </p:par>
                        <p:par>
                          <p:cTn id="117" fill="hold">
                            <p:stCondLst>
                              <p:cond delay="30500"/>
                            </p:stCondLst>
                            <p:childTnLst>
                              <p:par>
                                <p:cTn id="118" presetID="11" presetClass="entr" presetSubtype="0" fill="hold" grpId="0" nodeType="afterEffect">
                                  <p:stCondLst>
                                    <p:cond delay="0"/>
                                  </p:stCondLst>
                                  <p:childTnLst>
                                    <p:set>
                                      <p:cBhvr>
                                        <p:cTn id="119" dur="1000">
                                          <p:stCondLst>
                                            <p:cond delay="0"/>
                                          </p:stCondLst>
                                        </p:cTn>
                                        <p:tgtEl>
                                          <p:spTgt spid="54"/>
                                        </p:tgtEl>
                                        <p:attrNameLst>
                                          <p:attrName>style.visibility</p:attrName>
                                        </p:attrNameLst>
                                      </p:cBhvr>
                                      <p:to>
                                        <p:strVal val="visible"/>
                                      </p:to>
                                    </p:set>
                                  </p:childTnLst>
                                </p:cTn>
                              </p:par>
                            </p:childTnLst>
                          </p:cTn>
                        </p:par>
                        <p:par>
                          <p:cTn id="120" fill="hold">
                            <p:stCondLst>
                              <p:cond delay="31500"/>
                            </p:stCondLst>
                            <p:childTnLst>
                              <p:par>
                                <p:cTn id="121" presetID="11" presetClass="entr" presetSubtype="0" fill="hold" grpId="0" nodeType="afterEffect">
                                  <p:stCondLst>
                                    <p:cond delay="0"/>
                                  </p:stCondLst>
                                  <p:childTnLst>
                                    <p:set>
                                      <p:cBhvr>
                                        <p:cTn id="122" dur="1000">
                                          <p:stCondLst>
                                            <p:cond delay="0"/>
                                          </p:stCondLst>
                                        </p:cTn>
                                        <p:tgtEl>
                                          <p:spTgt spid="55"/>
                                        </p:tgtEl>
                                        <p:attrNameLst>
                                          <p:attrName>style.visibility</p:attrName>
                                        </p:attrNameLst>
                                      </p:cBhvr>
                                      <p:to>
                                        <p:strVal val="visible"/>
                                      </p:to>
                                    </p:set>
                                  </p:childTnLst>
                                </p:cTn>
                              </p:par>
                            </p:childTnLst>
                          </p:cTn>
                        </p:par>
                        <p:par>
                          <p:cTn id="123" fill="hold">
                            <p:stCondLst>
                              <p:cond delay="32500"/>
                            </p:stCondLst>
                            <p:childTnLst>
                              <p:par>
                                <p:cTn id="124" presetID="11" presetClass="entr" presetSubtype="0" fill="hold" grpId="0" nodeType="afterEffect">
                                  <p:stCondLst>
                                    <p:cond delay="0"/>
                                  </p:stCondLst>
                                  <p:childTnLst>
                                    <p:set>
                                      <p:cBhvr>
                                        <p:cTn id="125" dur="1000">
                                          <p:stCondLst>
                                            <p:cond delay="0"/>
                                          </p:stCondLst>
                                        </p:cTn>
                                        <p:tgtEl>
                                          <p:spTgt spid="56"/>
                                        </p:tgtEl>
                                        <p:attrNameLst>
                                          <p:attrName>style.visibility</p:attrName>
                                        </p:attrNameLst>
                                      </p:cBhvr>
                                      <p:to>
                                        <p:strVal val="visible"/>
                                      </p:to>
                                    </p:set>
                                  </p:childTnLst>
                                </p:cTn>
                              </p:par>
                            </p:childTnLst>
                          </p:cTn>
                        </p:par>
                        <p:par>
                          <p:cTn id="126" fill="hold">
                            <p:stCondLst>
                              <p:cond delay="33500"/>
                            </p:stCondLst>
                            <p:childTnLst>
                              <p:par>
                                <p:cTn id="127" presetID="11" presetClass="entr" presetSubtype="0" fill="hold" grpId="0" nodeType="afterEffect">
                                  <p:stCondLst>
                                    <p:cond delay="0"/>
                                  </p:stCondLst>
                                  <p:childTnLst>
                                    <p:set>
                                      <p:cBhvr>
                                        <p:cTn id="128" dur="1000">
                                          <p:stCondLst>
                                            <p:cond delay="0"/>
                                          </p:stCondLst>
                                        </p:cTn>
                                        <p:tgtEl>
                                          <p:spTgt spid="57"/>
                                        </p:tgtEl>
                                        <p:attrNameLst>
                                          <p:attrName>style.visibility</p:attrName>
                                        </p:attrNameLst>
                                      </p:cBhvr>
                                      <p:to>
                                        <p:strVal val="visible"/>
                                      </p:to>
                                    </p:set>
                                  </p:childTnLst>
                                </p:cTn>
                              </p:par>
                            </p:childTnLst>
                          </p:cTn>
                        </p:par>
                        <p:par>
                          <p:cTn id="129" fill="hold">
                            <p:stCondLst>
                              <p:cond delay="34500"/>
                            </p:stCondLst>
                            <p:childTnLst>
                              <p:par>
                                <p:cTn id="130" presetID="11" presetClass="entr" presetSubtype="0" fill="hold" grpId="0" nodeType="afterEffect">
                                  <p:stCondLst>
                                    <p:cond delay="0"/>
                                  </p:stCondLst>
                                  <p:childTnLst>
                                    <p:set>
                                      <p:cBhvr>
                                        <p:cTn id="131" dur="1000">
                                          <p:stCondLst>
                                            <p:cond delay="0"/>
                                          </p:stCondLst>
                                        </p:cTn>
                                        <p:tgtEl>
                                          <p:spTgt spid="58"/>
                                        </p:tgtEl>
                                        <p:attrNameLst>
                                          <p:attrName>style.visibility</p:attrName>
                                        </p:attrNameLst>
                                      </p:cBhvr>
                                      <p:to>
                                        <p:strVal val="visible"/>
                                      </p:to>
                                    </p:set>
                                  </p:childTnLst>
                                </p:cTn>
                              </p:par>
                            </p:childTnLst>
                          </p:cTn>
                        </p:par>
                        <p:par>
                          <p:cTn id="132" fill="hold">
                            <p:stCondLst>
                              <p:cond delay="35500"/>
                            </p:stCondLst>
                            <p:childTnLst>
                              <p:par>
                                <p:cTn id="133" presetID="11" presetClass="entr" presetSubtype="0" fill="hold" grpId="0" nodeType="afterEffect">
                                  <p:stCondLst>
                                    <p:cond delay="0"/>
                                  </p:stCondLst>
                                  <p:childTnLst>
                                    <p:set>
                                      <p:cBhvr>
                                        <p:cTn id="134" dur="1000">
                                          <p:stCondLst>
                                            <p:cond delay="0"/>
                                          </p:stCondLst>
                                        </p:cTn>
                                        <p:tgtEl>
                                          <p:spTgt spid="59"/>
                                        </p:tgtEl>
                                        <p:attrNameLst>
                                          <p:attrName>style.visibility</p:attrName>
                                        </p:attrNameLst>
                                      </p:cBhvr>
                                      <p:to>
                                        <p:strVal val="visible"/>
                                      </p:to>
                                    </p:set>
                                  </p:childTnLst>
                                </p:cTn>
                              </p:par>
                            </p:childTnLst>
                          </p:cTn>
                        </p:par>
                        <p:par>
                          <p:cTn id="135" fill="hold">
                            <p:stCondLst>
                              <p:cond delay="36500"/>
                            </p:stCondLst>
                            <p:childTnLst>
                              <p:par>
                                <p:cTn id="136" presetID="11" presetClass="entr" presetSubtype="0" fill="hold" grpId="0" nodeType="afterEffect">
                                  <p:stCondLst>
                                    <p:cond delay="0"/>
                                  </p:stCondLst>
                                  <p:childTnLst>
                                    <p:set>
                                      <p:cBhvr>
                                        <p:cTn id="137" dur="1000">
                                          <p:stCondLst>
                                            <p:cond delay="0"/>
                                          </p:stCondLst>
                                        </p:cTn>
                                        <p:tgtEl>
                                          <p:spTgt spid="60"/>
                                        </p:tgtEl>
                                        <p:attrNameLst>
                                          <p:attrName>style.visibility</p:attrName>
                                        </p:attrNameLst>
                                      </p:cBhvr>
                                      <p:to>
                                        <p:strVal val="visible"/>
                                      </p:to>
                                    </p:set>
                                  </p:childTnLst>
                                </p:cTn>
                              </p:par>
                            </p:childTnLst>
                          </p:cTn>
                        </p:par>
                        <p:par>
                          <p:cTn id="138" fill="hold">
                            <p:stCondLst>
                              <p:cond delay="37500"/>
                            </p:stCondLst>
                            <p:childTnLst>
                              <p:par>
                                <p:cTn id="139" presetID="11" presetClass="entr" presetSubtype="0" fill="hold" grpId="0" nodeType="afterEffect">
                                  <p:stCondLst>
                                    <p:cond delay="0"/>
                                  </p:stCondLst>
                                  <p:childTnLst>
                                    <p:set>
                                      <p:cBhvr>
                                        <p:cTn id="140" dur="1000">
                                          <p:stCondLst>
                                            <p:cond delay="0"/>
                                          </p:stCondLst>
                                        </p:cTn>
                                        <p:tgtEl>
                                          <p:spTgt spid="61"/>
                                        </p:tgtEl>
                                        <p:attrNameLst>
                                          <p:attrName>style.visibility</p:attrName>
                                        </p:attrNameLst>
                                      </p:cBhvr>
                                      <p:to>
                                        <p:strVal val="visible"/>
                                      </p:to>
                                    </p:set>
                                  </p:childTnLst>
                                </p:cTn>
                              </p:par>
                            </p:childTnLst>
                          </p:cTn>
                        </p:par>
                        <p:par>
                          <p:cTn id="141" fill="hold">
                            <p:stCondLst>
                              <p:cond delay="38500"/>
                            </p:stCondLst>
                            <p:childTnLst>
                              <p:par>
                                <p:cTn id="142" presetID="11" presetClass="entr" presetSubtype="0" fill="hold" grpId="0" nodeType="afterEffect">
                                  <p:stCondLst>
                                    <p:cond delay="0"/>
                                  </p:stCondLst>
                                  <p:childTnLst>
                                    <p:set>
                                      <p:cBhvr>
                                        <p:cTn id="143" dur="1000">
                                          <p:stCondLst>
                                            <p:cond delay="0"/>
                                          </p:stCondLst>
                                        </p:cTn>
                                        <p:tgtEl>
                                          <p:spTgt spid="62"/>
                                        </p:tgtEl>
                                        <p:attrNameLst>
                                          <p:attrName>style.visibility</p:attrName>
                                        </p:attrNameLst>
                                      </p:cBhvr>
                                      <p:to>
                                        <p:strVal val="visible"/>
                                      </p:to>
                                    </p:set>
                                  </p:childTnLst>
                                </p:cTn>
                              </p:par>
                            </p:childTnLst>
                          </p:cTn>
                        </p:par>
                        <p:par>
                          <p:cTn id="144" fill="hold">
                            <p:stCondLst>
                              <p:cond delay="39500"/>
                            </p:stCondLst>
                            <p:childTnLst>
                              <p:par>
                                <p:cTn id="145" presetID="11" presetClass="entr" presetSubtype="0" fill="hold" grpId="0" nodeType="afterEffect">
                                  <p:stCondLst>
                                    <p:cond delay="0"/>
                                  </p:stCondLst>
                                  <p:childTnLst>
                                    <p:set>
                                      <p:cBhvr>
                                        <p:cTn id="146" dur="1000">
                                          <p:stCondLst>
                                            <p:cond delay="0"/>
                                          </p:stCondLst>
                                        </p:cTn>
                                        <p:tgtEl>
                                          <p:spTgt spid="63"/>
                                        </p:tgtEl>
                                        <p:attrNameLst>
                                          <p:attrName>style.visibility</p:attrName>
                                        </p:attrNameLst>
                                      </p:cBhvr>
                                      <p:to>
                                        <p:strVal val="visible"/>
                                      </p:to>
                                    </p:set>
                                  </p:childTnLst>
                                </p:cTn>
                              </p:par>
                            </p:childTnLst>
                          </p:cTn>
                        </p:par>
                        <p:par>
                          <p:cTn id="147" fill="hold">
                            <p:stCondLst>
                              <p:cond delay="40500"/>
                            </p:stCondLst>
                            <p:childTnLst>
                              <p:par>
                                <p:cTn id="148" presetID="11" presetClass="entr" presetSubtype="0" fill="hold" grpId="0" nodeType="afterEffect">
                                  <p:stCondLst>
                                    <p:cond delay="0"/>
                                  </p:stCondLst>
                                  <p:childTnLst>
                                    <p:set>
                                      <p:cBhvr>
                                        <p:cTn id="149" dur="1000">
                                          <p:stCondLst>
                                            <p:cond delay="0"/>
                                          </p:stCondLst>
                                        </p:cTn>
                                        <p:tgtEl>
                                          <p:spTgt spid="64"/>
                                        </p:tgtEl>
                                        <p:attrNameLst>
                                          <p:attrName>style.visibility</p:attrName>
                                        </p:attrNameLst>
                                      </p:cBhvr>
                                      <p:to>
                                        <p:strVal val="visible"/>
                                      </p:to>
                                    </p:set>
                                  </p:childTnLst>
                                </p:cTn>
                              </p:par>
                            </p:childTnLst>
                          </p:cTn>
                        </p:par>
                        <p:par>
                          <p:cTn id="150" fill="hold">
                            <p:stCondLst>
                              <p:cond delay="41500"/>
                            </p:stCondLst>
                            <p:childTnLst>
                              <p:par>
                                <p:cTn id="151" presetID="11" presetClass="entr" presetSubtype="0" fill="hold" grpId="0" nodeType="afterEffect">
                                  <p:stCondLst>
                                    <p:cond delay="0"/>
                                  </p:stCondLst>
                                  <p:childTnLst>
                                    <p:set>
                                      <p:cBhvr>
                                        <p:cTn id="152" dur="1000">
                                          <p:stCondLst>
                                            <p:cond delay="0"/>
                                          </p:stCondLst>
                                        </p:cTn>
                                        <p:tgtEl>
                                          <p:spTgt spid="65"/>
                                        </p:tgtEl>
                                        <p:attrNameLst>
                                          <p:attrName>style.visibility</p:attrName>
                                        </p:attrNameLst>
                                      </p:cBhvr>
                                      <p:to>
                                        <p:strVal val="visible"/>
                                      </p:to>
                                    </p:set>
                                  </p:childTnLst>
                                </p:cTn>
                              </p:par>
                            </p:childTnLst>
                          </p:cTn>
                        </p:par>
                        <p:par>
                          <p:cTn id="153" fill="hold">
                            <p:stCondLst>
                              <p:cond delay="42500"/>
                            </p:stCondLst>
                            <p:childTnLst>
                              <p:par>
                                <p:cTn id="154" presetID="11" presetClass="entr" presetSubtype="0" fill="hold" grpId="0" nodeType="afterEffect">
                                  <p:stCondLst>
                                    <p:cond delay="0"/>
                                  </p:stCondLst>
                                  <p:childTnLst>
                                    <p:set>
                                      <p:cBhvr>
                                        <p:cTn id="155" dur="1000">
                                          <p:stCondLst>
                                            <p:cond delay="0"/>
                                          </p:stCondLst>
                                        </p:cTn>
                                        <p:tgtEl>
                                          <p:spTgt spid="66"/>
                                        </p:tgtEl>
                                        <p:attrNameLst>
                                          <p:attrName>style.visibility</p:attrName>
                                        </p:attrNameLst>
                                      </p:cBhvr>
                                      <p:to>
                                        <p:strVal val="visible"/>
                                      </p:to>
                                    </p:set>
                                  </p:childTnLst>
                                </p:cTn>
                              </p:par>
                            </p:childTnLst>
                          </p:cTn>
                        </p:par>
                        <p:par>
                          <p:cTn id="156" fill="hold">
                            <p:stCondLst>
                              <p:cond delay="43500"/>
                            </p:stCondLst>
                            <p:childTnLst>
                              <p:par>
                                <p:cTn id="157" presetID="11" presetClass="entr" presetSubtype="0" fill="hold" grpId="0" nodeType="afterEffect">
                                  <p:stCondLst>
                                    <p:cond delay="0"/>
                                  </p:stCondLst>
                                  <p:childTnLst>
                                    <p:set>
                                      <p:cBhvr>
                                        <p:cTn id="158" dur="1000">
                                          <p:stCondLst>
                                            <p:cond delay="0"/>
                                          </p:stCondLst>
                                        </p:cTn>
                                        <p:tgtEl>
                                          <p:spTgt spid="67"/>
                                        </p:tgtEl>
                                        <p:attrNameLst>
                                          <p:attrName>style.visibility</p:attrName>
                                        </p:attrNameLst>
                                      </p:cBhvr>
                                      <p:to>
                                        <p:strVal val="visible"/>
                                      </p:to>
                                    </p:set>
                                  </p:childTnLst>
                                </p:cTn>
                              </p:par>
                            </p:childTnLst>
                          </p:cTn>
                        </p:par>
                        <p:par>
                          <p:cTn id="159" fill="hold">
                            <p:stCondLst>
                              <p:cond delay="44500"/>
                            </p:stCondLst>
                            <p:childTnLst>
                              <p:par>
                                <p:cTn id="160" presetID="11" presetClass="entr" presetSubtype="0" fill="hold" grpId="0" nodeType="afterEffect">
                                  <p:stCondLst>
                                    <p:cond delay="0"/>
                                  </p:stCondLst>
                                  <p:childTnLst>
                                    <p:set>
                                      <p:cBhvr>
                                        <p:cTn id="161" dur="1000">
                                          <p:stCondLst>
                                            <p:cond delay="0"/>
                                          </p:stCondLst>
                                        </p:cTn>
                                        <p:tgtEl>
                                          <p:spTgt spid="68"/>
                                        </p:tgtEl>
                                        <p:attrNameLst>
                                          <p:attrName>style.visibility</p:attrName>
                                        </p:attrNameLst>
                                      </p:cBhvr>
                                      <p:to>
                                        <p:strVal val="visible"/>
                                      </p:to>
                                    </p:set>
                                  </p:childTnLst>
                                </p:cTn>
                              </p:par>
                            </p:childTnLst>
                          </p:cTn>
                        </p:par>
                        <p:par>
                          <p:cTn id="162" fill="hold">
                            <p:stCondLst>
                              <p:cond delay="45500"/>
                            </p:stCondLst>
                            <p:childTnLst>
                              <p:par>
                                <p:cTn id="163" presetID="11" presetClass="entr" presetSubtype="0" fill="hold" grpId="0" nodeType="afterEffect">
                                  <p:stCondLst>
                                    <p:cond delay="0"/>
                                  </p:stCondLst>
                                  <p:childTnLst>
                                    <p:set>
                                      <p:cBhvr>
                                        <p:cTn id="164" dur="1000">
                                          <p:stCondLst>
                                            <p:cond delay="0"/>
                                          </p:stCondLst>
                                        </p:cTn>
                                        <p:tgtEl>
                                          <p:spTgt spid="69"/>
                                        </p:tgtEl>
                                        <p:attrNameLst>
                                          <p:attrName>style.visibility</p:attrName>
                                        </p:attrNameLst>
                                      </p:cBhvr>
                                      <p:to>
                                        <p:strVal val="visible"/>
                                      </p:to>
                                    </p:set>
                                  </p:childTnLst>
                                </p:cTn>
                              </p:par>
                            </p:childTnLst>
                          </p:cTn>
                        </p:par>
                        <p:par>
                          <p:cTn id="165" fill="hold">
                            <p:stCondLst>
                              <p:cond delay="46500"/>
                            </p:stCondLst>
                            <p:childTnLst>
                              <p:par>
                                <p:cTn id="166" presetID="11" presetClass="entr" presetSubtype="0" fill="hold" grpId="0" nodeType="afterEffect">
                                  <p:stCondLst>
                                    <p:cond delay="0"/>
                                  </p:stCondLst>
                                  <p:childTnLst>
                                    <p:set>
                                      <p:cBhvr>
                                        <p:cTn id="167" dur="1000">
                                          <p:stCondLst>
                                            <p:cond delay="0"/>
                                          </p:stCondLst>
                                        </p:cTn>
                                        <p:tgtEl>
                                          <p:spTgt spid="70"/>
                                        </p:tgtEl>
                                        <p:attrNameLst>
                                          <p:attrName>style.visibility</p:attrName>
                                        </p:attrNameLst>
                                      </p:cBhvr>
                                      <p:to>
                                        <p:strVal val="visible"/>
                                      </p:to>
                                    </p:set>
                                  </p:childTnLst>
                                </p:cTn>
                              </p:par>
                            </p:childTnLst>
                          </p:cTn>
                        </p:par>
                        <p:par>
                          <p:cTn id="168" fill="hold">
                            <p:stCondLst>
                              <p:cond delay="47500"/>
                            </p:stCondLst>
                            <p:childTnLst>
                              <p:par>
                                <p:cTn id="169" presetID="11" presetClass="entr" presetSubtype="0" fill="hold" grpId="0" nodeType="afterEffect">
                                  <p:stCondLst>
                                    <p:cond delay="0"/>
                                  </p:stCondLst>
                                  <p:childTnLst>
                                    <p:set>
                                      <p:cBhvr>
                                        <p:cTn id="170" dur="1000">
                                          <p:stCondLst>
                                            <p:cond delay="0"/>
                                          </p:stCondLst>
                                        </p:cTn>
                                        <p:tgtEl>
                                          <p:spTgt spid="71"/>
                                        </p:tgtEl>
                                        <p:attrNameLst>
                                          <p:attrName>style.visibility</p:attrName>
                                        </p:attrNameLst>
                                      </p:cBhvr>
                                      <p:to>
                                        <p:strVal val="visible"/>
                                      </p:to>
                                    </p:set>
                                  </p:childTnLst>
                                </p:cTn>
                              </p:par>
                            </p:childTnLst>
                          </p:cTn>
                        </p:par>
                        <p:par>
                          <p:cTn id="171" fill="hold">
                            <p:stCondLst>
                              <p:cond delay="48500"/>
                            </p:stCondLst>
                            <p:childTnLst>
                              <p:par>
                                <p:cTn id="172" presetID="11" presetClass="entr" presetSubtype="0" fill="hold" grpId="0" nodeType="afterEffect">
                                  <p:stCondLst>
                                    <p:cond delay="0"/>
                                  </p:stCondLst>
                                  <p:childTnLst>
                                    <p:set>
                                      <p:cBhvr>
                                        <p:cTn id="173" dur="1000">
                                          <p:stCondLst>
                                            <p:cond delay="0"/>
                                          </p:stCondLst>
                                        </p:cTn>
                                        <p:tgtEl>
                                          <p:spTgt spid="72"/>
                                        </p:tgtEl>
                                        <p:attrNameLst>
                                          <p:attrName>style.visibility</p:attrName>
                                        </p:attrNameLst>
                                      </p:cBhvr>
                                      <p:to>
                                        <p:strVal val="visible"/>
                                      </p:to>
                                    </p:set>
                                  </p:childTnLst>
                                </p:cTn>
                              </p:par>
                            </p:childTnLst>
                          </p:cTn>
                        </p:par>
                        <p:par>
                          <p:cTn id="174" fill="hold">
                            <p:stCondLst>
                              <p:cond delay="49500"/>
                            </p:stCondLst>
                            <p:childTnLst>
                              <p:par>
                                <p:cTn id="175" presetID="11" presetClass="entr" presetSubtype="0" fill="hold" grpId="0" nodeType="afterEffect">
                                  <p:stCondLst>
                                    <p:cond delay="0"/>
                                  </p:stCondLst>
                                  <p:childTnLst>
                                    <p:set>
                                      <p:cBhvr>
                                        <p:cTn id="176" dur="1000">
                                          <p:stCondLst>
                                            <p:cond delay="0"/>
                                          </p:stCondLst>
                                        </p:cTn>
                                        <p:tgtEl>
                                          <p:spTgt spid="73"/>
                                        </p:tgtEl>
                                        <p:attrNameLst>
                                          <p:attrName>style.visibility</p:attrName>
                                        </p:attrNameLst>
                                      </p:cBhvr>
                                      <p:to>
                                        <p:strVal val="visible"/>
                                      </p:to>
                                    </p:set>
                                  </p:childTnLst>
                                </p:cTn>
                              </p:par>
                            </p:childTnLst>
                          </p:cTn>
                        </p:par>
                        <p:par>
                          <p:cTn id="177" fill="hold">
                            <p:stCondLst>
                              <p:cond delay="50500"/>
                            </p:stCondLst>
                            <p:childTnLst>
                              <p:par>
                                <p:cTn id="178" presetID="11" presetClass="entr" presetSubtype="0" fill="hold" grpId="0" nodeType="afterEffect">
                                  <p:stCondLst>
                                    <p:cond delay="0"/>
                                  </p:stCondLst>
                                  <p:childTnLst>
                                    <p:set>
                                      <p:cBhvr>
                                        <p:cTn id="179" dur="1000">
                                          <p:stCondLst>
                                            <p:cond delay="0"/>
                                          </p:stCondLst>
                                        </p:cTn>
                                        <p:tgtEl>
                                          <p:spTgt spid="74"/>
                                        </p:tgtEl>
                                        <p:attrNameLst>
                                          <p:attrName>style.visibility</p:attrName>
                                        </p:attrNameLst>
                                      </p:cBhvr>
                                      <p:to>
                                        <p:strVal val="visible"/>
                                      </p:to>
                                    </p:set>
                                  </p:childTnLst>
                                </p:cTn>
                              </p:par>
                            </p:childTnLst>
                          </p:cTn>
                        </p:par>
                        <p:par>
                          <p:cTn id="180" fill="hold">
                            <p:stCondLst>
                              <p:cond delay="51500"/>
                            </p:stCondLst>
                            <p:childTnLst>
                              <p:par>
                                <p:cTn id="181" presetID="11" presetClass="entr" presetSubtype="0" fill="hold" grpId="0" nodeType="afterEffect">
                                  <p:stCondLst>
                                    <p:cond delay="0"/>
                                  </p:stCondLst>
                                  <p:childTnLst>
                                    <p:set>
                                      <p:cBhvr>
                                        <p:cTn id="182" dur="1000">
                                          <p:stCondLst>
                                            <p:cond delay="0"/>
                                          </p:stCondLst>
                                        </p:cTn>
                                        <p:tgtEl>
                                          <p:spTgt spid="75"/>
                                        </p:tgtEl>
                                        <p:attrNameLst>
                                          <p:attrName>style.visibility</p:attrName>
                                        </p:attrNameLst>
                                      </p:cBhvr>
                                      <p:to>
                                        <p:strVal val="visible"/>
                                      </p:to>
                                    </p:set>
                                  </p:childTnLst>
                                </p:cTn>
                              </p:par>
                            </p:childTnLst>
                          </p:cTn>
                        </p:par>
                        <p:par>
                          <p:cTn id="183" fill="hold">
                            <p:stCondLst>
                              <p:cond delay="52500"/>
                            </p:stCondLst>
                            <p:childTnLst>
                              <p:par>
                                <p:cTn id="184" presetID="11" presetClass="entr" presetSubtype="0" fill="hold" grpId="0" nodeType="afterEffect">
                                  <p:stCondLst>
                                    <p:cond delay="0"/>
                                  </p:stCondLst>
                                  <p:childTnLst>
                                    <p:set>
                                      <p:cBhvr>
                                        <p:cTn id="185" dur="1000">
                                          <p:stCondLst>
                                            <p:cond delay="0"/>
                                          </p:stCondLst>
                                        </p:cTn>
                                        <p:tgtEl>
                                          <p:spTgt spid="76"/>
                                        </p:tgtEl>
                                        <p:attrNameLst>
                                          <p:attrName>style.visibility</p:attrName>
                                        </p:attrNameLst>
                                      </p:cBhvr>
                                      <p:to>
                                        <p:strVal val="visible"/>
                                      </p:to>
                                    </p:set>
                                  </p:childTnLst>
                                </p:cTn>
                              </p:par>
                            </p:childTnLst>
                          </p:cTn>
                        </p:par>
                        <p:par>
                          <p:cTn id="186" fill="hold">
                            <p:stCondLst>
                              <p:cond delay="53500"/>
                            </p:stCondLst>
                            <p:childTnLst>
                              <p:par>
                                <p:cTn id="187" presetID="11" presetClass="entr" presetSubtype="0" fill="hold" grpId="0" nodeType="afterEffect">
                                  <p:stCondLst>
                                    <p:cond delay="0"/>
                                  </p:stCondLst>
                                  <p:childTnLst>
                                    <p:set>
                                      <p:cBhvr>
                                        <p:cTn id="188" dur="1000">
                                          <p:stCondLst>
                                            <p:cond delay="0"/>
                                          </p:stCondLst>
                                        </p:cTn>
                                        <p:tgtEl>
                                          <p:spTgt spid="77"/>
                                        </p:tgtEl>
                                        <p:attrNameLst>
                                          <p:attrName>style.visibility</p:attrName>
                                        </p:attrNameLst>
                                      </p:cBhvr>
                                      <p:to>
                                        <p:strVal val="visible"/>
                                      </p:to>
                                    </p:set>
                                  </p:childTnLst>
                                </p:cTn>
                              </p:par>
                            </p:childTnLst>
                          </p:cTn>
                        </p:par>
                        <p:par>
                          <p:cTn id="189" fill="hold">
                            <p:stCondLst>
                              <p:cond delay="54500"/>
                            </p:stCondLst>
                            <p:childTnLst>
                              <p:par>
                                <p:cTn id="190" presetID="11" presetClass="entr" presetSubtype="0" fill="hold" grpId="0" nodeType="afterEffect">
                                  <p:stCondLst>
                                    <p:cond delay="0"/>
                                  </p:stCondLst>
                                  <p:childTnLst>
                                    <p:set>
                                      <p:cBhvr>
                                        <p:cTn id="191" dur="1000">
                                          <p:stCondLst>
                                            <p:cond delay="0"/>
                                          </p:stCondLst>
                                        </p:cTn>
                                        <p:tgtEl>
                                          <p:spTgt spid="78"/>
                                        </p:tgtEl>
                                        <p:attrNameLst>
                                          <p:attrName>style.visibility</p:attrName>
                                        </p:attrNameLst>
                                      </p:cBhvr>
                                      <p:to>
                                        <p:strVal val="visible"/>
                                      </p:to>
                                    </p:set>
                                  </p:childTnLst>
                                </p:cTn>
                              </p:par>
                            </p:childTnLst>
                          </p:cTn>
                        </p:par>
                        <p:par>
                          <p:cTn id="192" fill="hold">
                            <p:stCondLst>
                              <p:cond delay="55500"/>
                            </p:stCondLst>
                            <p:childTnLst>
                              <p:par>
                                <p:cTn id="193" presetID="11" presetClass="entr" presetSubtype="0" fill="hold" grpId="0" nodeType="afterEffect">
                                  <p:stCondLst>
                                    <p:cond delay="0"/>
                                  </p:stCondLst>
                                  <p:childTnLst>
                                    <p:set>
                                      <p:cBhvr>
                                        <p:cTn id="194" dur="1000">
                                          <p:stCondLst>
                                            <p:cond delay="0"/>
                                          </p:stCondLst>
                                        </p:cTn>
                                        <p:tgtEl>
                                          <p:spTgt spid="79"/>
                                        </p:tgtEl>
                                        <p:attrNameLst>
                                          <p:attrName>style.visibility</p:attrName>
                                        </p:attrNameLst>
                                      </p:cBhvr>
                                      <p:to>
                                        <p:strVal val="visible"/>
                                      </p:to>
                                    </p:set>
                                  </p:childTnLst>
                                </p:cTn>
                              </p:par>
                            </p:childTnLst>
                          </p:cTn>
                        </p:par>
                        <p:par>
                          <p:cTn id="195" fill="hold">
                            <p:stCondLst>
                              <p:cond delay="56500"/>
                            </p:stCondLst>
                            <p:childTnLst>
                              <p:par>
                                <p:cTn id="196" presetID="11" presetClass="entr" presetSubtype="0" fill="hold" grpId="0" nodeType="afterEffect">
                                  <p:stCondLst>
                                    <p:cond delay="0"/>
                                  </p:stCondLst>
                                  <p:childTnLst>
                                    <p:set>
                                      <p:cBhvr>
                                        <p:cTn id="197" dur="1000">
                                          <p:stCondLst>
                                            <p:cond delay="0"/>
                                          </p:stCondLst>
                                        </p:cTn>
                                        <p:tgtEl>
                                          <p:spTgt spid="80"/>
                                        </p:tgtEl>
                                        <p:attrNameLst>
                                          <p:attrName>style.visibility</p:attrName>
                                        </p:attrNameLst>
                                      </p:cBhvr>
                                      <p:to>
                                        <p:strVal val="visible"/>
                                      </p:to>
                                    </p:set>
                                  </p:childTnLst>
                                </p:cTn>
                              </p:par>
                            </p:childTnLst>
                          </p:cTn>
                        </p:par>
                        <p:par>
                          <p:cTn id="198" fill="hold">
                            <p:stCondLst>
                              <p:cond delay="57500"/>
                            </p:stCondLst>
                            <p:childTnLst>
                              <p:par>
                                <p:cTn id="199" presetID="11" presetClass="entr" presetSubtype="0" fill="hold" grpId="0" nodeType="afterEffect">
                                  <p:stCondLst>
                                    <p:cond delay="0"/>
                                  </p:stCondLst>
                                  <p:childTnLst>
                                    <p:set>
                                      <p:cBhvr>
                                        <p:cTn id="200" dur="1000">
                                          <p:stCondLst>
                                            <p:cond delay="0"/>
                                          </p:stCondLst>
                                        </p:cTn>
                                        <p:tgtEl>
                                          <p:spTgt spid="81"/>
                                        </p:tgtEl>
                                        <p:attrNameLst>
                                          <p:attrName>style.visibility</p:attrName>
                                        </p:attrNameLst>
                                      </p:cBhvr>
                                      <p:to>
                                        <p:strVal val="visible"/>
                                      </p:to>
                                    </p:set>
                                  </p:childTnLst>
                                </p:cTn>
                              </p:par>
                            </p:childTnLst>
                          </p:cTn>
                        </p:par>
                        <p:par>
                          <p:cTn id="201" fill="hold">
                            <p:stCondLst>
                              <p:cond delay="58500"/>
                            </p:stCondLst>
                            <p:childTnLst>
                              <p:par>
                                <p:cTn id="202" presetID="11" presetClass="entr" presetSubtype="0" fill="hold" grpId="0" nodeType="afterEffect">
                                  <p:stCondLst>
                                    <p:cond delay="0"/>
                                  </p:stCondLst>
                                  <p:childTnLst>
                                    <p:set>
                                      <p:cBhvr>
                                        <p:cTn id="203" dur="1000">
                                          <p:stCondLst>
                                            <p:cond delay="0"/>
                                          </p:stCondLst>
                                        </p:cTn>
                                        <p:tgtEl>
                                          <p:spTgt spid="82"/>
                                        </p:tgtEl>
                                        <p:attrNameLst>
                                          <p:attrName>style.visibility</p:attrName>
                                        </p:attrNameLst>
                                      </p:cBhvr>
                                      <p:to>
                                        <p:strVal val="visible"/>
                                      </p:to>
                                    </p:set>
                                  </p:childTnLst>
                                </p:cTn>
                              </p:par>
                            </p:childTnLst>
                          </p:cTn>
                        </p:par>
                        <p:par>
                          <p:cTn id="204" fill="hold">
                            <p:stCondLst>
                              <p:cond delay="59500"/>
                            </p:stCondLst>
                            <p:childTnLst>
                              <p:par>
                                <p:cTn id="205" presetID="11" presetClass="entr" presetSubtype="0" fill="hold" grpId="0" nodeType="afterEffect">
                                  <p:stCondLst>
                                    <p:cond delay="0"/>
                                  </p:stCondLst>
                                  <p:childTnLst>
                                    <p:set>
                                      <p:cBhvr>
                                        <p:cTn id="206" dur="1000">
                                          <p:stCondLst>
                                            <p:cond delay="0"/>
                                          </p:stCondLst>
                                        </p:cTn>
                                        <p:tgtEl>
                                          <p:spTgt spid="83"/>
                                        </p:tgtEl>
                                        <p:attrNameLst>
                                          <p:attrName>style.visibility</p:attrName>
                                        </p:attrNameLst>
                                      </p:cBhvr>
                                      <p:to>
                                        <p:strVal val="visible"/>
                                      </p:to>
                                    </p:set>
                                  </p:childTnLst>
                                </p:cTn>
                              </p:par>
                            </p:childTnLst>
                          </p:cTn>
                        </p:par>
                        <p:par>
                          <p:cTn id="207" fill="hold">
                            <p:stCondLst>
                              <p:cond delay="60500"/>
                            </p:stCondLst>
                            <p:childTnLst>
                              <p:par>
                                <p:cTn id="208" presetID="11" presetClass="entr" presetSubtype="0" fill="hold" grpId="0" nodeType="afterEffect">
                                  <p:stCondLst>
                                    <p:cond delay="0"/>
                                  </p:stCondLst>
                                  <p:childTnLst>
                                    <p:set>
                                      <p:cBhvr>
                                        <p:cTn id="209" dur="1000">
                                          <p:stCondLst>
                                            <p:cond delay="0"/>
                                          </p:stCondLst>
                                        </p:cTn>
                                        <p:tgtEl>
                                          <p:spTgt spid="84"/>
                                        </p:tgtEl>
                                        <p:attrNameLst>
                                          <p:attrName>style.visibility</p:attrName>
                                        </p:attrNameLst>
                                      </p:cBhvr>
                                      <p:to>
                                        <p:strVal val="visible"/>
                                      </p:to>
                                    </p:set>
                                  </p:childTnLst>
                                </p:cTn>
                              </p:par>
                            </p:childTnLst>
                          </p:cTn>
                        </p:par>
                        <p:par>
                          <p:cTn id="210" fill="hold">
                            <p:stCondLst>
                              <p:cond delay="61500"/>
                            </p:stCondLst>
                            <p:childTnLst>
                              <p:par>
                                <p:cTn id="211" presetID="11" presetClass="entr" presetSubtype="0" fill="hold" grpId="0" nodeType="afterEffect">
                                  <p:stCondLst>
                                    <p:cond delay="0"/>
                                  </p:stCondLst>
                                  <p:childTnLst>
                                    <p:set>
                                      <p:cBhvr>
                                        <p:cTn id="212" dur="1000">
                                          <p:stCondLst>
                                            <p:cond delay="0"/>
                                          </p:stCondLst>
                                        </p:cTn>
                                        <p:tgtEl>
                                          <p:spTgt spid="85"/>
                                        </p:tgtEl>
                                        <p:attrNameLst>
                                          <p:attrName>style.visibility</p:attrName>
                                        </p:attrNameLst>
                                      </p:cBhvr>
                                      <p:to>
                                        <p:strVal val="visible"/>
                                      </p:to>
                                    </p:set>
                                  </p:childTnLst>
                                </p:cTn>
                              </p:par>
                            </p:childTnLst>
                          </p:cTn>
                        </p:par>
                        <p:par>
                          <p:cTn id="213" fill="hold">
                            <p:stCondLst>
                              <p:cond delay="62500"/>
                            </p:stCondLst>
                            <p:childTnLst>
                              <p:par>
                                <p:cTn id="214" presetID="11" presetClass="entr" presetSubtype="0" fill="hold" grpId="0" nodeType="afterEffect">
                                  <p:stCondLst>
                                    <p:cond delay="0"/>
                                  </p:stCondLst>
                                  <p:childTnLst>
                                    <p:set>
                                      <p:cBhvr>
                                        <p:cTn id="215" dur="1000">
                                          <p:stCondLst>
                                            <p:cond delay="0"/>
                                          </p:stCondLst>
                                        </p:cTn>
                                        <p:tgtEl>
                                          <p:spTgt spid="86"/>
                                        </p:tgtEl>
                                        <p:attrNameLst>
                                          <p:attrName>style.visibility</p:attrName>
                                        </p:attrNameLst>
                                      </p:cBhvr>
                                      <p:to>
                                        <p:strVal val="visible"/>
                                      </p:to>
                                    </p:set>
                                  </p:childTnLst>
                                </p:cTn>
                              </p:par>
                            </p:childTnLst>
                          </p:cTn>
                        </p:par>
                        <p:par>
                          <p:cTn id="216" fill="hold">
                            <p:stCondLst>
                              <p:cond delay="63500"/>
                            </p:stCondLst>
                            <p:childTnLst>
                              <p:par>
                                <p:cTn id="217" presetID="11" presetClass="entr" presetSubtype="0" fill="hold" grpId="0" nodeType="afterEffect">
                                  <p:stCondLst>
                                    <p:cond delay="0"/>
                                  </p:stCondLst>
                                  <p:childTnLst>
                                    <p:set>
                                      <p:cBhvr>
                                        <p:cTn id="218" dur="1000">
                                          <p:stCondLst>
                                            <p:cond delay="0"/>
                                          </p:stCondLst>
                                        </p:cTn>
                                        <p:tgtEl>
                                          <p:spTgt spid="87"/>
                                        </p:tgtEl>
                                        <p:attrNameLst>
                                          <p:attrName>style.visibility</p:attrName>
                                        </p:attrNameLst>
                                      </p:cBhvr>
                                      <p:to>
                                        <p:strVal val="visible"/>
                                      </p:to>
                                    </p:set>
                                  </p:childTnLst>
                                </p:cTn>
                              </p:par>
                            </p:childTnLst>
                          </p:cTn>
                        </p:par>
                        <p:par>
                          <p:cTn id="219" fill="hold">
                            <p:stCondLst>
                              <p:cond delay="64500"/>
                            </p:stCondLst>
                            <p:childTnLst>
                              <p:par>
                                <p:cTn id="220" presetID="11" presetClass="entr" presetSubtype="0" fill="hold" grpId="0" nodeType="afterEffect">
                                  <p:stCondLst>
                                    <p:cond delay="0"/>
                                  </p:stCondLst>
                                  <p:childTnLst>
                                    <p:set>
                                      <p:cBhvr>
                                        <p:cTn id="221" dur="1000">
                                          <p:stCondLst>
                                            <p:cond delay="0"/>
                                          </p:stCondLst>
                                        </p:cTn>
                                        <p:tgtEl>
                                          <p:spTgt spid="88"/>
                                        </p:tgtEl>
                                        <p:attrNameLst>
                                          <p:attrName>style.visibility</p:attrName>
                                        </p:attrNameLst>
                                      </p:cBhvr>
                                      <p:to>
                                        <p:strVal val="visible"/>
                                      </p:to>
                                    </p:set>
                                  </p:childTnLst>
                                </p:cTn>
                              </p:par>
                            </p:childTnLst>
                          </p:cTn>
                        </p:par>
                        <p:par>
                          <p:cTn id="222" fill="hold">
                            <p:stCondLst>
                              <p:cond delay="65500"/>
                            </p:stCondLst>
                            <p:childTnLst>
                              <p:par>
                                <p:cTn id="223" presetID="11" presetClass="entr" presetSubtype="0" fill="hold" grpId="0" nodeType="afterEffect">
                                  <p:stCondLst>
                                    <p:cond delay="0"/>
                                  </p:stCondLst>
                                  <p:childTnLst>
                                    <p:set>
                                      <p:cBhvr>
                                        <p:cTn id="224" dur="1000">
                                          <p:stCondLst>
                                            <p:cond delay="0"/>
                                          </p:stCondLst>
                                        </p:cTn>
                                        <p:tgtEl>
                                          <p:spTgt spid="89"/>
                                        </p:tgtEl>
                                        <p:attrNameLst>
                                          <p:attrName>style.visibility</p:attrName>
                                        </p:attrNameLst>
                                      </p:cBhvr>
                                      <p:to>
                                        <p:strVal val="visible"/>
                                      </p:to>
                                    </p:set>
                                  </p:childTnLst>
                                </p:cTn>
                              </p:par>
                            </p:childTnLst>
                          </p:cTn>
                        </p:par>
                        <p:par>
                          <p:cTn id="225" fill="hold">
                            <p:stCondLst>
                              <p:cond delay="66500"/>
                            </p:stCondLst>
                            <p:childTnLst>
                              <p:par>
                                <p:cTn id="226" presetID="11" presetClass="entr" presetSubtype="0" fill="hold" grpId="0" nodeType="afterEffect">
                                  <p:stCondLst>
                                    <p:cond delay="0"/>
                                  </p:stCondLst>
                                  <p:childTnLst>
                                    <p:set>
                                      <p:cBhvr>
                                        <p:cTn id="227" dur="1000">
                                          <p:stCondLst>
                                            <p:cond delay="0"/>
                                          </p:stCondLst>
                                        </p:cTn>
                                        <p:tgtEl>
                                          <p:spTgt spid="90"/>
                                        </p:tgtEl>
                                        <p:attrNameLst>
                                          <p:attrName>style.visibility</p:attrName>
                                        </p:attrNameLst>
                                      </p:cBhvr>
                                      <p:to>
                                        <p:strVal val="visible"/>
                                      </p:to>
                                    </p:set>
                                  </p:childTnLst>
                                </p:cTn>
                              </p:par>
                            </p:childTnLst>
                          </p:cTn>
                        </p:par>
                        <p:par>
                          <p:cTn id="228" fill="hold">
                            <p:stCondLst>
                              <p:cond delay="67500"/>
                            </p:stCondLst>
                            <p:childTnLst>
                              <p:par>
                                <p:cTn id="229" presetID="11" presetClass="entr" presetSubtype="0" fill="hold" grpId="0" nodeType="afterEffect">
                                  <p:stCondLst>
                                    <p:cond delay="0"/>
                                  </p:stCondLst>
                                  <p:childTnLst>
                                    <p:set>
                                      <p:cBhvr>
                                        <p:cTn id="230" dur="1000">
                                          <p:stCondLst>
                                            <p:cond delay="0"/>
                                          </p:stCondLst>
                                        </p:cTn>
                                        <p:tgtEl>
                                          <p:spTgt spid="91"/>
                                        </p:tgtEl>
                                        <p:attrNameLst>
                                          <p:attrName>style.visibility</p:attrName>
                                        </p:attrNameLst>
                                      </p:cBhvr>
                                      <p:to>
                                        <p:strVal val="visible"/>
                                      </p:to>
                                    </p:set>
                                  </p:childTnLst>
                                </p:cTn>
                              </p:par>
                            </p:childTnLst>
                          </p:cTn>
                        </p:par>
                        <p:par>
                          <p:cTn id="231" fill="hold">
                            <p:stCondLst>
                              <p:cond delay="68500"/>
                            </p:stCondLst>
                            <p:childTnLst>
                              <p:par>
                                <p:cTn id="232" presetID="11" presetClass="entr" presetSubtype="0" fill="hold" grpId="0" nodeType="afterEffect">
                                  <p:stCondLst>
                                    <p:cond delay="0"/>
                                  </p:stCondLst>
                                  <p:childTnLst>
                                    <p:set>
                                      <p:cBhvr>
                                        <p:cTn id="233" dur="1000">
                                          <p:stCondLst>
                                            <p:cond delay="0"/>
                                          </p:stCondLst>
                                        </p:cTn>
                                        <p:tgtEl>
                                          <p:spTgt spid="92"/>
                                        </p:tgtEl>
                                        <p:attrNameLst>
                                          <p:attrName>style.visibility</p:attrName>
                                        </p:attrNameLst>
                                      </p:cBhvr>
                                      <p:to>
                                        <p:strVal val="visible"/>
                                      </p:to>
                                    </p:set>
                                  </p:childTnLst>
                                </p:cTn>
                              </p:par>
                            </p:childTnLst>
                          </p:cTn>
                        </p:par>
                        <p:par>
                          <p:cTn id="234" fill="hold">
                            <p:stCondLst>
                              <p:cond delay="69500"/>
                            </p:stCondLst>
                            <p:childTnLst>
                              <p:par>
                                <p:cTn id="235" presetID="11" presetClass="entr" presetSubtype="0" fill="hold" grpId="0" nodeType="afterEffect">
                                  <p:stCondLst>
                                    <p:cond delay="0"/>
                                  </p:stCondLst>
                                  <p:childTnLst>
                                    <p:set>
                                      <p:cBhvr>
                                        <p:cTn id="236" dur="1000">
                                          <p:stCondLst>
                                            <p:cond delay="0"/>
                                          </p:stCondLst>
                                        </p:cTn>
                                        <p:tgtEl>
                                          <p:spTgt spid="93"/>
                                        </p:tgtEl>
                                        <p:attrNameLst>
                                          <p:attrName>style.visibility</p:attrName>
                                        </p:attrNameLst>
                                      </p:cBhvr>
                                      <p:to>
                                        <p:strVal val="visible"/>
                                      </p:to>
                                    </p:set>
                                  </p:childTnLst>
                                </p:cTn>
                              </p:par>
                            </p:childTnLst>
                          </p:cTn>
                        </p:par>
                        <p:par>
                          <p:cTn id="237" fill="hold">
                            <p:stCondLst>
                              <p:cond delay="70500"/>
                            </p:stCondLst>
                            <p:childTnLst>
                              <p:par>
                                <p:cTn id="238" presetID="11" presetClass="entr" presetSubtype="0" fill="hold" grpId="0" nodeType="afterEffect">
                                  <p:stCondLst>
                                    <p:cond delay="0"/>
                                  </p:stCondLst>
                                  <p:childTnLst>
                                    <p:set>
                                      <p:cBhvr>
                                        <p:cTn id="239" dur="1000">
                                          <p:stCondLst>
                                            <p:cond delay="0"/>
                                          </p:stCondLst>
                                        </p:cTn>
                                        <p:tgtEl>
                                          <p:spTgt spid="94"/>
                                        </p:tgtEl>
                                        <p:attrNameLst>
                                          <p:attrName>style.visibility</p:attrName>
                                        </p:attrNameLst>
                                      </p:cBhvr>
                                      <p:to>
                                        <p:strVal val="visible"/>
                                      </p:to>
                                    </p:set>
                                  </p:childTnLst>
                                </p:cTn>
                              </p:par>
                            </p:childTnLst>
                          </p:cTn>
                        </p:par>
                        <p:par>
                          <p:cTn id="240" fill="hold">
                            <p:stCondLst>
                              <p:cond delay="71500"/>
                            </p:stCondLst>
                            <p:childTnLst>
                              <p:par>
                                <p:cTn id="241" presetID="11" presetClass="entr" presetSubtype="0" fill="hold" grpId="0" nodeType="afterEffect">
                                  <p:stCondLst>
                                    <p:cond delay="0"/>
                                  </p:stCondLst>
                                  <p:childTnLst>
                                    <p:set>
                                      <p:cBhvr>
                                        <p:cTn id="242" dur="1000">
                                          <p:stCondLst>
                                            <p:cond delay="0"/>
                                          </p:stCondLst>
                                        </p:cTn>
                                        <p:tgtEl>
                                          <p:spTgt spid="95"/>
                                        </p:tgtEl>
                                        <p:attrNameLst>
                                          <p:attrName>style.visibility</p:attrName>
                                        </p:attrNameLst>
                                      </p:cBhvr>
                                      <p:to>
                                        <p:strVal val="visible"/>
                                      </p:to>
                                    </p:set>
                                  </p:childTnLst>
                                </p:cTn>
                              </p:par>
                            </p:childTnLst>
                          </p:cTn>
                        </p:par>
                        <p:par>
                          <p:cTn id="243" fill="hold">
                            <p:stCondLst>
                              <p:cond delay="72500"/>
                            </p:stCondLst>
                            <p:childTnLst>
                              <p:par>
                                <p:cTn id="244" presetID="11" presetClass="entr" presetSubtype="0" fill="hold" grpId="0" nodeType="afterEffect">
                                  <p:stCondLst>
                                    <p:cond delay="0"/>
                                  </p:stCondLst>
                                  <p:childTnLst>
                                    <p:set>
                                      <p:cBhvr>
                                        <p:cTn id="245" dur="1000">
                                          <p:stCondLst>
                                            <p:cond delay="0"/>
                                          </p:stCondLst>
                                        </p:cTn>
                                        <p:tgtEl>
                                          <p:spTgt spid="96"/>
                                        </p:tgtEl>
                                        <p:attrNameLst>
                                          <p:attrName>style.visibility</p:attrName>
                                        </p:attrNameLst>
                                      </p:cBhvr>
                                      <p:to>
                                        <p:strVal val="visible"/>
                                      </p:to>
                                    </p:set>
                                  </p:childTnLst>
                                </p:cTn>
                              </p:par>
                            </p:childTnLst>
                          </p:cTn>
                        </p:par>
                        <p:par>
                          <p:cTn id="246" fill="hold">
                            <p:stCondLst>
                              <p:cond delay="73500"/>
                            </p:stCondLst>
                            <p:childTnLst>
                              <p:par>
                                <p:cTn id="247" presetID="11" presetClass="entr" presetSubtype="0" fill="hold" grpId="0" nodeType="afterEffect">
                                  <p:stCondLst>
                                    <p:cond delay="0"/>
                                  </p:stCondLst>
                                  <p:childTnLst>
                                    <p:set>
                                      <p:cBhvr>
                                        <p:cTn id="248" dur="1000">
                                          <p:stCondLst>
                                            <p:cond delay="0"/>
                                          </p:stCondLst>
                                        </p:cTn>
                                        <p:tgtEl>
                                          <p:spTgt spid="97"/>
                                        </p:tgtEl>
                                        <p:attrNameLst>
                                          <p:attrName>style.visibility</p:attrName>
                                        </p:attrNameLst>
                                      </p:cBhvr>
                                      <p:to>
                                        <p:strVal val="visible"/>
                                      </p:to>
                                    </p:set>
                                  </p:childTnLst>
                                </p:cTn>
                              </p:par>
                            </p:childTnLst>
                          </p:cTn>
                        </p:par>
                        <p:par>
                          <p:cTn id="249" fill="hold">
                            <p:stCondLst>
                              <p:cond delay="74500"/>
                            </p:stCondLst>
                            <p:childTnLst>
                              <p:par>
                                <p:cTn id="250" presetID="11" presetClass="entr" presetSubtype="0" fill="hold" grpId="0" nodeType="afterEffect">
                                  <p:stCondLst>
                                    <p:cond delay="0"/>
                                  </p:stCondLst>
                                  <p:childTnLst>
                                    <p:set>
                                      <p:cBhvr>
                                        <p:cTn id="251" dur="1000">
                                          <p:stCondLst>
                                            <p:cond delay="0"/>
                                          </p:stCondLst>
                                        </p:cTn>
                                        <p:tgtEl>
                                          <p:spTgt spid="98"/>
                                        </p:tgtEl>
                                        <p:attrNameLst>
                                          <p:attrName>style.visibility</p:attrName>
                                        </p:attrNameLst>
                                      </p:cBhvr>
                                      <p:to>
                                        <p:strVal val="visible"/>
                                      </p:to>
                                    </p:set>
                                  </p:childTnLst>
                                </p:cTn>
                              </p:par>
                            </p:childTnLst>
                          </p:cTn>
                        </p:par>
                        <p:par>
                          <p:cTn id="252" fill="hold">
                            <p:stCondLst>
                              <p:cond delay="75500"/>
                            </p:stCondLst>
                            <p:childTnLst>
                              <p:par>
                                <p:cTn id="253" presetID="11" presetClass="entr" presetSubtype="0" fill="hold" grpId="0" nodeType="afterEffect">
                                  <p:stCondLst>
                                    <p:cond delay="0"/>
                                  </p:stCondLst>
                                  <p:childTnLst>
                                    <p:set>
                                      <p:cBhvr>
                                        <p:cTn id="254" dur="1000">
                                          <p:stCondLst>
                                            <p:cond delay="0"/>
                                          </p:stCondLst>
                                        </p:cTn>
                                        <p:tgtEl>
                                          <p:spTgt spid="99"/>
                                        </p:tgtEl>
                                        <p:attrNameLst>
                                          <p:attrName>style.visibility</p:attrName>
                                        </p:attrNameLst>
                                      </p:cBhvr>
                                      <p:to>
                                        <p:strVal val="visible"/>
                                      </p:to>
                                    </p:set>
                                  </p:childTnLst>
                                </p:cTn>
                              </p:par>
                            </p:childTnLst>
                          </p:cTn>
                        </p:par>
                        <p:par>
                          <p:cTn id="255" fill="hold">
                            <p:stCondLst>
                              <p:cond delay="76500"/>
                            </p:stCondLst>
                            <p:childTnLst>
                              <p:par>
                                <p:cTn id="256" presetID="11" presetClass="entr" presetSubtype="0" fill="hold" grpId="0" nodeType="afterEffect">
                                  <p:stCondLst>
                                    <p:cond delay="0"/>
                                  </p:stCondLst>
                                  <p:childTnLst>
                                    <p:set>
                                      <p:cBhvr>
                                        <p:cTn id="257" dur="1000">
                                          <p:stCondLst>
                                            <p:cond delay="0"/>
                                          </p:stCondLst>
                                        </p:cTn>
                                        <p:tgtEl>
                                          <p:spTgt spid="100"/>
                                        </p:tgtEl>
                                        <p:attrNameLst>
                                          <p:attrName>style.visibility</p:attrName>
                                        </p:attrNameLst>
                                      </p:cBhvr>
                                      <p:to>
                                        <p:strVal val="visible"/>
                                      </p:to>
                                    </p:set>
                                  </p:childTnLst>
                                </p:cTn>
                              </p:par>
                            </p:childTnLst>
                          </p:cTn>
                        </p:par>
                        <p:par>
                          <p:cTn id="258" fill="hold">
                            <p:stCondLst>
                              <p:cond delay="77500"/>
                            </p:stCondLst>
                            <p:childTnLst>
                              <p:par>
                                <p:cTn id="259" presetID="11" presetClass="entr" presetSubtype="0" fill="hold" grpId="0" nodeType="afterEffect">
                                  <p:stCondLst>
                                    <p:cond delay="0"/>
                                  </p:stCondLst>
                                  <p:childTnLst>
                                    <p:set>
                                      <p:cBhvr>
                                        <p:cTn id="260" dur="1000">
                                          <p:stCondLst>
                                            <p:cond delay="0"/>
                                          </p:stCondLst>
                                        </p:cTn>
                                        <p:tgtEl>
                                          <p:spTgt spid="101"/>
                                        </p:tgtEl>
                                        <p:attrNameLst>
                                          <p:attrName>style.visibility</p:attrName>
                                        </p:attrNameLst>
                                      </p:cBhvr>
                                      <p:to>
                                        <p:strVal val="visible"/>
                                      </p:to>
                                    </p:set>
                                  </p:childTnLst>
                                </p:cTn>
                              </p:par>
                            </p:childTnLst>
                          </p:cTn>
                        </p:par>
                        <p:par>
                          <p:cTn id="261" fill="hold">
                            <p:stCondLst>
                              <p:cond delay="78500"/>
                            </p:stCondLst>
                            <p:childTnLst>
                              <p:par>
                                <p:cTn id="262" presetID="11" presetClass="entr" presetSubtype="0" fill="hold" grpId="0" nodeType="afterEffect">
                                  <p:stCondLst>
                                    <p:cond delay="0"/>
                                  </p:stCondLst>
                                  <p:childTnLst>
                                    <p:set>
                                      <p:cBhvr>
                                        <p:cTn id="263" dur="1000">
                                          <p:stCondLst>
                                            <p:cond delay="0"/>
                                          </p:stCondLst>
                                        </p:cTn>
                                        <p:tgtEl>
                                          <p:spTgt spid="102"/>
                                        </p:tgtEl>
                                        <p:attrNameLst>
                                          <p:attrName>style.visibility</p:attrName>
                                        </p:attrNameLst>
                                      </p:cBhvr>
                                      <p:to>
                                        <p:strVal val="visible"/>
                                      </p:to>
                                    </p:set>
                                  </p:childTnLst>
                                </p:cTn>
                              </p:par>
                            </p:childTnLst>
                          </p:cTn>
                        </p:par>
                        <p:par>
                          <p:cTn id="264" fill="hold">
                            <p:stCondLst>
                              <p:cond delay="79500"/>
                            </p:stCondLst>
                            <p:childTnLst>
                              <p:par>
                                <p:cTn id="265" presetID="11" presetClass="entr" presetSubtype="0" fill="hold" grpId="0" nodeType="afterEffect">
                                  <p:stCondLst>
                                    <p:cond delay="0"/>
                                  </p:stCondLst>
                                  <p:childTnLst>
                                    <p:set>
                                      <p:cBhvr>
                                        <p:cTn id="266" dur="1000">
                                          <p:stCondLst>
                                            <p:cond delay="0"/>
                                          </p:stCondLst>
                                        </p:cTn>
                                        <p:tgtEl>
                                          <p:spTgt spid="103"/>
                                        </p:tgtEl>
                                        <p:attrNameLst>
                                          <p:attrName>style.visibility</p:attrName>
                                        </p:attrNameLst>
                                      </p:cBhvr>
                                      <p:to>
                                        <p:strVal val="visible"/>
                                      </p:to>
                                    </p:set>
                                  </p:childTnLst>
                                </p:cTn>
                              </p:par>
                            </p:childTnLst>
                          </p:cTn>
                        </p:par>
                        <p:par>
                          <p:cTn id="267" fill="hold">
                            <p:stCondLst>
                              <p:cond delay="80500"/>
                            </p:stCondLst>
                            <p:childTnLst>
                              <p:par>
                                <p:cTn id="268" presetID="11" presetClass="entr" presetSubtype="0" fill="hold" grpId="0" nodeType="afterEffect">
                                  <p:stCondLst>
                                    <p:cond delay="0"/>
                                  </p:stCondLst>
                                  <p:childTnLst>
                                    <p:set>
                                      <p:cBhvr>
                                        <p:cTn id="269" dur="1000">
                                          <p:stCondLst>
                                            <p:cond delay="0"/>
                                          </p:stCondLst>
                                        </p:cTn>
                                        <p:tgtEl>
                                          <p:spTgt spid="104"/>
                                        </p:tgtEl>
                                        <p:attrNameLst>
                                          <p:attrName>style.visibility</p:attrName>
                                        </p:attrNameLst>
                                      </p:cBhvr>
                                      <p:to>
                                        <p:strVal val="visible"/>
                                      </p:to>
                                    </p:set>
                                  </p:childTnLst>
                                </p:cTn>
                              </p:par>
                            </p:childTnLst>
                          </p:cTn>
                        </p:par>
                        <p:par>
                          <p:cTn id="270" fill="hold">
                            <p:stCondLst>
                              <p:cond delay="81500"/>
                            </p:stCondLst>
                            <p:childTnLst>
                              <p:par>
                                <p:cTn id="271" presetID="11" presetClass="entr" presetSubtype="0" fill="hold" grpId="0" nodeType="afterEffect">
                                  <p:stCondLst>
                                    <p:cond delay="0"/>
                                  </p:stCondLst>
                                  <p:childTnLst>
                                    <p:set>
                                      <p:cBhvr>
                                        <p:cTn id="272" dur="1000">
                                          <p:stCondLst>
                                            <p:cond delay="0"/>
                                          </p:stCondLst>
                                        </p:cTn>
                                        <p:tgtEl>
                                          <p:spTgt spid="105"/>
                                        </p:tgtEl>
                                        <p:attrNameLst>
                                          <p:attrName>style.visibility</p:attrName>
                                        </p:attrNameLst>
                                      </p:cBhvr>
                                      <p:to>
                                        <p:strVal val="visible"/>
                                      </p:to>
                                    </p:set>
                                  </p:childTnLst>
                                </p:cTn>
                              </p:par>
                            </p:childTnLst>
                          </p:cTn>
                        </p:par>
                        <p:par>
                          <p:cTn id="273" fill="hold">
                            <p:stCondLst>
                              <p:cond delay="82500"/>
                            </p:stCondLst>
                            <p:childTnLst>
                              <p:par>
                                <p:cTn id="274" presetID="11" presetClass="entr" presetSubtype="0" fill="hold" grpId="0" nodeType="afterEffect">
                                  <p:stCondLst>
                                    <p:cond delay="0"/>
                                  </p:stCondLst>
                                  <p:childTnLst>
                                    <p:set>
                                      <p:cBhvr>
                                        <p:cTn id="275" dur="1000">
                                          <p:stCondLst>
                                            <p:cond delay="0"/>
                                          </p:stCondLst>
                                        </p:cTn>
                                        <p:tgtEl>
                                          <p:spTgt spid="106"/>
                                        </p:tgtEl>
                                        <p:attrNameLst>
                                          <p:attrName>style.visibility</p:attrName>
                                        </p:attrNameLst>
                                      </p:cBhvr>
                                      <p:to>
                                        <p:strVal val="visible"/>
                                      </p:to>
                                    </p:set>
                                  </p:childTnLst>
                                </p:cTn>
                              </p:par>
                            </p:childTnLst>
                          </p:cTn>
                        </p:par>
                        <p:par>
                          <p:cTn id="276" fill="hold">
                            <p:stCondLst>
                              <p:cond delay="83500"/>
                            </p:stCondLst>
                            <p:childTnLst>
                              <p:par>
                                <p:cTn id="277" presetID="11" presetClass="entr" presetSubtype="0" fill="hold" grpId="0" nodeType="afterEffect">
                                  <p:stCondLst>
                                    <p:cond delay="0"/>
                                  </p:stCondLst>
                                  <p:childTnLst>
                                    <p:set>
                                      <p:cBhvr>
                                        <p:cTn id="278" dur="1000">
                                          <p:stCondLst>
                                            <p:cond delay="0"/>
                                          </p:stCondLst>
                                        </p:cTn>
                                        <p:tgtEl>
                                          <p:spTgt spid="107"/>
                                        </p:tgtEl>
                                        <p:attrNameLst>
                                          <p:attrName>style.visibility</p:attrName>
                                        </p:attrNameLst>
                                      </p:cBhvr>
                                      <p:to>
                                        <p:strVal val="visible"/>
                                      </p:to>
                                    </p:set>
                                  </p:childTnLst>
                                </p:cTn>
                              </p:par>
                            </p:childTnLst>
                          </p:cTn>
                        </p:par>
                        <p:par>
                          <p:cTn id="279" fill="hold">
                            <p:stCondLst>
                              <p:cond delay="84500"/>
                            </p:stCondLst>
                            <p:childTnLst>
                              <p:par>
                                <p:cTn id="280" presetID="11" presetClass="entr" presetSubtype="0" fill="hold" grpId="0" nodeType="afterEffect">
                                  <p:stCondLst>
                                    <p:cond delay="0"/>
                                  </p:stCondLst>
                                  <p:childTnLst>
                                    <p:set>
                                      <p:cBhvr>
                                        <p:cTn id="281" dur="1000">
                                          <p:stCondLst>
                                            <p:cond delay="0"/>
                                          </p:stCondLst>
                                        </p:cTn>
                                        <p:tgtEl>
                                          <p:spTgt spid="108"/>
                                        </p:tgtEl>
                                        <p:attrNameLst>
                                          <p:attrName>style.visibility</p:attrName>
                                        </p:attrNameLst>
                                      </p:cBhvr>
                                      <p:to>
                                        <p:strVal val="visible"/>
                                      </p:to>
                                    </p:set>
                                  </p:childTnLst>
                                </p:cTn>
                              </p:par>
                            </p:childTnLst>
                          </p:cTn>
                        </p:par>
                        <p:par>
                          <p:cTn id="282" fill="hold">
                            <p:stCondLst>
                              <p:cond delay="85500"/>
                            </p:stCondLst>
                            <p:childTnLst>
                              <p:par>
                                <p:cTn id="283" presetID="11" presetClass="entr" presetSubtype="0" fill="hold" grpId="0" nodeType="afterEffect">
                                  <p:stCondLst>
                                    <p:cond delay="0"/>
                                  </p:stCondLst>
                                  <p:childTnLst>
                                    <p:set>
                                      <p:cBhvr>
                                        <p:cTn id="284" dur="1000">
                                          <p:stCondLst>
                                            <p:cond delay="0"/>
                                          </p:stCondLst>
                                        </p:cTn>
                                        <p:tgtEl>
                                          <p:spTgt spid="109"/>
                                        </p:tgtEl>
                                        <p:attrNameLst>
                                          <p:attrName>style.visibility</p:attrName>
                                        </p:attrNameLst>
                                      </p:cBhvr>
                                      <p:to>
                                        <p:strVal val="visible"/>
                                      </p:to>
                                    </p:set>
                                  </p:childTnLst>
                                </p:cTn>
                              </p:par>
                            </p:childTnLst>
                          </p:cTn>
                        </p:par>
                        <p:par>
                          <p:cTn id="285" fill="hold">
                            <p:stCondLst>
                              <p:cond delay="86500"/>
                            </p:stCondLst>
                            <p:childTnLst>
                              <p:par>
                                <p:cTn id="286" presetID="11" presetClass="entr" presetSubtype="0" fill="hold" grpId="0" nodeType="afterEffect">
                                  <p:stCondLst>
                                    <p:cond delay="0"/>
                                  </p:stCondLst>
                                  <p:childTnLst>
                                    <p:set>
                                      <p:cBhvr>
                                        <p:cTn id="287" dur="1000">
                                          <p:stCondLst>
                                            <p:cond delay="0"/>
                                          </p:stCondLst>
                                        </p:cTn>
                                        <p:tgtEl>
                                          <p:spTgt spid="110"/>
                                        </p:tgtEl>
                                        <p:attrNameLst>
                                          <p:attrName>style.visibility</p:attrName>
                                        </p:attrNameLst>
                                      </p:cBhvr>
                                      <p:to>
                                        <p:strVal val="visible"/>
                                      </p:to>
                                    </p:set>
                                  </p:childTnLst>
                                </p:cTn>
                              </p:par>
                            </p:childTnLst>
                          </p:cTn>
                        </p:par>
                        <p:par>
                          <p:cTn id="288" fill="hold">
                            <p:stCondLst>
                              <p:cond delay="87500"/>
                            </p:stCondLst>
                            <p:childTnLst>
                              <p:par>
                                <p:cTn id="289" presetID="11" presetClass="entr" presetSubtype="0" fill="hold" grpId="0" nodeType="afterEffect">
                                  <p:stCondLst>
                                    <p:cond delay="0"/>
                                  </p:stCondLst>
                                  <p:childTnLst>
                                    <p:set>
                                      <p:cBhvr>
                                        <p:cTn id="290" dur="1000">
                                          <p:stCondLst>
                                            <p:cond delay="0"/>
                                          </p:stCondLst>
                                        </p:cTn>
                                        <p:tgtEl>
                                          <p:spTgt spid="111"/>
                                        </p:tgtEl>
                                        <p:attrNameLst>
                                          <p:attrName>style.visibility</p:attrName>
                                        </p:attrNameLst>
                                      </p:cBhvr>
                                      <p:to>
                                        <p:strVal val="visible"/>
                                      </p:to>
                                    </p:set>
                                  </p:childTnLst>
                                </p:cTn>
                              </p:par>
                            </p:childTnLst>
                          </p:cTn>
                        </p:par>
                        <p:par>
                          <p:cTn id="291" fill="hold">
                            <p:stCondLst>
                              <p:cond delay="88500"/>
                            </p:stCondLst>
                            <p:childTnLst>
                              <p:par>
                                <p:cTn id="292" presetID="11" presetClass="entr" presetSubtype="0" fill="hold" grpId="0" nodeType="afterEffect">
                                  <p:stCondLst>
                                    <p:cond delay="0"/>
                                  </p:stCondLst>
                                  <p:childTnLst>
                                    <p:set>
                                      <p:cBhvr>
                                        <p:cTn id="293" dur="1000">
                                          <p:stCondLst>
                                            <p:cond delay="0"/>
                                          </p:stCondLst>
                                        </p:cTn>
                                        <p:tgtEl>
                                          <p:spTgt spid="112"/>
                                        </p:tgtEl>
                                        <p:attrNameLst>
                                          <p:attrName>style.visibility</p:attrName>
                                        </p:attrNameLst>
                                      </p:cBhvr>
                                      <p:to>
                                        <p:strVal val="visible"/>
                                      </p:to>
                                    </p:set>
                                  </p:childTnLst>
                                </p:cTn>
                              </p:par>
                            </p:childTnLst>
                          </p:cTn>
                        </p:par>
                        <p:par>
                          <p:cTn id="294" fill="hold">
                            <p:stCondLst>
                              <p:cond delay="89500"/>
                            </p:stCondLst>
                            <p:childTnLst>
                              <p:par>
                                <p:cTn id="295" presetID="11" presetClass="entr" presetSubtype="0" fill="hold" grpId="0" nodeType="afterEffect">
                                  <p:stCondLst>
                                    <p:cond delay="0"/>
                                  </p:stCondLst>
                                  <p:childTnLst>
                                    <p:set>
                                      <p:cBhvr>
                                        <p:cTn id="296" dur="1000">
                                          <p:stCondLst>
                                            <p:cond delay="0"/>
                                          </p:stCondLst>
                                        </p:cTn>
                                        <p:tgtEl>
                                          <p:spTgt spid="113"/>
                                        </p:tgtEl>
                                        <p:attrNameLst>
                                          <p:attrName>style.visibility</p:attrName>
                                        </p:attrNameLst>
                                      </p:cBhvr>
                                      <p:to>
                                        <p:strVal val="visible"/>
                                      </p:to>
                                    </p:set>
                                  </p:childTnLst>
                                </p:cTn>
                              </p:par>
                            </p:childTnLst>
                          </p:cTn>
                        </p:par>
                        <p:par>
                          <p:cTn id="297" fill="hold">
                            <p:stCondLst>
                              <p:cond delay="90500"/>
                            </p:stCondLst>
                            <p:childTnLst>
                              <p:par>
                                <p:cTn id="298" presetID="11" presetClass="entr" presetSubtype="0" fill="hold" grpId="0" nodeType="afterEffect">
                                  <p:stCondLst>
                                    <p:cond delay="0"/>
                                  </p:stCondLst>
                                  <p:childTnLst>
                                    <p:set>
                                      <p:cBhvr>
                                        <p:cTn id="299" dur="1000">
                                          <p:stCondLst>
                                            <p:cond delay="0"/>
                                          </p:stCondLst>
                                        </p:cTn>
                                        <p:tgtEl>
                                          <p:spTgt spid="114"/>
                                        </p:tgtEl>
                                        <p:attrNameLst>
                                          <p:attrName>style.visibility</p:attrName>
                                        </p:attrNameLst>
                                      </p:cBhvr>
                                      <p:to>
                                        <p:strVal val="visible"/>
                                      </p:to>
                                    </p:set>
                                  </p:childTnLst>
                                </p:cTn>
                              </p:par>
                            </p:childTnLst>
                          </p:cTn>
                        </p:par>
                        <p:par>
                          <p:cTn id="300" fill="hold">
                            <p:stCondLst>
                              <p:cond delay="91500"/>
                            </p:stCondLst>
                            <p:childTnLst>
                              <p:par>
                                <p:cTn id="301" presetID="11" presetClass="entr" presetSubtype="0" fill="hold" grpId="0" nodeType="afterEffect">
                                  <p:stCondLst>
                                    <p:cond delay="0"/>
                                  </p:stCondLst>
                                  <p:childTnLst>
                                    <p:set>
                                      <p:cBhvr>
                                        <p:cTn id="302" dur="1000">
                                          <p:stCondLst>
                                            <p:cond delay="0"/>
                                          </p:stCondLst>
                                        </p:cTn>
                                        <p:tgtEl>
                                          <p:spTgt spid="115"/>
                                        </p:tgtEl>
                                        <p:attrNameLst>
                                          <p:attrName>style.visibility</p:attrName>
                                        </p:attrNameLst>
                                      </p:cBhvr>
                                      <p:to>
                                        <p:strVal val="visible"/>
                                      </p:to>
                                    </p:set>
                                  </p:childTnLst>
                                </p:cTn>
                              </p:par>
                            </p:childTnLst>
                          </p:cTn>
                        </p:par>
                        <p:par>
                          <p:cTn id="303" fill="hold">
                            <p:stCondLst>
                              <p:cond delay="92500"/>
                            </p:stCondLst>
                            <p:childTnLst>
                              <p:par>
                                <p:cTn id="304" presetID="11" presetClass="entr" presetSubtype="0" fill="hold" grpId="0" nodeType="afterEffect">
                                  <p:stCondLst>
                                    <p:cond delay="0"/>
                                  </p:stCondLst>
                                  <p:childTnLst>
                                    <p:set>
                                      <p:cBhvr>
                                        <p:cTn id="305" dur="1000">
                                          <p:stCondLst>
                                            <p:cond delay="0"/>
                                          </p:stCondLst>
                                        </p:cTn>
                                        <p:tgtEl>
                                          <p:spTgt spid="116"/>
                                        </p:tgtEl>
                                        <p:attrNameLst>
                                          <p:attrName>style.visibility</p:attrName>
                                        </p:attrNameLst>
                                      </p:cBhvr>
                                      <p:to>
                                        <p:strVal val="visible"/>
                                      </p:to>
                                    </p:set>
                                  </p:childTnLst>
                                </p:cTn>
                              </p:par>
                            </p:childTnLst>
                          </p:cTn>
                        </p:par>
                        <p:par>
                          <p:cTn id="306" fill="hold">
                            <p:stCondLst>
                              <p:cond delay="93500"/>
                            </p:stCondLst>
                            <p:childTnLst>
                              <p:par>
                                <p:cTn id="307" presetID="11" presetClass="entr" presetSubtype="0" fill="hold" grpId="0" nodeType="afterEffect">
                                  <p:stCondLst>
                                    <p:cond delay="0"/>
                                  </p:stCondLst>
                                  <p:childTnLst>
                                    <p:set>
                                      <p:cBhvr>
                                        <p:cTn id="308" dur="1000">
                                          <p:stCondLst>
                                            <p:cond delay="0"/>
                                          </p:stCondLst>
                                        </p:cTn>
                                        <p:tgtEl>
                                          <p:spTgt spid="117"/>
                                        </p:tgtEl>
                                        <p:attrNameLst>
                                          <p:attrName>style.visibility</p:attrName>
                                        </p:attrNameLst>
                                      </p:cBhvr>
                                      <p:to>
                                        <p:strVal val="visible"/>
                                      </p:to>
                                    </p:set>
                                  </p:childTnLst>
                                </p:cTn>
                              </p:par>
                            </p:childTnLst>
                          </p:cTn>
                        </p:par>
                        <p:par>
                          <p:cTn id="309" fill="hold">
                            <p:stCondLst>
                              <p:cond delay="94500"/>
                            </p:stCondLst>
                            <p:childTnLst>
                              <p:par>
                                <p:cTn id="310" presetID="11" presetClass="entr" presetSubtype="0" fill="hold" grpId="0" nodeType="afterEffect">
                                  <p:stCondLst>
                                    <p:cond delay="0"/>
                                  </p:stCondLst>
                                  <p:childTnLst>
                                    <p:set>
                                      <p:cBhvr>
                                        <p:cTn id="311" dur="1000">
                                          <p:stCondLst>
                                            <p:cond delay="0"/>
                                          </p:stCondLst>
                                        </p:cTn>
                                        <p:tgtEl>
                                          <p:spTgt spid="118"/>
                                        </p:tgtEl>
                                        <p:attrNameLst>
                                          <p:attrName>style.visibility</p:attrName>
                                        </p:attrNameLst>
                                      </p:cBhvr>
                                      <p:to>
                                        <p:strVal val="visible"/>
                                      </p:to>
                                    </p:set>
                                  </p:childTnLst>
                                </p:cTn>
                              </p:par>
                            </p:childTnLst>
                          </p:cTn>
                        </p:par>
                        <p:par>
                          <p:cTn id="312" fill="hold">
                            <p:stCondLst>
                              <p:cond delay="95500"/>
                            </p:stCondLst>
                            <p:childTnLst>
                              <p:par>
                                <p:cTn id="313" presetID="11" presetClass="entr" presetSubtype="0" fill="hold" grpId="0" nodeType="afterEffect">
                                  <p:stCondLst>
                                    <p:cond delay="0"/>
                                  </p:stCondLst>
                                  <p:childTnLst>
                                    <p:set>
                                      <p:cBhvr>
                                        <p:cTn id="314" dur="1000">
                                          <p:stCondLst>
                                            <p:cond delay="0"/>
                                          </p:stCondLst>
                                        </p:cTn>
                                        <p:tgtEl>
                                          <p:spTgt spid="119"/>
                                        </p:tgtEl>
                                        <p:attrNameLst>
                                          <p:attrName>style.visibility</p:attrName>
                                        </p:attrNameLst>
                                      </p:cBhvr>
                                      <p:to>
                                        <p:strVal val="visible"/>
                                      </p:to>
                                    </p:set>
                                  </p:childTnLst>
                                </p:cTn>
                              </p:par>
                            </p:childTnLst>
                          </p:cTn>
                        </p:par>
                        <p:par>
                          <p:cTn id="315" fill="hold">
                            <p:stCondLst>
                              <p:cond delay="96500"/>
                            </p:stCondLst>
                            <p:childTnLst>
                              <p:par>
                                <p:cTn id="316" presetID="11" presetClass="entr" presetSubtype="0" fill="hold" grpId="0" nodeType="afterEffect">
                                  <p:stCondLst>
                                    <p:cond delay="0"/>
                                  </p:stCondLst>
                                  <p:childTnLst>
                                    <p:set>
                                      <p:cBhvr>
                                        <p:cTn id="317" dur="1000">
                                          <p:stCondLst>
                                            <p:cond delay="0"/>
                                          </p:stCondLst>
                                        </p:cTn>
                                        <p:tgtEl>
                                          <p:spTgt spid="120"/>
                                        </p:tgtEl>
                                        <p:attrNameLst>
                                          <p:attrName>style.visibility</p:attrName>
                                        </p:attrNameLst>
                                      </p:cBhvr>
                                      <p:to>
                                        <p:strVal val="visible"/>
                                      </p:to>
                                    </p:set>
                                  </p:childTnLst>
                                </p:cTn>
                              </p:par>
                            </p:childTnLst>
                          </p:cTn>
                        </p:par>
                        <p:par>
                          <p:cTn id="318" fill="hold">
                            <p:stCondLst>
                              <p:cond delay="97500"/>
                            </p:stCondLst>
                            <p:childTnLst>
                              <p:par>
                                <p:cTn id="319" presetID="11" presetClass="entr" presetSubtype="0" fill="hold" grpId="0" nodeType="afterEffect">
                                  <p:stCondLst>
                                    <p:cond delay="0"/>
                                  </p:stCondLst>
                                  <p:childTnLst>
                                    <p:set>
                                      <p:cBhvr>
                                        <p:cTn id="320" dur="1000">
                                          <p:stCondLst>
                                            <p:cond delay="0"/>
                                          </p:stCondLst>
                                        </p:cTn>
                                        <p:tgtEl>
                                          <p:spTgt spid="121"/>
                                        </p:tgtEl>
                                        <p:attrNameLst>
                                          <p:attrName>style.visibility</p:attrName>
                                        </p:attrNameLst>
                                      </p:cBhvr>
                                      <p:to>
                                        <p:strVal val="visible"/>
                                      </p:to>
                                    </p:set>
                                  </p:childTnLst>
                                </p:cTn>
                              </p:par>
                            </p:childTnLst>
                          </p:cTn>
                        </p:par>
                        <p:par>
                          <p:cTn id="321" fill="hold">
                            <p:stCondLst>
                              <p:cond delay="98500"/>
                            </p:stCondLst>
                            <p:childTnLst>
                              <p:par>
                                <p:cTn id="322" presetID="11" presetClass="entr" presetSubtype="0" fill="hold" grpId="0" nodeType="afterEffect">
                                  <p:stCondLst>
                                    <p:cond delay="0"/>
                                  </p:stCondLst>
                                  <p:childTnLst>
                                    <p:set>
                                      <p:cBhvr>
                                        <p:cTn id="323" dur="1000">
                                          <p:stCondLst>
                                            <p:cond delay="0"/>
                                          </p:stCondLst>
                                        </p:cTn>
                                        <p:tgtEl>
                                          <p:spTgt spid="122"/>
                                        </p:tgtEl>
                                        <p:attrNameLst>
                                          <p:attrName>style.visibility</p:attrName>
                                        </p:attrNameLst>
                                      </p:cBhvr>
                                      <p:to>
                                        <p:strVal val="visible"/>
                                      </p:to>
                                    </p:set>
                                  </p:childTnLst>
                                </p:cTn>
                              </p:par>
                            </p:childTnLst>
                          </p:cTn>
                        </p:par>
                        <p:par>
                          <p:cTn id="324" fill="hold">
                            <p:stCondLst>
                              <p:cond delay="99500"/>
                            </p:stCondLst>
                            <p:childTnLst>
                              <p:par>
                                <p:cTn id="325" presetID="11" presetClass="entr" presetSubtype="0" fill="hold" grpId="0" nodeType="afterEffect">
                                  <p:stCondLst>
                                    <p:cond delay="0"/>
                                  </p:stCondLst>
                                  <p:childTnLst>
                                    <p:set>
                                      <p:cBhvr>
                                        <p:cTn id="326" dur="1000">
                                          <p:stCondLst>
                                            <p:cond delay="0"/>
                                          </p:stCondLst>
                                        </p:cTn>
                                        <p:tgtEl>
                                          <p:spTgt spid="123"/>
                                        </p:tgtEl>
                                        <p:attrNameLst>
                                          <p:attrName>style.visibility</p:attrName>
                                        </p:attrNameLst>
                                      </p:cBhvr>
                                      <p:to>
                                        <p:strVal val="visible"/>
                                      </p:to>
                                    </p:set>
                                  </p:childTnLst>
                                </p:cTn>
                              </p:par>
                            </p:childTnLst>
                          </p:cTn>
                        </p:par>
                        <p:par>
                          <p:cTn id="327" fill="hold">
                            <p:stCondLst>
                              <p:cond delay="100500"/>
                            </p:stCondLst>
                            <p:childTnLst>
                              <p:par>
                                <p:cTn id="328" presetID="11" presetClass="entr" presetSubtype="0" fill="hold" grpId="0" nodeType="afterEffect">
                                  <p:stCondLst>
                                    <p:cond delay="0"/>
                                  </p:stCondLst>
                                  <p:childTnLst>
                                    <p:set>
                                      <p:cBhvr>
                                        <p:cTn id="329" dur="1000">
                                          <p:stCondLst>
                                            <p:cond delay="0"/>
                                          </p:stCondLst>
                                        </p:cTn>
                                        <p:tgtEl>
                                          <p:spTgt spid="124"/>
                                        </p:tgtEl>
                                        <p:attrNameLst>
                                          <p:attrName>style.visibility</p:attrName>
                                        </p:attrNameLst>
                                      </p:cBhvr>
                                      <p:to>
                                        <p:strVal val="visible"/>
                                      </p:to>
                                    </p:set>
                                  </p:childTnLst>
                                </p:cTn>
                              </p:par>
                            </p:childTnLst>
                          </p:cTn>
                        </p:par>
                        <p:par>
                          <p:cTn id="330" fill="hold">
                            <p:stCondLst>
                              <p:cond delay="101500"/>
                            </p:stCondLst>
                            <p:childTnLst>
                              <p:par>
                                <p:cTn id="331" presetID="11" presetClass="entr" presetSubtype="0" fill="hold" grpId="0" nodeType="afterEffect">
                                  <p:stCondLst>
                                    <p:cond delay="0"/>
                                  </p:stCondLst>
                                  <p:childTnLst>
                                    <p:set>
                                      <p:cBhvr>
                                        <p:cTn id="332" dur="1000">
                                          <p:stCondLst>
                                            <p:cond delay="0"/>
                                          </p:stCondLst>
                                        </p:cTn>
                                        <p:tgtEl>
                                          <p:spTgt spid="125"/>
                                        </p:tgtEl>
                                        <p:attrNameLst>
                                          <p:attrName>style.visibility</p:attrName>
                                        </p:attrNameLst>
                                      </p:cBhvr>
                                      <p:to>
                                        <p:strVal val="visible"/>
                                      </p:to>
                                    </p:set>
                                  </p:childTnLst>
                                </p:cTn>
                              </p:par>
                            </p:childTnLst>
                          </p:cTn>
                        </p:par>
                        <p:par>
                          <p:cTn id="333" fill="hold">
                            <p:stCondLst>
                              <p:cond delay="102500"/>
                            </p:stCondLst>
                            <p:childTnLst>
                              <p:par>
                                <p:cTn id="334" presetID="11" presetClass="entr" presetSubtype="0" fill="hold" grpId="0" nodeType="afterEffect">
                                  <p:stCondLst>
                                    <p:cond delay="0"/>
                                  </p:stCondLst>
                                  <p:childTnLst>
                                    <p:set>
                                      <p:cBhvr>
                                        <p:cTn id="335" dur="1000">
                                          <p:stCondLst>
                                            <p:cond delay="0"/>
                                          </p:stCondLst>
                                        </p:cTn>
                                        <p:tgtEl>
                                          <p:spTgt spid="126"/>
                                        </p:tgtEl>
                                        <p:attrNameLst>
                                          <p:attrName>style.visibility</p:attrName>
                                        </p:attrNameLst>
                                      </p:cBhvr>
                                      <p:to>
                                        <p:strVal val="visible"/>
                                      </p:to>
                                    </p:set>
                                  </p:childTnLst>
                                </p:cTn>
                              </p:par>
                            </p:childTnLst>
                          </p:cTn>
                        </p:par>
                        <p:par>
                          <p:cTn id="336" fill="hold">
                            <p:stCondLst>
                              <p:cond delay="103500"/>
                            </p:stCondLst>
                            <p:childTnLst>
                              <p:par>
                                <p:cTn id="337" presetID="11" presetClass="entr" presetSubtype="0" fill="hold" grpId="0" nodeType="afterEffect">
                                  <p:stCondLst>
                                    <p:cond delay="0"/>
                                  </p:stCondLst>
                                  <p:childTnLst>
                                    <p:set>
                                      <p:cBhvr>
                                        <p:cTn id="338" dur="1000">
                                          <p:stCondLst>
                                            <p:cond delay="0"/>
                                          </p:stCondLst>
                                        </p:cTn>
                                        <p:tgtEl>
                                          <p:spTgt spid="127"/>
                                        </p:tgtEl>
                                        <p:attrNameLst>
                                          <p:attrName>style.visibility</p:attrName>
                                        </p:attrNameLst>
                                      </p:cBhvr>
                                      <p:to>
                                        <p:strVal val="visible"/>
                                      </p:to>
                                    </p:set>
                                  </p:childTnLst>
                                </p:cTn>
                              </p:par>
                            </p:childTnLst>
                          </p:cTn>
                        </p:par>
                        <p:par>
                          <p:cTn id="339" fill="hold">
                            <p:stCondLst>
                              <p:cond delay="104500"/>
                            </p:stCondLst>
                            <p:childTnLst>
                              <p:par>
                                <p:cTn id="340" presetID="11" presetClass="entr" presetSubtype="0" fill="hold" grpId="0" nodeType="afterEffect">
                                  <p:stCondLst>
                                    <p:cond delay="0"/>
                                  </p:stCondLst>
                                  <p:childTnLst>
                                    <p:set>
                                      <p:cBhvr>
                                        <p:cTn id="341" dur="1000">
                                          <p:stCondLst>
                                            <p:cond delay="0"/>
                                          </p:stCondLst>
                                        </p:cTn>
                                        <p:tgtEl>
                                          <p:spTgt spid="128"/>
                                        </p:tgtEl>
                                        <p:attrNameLst>
                                          <p:attrName>style.visibility</p:attrName>
                                        </p:attrNameLst>
                                      </p:cBhvr>
                                      <p:to>
                                        <p:strVal val="visible"/>
                                      </p:to>
                                    </p:set>
                                  </p:childTnLst>
                                </p:cTn>
                              </p:par>
                            </p:childTnLst>
                          </p:cTn>
                        </p:par>
                        <p:par>
                          <p:cTn id="342" fill="hold">
                            <p:stCondLst>
                              <p:cond delay="105500"/>
                            </p:stCondLst>
                            <p:childTnLst>
                              <p:par>
                                <p:cTn id="343" presetID="11" presetClass="entr" presetSubtype="0" fill="hold" grpId="0" nodeType="afterEffect">
                                  <p:stCondLst>
                                    <p:cond delay="0"/>
                                  </p:stCondLst>
                                  <p:childTnLst>
                                    <p:set>
                                      <p:cBhvr>
                                        <p:cTn id="344" dur="1000">
                                          <p:stCondLst>
                                            <p:cond delay="0"/>
                                          </p:stCondLst>
                                        </p:cTn>
                                        <p:tgtEl>
                                          <p:spTgt spid="129"/>
                                        </p:tgtEl>
                                        <p:attrNameLst>
                                          <p:attrName>style.visibility</p:attrName>
                                        </p:attrNameLst>
                                      </p:cBhvr>
                                      <p:to>
                                        <p:strVal val="visible"/>
                                      </p:to>
                                    </p:set>
                                  </p:childTnLst>
                                </p:cTn>
                              </p:par>
                            </p:childTnLst>
                          </p:cTn>
                        </p:par>
                        <p:par>
                          <p:cTn id="345" fill="hold">
                            <p:stCondLst>
                              <p:cond delay="106500"/>
                            </p:stCondLst>
                            <p:childTnLst>
                              <p:par>
                                <p:cTn id="346" presetID="11" presetClass="entr" presetSubtype="0" fill="hold" grpId="0" nodeType="afterEffect">
                                  <p:stCondLst>
                                    <p:cond delay="0"/>
                                  </p:stCondLst>
                                  <p:childTnLst>
                                    <p:set>
                                      <p:cBhvr>
                                        <p:cTn id="347" dur="1000">
                                          <p:stCondLst>
                                            <p:cond delay="0"/>
                                          </p:stCondLst>
                                        </p:cTn>
                                        <p:tgtEl>
                                          <p:spTgt spid="130"/>
                                        </p:tgtEl>
                                        <p:attrNameLst>
                                          <p:attrName>style.visibility</p:attrName>
                                        </p:attrNameLst>
                                      </p:cBhvr>
                                      <p:to>
                                        <p:strVal val="visible"/>
                                      </p:to>
                                    </p:set>
                                  </p:childTnLst>
                                </p:cTn>
                              </p:par>
                            </p:childTnLst>
                          </p:cTn>
                        </p:par>
                        <p:par>
                          <p:cTn id="348" fill="hold">
                            <p:stCondLst>
                              <p:cond delay="107500"/>
                            </p:stCondLst>
                            <p:childTnLst>
                              <p:par>
                                <p:cTn id="349" presetID="11" presetClass="entr" presetSubtype="0" fill="hold" grpId="0" nodeType="afterEffect">
                                  <p:stCondLst>
                                    <p:cond delay="0"/>
                                  </p:stCondLst>
                                  <p:childTnLst>
                                    <p:set>
                                      <p:cBhvr>
                                        <p:cTn id="350" dur="1000">
                                          <p:stCondLst>
                                            <p:cond delay="0"/>
                                          </p:stCondLst>
                                        </p:cTn>
                                        <p:tgtEl>
                                          <p:spTgt spid="131"/>
                                        </p:tgtEl>
                                        <p:attrNameLst>
                                          <p:attrName>style.visibility</p:attrName>
                                        </p:attrNameLst>
                                      </p:cBhvr>
                                      <p:to>
                                        <p:strVal val="visible"/>
                                      </p:to>
                                    </p:set>
                                  </p:childTnLst>
                                </p:cTn>
                              </p:par>
                            </p:childTnLst>
                          </p:cTn>
                        </p:par>
                        <p:par>
                          <p:cTn id="351" fill="hold">
                            <p:stCondLst>
                              <p:cond delay="108500"/>
                            </p:stCondLst>
                            <p:childTnLst>
                              <p:par>
                                <p:cTn id="352" presetID="11" presetClass="entr" presetSubtype="0" fill="hold" grpId="0" nodeType="afterEffect">
                                  <p:stCondLst>
                                    <p:cond delay="0"/>
                                  </p:stCondLst>
                                  <p:childTnLst>
                                    <p:set>
                                      <p:cBhvr>
                                        <p:cTn id="353" dur="1000">
                                          <p:stCondLst>
                                            <p:cond delay="0"/>
                                          </p:stCondLst>
                                        </p:cTn>
                                        <p:tgtEl>
                                          <p:spTgt spid="132"/>
                                        </p:tgtEl>
                                        <p:attrNameLst>
                                          <p:attrName>style.visibility</p:attrName>
                                        </p:attrNameLst>
                                      </p:cBhvr>
                                      <p:to>
                                        <p:strVal val="visible"/>
                                      </p:to>
                                    </p:set>
                                  </p:childTnLst>
                                </p:cTn>
                              </p:par>
                            </p:childTnLst>
                          </p:cTn>
                        </p:par>
                        <p:par>
                          <p:cTn id="354" fill="hold">
                            <p:stCondLst>
                              <p:cond delay="109500"/>
                            </p:stCondLst>
                            <p:childTnLst>
                              <p:par>
                                <p:cTn id="355" presetID="11" presetClass="entr" presetSubtype="0" fill="hold" grpId="0" nodeType="afterEffect">
                                  <p:stCondLst>
                                    <p:cond delay="0"/>
                                  </p:stCondLst>
                                  <p:childTnLst>
                                    <p:set>
                                      <p:cBhvr>
                                        <p:cTn id="356" dur="1000">
                                          <p:stCondLst>
                                            <p:cond delay="0"/>
                                          </p:stCondLst>
                                        </p:cTn>
                                        <p:tgtEl>
                                          <p:spTgt spid="133"/>
                                        </p:tgtEl>
                                        <p:attrNameLst>
                                          <p:attrName>style.visibility</p:attrName>
                                        </p:attrNameLst>
                                      </p:cBhvr>
                                      <p:to>
                                        <p:strVal val="visible"/>
                                      </p:to>
                                    </p:set>
                                  </p:childTnLst>
                                </p:cTn>
                              </p:par>
                            </p:childTnLst>
                          </p:cTn>
                        </p:par>
                        <p:par>
                          <p:cTn id="357" fill="hold">
                            <p:stCondLst>
                              <p:cond delay="110500"/>
                            </p:stCondLst>
                            <p:childTnLst>
                              <p:par>
                                <p:cTn id="358" presetID="11" presetClass="entr" presetSubtype="0" fill="hold" grpId="0" nodeType="afterEffect">
                                  <p:stCondLst>
                                    <p:cond delay="0"/>
                                  </p:stCondLst>
                                  <p:childTnLst>
                                    <p:set>
                                      <p:cBhvr>
                                        <p:cTn id="359" dur="1000">
                                          <p:stCondLst>
                                            <p:cond delay="0"/>
                                          </p:stCondLst>
                                        </p:cTn>
                                        <p:tgtEl>
                                          <p:spTgt spid="134"/>
                                        </p:tgtEl>
                                        <p:attrNameLst>
                                          <p:attrName>style.visibility</p:attrName>
                                        </p:attrNameLst>
                                      </p:cBhvr>
                                      <p:to>
                                        <p:strVal val="visible"/>
                                      </p:to>
                                    </p:set>
                                  </p:childTnLst>
                                </p:cTn>
                              </p:par>
                            </p:childTnLst>
                          </p:cTn>
                        </p:par>
                        <p:par>
                          <p:cTn id="360" fill="hold">
                            <p:stCondLst>
                              <p:cond delay="111500"/>
                            </p:stCondLst>
                            <p:childTnLst>
                              <p:par>
                                <p:cTn id="361" presetID="11" presetClass="entr" presetSubtype="0" fill="hold" grpId="0" nodeType="afterEffect">
                                  <p:stCondLst>
                                    <p:cond delay="0"/>
                                  </p:stCondLst>
                                  <p:childTnLst>
                                    <p:set>
                                      <p:cBhvr>
                                        <p:cTn id="362" dur="1000">
                                          <p:stCondLst>
                                            <p:cond delay="0"/>
                                          </p:stCondLst>
                                        </p:cTn>
                                        <p:tgtEl>
                                          <p:spTgt spid="135"/>
                                        </p:tgtEl>
                                        <p:attrNameLst>
                                          <p:attrName>style.visibility</p:attrName>
                                        </p:attrNameLst>
                                      </p:cBhvr>
                                      <p:to>
                                        <p:strVal val="visible"/>
                                      </p:to>
                                    </p:set>
                                  </p:childTnLst>
                                </p:cTn>
                              </p:par>
                            </p:childTnLst>
                          </p:cTn>
                        </p:par>
                        <p:par>
                          <p:cTn id="363" fill="hold">
                            <p:stCondLst>
                              <p:cond delay="112500"/>
                            </p:stCondLst>
                            <p:childTnLst>
                              <p:par>
                                <p:cTn id="364" presetID="11" presetClass="entr" presetSubtype="0" fill="hold" grpId="0" nodeType="afterEffect">
                                  <p:stCondLst>
                                    <p:cond delay="0"/>
                                  </p:stCondLst>
                                  <p:childTnLst>
                                    <p:set>
                                      <p:cBhvr>
                                        <p:cTn id="365" dur="1000">
                                          <p:stCondLst>
                                            <p:cond delay="0"/>
                                          </p:stCondLst>
                                        </p:cTn>
                                        <p:tgtEl>
                                          <p:spTgt spid="136"/>
                                        </p:tgtEl>
                                        <p:attrNameLst>
                                          <p:attrName>style.visibility</p:attrName>
                                        </p:attrNameLst>
                                      </p:cBhvr>
                                      <p:to>
                                        <p:strVal val="visible"/>
                                      </p:to>
                                    </p:set>
                                  </p:childTnLst>
                                </p:cTn>
                              </p:par>
                            </p:childTnLst>
                          </p:cTn>
                        </p:par>
                        <p:par>
                          <p:cTn id="366" fill="hold">
                            <p:stCondLst>
                              <p:cond delay="113500"/>
                            </p:stCondLst>
                            <p:childTnLst>
                              <p:par>
                                <p:cTn id="367" presetID="11" presetClass="entr" presetSubtype="0" fill="hold" grpId="0" nodeType="afterEffect">
                                  <p:stCondLst>
                                    <p:cond delay="0"/>
                                  </p:stCondLst>
                                  <p:childTnLst>
                                    <p:set>
                                      <p:cBhvr>
                                        <p:cTn id="368" dur="1000">
                                          <p:stCondLst>
                                            <p:cond delay="0"/>
                                          </p:stCondLst>
                                        </p:cTn>
                                        <p:tgtEl>
                                          <p:spTgt spid="137"/>
                                        </p:tgtEl>
                                        <p:attrNameLst>
                                          <p:attrName>style.visibility</p:attrName>
                                        </p:attrNameLst>
                                      </p:cBhvr>
                                      <p:to>
                                        <p:strVal val="visible"/>
                                      </p:to>
                                    </p:set>
                                  </p:childTnLst>
                                </p:cTn>
                              </p:par>
                            </p:childTnLst>
                          </p:cTn>
                        </p:par>
                        <p:par>
                          <p:cTn id="369" fill="hold">
                            <p:stCondLst>
                              <p:cond delay="114500"/>
                            </p:stCondLst>
                            <p:childTnLst>
                              <p:par>
                                <p:cTn id="370" presetID="11" presetClass="entr" presetSubtype="0" fill="hold" grpId="0" nodeType="afterEffect">
                                  <p:stCondLst>
                                    <p:cond delay="0"/>
                                  </p:stCondLst>
                                  <p:childTnLst>
                                    <p:set>
                                      <p:cBhvr>
                                        <p:cTn id="371" dur="1000">
                                          <p:stCondLst>
                                            <p:cond delay="0"/>
                                          </p:stCondLst>
                                        </p:cTn>
                                        <p:tgtEl>
                                          <p:spTgt spid="138"/>
                                        </p:tgtEl>
                                        <p:attrNameLst>
                                          <p:attrName>style.visibility</p:attrName>
                                        </p:attrNameLst>
                                      </p:cBhvr>
                                      <p:to>
                                        <p:strVal val="visible"/>
                                      </p:to>
                                    </p:set>
                                  </p:childTnLst>
                                </p:cTn>
                              </p:par>
                            </p:childTnLst>
                          </p:cTn>
                        </p:par>
                        <p:par>
                          <p:cTn id="372" fill="hold">
                            <p:stCondLst>
                              <p:cond delay="115500"/>
                            </p:stCondLst>
                            <p:childTnLst>
                              <p:par>
                                <p:cTn id="373" presetID="11" presetClass="entr" presetSubtype="0" fill="hold" grpId="0" nodeType="afterEffect">
                                  <p:stCondLst>
                                    <p:cond delay="0"/>
                                  </p:stCondLst>
                                  <p:childTnLst>
                                    <p:set>
                                      <p:cBhvr>
                                        <p:cTn id="374" dur="1000">
                                          <p:stCondLst>
                                            <p:cond delay="0"/>
                                          </p:stCondLst>
                                        </p:cTn>
                                        <p:tgtEl>
                                          <p:spTgt spid="139"/>
                                        </p:tgtEl>
                                        <p:attrNameLst>
                                          <p:attrName>style.visibility</p:attrName>
                                        </p:attrNameLst>
                                      </p:cBhvr>
                                      <p:to>
                                        <p:strVal val="visible"/>
                                      </p:to>
                                    </p:set>
                                  </p:childTnLst>
                                </p:cTn>
                              </p:par>
                            </p:childTnLst>
                          </p:cTn>
                        </p:par>
                        <p:par>
                          <p:cTn id="375" fill="hold">
                            <p:stCondLst>
                              <p:cond delay="116500"/>
                            </p:stCondLst>
                            <p:childTnLst>
                              <p:par>
                                <p:cTn id="376" presetID="11" presetClass="entr" presetSubtype="0" fill="hold" grpId="0" nodeType="afterEffect">
                                  <p:stCondLst>
                                    <p:cond delay="0"/>
                                  </p:stCondLst>
                                  <p:childTnLst>
                                    <p:set>
                                      <p:cBhvr>
                                        <p:cTn id="377" dur="1000">
                                          <p:stCondLst>
                                            <p:cond delay="0"/>
                                          </p:stCondLst>
                                        </p:cTn>
                                        <p:tgtEl>
                                          <p:spTgt spid="140"/>
                                        </p:tgtEl>
                                        <p:attrNameLst>
                                          <p:attrName>style.visibility</p:attrName>
                                        </p:attrNameLst>
                                      </p:cBhvr>
                                      <p:to>
                                        <p:strVal val="visible"/>
                                      </p:to>
                                    </p:set>
                                  </p:childTnLst>
                                </p:cTn>
                              </p:par>
                            </p:childTnLst>
                          </p:cTn>
                        </p:par>
                        <p:par>
                          <p:cTn id="378" fill="hold">
                            <p:stCondLst>
                              <p:cond delay="117500"/>
                            </p:stCondLst>
                            <p:childTnLst>
                              <p:par>
                                <p:cTn id="379" presetID="11" presetClass="entr" presetSubtype="0" fill="hold" grpId="0" nodeType="afterEffect">
                                  <p:stCondLst>
                                    <p:cond delay="0"/>
                                  </p:stCondLst>
                                  <p:childTnLst>
                                    <p:set>
                                      <p:cBhvr>
                                        <p:cTn id="380" dur="1000">
                                          <p:stCondLst>
                                            <p:cond delay="0"/>
                                          </p:stCondLst>
                                        </p:cTn>
                                        <p:tgtEl>
                                          <p:spTgt spid="141"/>
                                        </p:tgtEl>
                                        <p:attrNameLst>
                                          <p:attrName>style.visibility</p:attrName>
                                        </p:attrNameLst>
                                      </p:cBhvr>
                                      <p:to>
                                        <p:strVal val="visible"/>
                                      </p:to>
                                    </p:set>
                                  </p:childTnLst>
                                </p:cTn>
                              </p:par>
                            </p:childTnLst>
                          </p:cTn>
                        </p:par>
                        <p:par>
                          <p:cTn id="381" fill="hold">
                            <p:stCondLst>
                              <p:cond delay="118500"/>
                            </p:stCondLst>
                            <p:childTnLst>
                              <p:par>
                                <p:cTn id="382" presetID="11" presetClass="entr" presetSubtype="0" fill="hold" grpId="0" nodeType="afterEffect">
                                  <p:stCondLst>
                                    <p:cond delay="0"/>
                                  </p:stCondLst>
                                  <p:childTnLst>
                                    <p:set>
                                      <p:cBhvr>
                                        <p:cTn id="383" dur="1000">
                                          <p:stCondLst>
                                            <p:cond delay="0"/>
                                          </p:stCondLst>
                                        </p:cTn>
                                        <p:tgtEl>
                                          <p:spTgt spid="142"/>
                                        </p:tgtEl>
                                        <p:attrNameLst>
                                          <p:attrName>style.visibility</p:attrName>
                                        </p:attrNameLst>
                                      </p:cBhvr>
                                      <p:to>
                                        <p:strVal val="visible"/>
                                      </p:to>
                                    </p:set>
                                  </p:childTnLst>
                                </p:cTn>
                              </p:par>
                            </p:childTnLst>
                          </p:cTn>
                        </p:par>
                        <p:par>
                          <p:cTn id="384" fill="hold">
                            <p:stCondLst>
                              <p:cond delay="119500"/>
                            </p:stCondLst>
                            <p:childTnLst>
                              <p:par>
                                <p:cTn id="385" presetID="11" presetClass="entr" presetSubtype="0" fill="hold" grpId="0" nodeType="afterEffect">
                                  <p:stCondLst>
                                    <p:cond delay="0"/>
                                  </p:stCondLst>
                                  <p:childTnLst>
                                    <p:set>
                                      <p:cBhvr>
                                        <p:cTn id="386" dur="1000">
                                          <p:stCondLst>
                                            <p:cond delay="0"/>
                                          </p:stCondLst>
                                        </p:cTn>
                                        <p:tgtEl>
                                          <p:spTgt spid="143"/>
                                        </p:tgtEl>
                                        <p:attrNameLst>
                                          <p:attrName>style.visibility</p:attrName>
                                        </p:attrNameLst>
                                      </p:cBhvr>
                                      <p:to>
                                        <p:strVal val="visible"/>
                                      </p:to>
                                    </p:set>
                                  </p:childTnLst>
                                </p:cTn>
                              </p:par>
                            </p:childTnLst>
                          </p:cTn>
                        </p:par>
                        <p:par>
                          <p:cTn id="387" fill="hold">
                            <p:stCondLst>
                              <p:cond delay="120500"/>
                            </p:stCondLst>
                            <p:childTnLst>
                              <p:par>
                                <p:cTn id="388" presetID="11" presetClass="entr" presetSubtype="0" fill="hold" grpId="0" nodeType="afterEffect">
                                  <p:stCondLst>
                                    <p:cond delay="0"/>
                                  </p:stCondLst>
                                  <p:childTnLst>
                                    <p:set>
                                      <p:cBhvr>
                                        <p:cTn id="389" dur="1000">
                                          <p:stCondLst>
                                            <p:cond delay="0"/>
                                          </p:stCondLst>
                                        </p:cTn>
                                        <p:tgtEl>
                                          <p:spTgt spid="144"/>
                                        </p:tgtEl>
                                        <p:attrNameLst>
                                          <p:attrName>style.visibility</p:attrName>
                                        </p:attrNameLst>
                                      </p:cBhvr>
                                      <p:to>
                                        <p:strVal val="visible"/>
                                      </p:to>
                                    </p:set>
                                  </p:childTnLst>
                                </p:cTn>
                              </p:par>
                            </p:childTnLst>
                          </p:cTn>
                        </p:par>
                        <p:par>
                          <p:cTn id="390" fill="hold">
                            <p:stCondLst>
                              <p:cond delay="121500"/>
                            </p:stCondLst>
                            <p:childTnLst>
                              <p:par>
                                <p:cTn id="391" presetID="11" presetClass="entr" presetSubtype="0" fill="hold" grpId="0" nodeType="afterEffect">
                                  <p:stCondLst>
                                    <p:cond delay="0"/>
                                  </p:stCondLst>
                                  <p:childTnLst>
                                    <p:set>
                                      <p:cBhvr>
                                        <p:cTn id="392" dur="1000">
                                          <p:stCondLst>
                                            <p:cond delay="0"/>
                                          </p:stCondLst>
                                        </p:cTn>
                                        <p:tgtEl>
                                          <p:spTgt spid="145"/>
                                        </p:tgtEl>
                                        <p:attrNameLst>
                                          <p:attrName>style.visibility</p:attrName>
                                        </p:attrNameLst>
                                      </p:cBhvr>
                                      <p:to>
                                        <p:strVal val="visible"/>
                                      </p:to>
                                    </p:set>
                                  </p:childTnLst>
                                </p:cTn>
                              </p:par>
                            </p:childTnLst>
                          </p:cTn>
                        </p:par>
                        <p:par>
                          <p:cTn id="393" fill="hold">
                            <p:stCondLst>
                              <p:cond delay="122500"/>
                            </p:stCondLst>
                            <p:childTnLst>
                              <p:par>
                                <p:cTn id="394" presetID="11" presetClass="entr" presetSubtype="0" fill="hold" grpId="0" nodeType="afterEffect">
                                  <p:stCondLst>
                                    <p:cond delay="0"/>
                                  </p:stCondLst>
                                  <p:childTnLst>
                                    <p:set>
                                      <p:cBhvr>
                                        <p:cTn id="395" dur="1000">
                                          <p:stCondLst>
                                            <p:cond delay="0"/>
                                          </p:stCondLst>
                                        </p:cTn>
                                        <p:tgtEl>
                                          <p:spTgt spid="146"/>
                                        </p:tgtEl>
                                        <p:attrNameLst>
                                          <p:attrName>style.visibility</p:attrName>
                                        </p:attrNameLst>
                                      </p:cBhvr>
                                      <p:to>
                                        <p:strVal val="visible"/>
                                      </p:to>
                                    </p:set>
                                  </p:childTnLst>
                                </p:cTn>
                              </p:par>
                            </p:childTnLst>
                          </p:cTn>
                        </p:par>
                        <p:par>
                          <p:cTn id="396" fill="hold">
                            <p:stCondLst>
                              <p:cond delay="123500"/>
                            </p:stCondLst>
                            <p:childTnLst>
                              <p:par>
                                <p:cTn id="397" presetID="11" presetClass="entr" presetSubtype="0" fill="hold" grpId="0" nodeType="afterEffect">
                                  <p:stCondLst>
                                    <p:cond delay="0"/>
                                  </p:stCondLst>
                                  <p:childTnLst>
                                    <p:set>
                                      <p:cBhvr>
                                        <p:cTn id="398" dur="1000">
                                          <p:stCondLst>
                                            <p:cond delay="0"/>
                                          </p:stCondLst>
                                        </p:cTn>
                                        <p:tgtEl>
                                          <p:spTgt spid="147"/>
                                        </p:tgtEl>
                                        <p:attrNameLst>
                                          <p:attrName>style.visibility</p:attrName>
                                        </p:attrNameLst>
                                      </p:cBhvr>
                                      <p:to>
                                        <p:strVal val="visible"/>
                                      </p:to>
                                    </p:set>
                                  </p:childTnLst>
                                </p:cTn>
                              </p:par>
                            </p:childTnLst>
                          </p:cTn>
                        </p:par>
                        <p:par>
                          <p:cTn id="399" fill="hold">
                            <p:stCondLst>
                              <p:cond delay="124500"/>
                            </p:stCondLst>
                            <p:childTnLst>
                              <p:par>
                                <p:cTn id="400" presetID="11" presetClass="entr" presetSubtype="0" fill="hold" grpId="0" nodeType="afterEffect">
                                  <p:stCondLst>
                                    <p:cond delay="0"/>
                                  </p:stCondLst>
                                  <p:childTnLst>
                                    <p:set>
                                      <p:cBhvr>
                                        <p:cTn id="401" dur="1000">
                                          <p:stCondLst>
                                            <p:cond delay="0"/>
                                          </p:stCondLst>
                                        </p:cTn>
                                        <p:tgtEl>
                                          <p:spTgt spid="148"/>
                                        </p:tgtEl>
                                        <p:attrNameLst>
                                          <p:attrName>style.visibility</p:attrName>
                                        </p:attrNameLst>
                                      </p:cBhvr>
                                      <p:to>
                                        <p:strVal val="visible"/>
                                      </p:to>
                                    </p:set>
                                  </p:childTnLst>
                                </p:cTn>
                              </p:par>
                            </p:childTnLst>
                          </p:cTn>
                        </p:par>
                        <p:par>
                          <p:cTn id="402" fill="hold">
                            <p:stCondLst>
                              <p:cond delay="125500"/>
                            </p:stCondLst>
                            <p:childTnLst>
                              <p:par>
                                <p:cTn id="403" presetID="11" presetClass="entr" presetSubtype="0" fill="hold" grpId="0" nodeType="afterEffect">
                                  <p:stCondLst>
                                    <p:cond delay="0"/>
                                  </p:stCondLst>
                                  <p:childTnLst>
                                    <p:set>
                                      <p:cBhvr>
                                        <p:cTn id="404" dur="1000">
                                          <p:stCondLst>
                                            <p:cond delay="0"/>
                                          </p:stCondLst>
                                        </p:cTn>
                                        <p:tgtEl>
                                          <p:spTgt spid="149"/>
                                        </p:tgtEl>
                                        <p:attrNameLst>
                                          <p:attrName>style.visibility</p:attrName>
                                        </p:attrNameLst>
                                      </p:cBhvr>
                                      <p:to>
                                        <p:strVal val="visible"/>
                                      </p:to>
                                    </p:set>
                                  </p:childTnLst>
                                </p:cTn>
                              </p:par>
                            </p:childTnLst>
                          </p:cTn>
                        </p:par>
                        <p:par>
                          <p:cTn id="405" fill="hold">
                            <p:stCondLst>
                              <p:cond delay="126500"/>
                            </p:stCondLst>
                            <p:childTnLst>
                              <p:par>
                                <p:cTn id="406" presetID="11" presetClass="entr" presetSubtype="0" fill="hold" grpId="0" nodeType="afterEffect">
                                  <p:stCondLst>
                                    <p:cond delay="0"/>
                                  </p:stCondLst>
                                  <p:childTnLst>
                                    <p:set>
                                      <p:cBhvr>
                                        <p:cTn id="407" dur="1000">
                                          <p:stCondLst>
                                            <p:cond delay="0"/>
                                          </p:stCondLst>
                                        </p:cTn>
                                        <p:tgtEl>
                                          <p:spTgt spid="150"/>
                                        </p:tgtEl>
                                        <p:attrNameLst>
                                          <p:attrName>style.visibility</p:attrName>
                                        </p:attrNameLst>
                                      </p:cBhvr>
                                      <p:to>
                                        <p:strVal val="visible"/>
                                      </p:to>
                                    </p:set>
                                  </p:childTnLst>
                                </p:cTn>
                              </p:par>
                            </p:childTnLst>
                          </p:cTn>
                        </p:par>
                        <p:par>
                          <p:cTn id="408" fill="hold">
                            <p:stCondLst>
                              <p:cond delay="127500"/>
                            </p:stCondLst>
                            <p:childTnLst>
                              <p:par>
                                <p:cTn id="409" presetID="11" presetClass="entr" presetSubtype="0" fill="hold" grpId="0" nodeType="afterEffect">
                                  <p:stCondLst>
                                    <p:cond delay="0"/>
                                  </p:stCondLst>
                                  <p:childTnLst>
                                    <p:set>
                                      <p:cBhvr>
                                        <p:cTn id="410" dur="1000">
                                          <p:stCondLst>
                                            <p:cond delay="0"/>
                                          </p:stCondLst>
                                        </p:cTn>
                                        <p:tgtEl>
                                          <p:spTgt spid="151"/>
                                        </p:tgtEl>
                                        <p:attrNameLst>
                                          <p:attrName>style.visibility</p:attrName>
                                        </p:attrNameLst>
                                      </p:cBhvr>
                                      <p:to>
                                        <p:strVal val="visible"/>
                                      </p:to>
                                    </p:set>
                                  </p:childTnLst>
                                </p:cTn>
                              </p:par>
                            </p:childTnLst>
                          </p:cTn>
                        </p:par>
                        <p:par>
                          <p:cTn id="411" fill="hold">
                            <p:stCondLst>
                              <p:cond delay="128500"/>
                            </p:stCondLst>
                            <p:childTnLst>
                              <p:par>
                                <p:cTn id="412" presetID="11" presetClass="entr" presetSubtype="0" fill="hold" grpId="0" nodeType="afterEffect">
                                  <p:stCondLst>
                                    <p:cond delay="0"/>
                                  </p:stCondLst>
                                  <p:childTnLst>
                                    <p:set>
                                      <p:cBhvr>
                                        <p:cTn id="413" dur="1000">
                                          <p:stCondLst>
                                            <p:cond delay="0"/>
                                          </p:stCondLst>
                                        </p:cTn>
                                        <p:tgtEl>
                                          <p:spTgt spid="152"/>
                                        </p:tgtEl>
                                        <p:attrNameLst>
                                          <p:attrName>style.visibility</p:attrName>
                                        </p:attrNameLst>
                                      </p:cBhvr>
                                      <p:to>
                                        <p:strVal val="visible"/>
                                      </p:to>
                                    </p:set>
                                  </p:childTnLst>
                                </p:cTn>
                              </p:par>
                            </p:childTnLst>
                          </p:cTn>
                        </p:par>
                        <p:par>
                          <p:cTn id="414" fill="hold">
                            <p:stCondLst>
                              <p:cond delay="129500"/>
                            </p:stCondLst>
                            <p:childTnLst>
                              <p:par>
                                <p:cTn id="415" presetID="11" presetClass="entr" presetSubtype="0" fill="hold" grpId="0" nodeType="afterEffect">
                                  <p:stCondLst>
                                    <p:cond delay="0"/>
                                  </p:stCondLst>
                                  <p:childTnLst>
                                    <p:set>
                                      <p:cBhvr>
                                        <p:cTn id="416" dur="1000">
                                          <p:stCondLst>
                                            <p:cond delay="0"/>
                                          </p:stCondLst>
                                        </p:cTn>
                                        <p:tgtEl>
                                          <p:spTgt spid="153"/>
                                        </p:tgtEl>
                                        <p:attrNameLst>
                                          <p:attrName>style.visibility</p:attrName>
                                        </p:attrNameLst>
                                      </p:cBhvr>
                                      <p:to>
                                        <p:strVal val="visible"/>
                                      </p:to>
                                    </p:set>
                                  </p:childTnLst>
                                </p:cTn>
                              </p:par>
                            </p:childTnLst>
                          </p:cTn>
                        </p:par>
                        <p:par>
                          <p:cTn id="417" fill="hold">
                            <p:stCondLst>
                              <p:cond delay="130500"/>
                            </p:stCondLst>
                            <p:childTnLst>
                              <p:par>
                                <p:cTn id="418" presetID="11" presetClass="entr" presetSubtype="0" fill="hold" grpId="0" nodeType="afterEffect">
                                  <p:stCondLst>
                                    <p:cond delay="0"/>
                                  </p:stCondLst>
                                  <p:childTnLst>
                                    <p:set>
                                      <p:cBhvr>
                                        <p:cTn id="419" dur="1000">
                                          <p:stCondLst>
                                            <p:cond delay="0"/>
                                          </p:stCondLst>
                                        </p:cTn>
                                        <p:tgtEl>
                                          <p:spTgt spid="154"/>
                                        </p:tgtEl>
                                        <p:attrNameLst>
                                          <p:attrName>style.visibility</p:attrName>
                                        </p:attrNameLst>
                                      </p:cBhvr>
                                      <p:to>
                                        <p:strVal val="visible"/>
                                      </p:to>
                                    </p:set>
                                  </p:childTnLst>
                                </p:cTn>
                              </p:par>
                            </p:childTnLst>
                          </p:cTn>
                        </p:par>
                        <p:par>
                          <p:cTn id="420" fill="hold">
                            <p:stCondLst>
                              <p:cond delay="131500"/>
                            </p:stCondLst>
                            <p:childTnLst>
                              <p:par>
                                <p:cTn id="421" presetID="11" presetClass="entr" presetSubtype="0" fill="hold" grpId="0" nodeType="afterEffect">
                                  <p:stCondLst>
                                    <p:cond delay="0"/>
                                  </p:stCondLst>
                                  <p:childTnLst>
                                    <p:set>
                                      <p:cBhvr>
                                        <p:cTn id="422" dur="1000">
                                          <p:stCondLst>
                                            <p:cond delay="0"/>
                                          </p:stCondLst>
                                        </p:cTn>
                                        <p:tgtEl>
                                          <p:spTgt spid="155"/>
                                        </p:tgtEl>
                                        <p:attrNameLst>
                                          <p:attrName>style.visibility</p:attrName>
                                        </p:attrNameLst>
                                      </p:cBhvr>
                                      <p:to>
                                        <p:strVal val="visible"/>
                                      </p:to>
                                    </p:set>
                                  </p:childTnLst>
                                </p:cTn>
                              </p:par>
                            </p:childTnLst>
                          </p:cTn>
                        </p:par>
                        <p:par>
                          <p:cTn id="423" fill="hold">
                            <p:stCondLst>
                              <p:cond delay="132500"/>
                            </p:stCondLst>
                            <p:childTnLst>
                              <p:par>
                                <p:cTn id="424" presetID="11" presetClass="entr" presetSubtype="0" fill="hold" grpId="0" nodeType="afterEffect">
                                  <p:stCondLst>
                                    <p:cond delay="0"/>
                                  </p:stCondLst>
                                  <p:childTnLst>
                                    <p:set>
                                      <p:cBhvr>
                                        <p:cTn id="425" dur="1000">
                                          <p:stCondLst>
                                            <p:cond delay="0"/>
                                          </p:stCondLst>
                                        </p:cTn>
                                        <p:tgtEl>
                                          <p:spTgt spid="156"/>
                                        </p:tgtEl>
                                        <p:attrNameLst>
                                          <p:attrName>style.visibility</p:attrName>
                                        </p:attrNameLst>
                                      </p:cBhvr>
                                      <p:to>
                                        <p:strVal val="visible"/>
                                      </p:to>
                                    </p:set>
                                  </p:childTnLst>
                                </p:cTn>
                              </p:par>
                            </p:childTnLst>
                          </p:cTn>
                        </p:par>
                        <p:par>
                          <p:cTn id="426" fill="hold">
                            <p:stCondLst>
                              <p:cond delay="133500"/>
                            </p:stCondLst>
                            <p:childTnLst>
                              <p:par>
                                <p:cTn id="427" presetID="11" presetClass="entr" presetSubtype="0" fill="hold" grpId="0" nodeType="afterEffect">
                                  <p:stCondLst>
                                    <p:cond delay="0"/>
                                  </p:stCondLst>
                                  <p:childTnLst>
                                    <p:set>
                                      <p:cBhvr>
                                        <p:cTn id="428" dur="1000">
                                          <p:stCondLst>
                                            <p:cond delay="0"/>
                                          </p:stCondLst>
                                        </p:cTn>
                                        <p:tgtEl>
                                          <p:spTgt spid="157"/>
                                        </p:tgtEl>
                                        <p:attrNameLst>
                                          <p:attrName>style.visibility</p:attrName>
                                        </p:attrNameLst>
                                      </p:cBhvr>
                                      <p:to>
                                        <p:strVal val="visible"/>
                                      </p:to>
                                    </p:set>
                                  </p:childTnLst>
                                </p:cTn>
                              </p:par>
                            </p:childTnLst>
                          </p:cTn>
                        </p:par>
                        <p:par>
                          <p:cTn id="429" fill="hold">
                            <p:stCondLst>
                              <p:cond delay="134500"/>
                            </p:stCondLst>
                            <p:childTnLst>
                              <p:par>
                                <p:cTn id="430" presetID="11" presetClass="entr" presetSubtype="0" fill="hold" grpId="0" nodeType="afterEffect">
                                  <p:stCondLst>
                                    <p:cond delay="0"/>
                                  </p:stCondLst>
                                  <p:childTnLst>
                                    <p:set>
                                      <p:cBhvr>
                                        <p:cTn id="431" dur="1000">
                                          <p:stCondLst>
                                            <p:cond delay="0"/>
                                          </p:stCondLst>
                                        </p:cTn>
                                        <p:tgtEl>
                                          <p:spTgt spid="158"/>
                                        </p:tgtEl>
                                        <p:attrNameLst>
                                          <p:attrName>style.visibility</p:attrName>
                                        </p:attrNameLst>
                                      </p:cBhvr>
                                      <p:to>
                                        <p:strVal val="visible"/>
                                      </p:to>
                                    </p:set>
                                  </p:childTnLst>
                                </p:cTn>
                              </p:par>
                            </p:childTnLst>
                          </p:cTn>
                        </p:par>
                        <p:par>
                          <p:cTn id="432" fill="hold">
                            <p:stCondLst>
                              <p:cond delay="135500"/>
                            </p:stCondLst>
                            <p:childTnLst>
                              <p:par>
                                <p:cTn id="433" presetID="11" presetClass="entr" presetSubtype="0" fill="hold" grpId="0" nodeType="afterEffect">
                                  <p:stCondLst>
                                    <p:cond delay="0"/>
                                  </p:stCondLst>
                                  <p:childTnLst>
                                    <p:set>
                                      <p:cBhvr>
                                        <p:cTn id="434" dur="1000">
                                          <p:stCondLst>
                                            <p:cond delay="0"/>
                                          </p:stCondLst>
                                        </p:cTn>
                                        <p:tgtEl>
                                          <p:spTgt spid="159"/>
                                        </p:tgtEl>
                                        <p:attrNameLst>
                                          <p:attrName>style.visibility</p:attrName>
                                        </p:attrNameLst>
                                      </p:cBhvr>
                                      <p:to>
                                        <p:strVal val="visible"/>
                                      </p:to>
                                    </p:set>
                                  </p:childTnLst>
                                </p:cTn>
                              </p:par>
                            </p:childTnLst>
                          </p:cTn>
                        </p:par>
                        <p:par>
                          <p:cTn id="435" fill="hold">
                            <p:stCondLst>
                              <p:cond delay="136500"/>
                            </p:stCondLst>
                            <p:childTnLst>
                              <p:par>
                                <p:cTn id="436" presetID="11" presetClass="entr" presetSubtype="0" fill="hold" grpId="0" nodeType="afterEffect">
                                  <p:stCondLst>
                                    <p:cond delay="0"/>
                                  </p:stCondLst>
                                  <p:childTnLst>
                                    <p:set>
                                      <p:cBhvr>
                                        <p:cTn id="437" dur="1000">
                                          <p:stCondLst>
                                            <p:cond delay="0"/>
                                          </p:stCondLst>
                                        </p:cTn>
                                        <p:tgtEl>
                                          <p:spTgt spid="160"/>
                                        </p:tgtEl>
                                        <p:attrNameLst>
                                          <p:attrName>style.visibility</p:attrName>
                                        </p:attrNameLst>
                                      </p:cBhvr>
                                      <p:to>
                                        <p:strVal val="visible"/>
                                      </p:to>
                                    </p:set>
                                  </p:childTnLst>
                                </p:cTn>
                              </p:par>
                            </p:childTnLst>
                          </p:cTn>
                        </p:par>
                        <p:par>
                          <p:cTn id="438" fill="hold">
                            <p:stCondLst>
                              <p:cond delay="137500"/>
                            </p:stCondLst>
                            <p:childTnLst>
                              <p:par>
                                <p:cTn id="439" presetID="11" presetClass="entr" presetSubtype="0" fill="hold" grpId="0" nodeType="afterEffect">
                                  <p:stCondLst>
                                    <p:cond delay="0"/>
                                  </p:stCondLst>
                                  <p:childTnLst>
                                    <p:set>
                                      <p:cBhvr>
                                        <p:cTn id="440" dur="1000">
                                          <p:stCondLst>
                                            <p:cond delay="0"/>
                                          </p:stCondLst>
                                        </p:cTn>
                                        <p:tgtEl>
                                          <p:spTgt spid="161"/>
                                        </p:tgtEl>
                                        <p:attrNameLst>
                                          <p:attrName>style.visibility</p:attrName>
                                        </p:attrNameLst>
                                      </p:cBhvr>
                                      <p:to>
                                        <p:strVal val="visible"/>
                                      </p:to>
                                    </p:set>
                                  </p:childTnLst>
                                </p:cTn>
                              </p:par>
                            </p:childTnLst>
                          </p:cTn>
                        </p:par>
                        <p:par>
                          <p:cTn id="441" fill="hold">
                            <p:stCondLst>
                              <p:cond delay="138500"/>
                            </p:stCondLst>
                            <p:childTnLst>
                              <p:par>
                                <p:cTn id="442" presetID="11" presetClass="entr" presetSubtype="0" fill="hold" grpId="0" nodeType="afterEffect">
                                  <p:stCondLst>
                                    <p:cond delay="0"/>
                                  </p:stCondLst>
                                  <p:childTnLst>
                                    <p:set>
                                      <p:cBhvr>
                                        <p:cTn id="443" dur="1000">
                                          <p:stCondLst>
                                            <p:cond delay="0"/>
                                          </p:stCondLst>
                                        </p:cTn>
                                        <p:tgtEl>
                                          <p:spTgt spid="162"/>
                                        </p:tgtEl>
                                        <p:attrNameLst>
                                          <p:attrName>style.visibility</p:attrName>
                                        </p:attrNameLst>
                                      </p:cBhvr>
                                      <p:to>
                                        <p:strVal val="visible"/>
                                      </p:to>
                                    </p:set>
                                  </p:childTnLst>
                                </p:cTn>
                              </p:par>
                            </p:childTnLst>
                          </p:cTn>
                        </p:par>
                        <p:par>
                          <p:cTn id="444" fill="hold">
                            <p:stCondLst>
                              <p:cond delay="139500"/>
                            </p:stCondLst>
                            <p:childTnLst>
                              <p:par>
                                <p:cTn id="445" presetID="11" presetClass="entr" presetSubtype="0" fill="hold" grpId="0" nodeType="afterEffect">
                                  <p:stCondLst>
                                    <p:cond delay="0"/>
                                  </p:stCondLst>
                                  <p:childTnLst>
                                    <p:set>
                                      <p:cBhvr>
                                        <p:cTn id="446" dur="1000">
                                          <p:stCondLst>
                                            <p:cond delay="0"/>
                                          </p:stCondLst>
                                        </p:cTn>
                                        <p:tgtEl>
                                          <p:spTgt spid="163"/>
                                        </p:tgtEl>
                                        <p:attrNameLst>
                                          <p:attrName>style.visibility</p:attrName>
                                        </p:attrNameLst>
                                      </p:cBhvr>
                                      <p:to>
                                        <p:strVal val="visible"/>
                                      </p:to>
                                    </p:set>
                                  </p:childTnLst>
                                </p:cTn>
                              </p:par>
                            </p:childTnLst>
                          </p:cTn>
                        </p:par>
                        <p:par>
                          <p:cTn id="447" fill="hold">
                            <p:stCondLst>
                              <p:cond delay="140500"/>
                            </p:stCondLst>
                            <p:childTnLst>
                              <p:par>
                                <p:cTn id="448" presetID="11" presetClass="entr" presetSubtype="0" fill="hold" grpId="0" nodeType="afterEffect">
                                  <p:stCondLst>
                                    <p:cond delay="0"/>
                                  </p:stCondLst>
                                  <p:childTnLst>
                                    <p:set>
                                      <p:cBhvr>
                                        <p:cTn id="449" dur="1000">
                                          <p:stCondLst>
                                            <p:cond delay="0"/>
                                          </p:stCondLst>
                                        </p:cTn>
                                        <p:tgtEl>
                                          <p:spTgt spid="164"/>
                                        </p:tgtEl>
                                        <p:attrNameLst>
                                          <p:attrName>style.visibility</p:attrName>
                                        </p:attrNameLst>
                                      </p:cBhvr>
                                      <p:to>
                                        <p:strVal val="visible"/>
                                      </p:to>
                                    </p:set>
                                  </p:childTnLst>
                                </p:cTn>
                              </p:par>
                            </p:childTnLst>
                          </p:cTn>
                        </p:par>
                        <p:par>
                          <p:cTn id="450" fill="hold">
                            <p:stCondLst>
                              <p:cond delay="141500"/>
                            </p:stCondLst>
                            <p:childTnLst>
                              <p:par>
                                <p:cTn id="451" presetID="11" presetClass="entr" presetSubtype="0" fill="hold" grpId="0" nodeType="afterEffect">
                                  <p:stCondLst>
                                    <p:cond delay="0"/>
                                  </p:stCondLst>
                                  <p:childTnLst>
                                    <p:set>
                                      <p:cBhvr>
                                        <p:cTn id="452" dur="1000">
                                          <p:stCondLst>
                                            <p:cond delay="0"/>
                                          </p:stCondLst>
                                        </p:cTn>
                                        <p:tgtEl>
                                          <p:spTgt spid="165"/>
                                        </p:tgtEl>
                                        <p:attrNameLst>
                                          <p:attrName>style.visibility</p:attrName>
                                        </p:attrNameLst>
                                      </p:cBhvr>
                                      <p:to>
                                        <p:strVal val="visible"/>
                                      </p:to>
                                    </p:set>
                                  </p:childTnLst>
                                </p:cTn>
                              </p:par>
                            </p:childTnLst>
                          </p:cTn>
                        </p:par>
                        <p:par>
                          <p:cTn id="453" fill="hold">
                            <p:stCondLst>
                              <p:cond delay="142500"/>
                            </p:stCondLst>
                            <p:childTnLst>
                              <p:par>
                                <p:cTn id="454" presetID="11" presetClass="entr" presetSubtype="0" fill="hold" grpId="0" nodeType="afterEffect">
                                  <p:stCondLst>
                                    <p:cond delay="0"/>
                                  </p:stCondLst>
                                  <p:childTnLst>
                                    <p:set>
                                      <p:cBhvr>
                                        <p:cTn id="455" dur="1000">
                                          <p:stCondLst>
                                            <p:cond delay="0"/>
                                          </p:stCondLst>
                                        </p:cTn>
                                        <p:tgtEl>
                                          <p:spTgt spid="166"/>
                                        </p:tgtEl>
                                        <p:attrNameLst>
                                          <p:attrName>style.visibility</p:attrName>
                                        </p:attrNameLst>
                                      </p:cBhvr>
                                      <p:to>
                                        <p:strVal val="visible"/>
                                      </p:to>
                                    </p:set>
                                  </p:childTnLst>
                                </p:cTn>
                              </p:par>
                            </p:childTnLst>
                          </p:cTn>
                        </p:par>
                        <p:par>
                          <p:cTn id="456" fill="hold">
                            <p:stCondLst>
                              <p:cond delay="143500"/>
                            </p:stCondLst>
                            <p:childTnLst>
                              <p:par>
                                <p:cTn id="457" presetID="11" presetClass="entr" presetSubtype="0" fill="hold" grpId="0" nodeType="afterEffect">
                                  <p:stCondLst>
                                    <p:cond delay="0"/>
                                  </p:stCondLst>
                                  <p:childTnLst>
                                    <p:set>
                                      <p:cBhvr>
                                        <p:cTn id="458" dur="1000">
                                          <p:stCondLst>
                                            <p:cond delay="0"/>
                                          </p:stCondLst>
                                        </p:cTn>
                                        <p:tgtEl>
                                          <p:spTgt spid="167"/>
                                        </p:tgtEl>
                                        <p:attrNameLst>
                                          <p:attrName>style.visibility</p:attrName>
                                        </p:attrNameLst>
                                      </p:cBhvr>
                                      <p:to>
                                        <p:strVal val="visible"/>
                                      </p:to>
                                    </p:set>
                                  </p:childTnLst>
                                </p:cTn>
                              </p:par>
                            </p:childTnLst>
                          </p:cTn>
                        </p:par>
                        <p:par>
                          <p:cTn id="459" fill="hold">
                            <p:stCondLst>
                              <p:cond delay="144500"/>
                            </p:stCondLst>
                            <p:childTnLst>
                              <p:par>
                                <p:cTn id="460" presetID="11" presetClass="entr" presetSubtype="0" fill="hold" grpId="0" nodeType="afterEffect">
                                  <p:stCondLst>
                                    <p:cond delay="0"/>
                                  </p:stCondLst>
                                  <p:childTnLst>
                                    <p:set>
                                      <p:cBhvr>
                                        <p:cTn id="461" dur="1000">
                                          <p:stCondLst>
                                            <p:cond delay="0"/>
                                          </p:stCondLst>
                                        </p:cTn>
                                        <p:tgtEl>
                                          <p:spTgt spid="168"/>
                                        </p:tgtEl>
                                        <p:attrNameLst>
                                          <p:attrName>style.visibility</p:attrName>
                                        </p:attrNameLst>
                                      </p:cBhvr>
                                      <p:to>
                                        <p:strVal val="visible"/>
                                      </p:to>
                                    </p:set>
                                  </p:childTnLst>
                                </p:cTn>
                              </p:par>
                            </p:childTnLst>
                          </p:cTn>
                        </p:par>
                        <p:par>
                          <p:cTn id="462" fill="hold">
                            <p:stCondLst>
                              <p:cond delay="145500"/>
                            </p:stCondLst>
                            <p:childTnLst>
                              <p:par>
                                <p:cTn id="463" presetID="11" presetClass="entr" presetSubtype="0" fill="hold" grpId="0" nodeType="afterEffect">
                                  <p:stCondLst>
                                    <p:cond delay="0"/>
                                  </p:stCondLst>
                                  <p:childTnLst>
                                    <p:set>
                                      <p:cBhvr>
                                        <p:cTn id="464" dur="1000">
                                          <p:stCondLst>
                                            <p:cond delay="0"/>
                                          </p:stCondLst>
                                        </p:cTn>
                                        <p:tgtEl>
                                          <p:spTgt spid="169"/>
                                        </p:tgtEl>
                                        <p:attrNameLst>
                                          <p:attrName>style.visibility</p:attrName>
                                        </p:attrNameLst>
                                      </p:cBhvr>
                                      <p:to>
                                        <p:strVal val="visible"/>
                                      </p:to>
                                    </p:set>
                                  </p:childTnLst>
                                </p:cTn>
                              </p:par>
                            </p:childTnLst>
                          </p:cTn>
                        </p:par>
                        <p:par>
                          <p:cTn id="465" fill="hold">
                            <p:stCondLst>
                              <p:cond delay="146500"/>
                            </p:stCondLst>
                            <p:childTnLst>
                              <p:par>
                                <p:cTn id="466" presetID="11" presetClass="entr" presetSubtype="0" fill="hold" grpId="0" nodeType="afterEffect">
                                  <p:stCondLst>
                                    <p:cond delay="0"/>
                                  </p:stCondLst>
                                  <p:childTnLst>
                                    <p:set>
                                      <p:cBhvr>
                                        <p:cTn id="467" dur="1000">
                                          <p:stCondLst>
                                            <p:cond delay="0"/>
                                          </p:stCondLst>
                                        </p:cTn>
                                        <p:tgtEl>
                                          <p:spTgt spid="170"/>
                                        </p:tgtEl>
                                        <p:attrNameLst>
                                          <p:attrName>style.visibility</p:attrName>
                                        </p:attrNameLst>
                                      </p:cBhvr>
                                      <p:to>
                                        <p:strVal val="visible"/>
                                      </p:to>
                                    </p:set>
                                  </p:childTnLst>
                                </p:cTn>
                              </p:par>
                            </p:childTnLst>
                          </p:cTn>
                        </p:par>
                        <p:par>
                          <p:cTn id="468" fill="hold">
                            <p:stCondLst>
                              <p:cond delay="147500"/>
                            </p:stCondLst>
                            <p:childTnLst>
                              <p:par>
                                <p:cTn id="469" presetID="11" presetClass="entr" presetSubtype="0" fill="hold" grpId="0" nodeType="afterEffect">
                                  <p:stCondLst>
                                    <p:cond delay="0"/>
                                  </p:stCondLst>
                                  <p:childTnLst>
                                    <p:set>
                                      <p:cBhvr>
                                        <p:cTn id="470" dur="1000">
                                          <p:stCondLst>
                                            <p:cond delay="0"/>
                                          </p:stCondLst>
                                        </p:cTn>
                                        <p:tgtEl>
                                          <p:spTgt spid="171"/>
                                        </p:tgtEl>
                                        <p:attrNameLst>
                                          <p:attrName>style.visibility</p:attrName>
                                        </p:attrNameLst>
                                      </p:cBhvr>
                                      <p:to>
                                        <p:strVal val="visible"/>
                                      </p:to>
                                    </p:set>
                                  </p:childTnLst>
                                </p:cTn>
                              </p:par>
                            </p:childTnLst>
                          </p:cTn>
                        </p:par>
                        <p:par>
                          <p:cTn id="471" fill="hold">
                            <p:stCondLst>
                              <p:cond delay="148500"/>
                            </p:stCondLst>
                            <p:childTnLst>
                              <p:par>
                                <p:cTn id="472" presetID="11" presetClass="entr" presetSubtype="0" fill="hold" grpId="0" nodeType="afterEffect">
                                  <p:stCondLst>
                                    <p:cond delay="0"/>
                                  </p:stCondLst>
                                  <p:childTnLst>
                                    <p:set>
                                      <p:cBhvr>
                                        <p:cTn id="473" dur="1000">
                                          <p:stCondLst>
                                            <p:cond delay="0"/>
                                          </p:stCondLst>
                                        </p:cTn>
                                        <p:tgtEl>
                                          <p:spTgt spid="172"/>
                                        </p:tgtEl>
                                        <p:attrNameLst>
                                          <p:attrName>style.visibility</p:attrName>
                                        </p:attrNameLst>
                                      </p:cBhvr>
                                      <p:to>
                                        <p:strVal val="visible"/>
                                      </p:to>
                                    </p:set>
                                  </p:childTnLst>
                                </p:cTn>
                              </p:par>
                            </p:childTnLst>
                          </p:cTn>
                        </p:par>
                        <p:par>
                          <p:cTn id="474" fill="hold">
                            <p:stCondLst>
                              <p:cond delay="149500"/>
                            </p:stCondLst>
                            <p:childTnLst>
                              <p:par>
                                <p:cTn id="475" presetID="11" presetClass="entr" presetSubtype="0" fill="hold" grpId="0" nodeType="afterEffect">
                                  <p:stCondLst>
                                    <p:cond delay="0"/>
                                  </p:stCondLst>
                                  <p:childTnLst>
                                    <p:set>
                                      <p:cBhvr>
                                        <p:cTn id="476" dur="1000">
                                          <p:stCondLst>
                                            <p:cond delay="0"/>
                                          </p:stCondLst>
                                        </p:cTn>
                                        <p:tgtEl>
                                          <p:spTgt spid="173"/>
                                        </p:tgtEl>
                                        <p:attrNameLst>
                                          <p:attrName>style.visibility</p:attrName>
                                        </p:attrNameLst>
                                      </p:cBhvr>
                                      <p:to>
                                        <p:strVal val="visible"/>
                                      </p:to>
                                    </p:set>
                                  </p:childTnLst>
                                </p:cTn>
                              </p:par>
                            </p:childTnLst>
                          </p:cTn>
                        </p:par>
                        <p:par>
                          <p:cTn id="477" fill="hold">
                            <p:stCondLst>
                              <p:cond delay="150500"/>
                            </p:stCondLst>
                            <p:childTnLst>
                              <p:par>
                                <p:cTn id="478" presetID="11" presetClass="entr" presetSubtype="0" fill="hold" grpId="0" nodeType="afterEffect">
                                  <p:stCondLst>
                                    <p:cond delay="0"/>
                                  </p:stCondLst>
                                  <p:childTnLst>
                                    <p:set>
                                      <p:cBhvr>
                                        <p:cTn id="479" dur="1000">
                                          <p:stCondLst>
                                            <p:cond delay="0"/>
                                          </p:stCondLst>
                                        </p:cTn>
                                        <p:tgtEl>
                                          <p:spTgt spid="174"/>
                                        </p:tgtEl>
                                        <p:attrNameLst>
                                          <p:attrName>style.visibility</p:attrName>
                                        </p:attrNameLst>
                                      </p:cBhvr>
                                      <p:to>
                                        <p:strVal val="visible"/>
                                      </p:to>
                                    </p:set>
                                  </p:childTnLst>
                                </p:cTn>
                              </p:par>
                            </p:childTnLst>
                          </p:cTn>
                        </p:par>
                        <p:par>
                          <p:cTn id="480" fill="hold">
                            <p:stCondLst>
                              <p:cond delay="151500"/>
                            </p:stCondLst>
                            <p:childTnLst>
                              <p:par>
                                <p:cTn id="481" presetID="11" presetClass="entr" presetSubtype="0" fill="hold" grpId="0" nodeType="afterEffect">
                                  <p:stCondLst>
                                    <p:cond delay="0"/>
                                  </p:stCondLst>
                                  <p:childTnLst>
                                    <p:set>
                                      <p:cBhvr>
                                        <p:cTn id="482" dur="1000">
                                          <p:stCondLst>
                                            <p:cond delay="0"/>
                                          </p:stCondLst>
                                        </p:cTn>
                                        <p:tgtEl>
                                          <p:spTgt spid="175"/>
                                        </p:tgtEl>
                                        <p:attrNameLst>
                                          <p:attrName>style.visibility</p:attrName>
                                        </p:attrNameLst>
                                      </p:cBhvr>
                                      <p:to>
                                        <p:strVal val="visible"/>
                                      </p:to>
                                    </p:set>
                                  </p:childTnLst>
                                </p:cTn>
                              </p:par>
                            </p:childTnLst>
                          </p:cTn>
                        </p:par>
                        <p:par>
                          <p:cTn id="483" fill="hold">
                            <p:stCondLst>
                              <p:cond delay="152500"/>
                            </p:stCondLst>
                            <p:childTnLst>
                              <p:par>
                                <p:cTn id="484" presetID="11" presetClass="entr" presetSubtype="0" fill="hold" grpId="0" nodeType="afterEffect">
                                  <p:stCondLst>
                                    <p:cond delay="0"/>
                                  </p:stCondLst>
                                  <p:childTnLst>
                                    <p:set>
                                      <p:cBhvr>
                                        <p:cTn id="485" dur="1000">
                                          <p:stCondLst>
                                            <p:cond delay="0"/>
                                          </p:stCondLst>
                                        </p:cTn>
                                        <p:tgtEl>
                                          <p:spTgt spid="176"/>
                                        </p:tgtEl>
                                        <p:attrNameLst>
                                          <p:attrName>style.visibility</p:attrName>
                                        </p:attrNameLst>
                                      </p:cBhvr>
                                      <p:to>
                                        <p:strVal val="visible"/>
                                      </p:to>
                                    </p:set>
                                  </p:childTnLst>
                                </p:cTn>
                              </p:par>
                            </p:childTnLst>
                          </p:cTn>
                        </p:par>
                        <p:par>
                          <p:cTn id="486" fill="hold">
                            <p:stCondLst>
                              <p:cond delay="153500"/>
                            </p:stCondLst>
                            <p:childTnLst>
                              <p:par>
                                <p:cTn id="487" presetID="11" presetClass="entr" presetSubtype="0" fill="hold" grpId="0" nodeType="afterEffect">
                                  <p:stCondLst>
                                    <p:cond delay="0"/>
                                  </p:stCondLst>
                                  <p:childTnLst>
                                    <p:set>
                                      <p:cBhvr>
                                        <p:cTn id="488" dur="1000">
                                          <p:stCondLst>
                                            <p:cond delay="0"/>
                                          </p:stCondLst>
                                        </p:cTn>
                                        <p:tgtEl>
                                          <p:spTgt spid="177"/>
                                        </p:tgtEl>
                                        <p:attrNameLst>
                                          <p:attrName>style.visibility</p:attrName>
                                        </p:attrNameLst>
                                      </p:cBhvr>
                                      <p:to>
                                        <p:strVal val="visible"/>
                                      </p:to>
                                    </p:set>
                                  </p:childTnLst>
                                </p:cTn>
                              </p:par>
                            </p:childTnLst>
                          </p:cTn>
                        </p:par>
                        <p:par>
                          <p:cTn id="489" fill="hold">
                            <p:stCondLst>
                              <p:cond delay="154500"/>
                            </p:stCondLst>
                            <p:childTnLst>
                              <p:par>
                                <p:cTn id="490" presetID="11" presetClass="entr" presetSubtype="0" fill="hold" grpId="0" nodeType="afterEffect">
                                  <p:stCondLst>
                                    <p:cond delay="0"/>
                                  </p:stCondLst>
                                  <p:childTnLst>
                                    <p:set>
                                      <p:cBhvr>
                                        <p:cTn id="491" dur="1000">
                                          <p:stCondLst>
                                            <p:cond delay="0"/>
                                          </p:stCondLst>
                                        </p:cTn>
                                        <p:tgtEl>
                                          <p:spTgt spid="178"/>
                                        </p:tgtEl>
                                        <p:attrNameLst>
                                          <p:attrName>style.visibility</p:attrName>
                                        </p:attrNameLst>
                                      </p:cBhvr>
                                      <p:to>
                                        <p:strVal val="visible"/>
                                      </p:to>
                                    </p:set>
                                  </p:childTnLst>
                                </p:cTn>
                              </p:par>
                            </p:childTnLst>
                          </p:cTn>
                        </p:par>
                        <p:par>
                          <p:cTn id="492" fill="hold">
                            <p:stCondLst>
                              <p:cond delay="155500"/>
                            </p:stCondLst>
                            <p:childTnLst>
                              <p:par>
                                <p:cTn id="493" presetID="11" presetClass="entr" presetSubtype="0" fill="hold" grpId="0" nodeType="afterEffect">
                                  <p:stCondLst>
                                    <p:cond delay="0"/>
                                  </p:stCondLst>
                                  <p:childTnLst>
                                    <p:set>
                                      <p:cBhvr>
                                        <p:cTn id="494" dur="1000">
                                          <p:stCondLst>
                                            <p:cond delay="0"/>
                                          </p:stCondLst>
                                        </p:cTn>
                                        <p:tgtEl>
                                          <p:spTgt spid="179"/>
                                        </p:tgtEl>
                                        <p:attrNameLst>
                                          <p:attrName>style.visibility</p:attrName>
                                        </p:attrNameLst>
                                      </p:cBhvr>
                                      <p:to>
                                        <p:strVal val="visible"/>
                                      </p:to>
                                    </p:set>
                                  </p:childTnLst>
                                </p:cTn>
                              </p:par>
                            </p:childTnLst>
                          </p:cTn>
                        </p:par>
                        <p:par>
                          <p:cTn id="495" fill="hold">
                            <p:stCondLst>
                              <p:cond delay="156500"/>
                            </p:stCondLst>
                            <p:childTnLst>
                              <p:par>
                                <p:cTn id="496" presetID="11" presetClass="entr" presetSubtype="0" fill="hold" grpId="0" nodeType="afterEffect">
                                  <p:stCondLst>
                                    <p:cond delay="0"/>
                                  </p:stCondLst>
                                  <p:childTnLst>
                                    <p:set>
                                      <p:cBhvr>
                                        <p:cTn id="497" dur="1000">
                                          <p:stCondLst>
                                            <p:cond delay="0"/>
                                          </p:stCondLst>
                                        </p:cTn>
                                        <p:tgtEl>
                                          <p:spTgt spid="180"/>
                                        </p:tgtEl>
                                        <p:attrNameLst>
                                          <p:attrName>style.visibility</p:attrName>
                                        </p:attrNameLst>
                                      </p:cBhvr>
                                      <p:to>
                                        <p:strVal val="visible"/>
                                      </p:to>
                                    </p:set>
                                  </p:childTnLst>
                                </p:cTn>
                              </p:par>
                            </p:childTnLst>
                          </p:cTn>
                        </p:par>
                        <p:par>
                          <p:cTn id="498" fill="hold">
                            <p:stCondLst>
                              <p:cond delay="157500"/>
                            </p:stCondLst>
                            <p:childTnLst>
                              <p:par>
                                <p:cTn id="499" presetID="11" presetClass="entr" presetSubtype="0" fill="hold" grpId="0" nodeType="afterEffect">
                                  <p:stCondLst>
                                    <p:cond delay="0"/>
                                  </p:stCondLst>
                                  <p:childTnLst>
                                    <p:set>
                                      <p:cBhvr>
                                        <p:cTn id="500" dur="1000">
                                          <p:stCondLst>
                                            <p:cond delay="0"/>
                                          </p:stCondLst>
                                        </p:cTn>
                                        <p:tgtEl>
                                          <p:spTgt spid="181"/>
                                        </p:tgtEl>
                                        <p:attrNameLst>
                                          <p:attrName>style.visibility</p:attrName>
                                        </p:attrNameLst>
                                      </p:cBhvr>
                                      <p:to>
                                        <p:strVal val="visible"/>
                                      </p:to>
                                    </p:set>
                                  </p:childTnLst>
                                </p:cTn>
                              </p:par>
                            </p:childTnLst>
                          </p:cTn>
                        </p:par>
                        <p:par>
                          <p:cTn id="501" fill="hold">
                            <p:stCondLst>
                              <p:cond delay="158500"/>
                            </p:stCondLst>
                            <p:childTnLst>
                              <p:par>
                                <p:cTn id="502" presetID="11" presetClass="entr" presetSubtype="0" fill="hold" grpId="0" nodeType="afterEffect">
                                  <p:stCondLst>
                                    <p:cond delay="0"/>
                                  </p:stCondLst>
                                  <p:childTnLst>
                                    <p:set>
                                      <p:cBhvr>
                                        <p:cTn id="503" dur="1000">
                                          <p:stCondLst>
                                            <p:cond delay="0"/>
                                          </p:stCondLst>
                                        </p:cTn>
                                        <p:tgtEl>
                                          <p:spTgt spid="182"/>
                                        </p:tgtEl>
                                        <p:attrNameLst>
                                          <p:attrName>style.visibility</p:attrName>
                                        </p:attrNameLst>
                                      </p:cBhvr>
                                      <p:to>
                                        <p:strVal val="visible"/>
                                      </p:to>
                                    </p:set>
                                  </p:childTnLst>
                                </p:cTn>
                              </p:par>
                            </p:childTnLst>
                          </p:cTn>
                        </p:par>
                        <p:par>
                          <p:cTn id="504" fill="hold">
                            <p:stCondLst>
                              <p:cond delay="159500"/>
                            </p:stCondLst>
                            <p:childTnLst>
                              <p:par>
                                <p:cTn id="505" presetID="11" presetClass="entr" presetSubtype="0" fill="hold" grpId="0" nodeType="afterEffect">
                                  <p:stCondLst>
                                    <p:cond delay="0"/>
                                  </p:stCondLst>
                                  <p:childTnLst>
                                    <p:set>
                                      <p:cBhvr>
                                        <p:cTn id="506" dur="1000">
                                          <p:stCondLst>
                                            <p:cond delay="0"/>
                                          </p:stCondLst>
                                        </p:cTn>
                                        <p:tgtEl>
                                          <p:spTgt spid="183"/>
                                        </p:tgtEl>
                                        <p:attrNameLst>
                                          <p:attrName>style.visibility</p:attrName>
                                        </p:attrNameLst>
                                      </p:cBhvr>
                                      <p:to>
                                        <p:strVal val="visible"/>
                                      </p:to>
                                    </p:set>
                                  </p:childTnLst>
                                </p:cTn>
                              </p:par>
                            </p:childTnLst>
                          </p:cTn>
                        </p:par>
                        <p:par>
                          <p:cTn id="507" fill="hold">
                            <p:stCondLst>
                              <p:cond delay="160500"/>
                            </p:stCondLst>
                            <p:childTnLst>
                              <p:par>
                                <p:cTn id="508" presetID="11" presetClass="entr" presetSubtype="0" fill="hold" grpId="0" nodeType="afterEffect">
                                  <p:stCondLst>
                                    <p:cond delay="0"/>
                                  </p:stCondLst>
                                  <p:childTnLst>
                                    <p:set>
                                      <p:cBhvr>
                                        <p:cTn id="509" dur="1000">
                                          <p:stCondLst>
                                            <p:cond delay="0"/>
                                          </p:stCondLst>
                                        </p:cTn>
                                        <p:tgtEl>
                                          <p:spTgt spid="184"/>
                                        </p:tgtEl>
                                        <p:attrNameLst>
                                          <p:attrName>style.visibility</p:attrName>
                                        </p:attrNameLst>
                                      </p:cBhvr>
                                      <p:to>
                                        <p:strVal val="visible"/>
                                      </p:to>
                                    </p:set>
                                  </p:childTnLst>
                                </p:cTn>
                              </p:par>
                            </p:childTnLst>
                          </p:cTn>
                        </p:par>
                        <p:par>
                          <p:cTn id="510" fill="hold">
                            <p:stCondLst>
                              <p:cond delay="161500"/>
                            </p:stCondLst>
                            <p:childTnLst>
                              <p:par>
                                <p:cTn id="511" presetID="11" presetClass="entr" presetSubtype="0" fill="hold" grpId="0" nodeType="afterEffect">
                                  <p:stCondLst>
                                    <p:cond delay="0"/>
                                  </p:stCondLst>
                                  <p:childTnLst>
                                    <p:set>
                                      <p:cBhvr>
                                        <p:cTn id="512" dur="1000">
                                          <p:stCondLst>
                                            <p:cond delay="0"/>
                                          </p:stCondLst>
                                        </p:cTn>
                                        <p:tgtEl>
                                          <p:spTgt spid="185"/>
                                        </p:tgtEl>
                                        <p:attrNameLst>
                                          <p:attrName>style.visibility</p:attrName>
                                        </p:attrNameLst>
                                      </p:cBhvr>
                                      <p:to>
                                        <p:strVal val="visible"/>
                                      </p:to>
                                    </p:set>
                                  </p:childTnLst>
                                </p:cTn>
                              </p:par>
                            </p:childTnLst>
                          </p:cTn>
                        </p:par>
                        <p:par>
                          <p:cTn id="513" fill="hold">
                            <p:stCondLst>
                              <p:cond delay="162500"/>
                            </p:stCondLst>
                            <p:childTnLst>
                              <p:par>
                                <p:cTn id="514" presetID="11" presetClass="entr" presetSubtype="0" fill="hold" grpId="0" nodeType="afterEffect">
                                  <p:stCondLst>
                                    <p:cond delay="0"/>
                                  </p:stCondLst>
                                  <p:childTnLst>
                                    <p:set>
                                      <p:cBhvr>
                                        <p:cTn id="515" dur="1000">
                                          <p:stCondLst>
                                            <p:cond delay="0"/>
                                          </p:stCondLst>
                                        </p:cTn>
                                        <p:tgtEl>
                                          <p:spTgt spid="186"/>
                                        </p:tgtEl>
                                        <p:attrNameLst>
                                          <p:attrName>style.visibility</p:attrName>
                                        </p:attrNameLst>
                                      </p:cBhvr>
                                      <p:to>
                                        <p:strVal val="visible"/>
                                      </p:to>
                                    </p:set>
                                  </p:childTnLst>
                                </p:cTn>
                              </p:par>
                            </p:childTnLst>
                          </p:cTn>
                        </p:par>
                        <p:par>
                          <p:cTn id="516" fill="hold">
                            <p:stCondLst>
                              <p:cond delay="163500"/>
                            </p:stCondLst>
                            <p:childTnLst>
                              <p:par>
                                <p:cTn id="517" presetID="11" presetClass="entr" presetSubtype="0" fill="hold" grpId="0" nodeType="afterEffect">
                                  <p:stCondLst>
                                    <p:cond delay="0"/>
                                  </p:stCondLst>
                                  <p:childTnLst>
                                    <p:set>
                                      <p:cBhvr>
                                        <p:cTn id="518" dur="1000">
                                          <p:stCondLst>
                                            <p:cond delay="0"/>
                                          </p:stCondLst>
                                        </p:cTn>
                                        <p:tgtEl>
                                          <p:spTgt spid="187"/>
                                        </p:tgtEl>
                                        <p:attrNameLst>
                                          <p:attrName>style.visibility</p:attrName>
                                        </p:attrNameLst>
                                      </p:cBhvr>
                                      <p:to>
                                        <p:strVal val="visible"/>
                                      </p:to>
                                    </p:set>
                                  </p:childTnLst>
                                </p:cTn>
                              </p:par>
                            </p:childTnLst>
                          </p:cTn>
                        </p:par>
                        <p:par>
                          <p:cTn id="519" fill="hold">
                            <p:stCondLst>
                              <p:cond delay="164500"/>
                            </p:stCondLst>
                            <p:childTnLst>
                              <p:par>
                                <p:cTn id="520" presetID="11" presetClass="entr" presetSubtype="0" fill="hold" grpId="0" nodeType="afterEffect">
                                  <p:stCondLst>
                                    <p:cond delay="0"/>
                                  </p:stCondLst>
                                  <p:childTnLst>
                                    <p:set>
                                      <p:cBhvr>
                                        <p:cTn id="521" dur="1000">
                                          <p:stCondLst>
                                            <p:cond delay="0"/>
                                          </p:stCondLst>
                                        </p:cTn>
                                        <p:tgtEl>
                                          <p:spTgt spid="188"/>
                                        </p:tgtEl>
                                        <p:attrNameLst>
                                          <p:attrName>style.visibility</p:attrName>
                                        </p:attrNameLst>
                                      </p:cBhvr>
                                      <p:to>
                                        <p:strVal val="visible"/>
                                      </p:to>
                                    </p:set>
                                  </p:childTnLst>
                                </p:cTn>
                              </p:par>
                            </p:childTnLst>
                          </p:cTn>
                        </p:par>
                        <p:par>
                          <p:cTn id="522" fill="hold">
                            <p:stCondLst>
                              <p:cond delay="165500"/>
                            </p:stCondLst>
                            <p:childTnLst>
                              <p:par>
                                <p:cTn id="523" presetID="11" presetClass="entr" presetSubtype="0" fill="hold" grpId="0" nodeType="afterEffect">
                                  <p:stCondLst>
                                    <p:cond delay="0"/>
                                  </p:stCondLst>
                                  <p:childTnLst>
                                    <p:set>
                                      <p:cBhvr>
                                        <p:cTn id="524" dur="1000">
                                          <p:stCondLst>
                                            <p:cond delay="0"/>
                                          </p:stCondLst>
                                        </p:cTn>
                                        <p:tgtEl>
                                          <p:spTgt spid="189"/>
                                        </p:tgtEl>
                                        <p:attrNameLst>
                                          <p:attrName>style.visibility</p:attrName>
                                        </p:attrNameLst>
                                      </p:cBhvr>
                                      <p:to>
                                        <p:strVal val="visible"/>
                                      </p:to>
                                    </p:set>
                                  </p:childTnLst>
                                </p:cTn>
                              </p:par>
                            </p:childTnLst>
                          </p:cTn>
                        </p:par>
                        <p:par>
                          <p:cTn id="525" fill="hold">
                            <p:stCondLst>
                              <p:cond delay="166500"/>
                            </p:stCondLst>
                            <p:childTnLst>
                              <p:par>
                                <p:cTn id="526" presetID="11" presetClass="entr" presetSubtype="0" fill="hold" grpId="0" nodeType="afterEffect">
                                  <p:stCondLst>
                                    <p:cond delay="0"/>
                                  </p:stCondLst>
                                  <p:childTnLst>
                                    <p:set>
                                      <p:cBhvr>
                                        <p:cTn id="527" dur="1000">
                                          <p:stCondLst>
                                            <p:cond delay="0"/>
                                          </p:stCondLst>
                                        </p:cTn>
                                        <p:tgtEl>
                                          <p:spTgt spid="190"/>
                                        </p:tgtEl>
                                        <p:attrNameLst>
                                          <p:attrName>style.visibility</p:attrName>
                                        </p:attrNameLst>
                                      </p:cBhvr>
                                      <p:to>
                                        <p:strVal val="visible"/>
                                      </p:to>
                                    </p:set>
                                  </p:childTnLst>
                                </p:cTn>
                              </p:par>
                            </p:childTnLst>
                          </p:cTn>
                        </p:par>
                        <p:par>
                          <p:cTn id="528" fill="hold">
                            <p:stCondLst>
                              <p:cond delay="167500"/>
                            </p:stCondLst>
                            <p:childTnLst>
                              <p:par>
                                <p:cTn id="529" presetID="11" presetClass="entr" presetSubtype="0" fill="hold" grpId="0" nodeType="afterEffect">
                                  <p:stCondLst>
                                    <p:cond delay="0"/>
                                  </p:stCondLst>
                                  <p:childTnLst>
                                    <p:set>
                                      <p:cBhvr>
                                        <p:cTn id="530" dur="1000">
                                          <p:stCondLst>
                                            <p:cond delay="0"/>
                                          </p:stCondLst>
                                        </p:cTn>
                                        <p:tgtEl>
                                          <p:spTgt spid="191"/>
                                        </p:tgtEl>
                                        <p:attrNameLst>
                                          <p:attrName>style.visibility</p:attrName>
                                        </p:attrNameLst>
                                      </p:cBhvr>
                                      <p:to>
                                        <p:strVal val="visible"/>
                                      </p:to>
                                    </p:set>
                                  </p:childTnLst>
                                </p:cTn>
                              </p:par>
                            </p:childTnLst>
                          </p:cTn>
                        </p:par>
                        <p:par>
                          <p:cTn id="531" fill="hold">
                            <p:stCondLst>
                              <p:cond delay="168500"/>
                            </p:stCondLst>
                            <p:childTnLst>
                              <p:par>
                                <p:cTn id="532" presetID="11" presetClass="entr" presetSubtype="0" fill="hold" grpId="0" nodeType="afterEffect">
                                  <p:stCondLst>
                                    <p:cond delay="0"/>
                                  </p:stCondLst>
                                  <p:childTnLst>
                                    <p:set>
                                      <p:cBhvr>
                                        <p:cTn id="533" dur="1000">
                                          <p:stCondLst>
                                            <p:cond delay="0"/>
                                          </p:stCondLst>
                                        </p:cTn>
                                        <p:tgtEl>
                                          <p:spTgt spid="192"/>
                                        </p:tgtEl>
                                        <p:attrNameLst>
                                          <p:attrName>style.visibility</p:attrName>
                                        </p:attrNameLst>
                                      </p:cBhvr>
                                      <p:to>
                                        <p:strVal val="visible"/>
                                      </p:to>
                                    </p:set>
                                  </p:childTnLst>
                                </p:cTn>
                              </p:par>
                            </p:childTnLst>
                          </p:cTn>
                        </p:par>
                        <p:par>
                          <p:cTn id="534" fill="hold">
                            <p:stCondLst>
                              <p:cond delay="169500"/>
                            </p:stCondLst>
                            <p:childTnLst>
                              <p:par>
                                <p:cTn id="535" presetID="11" presetClass="entr" presetSubtype="0" fill="hold" grpId="0" nodeType="afterEffect">
                                  <p:stCondLst>
                                    <p:cond delay="0"/>
                                  </p:stCondLst>
                                  <p:childTnLst>
                                    <p:set>
                                      <p:cBhvr>
                                        <p:cTn id="536" dur="1000">
                                          <p:stCondLst>
                                            <p:cond delay="0"/>
                                          </p:stCondLst>
                                        </p:cTn>
                                        <p:tgtEl>
                                          <p:spTgt spid="193"/>
                                        </p:tgtEl>
                                        <p:attrNameLst>
                                          <p:attrName>style.visibility</p:attrName>
                                        </p:attrNameLst>
                                      </p:cBhvr>
                                      <p:to>
                                        <p:strVal val="visible"/>
                                      </p:to>
                                    </p:set>
                                  </p:childTnLst>
                                </p:cTn>
                              </p:par>
                            </p:childTnLst>
                          </p:cTn>
                        </p:par>
                        <p:par>
                          <p:cTn id="537" fill="hold">
                            <p:stCondLst>
                              <p:cond delay="170500"/>
                            </p:stCondLst>
                            <p:childTnLst>
                              <p:par>
                                <p:cTn id="538" presetID="11" presetClass="entr" presetSubtype="0" fill="hold" grpId="0" nodeType="afterEffect">
                                  <p:stCondLst>
                                    <p:cond delay="0"/>
                                  </p:stCondLst>
                                  <p:childTnLst>
                                    <p:set>
                                      <p:cBhvr>
                                        <p:cTn id="539" dur="1000">
                                          <p:stCondLst>
                                            <p:cond delay="0"/>
                                          </p:stCondLst>
                                        </p:cTn>
                                        <p:tgtEl>
                                          <p:spTgt spid="194"/>
                                        </p:tgtEl>
                                        <p:attrNameLst>
                                          <p:attrName>style.visibility</p:attrName>
                                        </p:attrNameLst>
                                      </p:cBhvr>
                                      <p:to>
                                        <p:strVal val="visible"/>
                                      </p:to>
                                    </p:set>
                                  </p:childTnLst>
                                </p:cTn>
                              </p:par>
                            </p:childTnLst>
                          </p:cTn>
                        </p:par>
                        <p:par>
                          <p:cTn id="540" fill="hold">
                            <p:stCondLst>
                              <p:cond delay="171500"/>
                            </p:stCondLst>
                            <p:childTnLst>
                              <p:par>
                                <p:cTn id="541" presetID="11" presetClass="entr" presetSubtype="0" fill="hold" grpId="0" nodeType="afterEffect">
                                  <p:stCondLst>
                                    <p:cond delay="0"/>
                                  </p:stCondLst>
                                  <p:childTnLst>
                                    <p:set>
                                      <p:cBhvr>
                                        <p:cTn id="542" dur="1000">
                                          <p:stCondLst>
                                            <p:cond delay="0"/>
                                          </p:stCondLst>
                                        </p:cTn>
                                        <p:tgtEl>
                                          <p:spTgt spid="195"/>
                                        </p:tgtEl>
                                        <p:attrNameLst>
                                          <p:attrName>style.visibility</p:attrName>
                                        </p:attrNameLst>
                                      </p:cBhvr>
                                      <p:to>
                                        <p:strVal val="visible"/>
                                      </p:to>
                                    </p:set>
                                  </p:childTnLst>
                                </p:cTn>
                              </p:par>
                            </p:childTnLst>
                          </p:cTn>
                        </p:par>
                        <p:par>
                          <p:cTn id="543" fill="hold">
                            <p:stCondLst>
                              <p:cond delay="172500"/>
                            </p:stCondLst>
                            <p:childTnLst>
                              <p:par>
                                <p:cTn id="544" presetID="11" presetClass="entr" presetSubtype="0" fill="hold" grpId="0" nodeType="afterEffect">
                                  <p:stCondLst>
                                    <p:cond delay="0"/>
                                  </p:stCondLst>
                                  <p:childTnLst>
                                    <p:set>
                                      <p:cBhvr>
                                        <p:cTn id="545" dur="1000">
                                          <p:stCondLst>
                                            <p:cond delay="0"/>
                                          </p:stCondLst>
                                        </p:cTn>
                                        <p:tgtEl>
                                          <p:spTgt spid="196"/>
                                        </p:tgtEl>
                                        <p:attrNameLst>
                                          <p:attrName>style.visibility</p:attrName>
                                        </p:attrNameLst>
                                      </p:cBhvr>
                                      <p:to>
                                        <p:strVal val="visible"/>
                                      </p:to>
                                    </p:set>
                                  </p:childTnLst>
                                </p:cTn>
                              </p:par>
                            </p:childTnLst>
                          </p:cTn>
                        </p:par>
                        <p:par>
                          <p:cTn id="546" fill="hold">
                            <p:stCondLst>
                              <p:cond delay="173500"/>
                            </p:stCondLst>
                            <p:childTnLst>
                              <p:par>
                                <p:cTn id="547" presetID="11" presetClass="entr" presetSubtype="0" fill="hold" grpId="0" nodeType="afterEffect">
                                  <p:stCondLst>
                                    <p:cond delay="0"/>
                                  </p:stCondLst>
                                  <p:childTnLst>
                                    <p:set>
                                      <p:cBhvr>
                                        <p:cTn id="548" dur="1000">
                                          <p:stCondLst>
                                            <p:cond delay="0"/>
                                          </p:stCondLst>
                                        </p:cTn>
                                        <p:tgtEl>
                                          <p:spTgt spid="197"/>
                                        </p:tgtEl>
                                        <p:attrNameLst>
                                          <p:attrName>style.visibility</p:attrName>
                                        </p:attrNameLst>
                                      </p:cBhvr>
                                      <p:to>
                                        <p:strVal val="visible"/>
                                      </p:to>
                                    </p:set>
                                  </p:childTnLst>
                                </p:cTn>
                              </p:par>
                            </p:childTnLst>
                          </p:cTn>
                        </p:par>
                        <p:par>
                          <p:cTn id="549" fill="hold">
                            <p:stCondLst>
                              <p:cond delay="174500"/>
                            </p:stCondLst>
                            <p:childTnLst>
                              <p:par>
                                <p:cTn id="550" presetID="11" presetClass="entr" presetSubtype="0" fill="hold" grpId="0" nodeType="afterEffect">
                                  <p:stCondLst>
                                    <p:cond delay="0"/>
                                  </p:stCondLst>
                                  <p:childTnLst>
                                    <p:set>
                                      <p:cBhvr>
                                        <p:cTn id="551" dur="1000">
                                          <p:stCondLst>
                                            <p:cond delay="0"/>
                                          </p:stCondLst>
                                        </p:cTn>
                                        <p:tgtEl>
                                          <p:spTgt spid="198"/>
                                        </p:tgtEl>
                                        <p:attrNameLst>
                                          <p:attrName>style.visibility</p:attrName>
                                        </p:attrNameLst>
                                      </p:cBhvr>
                                      <p:to>
                                        <p:strVal val="visible"/>
                                      </p:to>
                                    </p:set>
                                  </p:childTnLst>
                                </p:cTn>
                              </p:par>
                            </p:childTnLst>
                          </p:cTn>
                        </p:par>
                        <p:par>
                          <p:cTn id="552" fill="hold">
                            <p:stCondLst>
                              <p:cond delay="175500"/>
                            </p:stCondLst>
                            <p:childTnLst>
                              <p:par>
                                <p:cTn id="553" presetID="11" presetClass="entr" presetSubtype="0" fill="hold" grpId="0" nodeType="afterEffect">
                                  <p:stCondLst>
                                    <p:cond delay="0"/>
                                  </p:stCondLst>
                                  <p:childTnLst>
                                    <p:set>
                                      <p:cBhvr>
                                        <p:cTn id="554" dur="1000">
                                          <p:stCondLst>
                                            <p:cond delay="0"/>
                                          </p:stCondLst>
                                        </p:cTn>
                                        <p:tgtEl>
                                          <p:spTgt spid="199"/>
                                        </p:tgtEl>
                                        <p:attrNameLst>
                                          <p:attrName>style.visibility</p:attrName>
                                        </p:attrNameLst>
                                      </p:cBhvr>
                                      <p:to>
                                        <p:strVal val="visible"/>
                                      </p:to>
                                    </p:set>
                                  </p:childTnLst>
                                </p:cTn>
                              </p:par>
                            </p:childTnLst>
                          </p:cTn>
                        </p:par>
                        <p:par>
                          <p:cTn id="555" fill="hold">
                            <p:stCondLst>
                              <p:cond delay="176500"/>
                            </p:stCondLst>
                            <p:childTnLst>
                              <p:par>
                                <p:cTn id="556" presetID="11" presetClass="entr" presetSubtype="0" fill="hold" grpId="0" nodeType="afterEffect">
                                  <p:stCondLst>
                                    <p:cond delay="0"/>
                                  </p:stCondLst>
                                  <p:childTnLst>
                                    <p:set>
                                      <p:cBhvr>
                                        <p:cTn id="557" dur="1000">
                                          <p:stCondLst>
                                            <p:cond delay="0"/>
                                          </p:stCondLst>
                                        </p:cTn>
                                        <p:tgtEl>
                                          <p:spTgt spid="200"/>
                                        </p:tgtEl>
                                        <p:attrNameLst>
                                          <p:attrName>style.visibility</p:attrName>
                                        </p:attrNameLst>
                                      </p:cBhvr>
                                      <p:to>
                                        <p:strVal val="visible"/>
                                      </p:to>
                                    </p:set>
                                  </p:childTnLst>
                                </p:cTn>
                              </p:par>
                            </p:childTnLst>
                          </p:cTn>
                        </p:par>
                        <p:par>
                          <p:cTn id="558" fill="hold">
                            <p:stCondLst>
                              <p:cond delay="177500"/>
                            </p:stCondLst>
                            <p:childTnLst>
                              <p:par>
                                <p:cTn id="559" presetID="11" presetClass="entr" presetSubtype="0" fill="hold" grpId="0" nodeType="afterEffect">
                                  <p:stCondLst>
                                    <p:cond delay="0"/>
                                  </p:stCondLst>
                                  <p:childTnLst>
                                    <p:set>
                                      <p:cBhvr>
                                        <p:cTn id="560" dur="1000">
                                          <p:stCondLst>
                                            <p:cond delay="0"/>
                                          </p:stCondLst>
                                        </p:cTn>
                                        <p:tgtEl>
                                          <p:spTgt spid="201"/>
                                        </p:tgtEl>
                                        <p:attrNameLst>
                                          <p:attrName>style.visibility</p:attrName>
                                        </p:attrNameLst>
                                      </p:cBhvr>
                                      <p:to>
                                        <p:strVal val="visible"/>
                                      </p:to>
                                    </p:set>
                                  </p:childTnLst>
                                </p:cTn>
                              </p:par>
                            </p:childTnLst>
                          </p:cTn>
                        </p:par>
                        <p:par>
                          <p:cTn id="561" fill="hold">
                            <p:stCondLst>
                              <p:cond delay="178500"/>
                            </p:stCondLst>
                            <p:childTnLst>
                              <p:par>
                                <p:cTn id="562" presetID="11" presetClass="entr" presetSubtype="0" fill="hold" grpId="0" nodeType="afterEffect">
                                  <p:stCondLst>
                                    <p:cond delay="0"/>
                                  </p:stCondLst>
                                  <p:childTnLst>
                                    <p:set>
                                      <p:cBhvr>
                                        <p:cTn id="563" dur="1000">
                                          <p:stCondLst>
                                            <p:cond delay="0"/>
                                          </p:stCondLst>
                                        </p:cTn>
                                        <p:tgtEl>
                                          <p:spTgt spid="202"/>
                                        </p:tgtEl>
                                        <p:attrNameLst>
                                          <p:attrName>style.visibility</p:attrName>
                                        </p:attrNameLst>
                                      </p:cBhvr>
                                      <p:to>
                                        <p:strVal val="visible"/>
                                      </p:to>
                                    </p:set>
                                  </p:childTnLst>
                                </p:cTn>
                              </p:par>
                            </p:childTnLst>
                          </p:cTn>
                        </p:par>
                        <p:par>
                          <p:cTn id="564" fill="hold">
                            <p:stCondLst>
                              <p:cond delay="179500"/>
                            </p:stCondLst>
                            <p:childTnLst>
                              <p:par>
                                <p:cTn id="565" presetID="11" presetClass="entr" presetSubtype="0" fill="hold" grpId="0" nodeType="afterEffect">
                                  <p:stCondLst>
                                    <p:cond delay="0"/>
                                  </p:stCondLst>
                                  <p:childTnLst>
                                    <p:set>
                                      <p:cBhvr>
                                        <p:cTn id="566" dur="1000">
                                          <p:stCondLst>
                                            <p:cond delay="0"/>
                                          </p:stCondLst>
                                        </p:cTn>
                                        <p:tgtEl>
                                          <p:spTgt spid="203"/>
                                        </p:tgtEl>
                                        <p:attrNameLst>
                                          <p:attrName>style.visibility</p:attrName>
                                        </p:attrNameLst>
                                      </p:cBhvr>
                                      <p:to>
                                        <p:strVal val="visible"/>
                                      </p:to>
                                    </p:set>
                                  </p:childTnLst>
                                </p:cTn>
                              </p:par>
                            </p:childTnLst>
                          </p:cTn>
                        </p:par>
                        <p:par>
                          <p:cTn id="567" fill="hold">
                            <p:stCondLst>
                              <p:cond delay="180500"/>
                            </p:stCondLst>
                            <p:childTnLst>
                              <p:par>
                                <p:cTn id="568" presetID="11" presetClass="entr" presetSubtype="0" fill="hold" grpId="0" nodeType="afterEffect">
                                  <p:stCondLst>
                                    <p:cond delay="0"/>
                                  </p:stCondLst>
                                  <p:childTnLst>
                                    <p:set>
                                      <p:cBhvr>
                                        <p:cTn id="569" dur="1000">
                                          <p:stCondLst>
                                            <p:cond delay="0"/>
                                          </p:stCondLst>
                                        </p:cTn>
                                        <p:tgtEl>
                                          <p:spTgt spid="204"/>
                                        </p:tgtEl>
                                        <p:attrNameLst>
                                          <p:attrName>style.visibility</p:attrName>
                                        </p:attrNameLst>
                                      </p:cBhvr>
                                      <p:to>
                                        <p:strVal val="visible"/>
                                      </p:to>
                                    </p:set>
                                  </p:childTnLst>
                                </p:cTn>
                              </p:par>
                            </p:childTnLst>
                          </p:cTn>
                        </p:par>
                        <p:par>
                          <p:cTn id="570" fill="hold">
                            <p:stCondLst>
                              <p:cond delay="181500"/>
                            </p:stCondLst>
                            <p:childTnLst>
                              <p:par>
                                <p:cTn id="571" presetID="11" presetClass="entr" presetSubtype="0" fill="hold" grpId="0" nodeType="afterEffect">
                                  <p:stCondLst>
                                    <p:cond delay="0"/>
                                  </p:stCondLst>
                                  <p:childTnLst>
                                    <p:set>
                                      <p:cBhvr>
                                        <p:cTn id="572" dur="1000">
                                          <p:stCondLst>
                                            <p:cond delay="0"/>
                                          </p:stCondLst>
                                        </p:cTn>
                                        <p:tgtEl>
                                          <p:spTgt spid="205"/>
                                        </p:tgtEl>
                                        <p:attrNameLst>
                                          <p:attrName>style.visibility</p:attrName>
                                        </p:attrNameLst>
                                      </p:cBhvr>
                                      <p:to>
                                        <p:strVal val="visible"/>
                                      </p:to>
                                    </p:set>
                                  </p:childTnLst>
                                </p:cTn>
                              </p:par>
                            </p:childTnLst>
                          </p:cTn>
                        </p:par>
                        <p:par>
                          <p:cTn id="573" fill="hold">
                            <p:stCondLst>
                              <p:cond delay="182500"/>
                            </p:stCondLst>
                            <p:childTnLst>
                              <p:par>
                                <p:cTn id="574" presetID="11" presetClass="entr" presetSubtype="0" fill="hold" grpId="0" nodeType="afterEffect">
                                  <p:stCondLst>
                                    <p:cond delay="0"/>
                                  </p:stCondLst>
                                  <p:childTnLst>
                                    <p:set>
                                      <p:cBhvr>
                                        <p:cTn id="575" dur="1000">
                                          <p:stCondLst>
                                            <p:cond delay="0"/>
                                          </p:stCondLst>
                                        </p:cTn>
                                        <p:tgtEl>
                                          <p:spTgt spid="206"/>
                                        </p:tgtEl>
                                        <p:attrNameLst>
                                          <p:attrName>style.visibility</p:attrName>
                                        </p:attrNameLst>
                                      </p:cBhvr>
                                      <p:to>
                                        <p:strVal val="visible"/>
                                      </p:to>
                                    </p:set>
                                  </p:childTnLst>
                                </p:cTn>
                              </p:par>
                            </p:childTnLst>
                          </p:cTn>
                        </p:par>
                        <p:par>
                          <p:cTn id="576" fill="hold">
                            <p:stCondLst>
                              <p:cond delay="183500"/>
                            </p:stCondLst>
                            <p:childTnLst>
                              <p:par>
                                <p:cTn id="577" presetID="11" presetClass="entr" presetSubtype="0" fill="hold" grpId="0" nodeType="afterEffect">
                                  <p:stCondLst>
                                    <p:cond delay="0"/>
                                  </p:stCondLst>
                                  <p:childTnLst>
                                    <p:set>
                                      <p:cBhvr>
                                        <p:cTn id="578" dur="1000">
                                          <p:stCondLst>
                                            <p:cond delay="0"/>
                                          </p:stCondLst>
                                        </p:cTn>
                                        <p:tgtEl>
                                          <p:spTgt spid="207"/>
                                        </p:tgtEl>
                                        <p:attrNameLst>
                                          <p:attrName>style.visibility</p:attrName>
                                        </p:attrNameLst>
                                      </p:cBhvr>
                                      <p:to>
                                        <p:strVal val="visible"/>
                                      </p:to>
                                    </p:set>
                                  </p:childTnLst>
                                </p:cTn>
                              </p:par>
                            </p:childTnLst>
                          </p:cTn>
                        </p:par>
                        <p:par>
                          <p:cTn id="579" fill="hold">
                            <p:stCondLst>
                              <p:cond delay="184500"/>
                            </p:stCondLst>
                            <p:childTnLst>
                              <p:par>
                                <p:cTn id="580" presetID="11" presetClass="entr" presetSubtype="0" fill="hold" grpId="0" nodeType="afterEffect">
                                  <p:stCondLst>
                                    <p:cond delay="0"/>
                                  </p:stCondLst>
                                  <p:childTnLst>
                                    <p:set>
                                      <p:cBhvr>
                                        <p:cTn id="581" dur="1000">
                                          <p:stCondLst>
                                            <p:cond delay="0"/>
                                          </p:stCondLst>
                                        </p:cTn>
                                        <p:tgtEl>
                                          <p:spTgt spid="208"/>
                                        </p:tgtEl>
                                        <p:attrNameLst>
                                          <p:attrName>style.visibility</p:attrName>
                                        </p:attrNameLst>
                                      </p:cBhvr>
                                      <p:to>
                                        <p:strVal val="visible"/>
                                      </p:to>
                                    </p:set>
                                  </p:childTnLst>
                                </p:cTn>
                              </p:par>
                            </p:childTnLst>
                          </p:cTn>
                        </p:par>
                        <p:par>
                          <p:cTn id="582" fill="hold">
                            <p:stCondLst>
                              <p:cond delay="185500"/>
                            </p:stCondLst>
                            <p:childTnLst>
                              <p:par>
                                <p:cTn id="583" presetID="11" presetClass="entr" presetSubtype="0" fill="hold" grpId="0" nodeType="afterEffect">
                                  <p:stCondLst>
                                    <p:cond delay="0"/>
                                  </p:stCondLst>
                                  <p:childTnLst>
                                    <p:set>
                                      <p:cBhvr>
                                        <p:cTn id="584" dur="1000">
                                          <p:stCondLst>
                                            <p:cond delay="0"/>
                                          </p:stCondLst>
                                        </p:cTn>
                                        <p:tgtEl>
                                          <p:spTgt spid="209"/>
                                        </p:tgtEl>
                                        <p:attrNameLst>
                                          <p:attrName>style.visibility</p:attrName>
                                        </p:attrNameLst>
                                      </p:cBhvr>
                                      <p:to>
                                        <p:strVal val="visible"/>
                                      </p:to>
                                    </p:set>
                                  </p:childTnLst>
                                </p:cTn>
                              </p:par>
                            </p:childTnLst>
                          </p:cTn>
                        </p:par>
                        <p:par>
                          <p:cTn id="585" fill="hold">
                            <p:stCondLst>
                              <p:cond delay="186500"/>
                            </p:stCondLst>
                            <p:childTnLst>
                              <p:par>
                                <p:cTn id="586" presetID="11" presetClass="entr" presetSubtype="0" fill="hold" grpId="0" nodeType="afterEffect">
                                  <p:stCondLst>
                                    <p:cond delay="0"/>
                                  </p:stCondLst>
                                  <p:childTnLst>
                                    <p:set>
                                      <p:cBhvr>
                                        <p:cTn id="587" dur="1000">
                                          <p:stCondLst>
                                            <p:cond delay="0"/>
                                          </p:stCondLst>
                                        </p:cTn>
                                        <p:tgtEl>
                                          <p:spTgt spid="210"/>
                                        </p:tgtEl>
                                        <p:attrNameLst>
                                          <p:attrName>style.visibility</p:attrName>
                                        </p:attrNameLst>
                                      </p:cBhvr>
                                      <p:to>
                                        <p:strVal val="visible"/>
                                      </p:to>
                                    </p:set>
                                  </p:childTnLst>
                                </p:cTn>
                              </p:par>
                            </p:childTnLst>
                          </p:cTn>
                        </p:par>
                        <p:par>
                          <p:cTn id="588" fill="hold">
                            <p:stCondLst>
                              <p:cond delay="187500"/>
                            </p:stCondLst>
                            <p:childTnLst>
                              <p:par>
                                <p:cTn id="589" presetID="11" presetClass="entr" presetSubtype="0" fill="hold" grpId="0" nodeType="afterEffect">
                                  <p:stCondLst>
                                    <p:cond delay="0"/>
                                  </p:stCondLst>
                                  <p:childTnLst>
                                    <p:set>
                                      <p:cBhvr>
                                        <p:cTn id="590" dur="1000">
                                          <p:stCondLst>
                                            <p:cond delay="0"/>
                                          </p:stCondLst>
                                        </p:cTn>
                                        <p:tgtEl>
                                          <p:spTgt spid="211"/>
                                        </p:tgtEl>
                                        <p:attrNameLst>
                                          <p:attrName>style.visibility</p:attrName>
                                        </p:attrNameLst>
                                      </p:cBhvr>
                                      <p:to>
                                        <p:strVal val="visible"/>
                                      </p:to>
                                    </p:set>
                                  </p:childTnLst>
                                </p:cTn>
                              </p:par>
                            </p:childTnLst>
                          </p:cTn>
                        </p:par>
                        <p:par>
                          <p:cTn id="591" fill="hold">
                            <p:stCondLst>
                              <p:cond delay="188500"/>
                            </p:stCondLst>
                            <p:childTnLst>
                              <p:par>
                                <p:cTn id="592" presetID="11" presetClass="entr" presetSubtype="0" fill="hold" grpId="0" nodeType="afterEffect">
                                  <p:stCondLst>
                                    <p:cond delay="0"/>
                                  </p:stCondLst>
                                  <p:childTnLst>
                                    <p:set>
                                      <p:cBhvr>
                                        <p:cTn id="593" dur="1000">
                                          <p:stCondLst>
                                            <p:cond delay="0"/>
                                          </p:stCondLst>
                                        </p:cTn>
                                        <p:tgtEl>
                                          <p:spTgt spid="212"/>
                                        </p:tgtEl>
                                        <p:attrNameLst>
                                          <p:attrName>style.visibility</p:attrName>
                                        </p:attrNameLst>
                                      </p:cBhvr>
                                      <p:to>
                                        <p:strVal val="visible"/>
                                      </p:to>
                                    </p:set>
                                  </p:childTnLst>
                                </p:cTn>
                              </p:par>
                            </p:childTnLst>
                          </p:cTn>
                        </p:par>
                        <p:par>
                          <p:cTn id="594" fill="hold">
                            <p:stCondLst>
                              <p:cond delay="189500"/>
                            </p:stCondLst>
                            <p:childTnLst>
                              <p:par>
                                <p:cTn id="595" presetID="11" presetClass="entr" presetSubtype="0" fill="hold" grpId="0" nodeType="afterEffect">
                                  <p:stCondLst>
                                    <p:cond delay="0"/>
                                  </p:stCondLst>
                                  <p:childTnLst>
                                    <p:set>
                                      <p:cBhvr>
                                        <p:cTn id="596" dur="1000">
                                          <p:stCondLst>
                                            <p:cond delay="0"/>
                                          </p:stCondLst>
                                        </p:cTn>
                                        <p:tgtEl>
                                          <p:spTgt spid="213"/>
                                        </p:tgtEl>
                                        <p:attrNameLst>
                                          <p:attrName>style.visibility</p:attrName>
                                        </p:attrNameLst>
                                      </p:cBhvr>
                                      <p:to>
                                        <p:strVal val="visible"/>
                                      </p:to>
                                    </p:set>
                                  </p:childTnLst>
                                </p:cTn>
                              </p:par>
                            </p:childTnLst>
                          </p:cTn>
                        </p:par>
                        <p:par>
                          <p:cTn id="597" fill="hold">
                            <p:stCondLst>
                              <p:cond delay="190500"/>
                            </p:stCondLst>
                            <p:childTnLst>
                              <p:par>
                                <p:cTn id="598" presetID="11" presetClass="entr" presetSubtype="0" fill="hold" grpId="0" nodeType="afterEffect">
                                  <p:stCondLst>
                                    <p:cond delay="0"/>
                                  </p:stCondLst>
                                  <p:childTnLst>
                                    <p:set>
                                      <p:cBhvr>
                                        <p:cTn id="599" dur="1000">
                                          <p:stCondLst>
                                            <p:cond delay="0"/>
                                          </p:stCondLst>
                                        </p:cTn>
                                        <p:tgtEl>
                                          <p:spTgt spid="214"/>
                                        </p:tgtEl>
                                        <p:attrNameLst>
                                          <p:attrName>style.visibility</p:attrName>
                                        </p:attrNameLst>
                                      </p:cBhvr>
                                      <p:to>
                                        <p:strVal val="visible"/>
                                      </p:to>
                                    </p:set>
                                  </p:childTnLst>
                                </p:cTn>
                              </p:par>
                            </p:childTnLst>
                          </p:cTn>
                        </p:par>
                        <p:par>
                          <p:cTn id="600" fill="hold">
                            <p:stCondLst>
                              <p:cond delay="191500"/>
                            </p:stCondLst>
                            <p:childTnLst>
                              <p:par>
                                <p:cTn id="601" presetID="11" presetClass="entr" presetSubtype="0" fill="hold" grpId="0" nodeType="afterEffect">
                                  <p:stCondLst>
                                    <p:cond delay="0"/>
                                  </p:stCondLst>
                                  <p:childTnLst>
                                    <p:set>
                                      <p:cBhvr>
                                        <p:cTn id="602" dur="1000">
                                          <p:stCondLst>
                                            <p:cond delay="0"/>
                                          </p:stCondLst>
                                        </p:cTn>
                                        <p:tgtEl>
                                          <p:spTgt spid="215"/>
                                        </p:tgtEl>
                                        <p:attrNameLst>
                                          <p:attrName>style.visibility</p:attrName>
                                        </p:attrNameLst>
                                      </p:cBhvr>
                                      <p:to>
                                        <p:strVal val="visible"/>
                                      </p:to>
                                    </p:set>
                                  </p:childTnLst>
                                </p:cTn>
                              </p:par>
                            </p:childTnLst>
                          </p:cTn>
                        </p:par>
                        <p:par>
                          <p:cTn id="603" fill="hold">
                            <p:stCondLst>
                              <p:cond delay="192500"/>
                            </p:stCondLst>
                            <p:childTnLst>
                              <p:par>
                                <p:cTn id="604" presetID="11" presetClass="entr" presetSubtype="0" fill="hold" grpId="0" nodeType="afterEffect">
                                  <p:stCondLst>
                                    <p:cond delay="0"/>
                                  </p:stCondLst>
                                  <p:childTnLst>
                                    <p:set>
                                      <p:cBhvr>
                                        <p:cTn id="605" dur="1000">
                                          <p:stCondLst>
                                            <p:cond delay="0"/>
                                          </p:stCondLst>
                                        </p:cTn>
                                        <p:tgtEl>
                                          <p:spTgt spid="216"/>
                                        </p:tgtEl>
                                        <p:attrNameLst>
                                          <p:attrName>style.visibility</p:attrName>
                                        </p:attrNameLst>
                                      </p:cBhvr>
                                      <p:to>
                                        <p:strVal val="visible"/>
                                      </p:to>
                                    </p:set>
                                  </p:childTnLst>
                                </p:cTn>
                              </p:par>
                            </p:childTnLst>
                          </p:cTn>
                        </p:par>
                        <p:par>
                          <p:cTn id="606" fill="hold">
                            <p:stCondLst>
                              <p:cond delay="193500"/>
                            </p:stCondLst>
                            <p:childTnLst>
                              <p:par>
                                <p:cTn id="607" presetID="11" presetClass="entr" presetSubtype="0" fill="hold" grpId="0" nodeType="afterEffect">
                                  <p:stCondLst>
                                    <p:cond delay="0"/>
                                  </p:stCondLst>
                                  <p:childTnLst>
                                    <p:set>
                                      <p:cBhvr>
                                        <p:cTn id="608" dur="1000">
                                          <p:stCondLst>
                                            <p:cond delay="0"/>
                                          </p:stCondLst>
                                        </p:cTn>
                                        <p:tgtEl>
                                          <p:spTgt spid="217"/>
                                        </p:tgtEl>
                                        <p:attrNameLst>
                                          <p:attrName>style.visibility</p:attrName>
                                        </p:attrNameLst>
                                      </p:cBhvr>
                                      <p:to>
                                        <p:strVal val="visible"/>
                                      </p:to>
                                    </p:set>
                                  </p:childTnLst>
                                </p:cTn>
                              </p:par>
                            </p:childTnLst>
                          </p:cTn>
                        </p:par>
                        <p:par>
                          <p:cTn id="609" fill="hold">
                            <p:stCondLst>
                              <p:cond delay="194500"/>
                            </p:stCondLst>
                            <p:childTnLst>
                              <p:par>
                                <p:cTn id="610" presetID="11" presetClass="entr" presetSubtype="0" fill="hold" grpId="0" nodeType="afterEffect">
                                  <p:stCondLst>
                                    <p:cond delay="0"/>
                                  </p:stCondLst>
                                  <p:childTnLst>
                                    <p:set>
                                      <p:cBhvr>
                                        <p:cTn id="611" dur="1000">
                                          <p:stCondLst>
                                            <p:cond delay="0"/>
                                          </p:stCondLst>
                                        </p:cTn>
                                        <p:tgtEl>
                                          <p:spTgt spid="218"/>
                                        </p:tgtEl>
                                        <p:attrNameLst>
                                          <p:attrName>style.visibility</p:attrName>
                                        </p:attrNameLst>
                                      </p:cBhvr>
                                      <p:to>
                                        <p:strVal val="visible"/>
                                      </p:to>
                                    </p:set>
                                  </p:childTnLst>
                                </p:cTn>
                              </p:par>
                            </p:childTnLst>
                          </p:cTn>
                        </p:par>
                        <p:par>
                          <p:cTn id="612" fill="hold">
                            <p:stCondLst>
                              <p:cond delay="195500"/>
                            </p:stCondLst>
                            <p:childTnLst>
                              <p:par>
                                <p:cTn id="613" presetID="11" presetClass="entr" presetSubtype="0" fill="hold" grpId="0" nodeType="afterEffect">
                                  <p:stCondLst>
                                    <p:cond delay="0"/>
                                  </p:stCondLst>
                                  <p:childTnLst>
                                    <p:set>
                                      <p:cBhvr>
                                        <p:cTn id="614" dur="1000">
                                          <p:stCondLst>
                                            <p:cond delay="0"/>
                                          </p:stCondLst>
                                        </p:cTn>
                                        <p:tgtEl>
                                          <p:spTgt spid="219"/>
                                        </p:tgtEl>
                                        <p:attrNameLst>
                                          <p:attrName>style.visibility</p:attrName>
                                        </p:attrNameLst>
                                      </p:cBhvr>
                                      <p:to>
                                        <p:strVal val="visible"/>
                                      </p:to>
                                    </p:set>
                                  </p:childTnLst>
                                </p:cTn>
                              </p:par>
                            </p:childTnLst>
                          </p:cTn>
                        </p:par>
                        <p:par>
                          <p:cTn id="615" fill="hold">
                            <p:stCondLst>
                              <p:cond delay="196500"/>
                            </p:stCondLst>
                            <p:childTnLst>
                              <p:par>
                                <p:cTn id="616" presetID="11" presetClass="entr" presetSubtype="0" fill="hold" grpId="0" nodeType="afterEffect">
                                  <p:stCondLst>
                                    <p:cond delay="0"/>
                                  </p:stCondLst>
                                  <p:childTnLst>
                                    <p:set>
                                      <p:cBhvr>
                                        <p:cTn id="617" dur="1000">
                                          <p:stCondLst>
                                            <p:cond delay="0"/>
                                          </p:stCondLst>
                                        </p:cTn>
                                        <p:tgtEl>
                                          <p:spTgt spid="220"/>
                                        </p:tgtEl>
                                        <p:attrNameLst>
                                          <p:attrName>style.visibility</p:attrName>
                                        </p:attrNameLst>
                                      </p:cBhvr>
                                      <p:to>
                                        <p:strVal val="visible"/>
                                      </p:to>
                                    </p:set>
                                  </p:childTnLst>
                                </p:cTn>
                              </p:par>
                            </p:childTnLst>
                          </p:cTn>
                        </p:par>
                        <p:par>
                          <p:cTn id="618" fill="hold">
                            <p:stCondLst>
                              <p:cond delay="197500"/>
                            </p:stCondLst>
                            <p:childTnLst>
                              <p:par>
                                <p:cTn id="619" presetID="11" presetClass="entr" presetSubtype="0" fill="hold" grpId="0" nodeType="afterEffect">
                                  <p:stCondLst>
                                    <p:cond delay="0"/>
                                  </p:stCondLst>
                                  <p:childTnLst>
                                    <p:set>
                                      <p:cBhvr>
                                        <p:cTn id="620" dur="1000">
                                          <p:stCondLst>
                                            <p:cond delay="0"/>
                                          </p:stCondLst>
                                        </p:cTn>
                                        <p:tgtEl>
                                          <p:spTgt spid="221"/>
                                        </p:tgtEl>
                                        <p:attrNameLst>
                                          <p:attrName>style.visibility</p:attrName>
                                        </p:attrNameLst>
                                      </p:cBhvr>
                                      <p:to>
                                        <p:strVal val="visible"/>
                                      </p:to>
                                    </p:set>
                                  </p:childTnLst>
                                </p:cTn>
                              </p:par>
                            </p:childTnLst>
                          </p:cTn>
                        </p:par>
                        <p:par>
                          <p:cTn id="621" fill="hold">
                            <p:stCondLst>
                              <p:cond delay="198500"/>
                            </p:stCondLst>
                            <p:childTnLst>
                              <p:par>
                                <p:cTn id="622" presetID="11" presetClass="entr" presetSubtype="0" fill="hold" grpId="0" nodeType="afterEffect">
                                  <p:stCondLst>
                                    <p:cond delay="0"/>
                                  </p:stCondLst>
                                  <p:childTnLst>
                                    <p:set>
                                      <p:cBhvr>
                                        <p:cTn id="623" dur="1000">
                                          <p:stCondLst>
                                            <p:cond delay="0"/>
                                          </p:stCondLst>
                                        </p:cTn>
                                        <p:tgtEl>
                                          <p:spTgt spid="222"/>
                                        </p:tgtEl>
                                        <p:attrNameLst>
                                          <p:attrName>style.visibility</p:attrName>
                                        </p:attrNameLst>
                                      </p:cBhvr>
                                      <p:to>
                                        <p:strVal val="visible"/>
                                      </p:to>
                                    </p:set>
                                  </p:childTnLst>
                                </p:cTn>
                              </p:par>
                            </p:childTnLst>
                          </p:cTn>
                        </p:par>
                        <p:par>
                          <p:cTn id="624" fill="hold">
                            <p:stCondLst>
                              <p:cond delay="199500"/>
                            </p:stCondLst>
                            <p:childTnLst>
                              <p:par>
                                <p:cTn id="625" presetID="11" presetClass="entr" presetSubtype="0" fill="hold" grpId="0" nodeType="afterEffect">
                                  <p:stCondLst>
                                    <p:cond delay="0"/>
                                  </p:stCondLst>
                                  <p:childTnLst>
                                    <p:set>
                                      <p:cBhvr>
                                        <p:cTn id="626" dur="1000">
                                          <p:stCondLst>
                                            <p:cond delay="0"/>
                                          </p:stCondLst>
                                        </p:cTn>
                                        <p:tgtEl>
                                          <p:spTgt spid="223"/>
                                        </p:tgtEl>
                                        <p:attrNameLst>
                                          <p:attrName>style.visibility</p:attrName>
                                        </p:attrNameLst>
                                      </p:cBhvr>
                                      <p:to>
                                        <p:strVal val="visible"/>
                                      </p:to>
                                    </p:set>
                                  </p:childTnLst>
                                </p:cTn>
                              </p:par>
                            </p:childTnLst>
                          </p:cTn>
                        </p:par>
                        <p:par>
                          <p:cTn id="627" fill="hold">
                            <p:stCondLst>
                              <p:cond delay="200500"/>
                            </p:stCondLst>
                            <p:childTnLst>
                              <p:par>
                                <p:cTn id="628" presetID="11" presetClass="entr" presetSubtype="0" fill="hold" grpId="0" nodeType="afterEffect">
                                  <p:stCondLst>
                                    <p:cond delay="0"/>
                                  </p:stCondLst>
                                  <p:childTnLst>
                                    <p:set>
                                      <p:cBhvr>
                                        <p:cTn id="629" dur="1000">
                                          <p:stCondLst>
                                            <p:cond delay="0"/>
                                          </p:stCondLst>
                                        </p:cTn>
                                        <p:tgtEl>
                                          <p:spTgt spid="224"/>
                                        </p:tgtEl>
                                        <p:attrNameLst>
                                          <p:attrName>style.visibility</p:attrName>
                                        </p:attrNameLst>
                                      </p:cBhvr>
                                      <p:to>
                                        <p:strVal val="visible"/>
                                      </p:to>
                                    </p:set>
                                  </p:childTnLst>
                                </p:cTn>
                              </p:par>
                            </p:childTnLst>
                          </p:cTn>
                        </p:par>
                        <p:par>
                          <p:cTn id="630" fill="hold">
                            <p:stCondLst>
                              <p:cond delay="201500"/>
                            </p:stCondLst>
                            <p:childTnLst>
                              <p:par>
                                <p:cTn id="631" presetID="11" presetClass="entr" presetSubtype="0" fill="hold" grpId="0" nodeType="afterEffect">
                                  <p:stCondLst>
                                    <p:cond delay="0"/>
                                  </p:stCondLst>
                                  <p:childTnLst>
                                    <p:set>
                                      <p:cBhvr>
                                        <p:cTn id="632" dur="1000">
                                          <p:stCondLst>
                                            <p:cond delay="0"/>
                                          </p:stCondLst>
                                        </p:cTn>
                                        <p:tgtEl>
                                          <p:spTgt spid="225"/>
                                        </p:tgtEl>
                                        <p:attrNameLst>
                                          <p:attrName>style.visibility</p:attrName>
                                        </p:attrNameLst>
                                      </p:cBhvr>
                                      <p:to>
                                        <p:strVal val="visible"/>
                                      </p:to>
                                    </p:set>
                                  </p:childTnLst>
                                </p:cTn>
                              </p:par>
                            </p:childTnLst>
                          </p:cTn>
                        </p:par>
                        <p:par>
                          <p:cTn id="633" fill="hold">
                            <p:stCondLst>
                              <p:cond delay="202500"/>
                            </p:stCondLst>
                            <p:childTnLst>
                              <p:par>
                                <p:cTn id="634" presetID="11" presetClass="entr" presetSubtype="0" fill="hold" grpId="0" nodeType="afterEffect">
                                  <p:stCondLst>
                                    <p:cond delay="0"/>
                                  </p:stCondLst>
                                  <p:childTnLst>
                                    <p:set>
                                      <p:cBhvr>
                                        <p:cTn id="635" dur="1000">
                                          <p:stCondLst>
                                            <p:cond delay="0"/>
                                          </p:stCondLst>
                                        </p:cTn>
                                        <p:tgtEl>
                                          <p:spTgt spid="226"/>
                                        </p:tgtEl>
                                        <p:attrNameLst>
                                          <p:attrName>style.visibility</p:attrName>
                                        </p:attrNameLst>
                                      </p:cBhvr>
                                      <p:to>
                                        <p:strVal val="visible"/>
                                      </p:to>
                                    </p:set>
                                  </p:childTnLst>
                                </p:cTn>
                              </p:par>
                            </p:childTnLst>
                          </p:cTn>
                        </p:par>
                        <p:par>
                          <p:cTn id="636" fill="hold">
                            <p:stCondLst>
                              <p:cond delay="203500"/>
                            </p:stCondLst>
                            <p:childTnLst>
                              <p:par>
                                <p:cTn id="637" presetID="11" presetClass="entr" presetSubtype="0" fill="hold" grpId="0" nodeType="afterEffect">
                                  <p:stCondLst>
                                    <p:cond delay="0"/>
                                  </p:stCondLst>
                                  <p:childTnLst>
                                    <p:set>
                                      <p:cBhvr>
                                        <p:cTn id="638" dur="1000">
                                          <p:stCondLst>
                                            <p:cond delay="0"/>
                                          </p:stCondLst>
                                        </p:cTn>
                                        <p:tgtEl>
                                          <p:spTgt spid="227"/>
                                        </p:tgtEl>
                                        <p:attrNameLst>
                                          <p:attrName>style.visibility</p:attrName>
                                        </p:attrNameLst>
                                      </p:cBhvr>
                                      <p:to>
                                        <p:strVal val="visible"/>
                                      </p:to>
                                    </p:set>
                                  </p:childTnLst>
                                </p:cTn>
                              </p:par>
                            </p:childTnLst>
                          </p:cTn>
                        </p:par>
                        <p:par>
                          <p:cTn id="639" fill="hold">
                            <p:stCondLst>
                              <p:cond delay="204500"/>
                            </p:stCondLst>
                            <p:childTnLst>
                              <p:par>
                                <p:cTn id="640" presetID="11" presetClass="entr" presetSubtype="0" fill="hold" grpId="0" nodeType="afterEffect">
                                  <p:stCondLst>
                                    <p:cond delay="0"/>
                                  </p:stCondLst>
                                  <p:childTnLst>
                                    <p:set>
                                      <p:cBhvr>
                                        <p:cTn id="641" dur="1000">
                                          <p:stCondLst>
                                            <p:cond delay="0"/>
                                          </p:stCondLst>
                                        </p:cTn>
                                        <p:tgtEl>
                                          <p:spTgt spid="228"/>
                                        </p:tgtEl>
                                        <p:attrNameLst>
                                          <p:attrName>style.visibility</p:attrName>
                                        </p:attrNameLst>
                                      </p:cBhvr>
                                      <p:to>
                                        <p:strVal val="visible"/>
                                      </p:to>
                                    </p:set>
                                  </p:childTnLst>
                                </p:cTn>
                              </p:par>
                            </p:childTnLst>
                          </p:cTn>
                        </p:par>
                        <p:par>
                          <p:cTn id="642" fill="hold">
                            <p:stCondLst>
                              <p:cond delay="205500"/>
                            </p:stCondLst>
                            <p:childTnLst>
                              <p:par>
                                <p:cTn id="643" presetID="11" presetClass="entr" presetSubtype="0" fill="hold" grpId="0" nodeType="afterEffect">
                                  <p:stCondLst>
                                    <p:cond delay="0"/>
                                  </p:stCondLst>
                                  <p:childTnLst>
                                    <p:set>
                                      <p:cBhvr>
                                        <p:cTn id="644" dur="1000">
                                          <p:stCondLst>
                                            <p:cond delay="0"/>
                                          </p:stCondLst>
                                        </p:cTn>
                                        <p:tgtEl>
                                          <p:spTgt spid="229"/>
                                        </p:tgtEl>
                                        <p:attrNameLst>
                                          <p:attrName>style.visibility</p:attrName>
                                        </p:attrNameLst>
                                      </p:cBhvr>
                                      <p:to>
                                        <p:strVal val="visible"/>
                                      </p:to>
                                    </p:set>
                                  </p:childTnLst>
                                </p:cTn>
                              </p:par>
                            </p:childTnLst>
                          </p:cTn>
                        </p:par>
                        <p:par>
                          <p:cTn id="645" fill="hold">
                            <p:stCondLst>
                              <p:cond delay="206500"/>
                            </p:stCondLst>
                            <p:childTnLst>
                              <p:par>
                                <p:cTn id="646" presetID="11" presetClass="entr" presetSubtype="0" fill="hold" grpId="0" nodeType="afterEffect">
                                  <p:stCondLst>
                                    <p:cond delay="0"/>
                                  </p:stCondLst>
                                  <p:childTnLst>
                                    <p:set>
                                      <p:cBhvr>
                                        <p:cTn id="647" dur="1000">
                                          <p:stCondLst>
                                            <p:cond delay="0"/>
                                          </p:stCondLst>
                                        </p:cTn>
                                        <p:tgtEl>
                                          <p:spTgt spid="230"/>
                                        </p:tgtEl>
                                        <p:attrNameLst>
                                          <p:attrName>style.visibility</p:attrName>
                                        </p:attrNameLst>
                                      </p:cBhvr>
                                      <p:to>
                                        <p:strVal val="visible"/>
                                      </p:to>
                                    </p:set>
                                  </p:childTnLst>
                                </p:cTn>
                              </p:par>
                            </p:childTnLst>
                          </p:cTn>
                        </p:par>
                        <p:par>
                          <p:cTn id="648" fill="hold">
                            <p:stCondLst>
                              <p:cond delay="207500"/>
                            </p:stCondLst>
                            <p:childTnLst>
                              <p:par>
                                <p:cTn id="649" presetID="11" presetClass="entr" presetSubtype="0" fill="hold" grpId="0" nodeType="afterEffect">
                                  <p:stCondLst>
                                    <p:cond delay="0"/>
                                  </p:stCondLst>
                                  <p:childTnLst>
                                    <p:set>
                                      <p:cBhvr>
                                        <p:cTn id="650" dur="1000">
                                          <p:stCondLst>
                                            <p:cond delay="0"/>
                                          </p:stCondLst>
                                        </p:cTn>
                                        <p:tgtEl>
                                          <p:spTgt spid="231"/>
                                        </p:tgtEl>
                                        <p:attrNameLst>
                                          <p:attrName>style.visibility</p:attrName>
                                        </p:attrNameLst>
                                      </p:cBhvr>
                                      <p:to>
                                        <p:strVal val="visible"/>
                                      </p:to>
                                    </p:set>
                                  </p:childTnLst>
                                </p:cTn>
                              </p:par>
                            </p:childTnLst>
                          </p:cTn>
                        </p:par>
                        <p:par>
                          <p:cTn id="651" fill="hold">
                            <p:stCondLst>
                              <p:cond delay="208500"/>
                            </p:stCondLst>
                            <p:childTnLst>
                              <p:par>
                                <p:cTn id="652" presetID="11" presetClass="entr" presetSubtype="0" fill="hold" grpId="0" nodeType="afterEffect">
                                  <p:stCondLst>
                                    <p:cond delay="0"/>
                                  </p:stCondLst>
                                  <p:childTnLst>
                                    <p:set>
                                      <p:cBhvr>
                                        <p:cTn id="653" dur="1000">
                                          <p:stCondLst>
                                            <p:cond delay="0"/>
                                          </p:stCondLst>
                                        </p:cTn>
                                        <p:tgtEl>
                                          <p:spTgt spid="232"/>
                                        </p:tgtEl>
                                        <p:attrNameLst>
                                          <p:attrName>style.visibility</p:attrName>
                                        </p:attrNameLst>
                                      </p:cBhvr>
                                      <p:to>
                                        <p:strVal val="visible"/>
                                      </p:to>
                                    </p:set>
                                  </p:childTnLst>
                                </p:cTn>
                              </p:par>
                            </p:childTnLst>
                          </p:cTn>
                        </p:par>
                        <p:par>
                          <p:cTn id="654" fill="hold">
                            <p:stCondLst>
                              <p:cond delay="209500"/>
                            </p:stCondLst>
                            <p:childTnLst>
                              <p:par>
                                <p:cTn id="655" presetID="11" presetClass="entr" presetSubtype="0" fill="hold" grpId="0" nodeType="afterEffect">
                                  <p:stCondLst>
                                    <p:cond delay="0"/>
                                  </p:stCondLst>
                                  <p:childTnLst>
                                    <p:set>
                                      <p:cBhvr>
                                        <p:cTn id="656" dur="1000">
                                          <p:stCondLst>
                                            <p:cond delay="0"/>
                                          </p:stCondLst>
                                        </p:cTn>
                                        <p:tgtEl>
                                          <p:spTgt spid="233"/>
                                        </p:tgtEl>
                                        <p:attrNameLst>
                                          <p:attrName>style.visibility</p:attrName>
                                        </p:attrNameLst>
                                      </p:cBhvr>
                                      <p:to>
                                        <p:strVal val="visible"/>
                                      </p:to>
                                    </p:set>
                                  </p:childTnLst>
                                </p:cTn>
                              </p:par>
                            </p:childTnLst>
                          </p:cTn>
                        </p:par>
                        <p:par>
                          <p:cTn id="657" fill="hold">
                            <p:stCondLst>
                              <p:cond delay="210500"/>
                            </p:stCondLst>
                            <p:childTnLst>
                              <p:par>
                                <p:cTn id="658" presetID="11" presetClass="entr" presetSubtype="0" fill="hold" grpId="0" nodeType="afterEffect">
                                  <p:stCondLst>
                                    <p:cond delay="0"/>
                                  </p:stCondLst>
                                  <p:childTnLst>
                                    <p:set>
                                      <p:cBhvr>
                                        <p:cTn id="659" dur="1000">
                                          <p:stCondLst>
                                            <p:cond delay="0"/>
                                          </p:stCondLst>
                                        </p:cTn>
                                        <p:tgtEl>
                                          <p:spTgt spid="234"/>
                                        </p:tgtEl>
                                        <p:attrNameLst>
                                          <p:attrName>style.visibility</p:attrName>
                                        </p:attrNameLst>
                                      </p:cBhvr>
                                      <p:to>
                                        <p:strVal val="visible"/>
                                      </p:to>
                                    </p:set>
                                  </p:childTnLst>
                                </p:cTn>
                              </p:par>
                            </p:childTnLst>
                          </p:cTn>
                        </p:par>
                        <p:par>
                          <p:cTn id="660" fill="hold">
                            <p:stCondLst>
                              <p:cond delay="211500"/>
                            </p:stCondLst>
                            <p:childTnLst>
                              <p:par>
                                <p:cTn id="661" presetID="11" presetClass="entr" presetSubtype="0" fill="hold" grpId="0" nodeType="afterEffect">
                                  <p:stCondLst>
                                    <p:cond delay="0"/>
                                  </p:stCondLst>
                                  <p:childTnLst>
                                    <p:set>
                                      <p:cBhvr>
                                        <p:cTn id="662" dur="1000">
                                          <p:stCondLst>
                                            <p:cond delay="0"/>
                                          </p:stCondLst>
                                        </p:cTn>
                                        <p:tgtEl>
                                          <p:spTgt spid="235"/>
                                        </p:tgtEl>
                                        <p:attrNameLst>
                                          <p:attrName>style.visibility</p:attrName>
                                        </p:attrNameLst>
                                      </p:cBhvr>
                                      <p:to>
                                        <p:strVal val="visible"/>
                                      </p:to>
                                    </p:set>
                                  </p:childTnLst>
                                </p:cTn>
                              </p:par>
                            </p:childTnLst>
                          </p:cTn>
                        </p:par>
                        <p:par>
                          <p:cTn id="663" fill="hold">
                            <p:stCondLst>
                              <p:cond delay="212500"/>
                            </p:stCondLst>
                            <p:childTnLst>
                              <p:par>
                                <p:cTn id="664" presetID="11" presetClass="entr" presetSubtype="0" fill="hold" grpId="0" nodeType="afterEffect">
                                  <p:stCondLst>
                                    <p:cond delay="0"/>
                                  </p:stCondLst>
                                  <p:childTnLst>
                                    <p:set>
                                      <p:cBhvr>
                                        <p:cTn id="665" dur="1000">
                                          <p:stCondLst>
                                            <p:cond delay="0"/>
                                          </p:stCondLst>
                                        </p:cTn>
                                        <p:tgtEl>
                                          <p:spTgt spid="236"/>
                                        </p:tgtEl>
                                        <p:attrNameLst>
                                          <p:attrName>style.visibility</p:attrName>
                                        </p:attrNameLst>
                                      </p:cBhvr>
                                      <p:to>
                                        <p:strVal val="visible"/>
                                      </p:to>
                                    </p:set>
                                  </p:childTnLst>
                                </p:cTn>
                              </p:par>
                            </p:childTnLst>
                          </p:cTn>
                        </p:par>
                        <p:par>
                          <p:cTn id="666" fill="hold">
                            <p:stCondLst>
                              <p:cond delay="213500"/>
                            </p:stCondLst>
                            <p:childTnLst>
                              <p:par>
                                <p:cTn id="667" presetID="11" presetClass="entr" presetSubtype="0" fill="hold" grpId="0" nodeType="afterEffect">
                                  <p:stCondLst>
                                    <p:cond delay="0"/>
                                  </p:stCondLst>
                                  <p:childTnLst>
                                    <p:set>
                                      <p:cBhvr>
                                        <p:cTn id="668" dur="1000">
                                          <p:stCondLst>
                                            <p:cond delay="0"/>
                                          </p:stCondLst>
                                        </p:cTn>
                                        <p:tgtEl>
                                          <p:spTgt spid="237"/>
                                        </p:tgtEl>
                                        <p:attrNameLst>
                                          <p:attrName>style.visibility</p:attrName>
                                        </p:attrNameLst>
                                      </p:cBhvr>
                                      <p:to>
                                        <p:strVal val="visible"/>
                                      </p:to>
                                    </p:set>
                                  </p:childTnLst>
                                </p:cTn>
                              </p:par>
                            </p:childTnLst>
                          </p:cTn>
                        </p:par>
                        <p:par>
                          <p:cTn id="669" fill="hold">
                            <p:stCondLst>
                              <p:cond delay="214500"/>
                            </p:stCondLst>
                            <p:childTnLst>
                              <p:par>
                                <p:cTn id="670" presetID="11" presetClass="entr" presetSubtype="0" fill="hold" grpId="0" nodeType="afterEffect">
                                  <p:stCondLst>
                                    <p:cond delay="0"/>
                                  </p:stCondLst>
                                  <p:childTnLst>
                                    <p:set>
                                      <p:cBhvr>
                                        <p:cTn id="671" dur="1000">
                                          <p:stCondLst>
                                            <p:cond delay="0"/>
                                          </p:stCondLst>
                                        </p:cTn>
                                        <p:tgtEl>
                                          <p:spTgt spid="238"/>
                                        </p:tgtEl>
                                        <p:attrNameLst>
                                          <p:attrName>style.visibility</p:attrName>
                                        </p:attrNameLst>
                                      </p:cBhvr>
                                      <p:to>
                                        <p:strVal val="visible"/>
                                      </p:to>
                                    </p:set>
                                  </p:childTnLst>
                                </p:cTn>
                              </p:par>
                            </p:childTnLst>
                          </p:cTn>
                        </p:par>
                        <p:par>
                          <p:cTn id="672" fill="hold">
                            <p:stCondLst>
                              <p:cond delay="215500"/>
                            </p:stCondLst>
                            <p:childTnLst>
                              <p:par>
                                <p:cTn id="673" presetID="11" presetClass="entr" presetSubtype="0" fill="hold" grpId="0" nodeType="afterEffect">
                                  <p:stCondLst>
                                    <p:cond delay="0"/>
                                  </p:stCondLst>
                                  <p:childTnLst>
                                    <p:set>
                                      <p:cBhvr>
                                        <p:cTn id="674" dur="1000">
                                          <p:stCondLst>
                                            <p:cond delay="0"/>
                                          </p:stCondLst>
                                        </p:cTn>
                                        <p:tgtEl>
                                          <p:spTgt spid="239"/>
                                        </p:tgtEl>
                                        <p:attrNameLst>
                                          <p:attrName>style.visibility</p:attrName>
                                        </p:attrNameLst>
                                      </p:cBhvr>
                                      <p:to>
                                        <p:strVal val="visible"/>
                                      </p:to>
                                    </p:set>
                                  </p:childTnLst>
                                </p:cTn>
                              </p:par>
                            </p:childTnLst>
                          </p:cTn>
                        </p:par>
                        <p:par>
                          <p:cTn id="675" fill="hold">
                            <p:stCondLst>
                              <p:cond delay="216500"/>
                            </p:stCondLst>
                            <p:childTnLst>
                              <p:par>
                                <p:cTn id="676" presetID="11" presetClass="entr" presetSubtype="0" fill="hold" grpId="0" nodeType="afterEffect">
                                  <p:stCondLst>
                                    <p:cond delay="0"/>
                                  </p:stCondLst>
                                  <p:childTnLst>
                                    <p:set>
                                      <p:cBhvr>
                                        <p:cTn id="677" dur="1000">
                                          <p:stCondLst>
                                            <p:cond delay="0"/>
                                          </p:stCondLst>
                                        </p:cTn>
                                        <p:tgtEl>
                                          <p:spTgt spid="240"/>
                                        </p:tgtEl>
                                        <p:attrNameLst>
                                          <p:attrName>style.visibility</p:attrName>
                                        </p:attrNameLst>
                                      </p:cBhvr>
                                      <p:to>
                                        <p:strVal val="visible"/>
                                      </p:to>
                                    </p:set>
                                  </p:childTnLst>
                                </p:cTn>
                              </p:par>
                            </p:childTnLst>
                          </p:cTn>
                        </p:par>
                        <p:par>
                          <p:cTn id="678" fill="hold">
                            <p:stCondLst>
                              <p:cond delay="217500"/>
                            </p:stCondLst>
                            <p:childTnLst>
                              <p:par>
                                <p:cTn id="679" presetID="11" presetClass="entr" presetSubtype="0" fill="hold" grpId="0" nodeType="afterEffect">
                                  <p:stCondLst>
                                    <p:cond delay="0"/>
                                  </p:stCondLst>
                                  <p:childTnLst>
                                    <p:set>
                                      <p:cBhvr>
                                        <p:cTn id="680" dur="1000">
                                          <p:stCondLst>
                                            <p:cond delay="0"/>
                                          </p:stCondLst>
                                        </p:cTn>
                                        <p:tgtEl>
                                          <p:spTgt spid="241"/>
                                        </p:tgtEl>
                                        <p:attrNameLst>
                                          <p:attrName>style.visibility</p:attrName>
                                        </p:attrNameLst>
                                      </p:cBhvr>
                                      <p:to>
                                        <p:strVal val="visible"/>
                                      </p:to>
                                    </p:set>
                                  </p:childTnLst>
                                </p:cTn>
                              </p:par>
                            </p:childTnLst>
                          </p:cTn>
                        </p:par>
                        <p:par>
                          <p:cTn id="681" fill="hold">
                            <p:stCondLst>
                              <p:cond delay="218500"/>
                            </p:stCondLst>
                            <p:childTnLst>
                              <p:par>
                                <p:cTn id="682" presetID="11" presetClass="entr" presetSubtype="0" fill="hold" grpId="0" nodeType="afterEffect">
                                  <p:stCondLst>
                                    <p:cond delay="0"/>
                                  </p:stCondLst>
                                  <p:childTnLst>
                                    <p:set>
                                      <p:cBhvr>
                                        <p:cTn id="683" dur="1000">
                                          <p:stCondLst>
                                            <p:cond delay="0"/>
                                          </p:stCondLst>
                                        </p:cTn>
                                        <p:tgtEl>
                                          <p:spTgt spid="242"/>
                                        </p:tgtEl>
                                        <p:attrNameLst>
                                          <p:attrName>style.visibility</p:attrName>
                                        </p:attrNameLst>
                                      </p:cBhvr>
                                      <p:to>
                                        <p:strVal val="visible"/>
                                      </p:to>
                                    </p:set>
                                  </p:childTnLst>
                                </p:cTn>
                              </p:par>
                            </p:childTnLst>
                          </p:cTn>
                        </p:par>
                        <p:par>
                          <p:cTn id="684" fill="hold">
                            <p:stCondLst>
                              <p:cond delay="219500"/>
                            </p:stCondLst>
                            <p:childTnLst>
                              <p:par>
                                <p:cTn id="685" presetID="11" presetClass="entr" presetSubtype="0" fill="hold" grpId="0" nodeType="afterEffect">
                                  <p:stCondLst>
                                    <p:cond delay="0"/>
                                  </p:stCondLst>
                                  <p:childTnLst>
                                    <p:set>
                                      <p:cBhvr>
                                        <p:cTn id="686" dur="1000">
                                          <p:stCondLst>
                                            <p:cond delay="0"/>
                                          </p:stCondLst>
                                        </p:cTn>
                                        <p:tgtEl>
                                          <p:spTgt spid="243"/>
                                        </p:tgtEl>
                                        <p:attrNameLst>
                                          <p:attrName>style.visibility</p:attrName>
                                        </p:attrNameLst>
                                      </p:cBhvr>
                                      <p:to>
                                        <p:strVal val="visible"/>
                                      </p:to>
                                    </p:set>
                                  </p:childTnLst>
                                </p:cTn>
                              </p:par>
                            </p:childTnLst>
                          </p:cTn>
                        </p:par>
                        <p:par>
                          <p:cTn id="687" fill="hold">
                            <p:stCondLst>
                              <p:cond delay="220500"/>
                            </p:stCondLst>
                            <p:childTnLst>
                              <p:par>
                                <p:cTn id="688" presetID="11" presetClass="entr" presetSubtype="0" fill="hold" grpId="0" nodeType="afterEffect">
                                  <p:stCondLst>
                                    <p:cond delay="0"/>
                                  </p:stCondLst>
                                  <p:childTnLst>
                                    <p:set>
                                      <p:cBhvr>
                                        <p:cTn id="689" dur="1000">
                                          <p:stCondLst>
                                            <p:cond delay="0"/>
                                          </p:stCondLst>
                                        </p:cTn>
                                        <p:tgtEl>
                                          <p:spTgt spid="244"/>
                                        </p:tgtEl>
                                        <p:attrNameLst>
                                          <p:attrName>style.visibility</p:attrName>
                                        </p:attrNameLst>
                                      </p:cBhvr>
                                      <p:to>
                                        <p:strVal val="visible"/>
                                      </p:to>
                                    </p:set>
                                  </p:childTnLst>
                                </p:cTn>
                              </p:par>
                            </p:childTnLst>
                          </p:cTn>
                        </p:par>
                        <p:par>
                          <p:cTn id="690" fill="hold">
                            <p:stCondLst>
                              <p:cond delay="221500"/>
                            </p:stCondLst>
                            <p:childTnLst>
                              <p:par>
                                <p:cTn id="691" presetID="11" presetClass="entr" presetSubtype="0" fill="hold" grpId="0" nodeType="afterEffect">
                                  <p:stCondLst>
                                    <p:cond delay="0"/>
                                  </p:stCondLst>
                                  <p:childTnLst>
                                    <p:set>
                                      <p:cBhvr>
                                        <p:cTn id="692" dur="1000">
                                          <p:stCondLst>
                                            <p:cond delay="0"/>
                                          </p:stCondLst>
                                        </p:cTn>
                                        <p:tgtEl>
                                          <p:spTgt spid="245"/>
                                        </p:tgtEl>
                                        <p:attrNameLst>
                                          <p:attrName>style.visibility</p:attrName>
                                        </p:attrNameLst>
                                      </p:cBhvr>
                                      <p:to>
                                        <p:strVal val="visible"/>
                                      </p:to>
                                    </p:set>
                                  </p:childTnLst>
                                </p:cTn>
                              </p:par>
                            </p:childTnLst>
                          </p:cTn>
                        </p:par>
                        <p:par>
                          <p:cTn id="693" fill="hold">
                            <p:stCondLst>
                              <p:cond delay="222500"/>
                            </p:stCondLst>
                            <p:childTnLst>
                              <p:par>
                                <p:cTn id="694" presetID="11" presetClass="entr" presetSubtype="0" fill="hold" grpId="0" nodeType="afterEffect">
                                  <p:stCondLst>
                                    <p:cond delay="0"/>
                                  </p:stCondLst>
                                  <p:childTnLst>
                                    <p:set>
                                      <p:cBhvr>
                                        <p:cTn id="695" dur="1000">
                                          <p:stCondLst>
                                            <p:cond delay="0"/>
                                          </p:stCondLst>
                                        </p:cTn>
                                        <p:tgtEl>
                                          <p:spTgt spid="246"/>
                                        </p:tgtEl>
                                        <p:attrNameLst>
                                          <p:attrName>style.visibility</p:attrName>
                                        </p:attrNameLst>
                                      </p:cBhvr>
                                      <p:to>
                                        <p:strVal val="visible"/>
                                      </p:to>
                                    </p:set>
                                  </p:childTnLst>
                                </p:cTn>
                              </p:par>
                            </p:childTnLst>
                          </p:cTn>
                        </p:par>
                        <p:par>
                          <p:cTn id="696" fill="hold">
                            <p:stCondLst>
                              <p:cond delay="223500"/>
                            </p:stCondLst>
                            <p:childTnLst>
                              <p:par>
                                <p:cTn id="697" presetID="11" presetClass="entr" presetSubtype="0" fill="hold" grpId="0" nodeType="afterEffect">
                                  <p:stCondLst>
                                    <p:cond delay="0"/>
                                  </p:stCondLst>
                                  <p:childTnLst>
                                    <p:set>
                                      <p:cBhvr>
                                        <p:cTn id="698" dur="1000">
                                          <p:stCondLst>
                                            <p:cond delay="0"/>
                                          </p:stCondLst>
                                        </p:cTn>
                                        <p:tgtEl>
                                          <p:spTgt spid="247"/>
                                        </p:tgtEl>
                                        <p:attrNameLst>
                                          <p:attrName>style.visibility</p:attrName>
                                        </p:attrNameLst>
                                      </p:cBhvr>
                                      <p:to>
                                        <p:strVal val="visible"/>
                                      </p:to>
                                    </p:set>
                                  </p:childTnLst>
                                </p:cTn>
                              </p:par>
                            </p:childTnLst>
                          </p:cTn>
                        </p:par>
                        <p:par>
                          <p:cTn id="699" fill="hold">
                            <p:stCondLst>
                              <p:cond delay="224500"/>
                            </p:stCondLst>
                            <p:childTnLst>
                              <p:par>
                                <p:cTn id="700" presetID="11" presetClass="entr" presetSubtype="0" fill="hold" grpId="0" nodeType="afterEffect">
                                  <p:stCondLst>
                                    <p:cond delay="0"/>
                                  </p:stCondLst>
                                  <p:childTnLst>
                                    <p:set>
                                      <p:cBhvr>
                                        <p:cTn id="701" dur="1000">
                                          <p:stCondLst>
                                            <p:cond delay="0"/>
                                          </p:stCondLst>
                                        </p:cTn>
                                        <p:tgtEl>
                                          <p:spTgt spid="248"/>
                                        </p:tgtEl>
                                        <p:attrNameLst>
                                          <p:attrName>style.visibility</p:attrName>
                                        </p:attrNameLst>
                                      </p:cBhvr>
                                      <p:to>
                                        <p:strVal val="visible"/>
                                      </p:to>
                                    </p:set>
                                  </p:childTnLst>
                                </p:cTn>
                              </p:par>
                            </p:childTnLst>
                          </p:cTn>
                        </p:par>
                        <p:par>
                          <p:cTn id="702" fill="hold">
                            <p:stCondLst>
                              <p:cond delay="225500"/>
                            </p:stCondLst>
                            <p:childTnLst>
                              <p:par>
                                <p:cTn id="703" presetID="11" presetClass="entr" presetSubtype="0" fill="hold" grpId="0" nodeType="afterEffect">
                                  <p:stCondLst>
                                    <p:cond delay="0"/>
                                  </p:stCondLst>
                                  <p:childTnLst>
                                    <p:set>
                                      <p:cBhvr>
                                        <p:cTn id="704" dur="1000">
                                          <p:stCondLst>
                                            <p:cond delay="0"/>
                                          </p:stCondLst>
                                        </p:cTn>
                                        <p:tgtEl>
                                          <p:spTgt spid="249"/>
                                        </p:tgtEl>
                                        <p:attrNameLst>
                                          <p:attrName>style.visibility</p:attrName>
                                        </p:attrNameLst>
                                      </p:cBhvr>
                                      <p:to>
                                        <p:strVal val="visible"/>
                                      </p:to>
                                    </p:set>
                                  </p:childTnLst>
                                </p:cTn>
                              </p:par>
                            </p:childTnLst>
                          </p:cTn>
                        </p:par>
                        <p:par>
                          <p:cTn id="705" fill="hold">
                            <p:stCondLst>
                              <p:cond delay="226500"/>
                            </p:stCondLst>
                            <p:childTnLst>
                              <p:par>
                                <p:cTn id="706" presetID="11" presetClass="entr" presetSubtype="0" fill="hold" grpId="0" nodeType="afterEffect">
                                  <p:stCondLst>
                                    <p:cond delay="0"/>
                                  </p:stCondLst>
                                  <p:childTnLst>
                                    <p:set>
                                      <p:cBhvr>
                                        <p:cTn id="707" dur="1000">
                                          <p:stCondLst>
                                            <p:cond delay="0"/>
                                          </p:stCondLst>
                                        </p:cTn>
                                        <p:tgtEl>
                                          <p:spTgt spid="250"/>
                                        </p:tgtEl>
                                        <p:attrNameLst>
                                          <p:attrName>style.visibility</p:attrName>
                                        </p:attrNameLst>
                                      </p:cBhvr>
                                      <p:to>
                                        <p:strVal val="visible"/>
                                      </p:to>
                                    </p:set>
                                  </p:childTnLst>
                                </p:cTn>
                              </p:par>
                            </p:childTnLst>
                          </p:cTn>
                        </p:par>
                        <p:par>
                          <p:cTn id="708" fill="hold">
                            <p:stCondLst>
                              <p:cond delay="227500"/>
                            </p:stCondLst>
                            <p:childTnLst>
                              <p:par>
                                <p:cTn id="709" presetID="11" presetClass="entr" presetSubtype="0" fill="hold" grpId="0" nodeType="afterEffect">
                                  <p:stCondLst>
                                    <p:cond delay="0"/>
                                  </p:stCondLst>
                                  <p:childTnLst>
                                    <p:set>
                                      <p:cBhvr>
                                        <p:cTn id="710" dur="1000">
                                          <p:stCondLst>
                                            <p:cond delay="0"/>
                                          </p:stCondLst>
                                        </p:cTn>
                                        <p:tgtEl>
                                          <p:spTgt spid="251"/>
                                        </p:tgtEl>
                                        <p:attrNameLst>
                                          <p:attrName>style.visibility</p:attrName>
                                        </p:attrNameLst>
                                      </p:cBhvr>
                                      <p:to>
                                        <p:strVal val="visible"/>
                                      </p:to>
                                    </p:set>
                                  </p:childTnLst>
                                </p:cTn>
                              </p:par>
                            </p:childTnLst>
                          </p:cTn>
                        </p:par>
                        <p:par>
                          <p:cTn id="711" fill="hold">
                            <p:stCondLst>
                              <p:cond delay="228500"/>
                            </p:stCondLst>
                            <p:childTnLst>
                              <p:par>
                                <p:cTn id="712" presetID="11" presetClass="entr" presetSubtype="0" fill="hold" grpId="0" nodeType="afterEffect">
                                  <p:stCondLst>
                                    <p:cond delay="0"/>
                                  </p:stCondLst>
                                  <p:childTnLst>
                                    <p:set>
                                      <p:cBhvr>
                                        <p:cTn id="713" dur="1000">
                                          <p:stCondLst>
                                            <p:cond delay="0"/>
                                          </p:stCondLst>
                                        </p:cTn>
                                        <p:tgtEl>
                                          <p:spTgt spid="252"/>
                                        </p:tgtEl>
                                        <p:attrNameLst>
                                          <p:attrName>style.visibility</p:attrName>
                                        </p:attrNameLst>
                                      </p:cBhvr>
                                      <p:to>
                                        <p:strVal val="visible"/>
                                      </p:to>
                                    </p:set>
                                  </p:childTnLst>
                                </p:cTn>
                              </p:par>
                            </p:childTnLst>
                          </p:cTn>
                        </p:par>
                        <p:par>
                          <p:cTn id="714" fill="hold">
                            <p:stCondLst>
                              <p:cond delay="229500"/>
                            </p:stCondLst>
                            <p:childTnLst>
                              <p:par>
                                <p:cTn id="715" presetID="11" presetClass="entr" presetSubtype="0" fill="hold" grpId="0" nodeType="afterEffect">
                                  <p:stCondLst>
                                    <p:cond delay="0"/>
                                  </p:stCondLst>
                                  <p:childTnLst>
                                    <p:set>
                                      <p:cBhvr>
                                        <p:cTn id="716" dur="1000">
                                          <p:stCondLst>
                                            <p:cond delay="0"/>
                                          </p:stCondLst>
                                        </p:cTn>
                                        <p:tgtEl>
                                          <p:spTgt spid="253"/>
                                        </p:tgtEl>
                                        <p:attrNameLst>
                                          <p:attrName>style.visibility</p:attrName>
                                        </p:attrNameLst>
                                      </p:cBhvr>
                                      <p:to>
                                        <p:strVal val="visible"/>
                                      </p:to>
                                    </p:set>
                                  </p:childTnLst>
                                </p:cTn>
                              </p:par>
                            </p:childTnLst>
                          </p:cTn>
                        </p:par>
                        <p:par>
                          <p:cTn id="717" fill="hold">
                            <p:stCondLst>
                              <p:cond delay="230500"/>
                            </p:stCondLst>
                            <p:childTnLst>
                              <p:par>
                                <p:cTn id="718" presetID="11" presetClass="entr" presetSubtype="0" fill="hold" grpId="0" nodeType="afterEffect">
                                  <p:stCondLst>
                                    <p:cond delay="0"/>
                                  </p:stCondLst>
                                  <p:childTnLst>
                                    <p:set>
                                      <p:cBhvr>
                                        <p:cTn id="719" dur="1000">
                                          <p:stCondLst>
                                            <p:cond delay="0"/>
                                          </p:stCondLst>
                                        </p:cTn>
                                        <p:tgtEl>
                                          <p:spTgt spid="254"/>
                                        </p:tgtEl>
                                        <p:attrNameLst>
                                          <p:attrName>style.visibility</p:attrName>
                                        </p:attrNameLst>
                                      </p:cBhvr>
                                      <p:to>
                                        <p:strVal val="visible"/>
                                      </p:to>
                                    </p:set>
                                  </p:childTnLst>
                                </p:cTn>
                              </p:par>
                            </p:childTnLst>
                          </p:cTn>
                        </p:par>
                        <p:par>
                          <p:cTn id="720" fill="hold">
                            <p:stCondLst>
                              <p:cond delay="231500"/>
                            </p:stCondLst>
                            <p:childTnLst>
                              <p:par>
                                <p:cTn id="721" presetID="11" presetClass="entr" presetSubtype="0" fill="hold" grpId="0" nodeType="afterEffect">
                                  <p:stCondLst>
                                    <p:cond delay="0"/>
                                  </p:stCondLst>
                                  <p:childTnLst>
                                    <p:set>
                                      <p:cBhvr>
                                        <p:cTn id="722" dur="1000">
                                          <p:stCondLst>
                                            <p:cond delay="0"/>
                                          </p:stCondLst>
                                        </p:cTn>
                                        <p:tgtEl>
                                          <p:spTgt spid="255"/>
                                        </p:tgtEl>
                                        <p:attrNameLst>
                                          <p:attrName>style.visibility</p:attrName>
                                        </p:attrNameLst>
                                      </p:cBhvr>
                                      <p:to>
                                        <p:strVal val="visible"/>
                                      </p:to>
                                    </p:set>
                                  </p:childTnLst>
                                </p:cTn>
                              </p:par>
                            </p:childTnLst>
                          </p:cTn>
                        </p:par>
                        <p:par>
                          <p:cTn id="723" fill="hold">
                            <p:stCondLst>
                              <p:cond delay="232500"/>
                            </p:stCondLst>
                            <p:childTnLst>
                              <p:par>
                                <p:cTn id="724" presetID="11" presetClass="entr" presetSubtype="0" fill="hold" grpId="0" nodeType="afterEffect">
                                  <p:stCondLst>
                                    <p:cond delay="0"/>
                                  </p:stCondLst>
                                  <p:childTnLst>
                                    <p:set>
                                      <p:cBhvr>
                                        <p:cTn id="725" dur="1000">
                                          <p:stCondLst>
                                            <p:cond delay="0"/>
                                          </p:stCondLst>
                                        </p:cTn>
                                        <p:tgtEl>
                                          <p:spTgt spid="256"/>
                                        </p:tgtEl>
                                        <p:attrNameLst>
                                          <p:attrName>style.visibility</p:attrName>
                                        </p:attrNameLst>
                                      </p:cBhvr>
                                      <p:to>
                                        <p:strVal val="visible"/>
                                      </p:to>
                                    </p:set>
                                  </p:childTnLst>
                                </p:cTn>
                              </p:par>
                            </p:childTnLst>
                          </p:cTn>
                        </p:par>
                        <p:par>
                          <p:cTn id="726" fill="hold">
                            <p:stCondLst>
                              <p:cond delay="233500"/>
                            </p:stCondLst>
                            <p:childTnLst>
                              <p:par>
                                <p:cTn id="727" presetID="11" presetClass="entr" presetSubtype="0" fill="hold" grpId="0" nodeType="afterEffect">
                                  <p:stCondLst>
                                    <p:cond delay="0"/>
                                  </p:stCondLst>
                                  <p:childTnLst>
                                    <p:set>
                                      <p:cBhvr>
                                        <p:cTn id="728" dur="1000">
                                          <p:stCondLst>
                                            <p:cond delay="0"/>
                                          </p:stCondLst>
                                        </p:cTn>
                                        <p:tgtEl>
                                          <p:spTgt spid="257"/>
                                        </p:tgtEl>
                                        <p:attrNameLst>
                                          <p:attrName>style.visibility</p:attrName>
                                        </p:attrNameLst>
                                      </p:cBhvr>
                                      <p:to>
                                        <p:strVal val="visible"/>
                                      </p:to>
                                    </p:set>
                                  </p:childTnLst>
                                </p:cTn>
                              </p:par>
                            </p:childTnLst>
                          </p:cTn>
                        </p:par>
                        <p:par>
                          <p:cTn id="729" fill="hold">
                            <p:stCondLst>
                              <p:cond delay="234500"/>
                            </p:stCondLst>
                            <p:childTnLst>
                              <p:par>
                                <p:cTn id="730" presetID="11" presetClass="entr" presetSubtype="0" fill="hold" grpId="0" nodeType="afterEffect">
                                  <p:stCondLst>
                                    <p:cond delay="0"/>
                                  </p:stCondLst>
                                  <p:childTnLst>
                                    <p:set>
                                      <p:cBhvr>
                                        <p:cTn id="731" dur="1000">
                                          <p:stCondLst>
                                            <p:cond delay="0"/>
                                          </p:stCondLst>
                                        </p:cTn>
                                        <p:tgtEl>
                                          <p:spTgt spid="258"/>
                                        </p:tgtEl>
                                        <p:attrNameLst>
                                          <p:attrName>style.visibility</p:attrName>
                                        </p:attrNameLst>
                                      </p:cBhvr>
                                      <p:to>
                                        <p:strVal val="visible"/>
                                      </p:to>
                                    </p:set>
                                  </p:childTnLst>
                                </p:cTn>
                              </p:par>
                            </p:childTnLst>
                          </p:cTn>
                        </p:par>
                        <p:par>
                          <p:cTn id="732" fill="hold">
                            <p:stCondLst>
                              <p:cond delay="235500"/>
                            </p:stCondLst>
                            <p:childTnLst>
                              <p:par>
                                <p:cTn id="733" presetID="11" presetClass="entr" presetSubtype="0" fill="hold" grpId="0" nodeType="afterEffect">
                                  <p:stCondLst>
                                    <p:cond delay="0"/>
                                  </p:stCondLst>
                                  <p:childTnLst>
                                    <p:set>
                                      <p:cBhvr>
                                        <p:cTn id="734" dur="1000">
                                          <p:stCondLst>
                                            <p:cond delay="0"/>
                                          </p:stCondLst>
                                        </p:cTn>
                                        <p:tgtEl>
                                          <p:spTgt spid="259"/>
                                        </p:tgtEl>
                                        <p:attrNameLst>
                                          <p:attrName>style.visibility</p:attrName>
                                        </p:attrNameLst>
                                      </p:cBhvr>
                                      <p:to>
                                        <p:strVal val="visible"/>
                                      </p:to>
                                    </p:set>
                                  </p:childTnLst>
                                </p:cTn>
                              </p:par>
                            </p:childTnLst>
                          </p:cTn>
                        </p:par>
                        <p:par>
                          <p:cTn id="735" fill="hold">
                            <p:stCondLst>
                              <p:cond delay="236500"/>
                            </p:stCondLst>
                            <p:childTnLst>
                              <p:par>
                                <p:cTn id="736" presetID="11" presetClass="entr" presetSubtype="0" fill="hold" grpId="0" nodeType="afterEffect">
                                  <p:stCondLst>
                                    <p:cond delay="0"/>
                                  </p:stCondLst>
                                  <p:childTnLst>
                                    <p:set>
                                      <p:cBhvr>
                                        <p:cTn id="737" dur="1000">
                                          <p:stCondLst>
                                            <p:cond delay="0"/>
                                          </p:stCondLst>
                                        </p:cTn>
                                        <p:tgtEl>
                                          <p:spTgt spid="260"/>
                                        </p:tgtEl>
                                        <p:attrNameLst>
                                          <p:attrName>style.visibility</p:attrName>
                                        </p:attrNameLst>
                                      </p:cBhvr>
                                      <p:to>
                                        <p:strVal val="visible"/>
                                      </p:to>
                                    </p:set>
                                  </p:childTnLst>
                                </p:cTn>
                              </p:par>
                            </p:childTnLst>
                          </p:cTn>
                        </p:par>
                        <p:par>
                          <p:cTn id="738" fill="hold">
                            <p:stCondLst>
                              <p:cond delay="237500"/>
                            </p:stCondLst>
                            <p:childTnLst>
                              <p:par>
                                <p:cTn id="739" presetID="11" presetClass="entr" presetSubtype="0" fill="hold" grpId="0" nodeType="afterEffect">
                                  <p:stCondLst>
                                    <p:cond delay="0"/>
                                  </p:stCondLst>
                                  <p:childTnLst>
                                    <p:set>
                                      <p:cBhvr>
                                        <p:cTn id="740" dur="1000">
                                          <p:stCondLst>
                                            <p:cond delay="0"/>
                                          </p:stCondLst>
                                        </p:cTn>
                                        <p:tgtEl>
                                          <p:spTgt spid="261"/>
                                        </p:tgtEl>
                                        <p:attrNameLst>
                                          <p:attrName>style.visibility</p:attrName>
                                        </p:attrNameLst>
                                      </p:cBhvr>
                                      <p:to>
                                        <p:strVal val="visible"/>
                                      </p:to>
                                    </p:set>
                                  </p:childTnLst>
                                </p:cTn>
                              </p:par>
                            </p:childTnLst>
                          </p:cTn>
                        </p:par>
                        <p:par>
                          <p:cTn id="741" fill="hold">
                            <p:stCondLst>
                              <p:cond delay="238500"/>
                            </p:stCondLst>
                            <p:childTnLst>
                              <p:par>
                                <p:cTn id="742" presetID="11" presetClass="entr" presetSubtype="0" fill="hold" grpId="0" nodeType="afterEffect">
                                  <p:stCondLst>
                                    <p:cond delay="0"/>
                                  </p:stCondLst>
                                  <p:childTnLst>
                                    <p:set>
                                      <p:cBhvr>
                                        <p:cTn id="743" dur="1000">
                                          <p:stCondLst>
                                            <p:cond delay="0"/>
                                          </p:stCondLst>
                                        </p:cTn>
                                        <p:tgtEl>
                                          <p:spTgt spid="262"/>
                                        </p:tgtEl>
                                        <p:attrNameLst>
                                          <p:attrName>style.visibility</p:attrName>
                                        </p:attrNameLst>
                                      </p:cBhvr>
                                      <p:to>
                                        <p:strVal val="visible"/>
                                      </p:to>
                                    </p:set>
                                  </p:childTnLst>
                                </p:cTn>
                              </p:par>
                            </p:childTnLst>
                          </p:cTn>
                        </p:par>
                        <p:par>
                          <p:cTn id="744" fill="hold">
                            <p:stCondLst>
                              <p:cond delay="239500"/>
                            </p:stCondLst>
                            <p:childTnLst>
                              <p:par>
                                <p:cTn id="745" presetID="11" presetClass="entr" presetSubtype="0" fill="hold" grpId="0" nodeType="afterEffect">
                                  <p:stCondLst>
                                    <p:cond delay="0"/>
                                  </p:stCondLst>
                                  <p:childTnLst>
                                    <p:set>
                                      <p:cBhvr>
                                        <p:cTn id="746" dur="1000">
                                          <p:stCondLst>
                                            <p:cond delay="0"/>
                                          </p:stCondLst>
                                        </p:cTn>
                                        <p:tgtEl>
                                          <p:spTgt spid="263"/>
                                        </p:tgtEl>
                                        <p:attrNameLst>
                                          <p:attrName>style.visibility</p:attrName>
                                        </p:attrNameLst>
                                      </p:cBhvr>
                                      <p:to>
                                        <p:strVal val="visible"/>
                                      </p:to>
                                    </p:set>
                                  </p:childTnLst>
                                </p:cTn>
                              </p:par>
                            </p:childTnLst>
                          </p:cTn>
                        </p:par>
                        <p:par>
                          <p:cTn id="747" fill="hold">
                            <p:stCondLst>
                              <p:cond delay="240500"/>
                            </p:stCondLst>
                            <p:childTnLst>
                              <p:par>
                                <p:cTn id="748" presetID="11" presetClass="entr" presetSubtype="0" fill="hold" grpId="0" nodeType="afterEffect">
                                  <p:stCondLst>
                                    <p:cond delay="0"/>
                                  </p:stCondLst>
                                  <p:childTnLst>
                                    <p:set>
                                      <p:cBhvr>
                                        <p:cTn id="749" dur="1000">
                                          <p:stCondLst>
                                            <p:cond delay="0"/>
                                          </p:stCondLst>
                                        </p:cTn>
                                        <p:tgtEl>
                                          <p:spTgt spid="264"/>
                                        </p:tgtEl>
                                        <p:attrNameLst>
                                          <p:attrName>style.visibility</p:attrName>
                                        </p:attrNameLst>
                                      </p:cBhvr>
                                      <p:to>
                                        <p:strVal val="visible"/>
                                      </p:to>
                                    </p:set>
                                  </p:childTnLst>
                                </p:cTn>
                              </p:par>
                            </p:childTnLst>
                          </p:cTn>
                        </p:par>
                        <p:par>
                          <p:cTn id="750" fill="hold">
                            <p:stCondLst>
                              <p:cond delay="241500"/>
                            </p:stCondLst>
                            <p:childTnLst>
                              <p:par>
                                <p:cTn id="751" presetID="11" presetClass="entr" presetSubtype="0" fill="hold" grpId="0" nodeType="afterEffect">
                                  <p:stCondLst>
                                    <p:cond delay="0"/>
                                  </p:stCondLst>
                                  <p:childTnLst>
                                    <p:set>
                                      <p:cBhvr>
                                        <p:cTn id="752" dur="1000">
                                          <p:stCondLst>
                                            <p:cond delay="0"/>
                                          </p:stCondLst>
                                        </p:cTn>
                                        <p:tgtEl>
                                          <p:spTgt spid="265"/>
                                        </p:tgtEl>
                                        <p:attrNameLst>
                                          <p:attrName>style.visibility</p:attrName>
                                        </p:attrNameLst>
                                      </p:cBhvr>
                                      <p:to>
                                        <p:strVal val="visible"/>
                                      </p:to>
                                    </p:set>
                                  </p:childTnLst>
                                </p:cTn>
                              </p:par>
                            </p:childTnLst>
                          </p:cTn>
                        </p:par>
                        <p:par>
                          <p:cTn id="753" fill="hold">
                            <p:stCondLst>
                              <p:cond delay="242500"/>
                            </p:stCondLst>
                            <p:childTnLst>
                              <p:par>
                                <p:cTn id="754" presetID="11" presetClass="entr" presetSubtype="0" fill="hold" grpId="0" nodeType="afterEffect">
                                  <p:stCondLst>
                                    <p:cond delay="0"/>
                                  </p:stCondLst>
                                  <p:childTnLst>
                                    <p:set>
                                      <p:cBhvr>
                                        <p:cTn id="755" dur="1000">
                                          <p:stCondLst>
                                            <p:cond delay="0"/>
                                          </p:stCondLst>
                                        </p:cTn>
                                        <p:tgtEl>
                                          <p:spTgt spid="266"/>
                                        </p:tgtEl>
                                        <p:attrNameLst>
                                          <p:attrName>style.visibility</p:attrName>
                                        </p:attrNameLst>
                                      </p:cBhvr>
                                      <p:to>
                                        <p:strVal val="visible"/>
                                      </p:to>
                                    </p:set>
                                  </p:childTnLst>
                                </p:cTn>
                              </p:par>
                            </p:childTnLst>
                          </p:cTn>
                        </p:par>
                        <p:par>
                          <p:cTn id="756" fill="hold">
                            <p:stCondLst>
                              <p:cond delay="243500"/>
                            </p:stCondLst>
                            <p:childTnLst>
                              <p:par>
                                <p:cTn id="757" presetID="11" presetClass="entr" presetSubtype="0" fill="hold" grpId="0" nodeType="afterEffect">
                                  <p:stCondLst>
                                    <p:cond delay="0"/>
                                  </p:stCondLst>
                                  <p:childTnLst>
                                    <p:set>
                                      <p:cBhvr>
                                        <p:cTn id="758" dur="1000">
                                          <p:stCondLst>
                                            <p:cond delay="0"/>
                                          </p:stCondLst>
                                        </p:cTn>
                                        <p:tgtEl>
                                          <p:spTgt spid="267"/>
                                        </p:tgtEl>
                                        <p:attrNameLst>
                                          <p:attrName>style.visibility</p:attrName>
                                        </p:attrNameLst>
                                      </p:cBhvr>
                                      <p:to>
                                        <p:strVal val="visible"/>
                                      </p:to>
                                    </p:set>
                                  </p:childTnLst>
                                </p:cTn>
                              </p:par>
                            </p:childTnLst>
                          </p:cTn>
                        </p:par>
                        <p:par>
                          <p:cTn id="759" fill="hold">
                            <p:stCondLst>
                              <p:cond delay="244500"/>
                            </p:stCondLst>
                            <p:childTnLst>
                              <p:par>
                                <p:cTn id="760" presetID="11" presetClass="entr" presetSubtype="0" fill="hold" grpId="0" nodeType="afterEffect">
                                  <p:stCondLst>
                                    <p:cond delay="0"/>
                                  </p:stCondLst>
                                  <p:childTnLst>
                                    <p:set>
                                      <p:cBhvr>
                                        <p:cTn id="761" dur="1000">
                                          <p:stCondLst>
                                            <p:cond delay="0"/>
                                          </p:stCondLst>
                                        </p:cTn>
                                        <p:tgtEl>
                                          <p:spTgt spid="268"/>
                                        </p:tgtEl>
                                        <p:attrNameLst>
                                          <p:attrName>style.visibility</p:attrName>
                                        </p:attrNameLst>
                                      </p:cBhvr>
                                      <p:to>
                                        <p:strVal val="visible"/>
                                      </p:to>
                                    </p:set>
                                  </p:childTnLst>
                                </p:cTn>
                              </p:par>
                            </p:childTnLst>
                          </p:cTn>
                        </p:par>
                        <p:par>
                          <p:cTn id="762" fill="hold">
                            <p:stCondLst>
                              <p:cond delay="245500"/>
                            </p:stCondLst>
                            <p:childTnLst>
                              <p:par>
                                <p:cTn id="763" presetID="11" presetClass="entr" presetSubtype="0" fill="hold" grpId="0" nodeType="afterEffect">
                                  <p:stCondLst>
                                    <p:cond delay="0"/>
                                  </p:stCondLst>
                                  <p:childTnLst>
                                    <p:set>
                                      <p:cBhvr>
                                        <p:cTn id="764" dur="1000">
                                          <p:stCondLst>
                                            <p:cond delay="0"/>
                                          </p:stCondLst>
                                        </p:cTn>
                                        <p:tgtEl>
                                          <p:spTgt spid="269"/>
                                        </p:tgtEl>
                                        <p:attrNameLst>
                                          <p:attrName>style.visibility</p:attrName>
                                        </p:attrNameLst>
                                      </p:cBhvr>
                                      <p:to>
                                        <p:strVal val="visible"/>
                                      </p:to>
                                    </p:set>
                                  </p:childTnLst>
                                </p:cTn>
                              </p:par>
                            </p:childTnLst>
                          </p:cTn>
                        </p:par>
                        <p:par>
                          <p:cTn id="765" fill="hold">
                            <p:stCondLst>
                              <p:cond delay="246500"/>
                            </p:stCondLst>
                            <p:childTnLst>
                              <p:par>
                                <p:cTn id="766" presetID="11" presetClass="entr" presetSubtype="0" fill="hold" grpId="0" nodeType="afterEffect">
                                  <p:stCondLst>
                                    <p:cond delay="0"/>
                                  </p:stCondLst>
                                  <p:childTnLst>
                                    <p:set>
                                      <p:cBhvr>
                                        <p:cTn id="767" dur="1000">
                                          <p:stCondLst>
                                            <p:cond delay="0"/>
                                          </p:stCondLst>
                                        </p:cTn>
                                        <p:tgtEl>
                                          <p:spTgt spid="270"/>
                                        </p:tgtEl>
                                        <p:attrNameLst>
                                          <p:attrName>style.visibility</p:attrName>
                                        </p:attrNameLst>
                                      </p:cBhvr>
                                      <p:to>
                                        <p:strVal val="visible"/>
                                      </p:to>
                                    </p:set>
                                  </p:childTnLst>
                                </p:cTn>
                              </p:par>
                            </p:childTnLst>
                          </p:cTn>
                        </p:par>
                        <p:par>
                          <p:cTn id="768" fill="hold">
                            <p:stCondLst>
                              <p:cond delay="247500"/>
                            </p:stCondLst>
                            <p:childTnLst>
                              <p:par>
                                <p:cTn id="769" presetID="11" presetClass="entr" presetSubtype="0" fill="hold" grpId="0" nodeType="afterEffect">
                                  <p:stCondLst>
                                    <p:cond delay="0"/>
                                  </p:stCondLst>
                                  <p:childTnLst>
                                    <p:set>
                                      <p:cBhvr>
                                        <p:cTn id="770" dur="1000">
                                          <p:stCondLst>
                                            <p:cond delay="0"/>
                                          </p:stCondLst>
                                        </p:cTn>
                                        <p:tgtEl>
                                          <p:spTgt spid="271"/>
                                        </p:tgtEl>
                                        <p:attrNameLst>
                                          <p:attrName>style.visibility</p:attrName>
                                        </p:attrNameLst>
                                      </p:cBhvr>
                                      <p:to>
                                        <p:strVal val="visible"/>
                                      </p:to>
                                    </p:set>
                                  </p:childTnLst>
                                </p:cTn>
                              </p:par>
                            </p:childTnLst>
                          </p:cTn>
                        </p:par>
                        <p:par>
                          <p:cTn id="771" fill="hold">
                            <p:stCondLst>
                              <p:cond delay="248500"/>
                            </p:stCondLst>
                            <p:childTnLst>
                              <p:par>
                                <p:cTn id="772" presetID="11" presetClass="entr" presetSubtype="0" fill="hold" grpId="0" nodeType="afterEffect">
                                  <p:stCondLst>
                                    <p:cond delay="0"/>
                                  </p:stCondLst>
                                  <p:childTnLst>
                                    <p:set>
                                      <p:cBhvr>
                                        <p:cTn id="773" dur="1000">
                                          <p:stCondLst>
                                            <p:cond delay="0"/>
                                          </p:stCondLst>
                                        </p:cTn>
                                        <p:tgtEl>
                                          <p:spTgt spid="272"/>
                                        </p:tgtEl>
                                        <p:attrNameLst>
                                          <p:attrName>style.visibility</p:attrName>
                                        </p:attrNameLst>
                                      </p:cBhvr>
                                      <p:to>
                                        <p:strVal val="visible"/>
                                      </p:to>
                                    </p:set>
                                  </p:childTnLst>
                                </p:cTn>
                              </p:par>
                            </p:childTnLst>
                          </p:cTn>
                        </p:par>
                        <p:par>
                          <p:cTn id="774" fill="hold">
                            <p:stCondLst>
                              <p:cond delay="249500"/>
                            </p:stCondLst>
                            <p:childTnLst>
                              <p:par>
                                <p:cTn id="775" presetID="11" presetClass="entr" presetSubtype="0" fill="hold" grpId="0" nodeType="afterEffect">
                                  <p:stCondLst>
                                    <p:cond delay="0"/>
                                  </p:stCondLst>
                                  <p:childTnLst>
                                    <p:set>
                                      <p:cBhvr>
                                        <p:cTn id="776" dur="1000">
                                          <p:stCondLst>
                                            <p:cond delay="0"/>
                                          </p:stCondLst>
                                        </p:cTn>
                                        <p:tgtEl>
                                          <p:spTgt spid="273"/>
                                        </p:tgtEl>
                                        <p:attrNameLst>
                                          <p:attrName>style.visibility</p:attrName>
                                        </p:attrNameLst>
                                      </p:cBhvr>
                                      <p:to>
                                        <p:strVal val="visible"/>
                                      </p:to>
                                    </p:set>
                                  </p:childTnLst>
                                </p:cTn>
                              </p:par>
                            </p:childTnLst>
                          </p:cTn>
                        </p:par>
                        <p:par>
                          <p:cTn id="777" fill="hold">
                            <p:stCondLst>
                              <p:cond delay="250500"/>
                            </p:stCondLst>
                            <p:childTnLst>
                              <p:par>
                                <p:cTn id="778" presetID="11" presetClass="entr" presetSubtype="0" fill="hold" grpId="0" nodeType="afterEffect">
                                  <p:stCondLst>
                                    <p:cond delay="0"/>
                                  </p:stCondLst>
                                  <p:childTnLst>
                                    <p:set>
                                      <p:cBhvr>
                                        <p:cTn id="779" dur="1000">
                                          <p:stCondLst>
                                            <p:cond delay="0"/>
                                          </p:stCondLst>
                                        </p:cTn>
                                        <p:tgtEl>
                                          <p:spTgt spid="274"/>
                                        </p:tgtEl>
                                        <p:attrNameLst>
                                          <p:attrName>style.visibility</p:attrName>
                                        </p:attrNameLst>
                                      </p:cBhvr>
                                      <p:to>
                                        <p:strVal val="visible"/>
                                      </p:to>
                                    </p:set>
                                  </p:childTnLst>
                                </p:cTn>
                              </p:par>
                            </p:childTnLst>
                          </p:cTn>
                        </p:par>
                        <p:par>
                          <p:cTn id="780" fill="hold">
                            <p:stCondLst>
                              <p:cond delay="251500"/>
                            </p:stCondLst>
                            <p:childTnLst>
                              <p:par>
                                <p:cTn id="781" presetID="11" presetClass="entr" presetSubtype="0" fill="hold" grpId="0" nodeType="afterEffect">
                                  <p:stCondLst>
                                    <p:cond delay="0"/>
                                  </p:stCondLst>
                                  <p:childTnLst>
                                    <p:set>
                                      <p:cBhvr>
                                        <p:cTn id="782" dur="1000">
                                          <p:stCondLst>
                                            <p:cond delay="0"/>
                                          </p:stCondLst>
                                        </p:cTn>
                                        <p:tgtEl>
                                          <p:spTgt spid="275"/>
                                        </p:tgtEl>
                                        <p:attrNameLst>
                                          <p:attrName>style.visibility</p:attrName>
                                        </p:attrNameLst>
                                      </p:cBhvr>
                                      <p:to>
                                        <p:strVal val="visible"/>
                                      </p:to>
                                    </p:set>
                                  </p:childTnLst>
                                </p:cTn>
                              </p:par>
                            </p:childTnLst>
                          </p:cTn>
                        </p:par>
                        <p:par>
                          <p:cTn id="783" fill="hold">
                            <p:stCondLst>
                              <p:cond delay="252500"/>
                            </p:stCondLst>
                            <p:childTnLst>
                              <p:par>
                                <p:cTn id="784" presetID="11" presetClass="entr" presetSubtype="0" fill="hold" grpId="0" nodeType="afterEffect">
                                  <p:stCondLst>
                                    <p:cond delay="0"/>
                                  </p:stCondLst>
                                  <p:childTnLst>
                                    <p:set>
                                      <p:cBhvr>
                                        <p:cTn id="785" dur="1000">
                                          <p:stCondLst>
                                            <p:cond delay="0"/>
                                          </p:stCondLst>
                                        </p:cTn>
                                        <p:tgtEl>
                                          <p:spTgt spid="276"/>
                                        </p:tgtEl>
                                        <p:attrNameLst>
                                          <p:attrName>style.visibility</p:attrName>
                                        </p:attrNameLst>
                                      </p:cBhvr>
                                      <p:to>
                                        <p:strVal val="visible"/>
                                      </p:to>
                                    </p:set>
                                  </p:childTnLst>
                                </p:cTn>
                              </p:par>
                            </p:childTnLst>
                          </p:cTn>
                        </p:par>
                        <p:par>
                          <p:cTn id="786" fill="hold">
                            <p:stCondLst>
                              <p:cond delay="253500"/>
                            </p:stCondLst>
                            <p:childTnLst>
                              <p:par>
                                <p:cTn id="787" presetID="11" presetClass="entr" presetSubtype="0" fill="hold" grpId="0" nodeType="afterEffect">
                                  <p:stCondLst>
                                    <p:cond delay="0"/>
                                  </p:stCondLst>
                                  <p:childTnLst>
                                    <p:set>
                                      <p:cBhvr>
                                        <p:cTn id="788" dur="1000">
                                          <p:stCondLst>
                                            <p:cond delay="0"/>
                                          </p:stCondLst>
                                        </p:cTn>
                                        <p:tgtEl>
                                          <p:spTgt spid="277"/>
                                        </p:tgtEl>
                                        <p:attrNameLst>
                                          <p:attrName>style.visibility</p:attrName>
                                        </p:attrNameLst>
                                      </p:cBhvr>
                                      <p:to>
                                        <p:strVal val="visible"/>
                                      </p:to>
                                    </p:set>
                                  </p:childTnLst>
                                </p:cTn>
                              </p:par>
                            </p:childTnLst>
                          </p:cTn>
                        </p:par>
                        <p:par>
                          <p:cTn id="789" fill="hold">
                            <p:stCondLst>
                              <p:cond delay="254500"/>
                            </p:stCondLst>
                            <p:childTnLst>
                              <p:par>
                                <p:cTn id="790" presetID="11" presetClass="entr" presetSubtype="0" fill="hold" grpId="0" nodeType="afterEffect">
                                  <p:stCondLst>
                                    <p:cond delay="0"/>
                                  </p:stCondLst>
                                  <p:childTnLst>
                                    <p:set>
                                      <p:cBhvr>
                                        <p:cTn id="791" dur="1000">
                                          <p:stCondLst>
                                            <p:cond delay="0"/>
                                          </p:stCondLst>
                                        </p:cTn>
                                        <p:tgtEl>
                                          <p:spTgt spid="278"/>
                                        </p:tgtEl>
                                        <p:attrNameLst>
                                          <p:attrName>style.visibility</p:attrName>
                                        </p:attrNameLst>
                                      </p:cBhvr>
                                      <p:to>
                                        <p:strVal val="visible"/>
                                      </p:to>
                                    </p:set>
                                  </p:childTnLst>
                                </p:cTn>
                              </p:par>
                            </p:childTnLst>
                          </p:cTn>
                        </p:par>
                        <p:par>
                          <p:cTn id="792" fill="hold">
                            <p:stCondLst>
                              <p:cond delay="255500"/>
                            </p:stCondLst>
                            <p:childTnLst>
                              <p:par>
                                <p:cTn id="793" presetID="11" presetClass="entr" presetSubtype="0" fill="hold" grpId="0" nodeType="afterEffect">
                                  <p:stCondLst>
                                    <p:cond delay="0"/>
                                  </p:stCondLst>
                                  <p:childTnLst>
                                    <p:set>
                                      <p:cBhvr>
                                        <p:cTn id="794" dur="1000">
                                          <p:stCondLst>
                                            <p:cond delay="0"/>
                                          </p:stCondLst>
                                        </p:cTn>
                                        <p:tgtEl>
                                          <p:spTgt spid="279"/>
                                        </p:tgtEl>
                                        <p:attrNameLst>
                                          <p:attrName>style.visibility</p:attrName>
                                        </p:attrNameLst>
                                      </p:cBhvr>
                                      <p:to>
                                        <p:strVal val="visible"/>
                                      </p:to>
                                    </p:set>
                                  </p:childTnLst>
                                </p:cTn>
                              </p:par>
                            </p:childTnLst>
                          </p:cTn>
                        </p:par>
                        <p:par>
                          <p:cTn id="795" fill="hold">
                            <p:stCondLst>
                              <p:cond delay="256500"/>
                            </p:stCondLst>
                            <p:childTnLst>
                              <p:par>
                                <p:cTn id="796" presetID="11" presetClass="entr" presetSubtype="0" fill="hold" grpId="0" nodeType="afterEffect">
                                  <p:stCondLst>
                                    <p:cond delay="0"/>
                                  </p:stCondLst>
                                  <p:childTnLst>
                                    <p:set>
                                      <p:cBhvr>
                                        <p:cTn id="797" dur="1000">
                                          <p:stCondLst>
                                            <p:cond delay="0"/>
                                          </p:stCondLst>
                                        </p:cTn>
                                        <p:tgtEl>
                                          <p:spTgt spid="280"/>
                                        </p:tgtEl>
                                        <p:attrNameLst>
                                          <p:attrName>style.visibility</p:attrName>
                                        </p:attrNameLst>
                                      </p:cBhvr>
                                      <p:to>
                                        <p:strVal val="visible"/>
                                      </p:to>
                                    </p:set>
                                  </p:childTnLst>
                                </p:cTn>
                              </p:par>
                            </p:childTnLst>
                          </p:cTn>
                        </p:par>
                        <p:par>
                          <p:cTn id="798" fill="hold">
                            <p:stCondLst>
                              <p:cond delay="257500"/>
                            </p:stCondLst>
                            <p:childTnLst>
                              <p:par>
                                <p:cTn id="799" presetID="11" presetClass="entr" presetSubtype="0" fill="hold" grpId="0" nodeType="afterEffect">
                                  <p:stCondLst>
                                    <p:cond delay="0"/>
                                  </p:stCondLst>
                                  <p:childTnLst>
                                    <p:set>
                                      <p:cBhvr>
                                        <p:cTn id="800" dur="1000">
                                          <p:stCondLst>
                                            <p:cond delay="0"/>
                                          </p:stCondLst>
                                        </p:cTn>
                                        <p:tgtEl>
                                          <p:spTgt spid="281"/>
                                        </p:tgtEl>
                                        <p:attrNameLst>
                                          <p:attrName>style.visibility</p:attrName>
                                        </p:attrNameLst>
                                      </p:cBhvr>
                                      <p:to>
                                        <p:strVal val="visible"/>
                                      </p:to>
                                    </p:set>
                                  </p:childTnLst>
                                </p:cTn>
                              </p:par>
                            </p:childTnLst>
                          </p:cTn>
                        </p:par>
                        <p:par>
                          <p:cTn id="801" fill="hold">
                            <p:stCondLst>
                              <p:cond delay="258500"/>
                            </p:stCondLst>
                            <p:childTnLst>
                              <p:par>
                                <p:cTn id="802" presetID="11" presetClass="entr" presetSubtype="0" fill="hold" grpId="0" nodeType="afterEffect">
                                  <p:stCondLst>
                                    <p:cond delay="0"/>
                                  </p:stCondLst>
                                  <p:childTnLst>
                                    <p:set>
                                      <p:cBhvr>
                                        <p:cTn id="803" dur="1000">
                                          <p:stCondLst>
                                            <p:cond delay="0"/>
                                          </p:stCondLst>
                                        </p:cTn>
                                        <p:tgtEl>
                                          <p:spTgt spid="282"/>
                                        </p:tgtEl>
                                        <p:attrNameLst>
                                          <p:attrName>style.visibility</p:attrName>
                                        </p:attrNameLst>
                                      </p:cBhvr>
                                      <p:to>
                                        <p:strVal val="visible"/>
                                      </p:to>
                                    </p:set>
                                  </p:childTnLst>
                                </p:cTn>
                              </p:par>
                            </p:childTnLst>
                          </p:cTn>
                        </p:par>
                        <p:par>
                          <p:cTn id="804" fill="hold">
                            <p:stCondLst>
                              <p:cond delay="259500"/>
                            </p:stCondLst>
                            <p:childTnLst>
                              <p:par>
                                <p:cTn id="805" presetID="11" presetClass="entr" presetSubtype="0" fill="hold" grpId="0" nodeType="afterEffect">
                                  <p:stCondLst>
                                    <p:cond delay="0"/>
                                  </p:stCondLst>
                                  <p:childTnLst>
                                    <p:set>
                                      <p:cBhvr>
                                        <p:cTn id="806" dur="1000">
                                          <p:stCondLst>
                                            <p:cond delay="0"/>
                                          </p:stCondLst>
                                        </p:cTn>
                                        <p:tgtEl>
                                          <p:spTgt spid="283"/>
                                        </p:tgtEl>
                                        <p:attrNameLst>
                                          <p:attrName>style.visibility</p:attrName>
                                        </p:attrNameLst>
                                      </p:cBhvr>
                                      <p:to>
                                        <p:strVal val="visible"/>
                                      </p:to>
                                    </p:set>
                                  </p:childTnLst>
                                </p:cTn>
                              </p:par>
                            </p:childTnLst>
                          </p:cTn>
                        </p:par>
                        <p:par>
                          <p:cTn id="807" fill="hold">
                            <p:stCondLst>
                              <p:cond delay="260500"/>
                            </p:stCondLst>
                            <p:childTnLst>
                              <p:par>
                                <p:cTn id="808" presetID="11" presetClass="entr" presetSubtype="0" fill="hold" grpId="0" nodeType="afterEffect">
                                  <p:stCondLst>
                                    <p:cond delay="0"/>
                                  </p:stCondLst>
                                  <p:childTnLst>
                                    <p:set>
                                      <p:cBhvr>
                                        <p:cTn id="809" dur="1000">
                                          <p:stCondLst>
                                            <p:cond delay="0"/>
                                          </p:stCondLst>
                                        </p:cTn>
                                        <p:tgtEl>
                                          <p:spTgt spid="284"/>
                                        </p:tgtEl>
                                        <p:attrNameLst>
                                          <p:attrName>style.visibility</p:attrName>
                                        </p:attrNameLst>
                                      </p:cBhvr>
                                      <p:to>
                                        <p:strVal val="visible"/>
                                      </p:to>
                                    </p:set>
                                  </p:childTnLst>
                                </p:cTn>
                              </p:par>
                            </p:childTnLst>
                          </p:cTn>
                        </p:par>
                        <p:par>
                          <p:cTn id="810" fill="hold">
                            <p:stCondLst>
                              <p:cond delay="261500"/>
                            </p:stCondLst>
                            <p:childTnLst>
                              <p:par>
                                <p:cTn id="811" presetID="11" presetClass="entr" presetSubtype="0" fill="hold" grpId="0" nodeType="afterEffect">
                                  <p:stCondLst>
                                    <p:cond delay="0"/>
                                  </p:stCondLst>
                                  <p:childTnLst>
                                    <p:set>
                                      <p:cBhvr>
                                        <p:cTn id="812" dur="1000">
                                          <p:stCondLst>
                                            <p:cond delay="0"/>
                                          </p:stCondLst>
                                        </p:cTn>
                                        <p:tgtEl>
                                          <p:spTgt spid="285"/>
                                        </p:tgtEl>
                                        <p:attrNameLst>
                                          <p:attrName>style.visibility</p:attrName>
                                        </p:attrNameLst>
                                      </p:cBhvr>
                                      <p:to>
                                        <p:strVal val="visible"/>
                                      </p:to>
                                    </p:set>
                                  </p:childTnLst>
                                </p:cTn>
                              </p:par>
                            </p:childTnLst>
                          </p:cTn>
                        </p:par>
                        <p:par>
                          <p:cTn id="813" fill="hold">
                            <p:stCondLst>
                              <p:cond delay="262500"/>
                            </p:stCondLst>
                            <p:childTnLst>
                              <p:par>
                                <p:cTn id="814" presetID="11" presetClass="entr" presetSubtype="0" fill="hold" grpId="0" nodeType="afterEffect">
                                  <p:stCondLst>
                                    <p:cond delay="0"/>
                                  </p:stCondLst>
                                  <p:childTnLst>
                                    <p:set>
                                      <p:cBhvr>
                                        <p:cTn id="815" dur="1000">
                                          <p:stCondLst>
                                            <p:cond delay="0"/>
                                          </p:stCondLst>
                                        </p:cTn>
                                        <p:tgtEl>
                                          <p:spTgt spid="286"/>
                                        </p:tgtEl>
                                        <p:attrNameLst>
                                          <p:attrName>style.visibility</p:attrName>
                                        </p:attrNameLst>
                                      </p:cBhvr>
                                      <p:to>
                                        <p:strVal val="visible"/>
                                      </p:to>
                                    </p:set>
                                  </p:childTnLst>
                                </p:cTn>
                              </p:par>
                            </p:childTnLst>
                          </p:cTn>
                        </p:par>
                        <p:par>
                          <p:cTn id="816" fill="hold">
                            <p:stCondLst>
                              <p:cond delay="263500"/>
                            </p:stCondLst>
                            <p:childTnLst>
                              <p:par>
                                <p:cTn id="817" presetID="11" presetClass="entr" presetSubtype="0" fill="hold" grpId="0" nodeType="afterEffect">
                                  <p:stCondLst>
                                    <p:cond delay="0"/>
                                  </p:stCondLst>
                                  <p:childTnLst>
                                    <p:set>
                                      <p:cBhvr>
                                        <p:cTn id="818" dur="1000">
                                          <p:stCondLst>
                                            <p:cond delay="0"/>
                                          </p:stCondLst>
                                        </p:cTn>
                                        <p:tgtEl>
                                          <p:spTgt spid="287"/>
                                        </p:tgtEl>
                                        <p:attrNameLst>
                                          <p:attrName>style.visibility</p:attrName>
                                        </p:attrNameLst>
                                      </p:cBhvr>
                                      <p:to>
                                        <p:strVal val="visible"/>
                                      </p:to>
                                    </p:set>
                                  </p:childTnLst>
                                </p:cTn>
                              </p:par>
                            </p:childTnLst>
                          </p:cTn>
                        </p:par>
                        <p:par>
                          <p:cTn id="819" fill="hold">
                            <p:stCondLst>
                              <p:cond delay="264500"/>
                            </p:stCondLst>
                            <p:childTnLst>
                              <p:par>
                                <p:cTn id="820" presetID="11" presetClass="entr" presetSubtype="0" fill="hold" grpId="0" nodeType="afterEffect">
                                  <p:stCondLst>
                                    <p:cond delay="0"/>
                                  </p:stCondLst>
                                  <p:childTnLst>
                                    <p:set>
                                      <p:cBhvr>
                                        <p:cTn id="821" dur="1000">
                                          <p:stCondLst>
                                            <p:cond delay="0"/>
                                          </p:stCondLst>
                                        </p:cTn>
                                        <p:tgtEl>
                                          <p:spTgt spid="288"/>
                                        </p:tgtEl>
                                        <p:attrNameLst>
                                          <p:attrName>style.visibility</p:attrName>
                                        </p:attrNameLst>
                                      </p:cBhvr>
                                      <p:to>
                                        <p:strVal val="visible"/>
                                      </p:to>
                                    </p:set>
                                  </p:childTnLst>
                                </p:cTn>
                              </p:par>
                            </p:childTnLst>
                          </p:cTn>
                        </p:par>
                        <p:par>
                          <p:cTn id="822" fill="hold">
                            <p:stCondLst>
                              <p:cond delay="265500"/>
                            </p:stCondLst>
                            <p:childTnLst>
                              <p:par>
                                <p:cTn id="823" presetID="11" presetClass="entr" presetSubtype="0" fill="hold" grpId="0" nodeType="afterEffect">
                                  <p:stCondLst>
                                    <p:cond delay="0"/>
                                  </p:stCondLst>
                                  <p:childTnLst>
                                    <p:set>
                                      <p:cBhvr>
                                        <p:cTn id="824" dur="1000">
                                          <p:stCondLst>
                                            <p:cond delay="0"/>
                                          </p:stCondLst>
                                        </p:cTn>
                                        <p:tgtEl>
                                          <p:spTgt spid="289"/>
                                        </p:tgtEl>
                                        <p:attrNameLst>
                                          <p:attrName>style.visibility</p:attrName>
                                        </p:attrNameLst>
                                      </p:cBhvr>
                                      <p:to>
                                        <p:strVal val="visible"/>
                                      </p:to>
                                    </p:set>
                                  </p:childTnLst>
                                </p:cTn>
                              </p:par>
                            </p:childTnLst>
                          </p:cTn>
                        </p:par>
                        <p:par>
                          <p:cTn id="825" fill="hold">
                            <p:stCondLst>
                              <p:cond delay="266500"/>
                            </p:stCondLst>
                            <p:childTnLst>
                              <p:par>
                                <p:cTn id="826" presetID="11" presetClass="entr" presetSubtype="0" fill="hold" grpId="0" nodeType="afterEffect">
                                  <p:stCondLst>
                                    <p:cond delay="0"/>
                                  </p:stCondLst>
                                  <p:childTnLst>
                                    <p:set>
                                      <p:cBhvr>
                                        <p:cTn id="827" dur="1000">
                                          <p:stCondLst>
                                            <p:cond delay="0"/>
                                          </p:stCondLst>
                                        </p:cTn>
                                        <p:tgtEl>
                                          <p:spTgt spid="290"/>
                                        </p:tgtEl>
                                        <p:attrNameLst>
                                          <p:attrName>style.visibility</p:attrName>
                                        </p:attrNameLst>
                                      </p:cBhvr>
                                      <p:to>
                                        <p:strVal val="visible"/>
                                      </p:to>
                                    </p:set>
                                  </p:childTnLst>
                                </p:cTn>
                              </p:par>
                            </p:childTnLst>
                          </p:cTn>
                        </p:par>
                        <p:par>
                          <p:cTn id="828" fill="hold">
                            <p:stCondLst>
                              <p:cond delay="267500"/>
                            </p:stCondLst>
                            <p:childTnLst>
                              <p:par>
                                <p:cTn id="829" presetID="11" presetClass="entr" presetSubtype="0" fill="hold" grpId="0" nodeType="afterEffect">
                                  <p:stCondLst>
                                    <p:cond delay="0"/>
                                  </p:stCondLst>
                                  <p:childTnLst>
                                    <p:set>
                                      <p:cBhvr>
                                        <p:cTn id="830" dur="1000">
                                          <p:stCondLst>
                                            <p:cond delay="0"/>
                                          </p:stCondLst>
                                        </p:cTn>
                                        <p:tgtEl>
                                          <p:spTgt spid="291"/>
                                        </p:tgtEl>
                                        <p:attrNameLst>
                                          <p:attrName>style.visibility</p:attrName>
                                        </p:attrNameLst>
                                      </p:cBhvr>
                                      <p:to>
                                        <p:strVal val="visible"/>
                                      </p:to>
                                    </p:set>
                                  </p:childTnLst>
                                </p:cTn>
                              </p:par>
                            </p:childTnLst>
                          </p:cTn>
                        </p:par>
                        <p:par>
                          <p:cTn id="831" fill="hold">
                            <p:stCondLst>
                              <p:cond delay="268500"/>
                            </p:stCondLst>
                            <p:childTnLst>
                              <p:par>
                                <p:cTn id="832" presetID="11" presetClass="entr" presetSubtype="0" fill="hold" grpId="0" nodeType="afterEffect">
                                  <p:stCondLst>
                                    <p:cond delay="0"/>
                                  </p:stCondLst>
                                  <p:childTnLst>
                                    <p:set>
                                      <p:cBhvr>
                                        <p:cTn id="833" dur="1000">
                                          <p:stCondLst>
                                            <p:cond delay="0"/>
                                          </p:stCondLst>
                                        </p:cTn>
                                        <p:tgtEl>
                                          <p:spTgt spid="292"/>
                                        </p:tgtEl>
                                        <p:attrNameLst>
                                          <p:attrName>style.visibility</p:attrName>
                                        </p:attrNameLst>
                                      </p:cBhvr>
                                      <p:to>
                                        <p:strVal val="visible"/>
                                      </p:to>
                                    </p:set>
                                  </p:childTnLst>
                                </p:cTn>
                              </p:par>
                            </p:childTnLst>
                          </p:cTn>
                        </p:par>
                        <p:par>
                          <p:cTn id="834" fill="hold">
                            <p:stCondLst>
                              <p:cond delay="269500"/>
                            </p:stCondLst>
                            <p:childTnLst>
                              <p:par>
                                <p:cTn id="835" presetID="11" presetClass="entr" presetSubtype="0" fill="hold" grpId="0" nodeType="afterEffect">
                                  <p:stCondLst>
                                    <p:cond delay="0"/>
                                  </p:stCondLst>
                                  <p:childTnLst>
                                    <p:set>
                                      <p:cBhvr>
                                        <p:cTn id="836" dur="1000">
                                          <p:stCondLst>
                                            <p:cond delay="0"/>
                                          </p:stCondLst>
                                        </p:cTn>
                                        <p:tgtEl>
                                          <p:spTgt spid="293"/>
                                        </p:tgtEl>
                                        <p:attrNameLst>
                                          <p:attrName>style.visibility</p:attrName>
                                        </p:attrNameLst>
                                      </p:cBhvr>
                                      <p:to>
                                        <p:strVal val="visible"/>
                                      </p:to>
                                    </p:set>
                                  </p:childTnLst>
                                </p:cTn>
                              </p:par>
                            </p:childTnLst>
                          </p:cTn>
                        </p:par>
                        <p:par>
                          <p:cTn id="837" fill="hold">
                            <p:stCondLst>
                              <p:cond delay="270500"/>
                            </p:stCondLst>
                            <p:childTnLst>
                              <p:par>
                                <p:cTn id="838" presetID="11" presetClass="entr" presetSubtype="0" fill="hold" grpId="0" nodeType="afterEffect">
                                  <p:stCondLst>
                                    <p:cond delay="0"/>
                                  </p:stCondLst>
                                  <p:childTnLst>
                                    <p:set>
                                      <p:cBhvr>
                                        <p:cTn id="839" dur="1000">
                                          <p:stCondLst>
                                            <p:cond delay="0"/>
                                          </p:stCondLst>
                                        </p:cTn>
                                        <p:tgtEl>
                                          <p:spTgt spid="294"/>
                                        </p:tgtEl>
                                        <p:attrNameLst>
                                          <p:attrName>style.visibility</p:attrName>
                                        </p:attrNameLst>
                                      </p:cBhvr>
                                      <p:to>
                                        <p:strVal val="visible"/>
                                      </p:to>
                                    </p:set>
                                  </p:childTnLst>
                                </p:cTn>
                              </p:par>
                            </p:childTnLst>
                          </p:cTn>
                        </p:par>
                        <p:par>
                          <p:cTn id="840" fill="hold">
                            <p:stCondLst>
                              <p:cond delay="271500"/>
                            </p:stCondLst>
                            <p:childTnLst>
                              <p:par>
                                <p:cTn id="841" presetID="11" presetClass="entr" presetSubtype="0" fill="hold" grpId="0" nodeType="afterEffect">
                                  <p:stCondLst>
                                    <p:cond delay="0"/>
                                  </p:stCondLst>
                                  <p:childTnLst>
                                    <p:set>
                                      <p:cBhvr>
                                        <p:cTn id="842" dur="1000">
                                          <p:stCondLst>
                                            <p:cond delay="0"/>
                                          </p:stCondLst>
                                        </p:cTn>
                                        <p:tgtEl>
                                          <p:spTgt spid="295"/>
                                        </p:tgtEl>
                                        <p:attrNameLst>
                                          <p:attrName>style.visibility</p:attrName>
                                        </p:attrNameLst>
                                      </p:cBhvr>
                                      <p:to>
                                        <p:strVal val="visible"/>
                                      </p:to>
                                    </p:set>
                                  </p:childTnLst>
                                </p:cTn>
                              </p:par>
                            </p:childTnLst>
                          </p:cTn>
                        </p:par>
                        <p:par>
                          <p:cTn id="843" fill="hold">
                            <p:stCondLst>
                              <p:cond delay="272500"/>
                            </p:stCondLst>
                            <p:childTnLst>
                              <p:par>
                                <p:cTn id="844" presetID="11" presetClass="entr" presetSubtype="0" fill="hold" grpId="0" nodeType="afterEffect">
                                  <p:stCondLst>
                                    <p:cond delay="0"/>
                                  </p:stCondLst>
                                  <p:childTnLst>
                                    <p:set>
                                      <p:cBhvr>
                                        <p:cTn id="845" dur="1000">
                                          <p:stCondLst>
                                            <p:cond delay="0"/>
                                          </p:stCondLst>
                                        </p:cTn>
                                        <p:tgtEl>
                                          <p:spTgt spid="296"/>
                                        </p:tgtEl>
                                        <p:attrNameLst>
                                          <p:attrName>style.visibility</p:attrName>
                                        </p:attrNameLst>
                                      </p:cBhvr>
                                      <p:to>
                                        <p:strVal val="visible"/>
                                      </p:to>
                                    </p:set>
                                  </p:childTnLst>
                                </p:cTn>
                              </p:par>
                            </p:childTnLst>
                          </p:cTn>
                        </p:par>
                        <p:par>
                          <p:cTn id="846" fill="hold">
                            <p:stCondLst>
                              <p:cond delay="273500"/>
                            </p:stCondLst>
                            <p:childTnLst>
                              <p:par>
                                <p:cTn id="847" presetID="11" presetClass="entr" presetSubtype="0" fill="hold" grpId="0" nodeType="afterEffect">
                                  <p:stCondLst>
                                    <p:cond delay="0"/>
                                  </p:stCondLst>
                                  <p:childTnLst>
                                    <p:set>
                                      <p:cBhvr>
                                        <p:cTn id="848" dur="1000">
                                          <p:stCondLst>
                                            <p:cond delay="0"/>
                                          </p:stCondLst>
                                        </p:cTn>
                                        <p:tgtEl>
                                          <p:spTgt spid="297"/>
                                        </p:tgtEl>
                                        <p:attrNameLst>
                                          <p:attrName>style.visibility</p:attrName>
                                        </p:attrNameLst>
                                      </p:cBhvr>
                                      <p:to>
                                        <p:strVal val="visible"/>
                                      </p:to>
                                    </p:set>
                                  </p:childTnLst>
                                </p:cTn>
                              </p:par>
                            </p:childTnLst>
                          </p:cTn>
                        </p:par>
                        <p:par>
                          <p:cTn id="849" fill="hold">
                            <p:stCondLst>
                              <p:cond delay="274500"/>
                            </p:stCondLst>
                            <p:childTnLst>
                              <p:par>
                                <p:cTn id="850" presetID="11" presetClass="entr" presetSubtype="0" fill="hold" grpId="0" nodeType="afterEffect">
                                  <p:stCondLst>
                                    <p:cond delay="0"/>
                                  </p:stCondLst>
                                  <p:childTnLst>
                                    <p:set>
                                      <p:cBhvr>
                                        <p:cTn id="851" dur="1000">
                                          <p:stCondLst>
                                            <p:cond delay="0"/>
                                          </p:stCondLst>
                                        </p:cTn>
                                        <p:tgtEl>
                                          <p:spTgt spid="298"/>
                                        </p:tgtEl>
                                        <p:attrNameLst>
                                          <p:attrName>style.visibility</p:attrName>
                                        </p:attrNameLst>
                                      </p:cBhvr>
                                      <p:to>
                                        <p:strVal val="visible"/>
                                      </p:to>
                                    </p:set>
                                  </p:childTnLst>
                                </p:cTn>
                              </p:par>
                            </p:childTnLst>
                          </p:cTn>
                        </p:par>
                        <p:par>
                          <p:cTn id="852" fill="hold">
                            <p:stCondLst>
                              <p:cond delay="275500"/>
                            </p:stCondLst>
                            <p:childTnLst>
                              <p:par>
                                <p:cTn id="853" presetID="11" presetClass="entr" presetSubtype="0" fill="hold" grpId="0" nodeType="afterEffect">
                                  <p:stCondLst>
                                    <p:cond delay="0"/>
                                  </p:stCondLst>
                                  <p:childTnLst>
                                    <p:set>
                                      <p:cBhvr>
                                        <p:cTn id="854" dur="1000">
                                          <p:stCondLst>
                                            <p:cond delay="0"/>
                                          </p:stCondLst>
                                        </p:cTn>
                                        <p:tgtEl>
                                          <p:spTgt spid="299"/>
                                        </p:tgtEl>
                                        <p:attrNameLst>
                                          <p:attrName>style.visibility</p:attrName>
                                        </p:attrNameLst>
                                      </p:cBhvr>
                                      <p:to>
                                        <p:strVal val="visible"/>
                                      </p:to>
                                    </p:set>
                                  </p:childTnLst>
                                </p:cTn>
                              </p:par>
                            </p:childTnLst>
                          </p:cTn>
                        </p:par>
                        <p:par>
                          <p:cTn id="855" fill="hold">
                            <p:stCondLst>
                              <p:cond delay="276500"/>
                            </p:stCondLst>
                            <p:childTnLst>
                              <p:par>
                                <p:cTn id="856" presetID="11" presetClass="entr" presetSubtype="0" fill="hold" grpId="0" nodeType="afterEffect">
                                  <p:stCondLst>
                                    <p:cond delay="0"/>
                                  </p:stCondLst>
                                  <p:childTnLst>
                                    <p:set>
                                      <p:cBhvr>
                                        <p:cTn id="857" dur="1000">
                                          <p:stCondLst>
                                            <p:cond delay="0"/>
                                          </p:stCondLst>
                                        </p:cTn>
                                        <p:tgtEl>
                                          <p:spTgt spid="300"/>
                                        </p:tgtEl>
                                        <p:attrNameLst>
                                          <p:attrName>style.visibility</p:attrName>
                                        </p:attrNameLst>
                                      </p:cBhvr>
                                      <p:to>
                                        <p:strVal val="visible"/>
                                      </p:to>
                                    </p:set>
                                  </p:childTnLst>
                                </p:cTn>
                              </p:par>
                            </p:childTnLst>
                          </p:cTn>
                        </p:par>
                        <p:par>
                          <p:cTn id="858" fill="hold">
                            <p:stCondLst>
                              <p:cond delay="277500"/>
                            </p:stCondLst>
                            <p:childTnLst>
                              <p:par>
                                <p:cTn id="859" presetID="11" presetClass="entr" presetSubtype="0" fill="hold" grpId="0" nodeType="afterEffect">
                                  <p:stCondLst>
                                    <p:cond delay="0"/>
                                  </p:stCondLst>
                                  <p:childTnLst>
                                    <p:set>
                                      <p:cBhvr>
                                        <p:cTn id="860" dur="1000">
                                          <p:stCondLst>
                                            <p:cond delay="0"/>
                                          </p:stCondLst>
                                        </p:cTn>
                                        <p:tgtEl>
                                          <p:spTgt spid="301"/>
                                        </p:tgtEl>
                                        <p:attrNameLst>
                                          <p:attrName>style.visibility</p:attrName>
                                        </p:attrNameLst>
                                      </p:cBhvr>
                                      <p:to>
                                        <p:strVal val="visible"/>
                                      </p:to>
                                    </p:set>
                                  </p:childTnLst>
                                </p:cTn>
                              </p:par>
                            </p:childTnLst>
                          </p:cTn>
                        </p:par>
                        <p:par>
                          <p:cTn id="861" fill="hold">
                            <p:stCondLst>
                              <p:cond delay="278500"/>
                            </p:stCondLst>
                            <p:childTnLst>
                              <p:par>
                                <p:cTn id="862" presetID="11" presetClass="entr" presetSubtype="0" fill="hold" grpId="0" nodeType="afterEffect">
                                  <p:stCondLst>
                                    <p:cond delay="0"/>
                                  </p:stCondLst>
                                  <p:childTnLst>
                                    <p:set>
                                      <p:cBhvr>
                                        <p:cTn id="863" dur="1000">
                                          <p:stCondLst>
                                            <p:cond delay="0"/>
                                          </p:stCondLst>
                                        </p:cTn>
                                        <p:tgtEl>
                                          <p:spTgt spid="302"/>
                                        </p:tgtEl>
                                        <p:attrNameLst>
                                          <p:attrName>style.visibility</p:attrName>
                                        </p:attrNameLst>
                                      </p:cBhvr>
                                      <p:to>
                                        <p:strVal val="visible"/>
                                      </p:to>
                                    </p:set>
                                  </p:childTnLst>
                                </p:cTn>
                              </p:par>
                            </p:childTnLst>
                          </p:cTn>
                        </p:par>
                        <p:par>
                          <p:cTn id="864" fill="hold">
                            <p:stCondLst>
                              <p:cond delay="279500"/>
                            </p:stCondLst>
                            <p:childTnLst>
                              <p:par>
                                <p:cTn id="865" presetID="11" presetClass="entr" presetSubtype="0" fill="hold" grpId="0" nodeType="afterEffect">
                                  <p:stCondLst>
                                    <p:cond delay="0"/>
                                  </p:stCondLst>
                                  <p:childTnLst>
                                    <p:set>
                                      <p:cBhvr>
                                        <p:cTn id="866" dur="1000">
                                          <p:stCondLst>
                                            <p:cond delay="0"/>
                                          </p:stCondLst>
                                        </p:cTn>
                                        <p:tgtEl>
                                          <p:spTgt spid="303"/>
                                        </p:tgtEl>
                                        <p:attrNameLst>
                                          <p:attrName>style.visibility</p:attrName>
                                        </p:attrNameLst>
                                      </p:cBhvr>
                                      <p:to>
                                        <p:strVal val="visible"/>
                                      </p:to>
                                    </p:set>
                                  </p:childTnLst>
                                </p:cTn>
                              </p:par>
                            </p:childTnLst>
                          </p:cTn>
                        </p:par>
                        <p:par>
                          <p:cTn id="867" fill="hold">
                            <p:stCondLst>
                              <p:cond delay="280500"/>
                            </p:stCondLst>
                            <p:childTnLst>
                              <p:par>
                                <p:cTn id="868" presetID="11" presetClass="entr" presetSubtype="0" fill="hold" grpId="0" nodeType="afterEffect">
                                  <p:stCondLst>
                                    <p:cond delay="0"/>
                                  </p:stCondLst>
                                  <p:childTnLst>
                                    <p:set>
                                      <p:cBhvr>
                                        <p:cTn id="869" dur="1000">
                                          <p:stCondLst>
                                            <p:cond delay="0"/>
                                          </p:stCondLst>
                                        </p:cTn>
                                        <p:tgtEl>
                                          <p:spTgt spid="304"/>
                                        </p:tgtEl>
                                        <p:attrNameLst>
                                          <p:attrName>style.visibility</p:attrName>
                                        </p:attrNameLst>
                                      </p:cBhvr>
                                      <p:to>
                                        <p:strVal val="visible"/>
                                      </p:to>
                                    </p:set>
                                  </p:childTnLst>
                                </p:cTn>
                              </p:par>
                            </p:childTnLst>
                          </p:cTn>
                        </p:par>
                        <p:par>
                          <p:cTn id="870" fill="hold">
                            <p:stCondLst>
                              <p:cond delay="281500"/>
                            </p:stCondLst>
                            <p:childTnLst>
                              <p:par>
                                <p:cTn id="871" presetID="11" presetClass="entr" presetSubtype="0" fill="hold" grpId="0" nodeType="afterEffect">
                                  <p:stCondLst>
                                    <p:cond delay="0"/>
                                  </p:stCondLst>
                                  <p:childTnLst>
                                    <p:set>
                                      <p:cBhvr>
                                        <p:cTn id="872" dur="1000">
                                          <p:stCondLst>
                                            <p:cond delay="0"/>
                                          </p:stCondLst>
                                        </p:cTn>
                                        <p:tgtEl>
                                          <p:spTgt spid="305"/>
                                        </p:tgtEl>
                                        <p:attrNameLst>
                                          <p:attrName>style.visibility</p:attrName>
                                        </p:attrNameLst>
                                      </p:cBhvr>
                                      <p:to>
                                        <p:strVal val="visible"/>
                                      </p:to>
                                    </p:set>
                                  </p:childTnLst>
                                </p:cTn>
                              </p:par>
                            </p:childTnLst>
                          </p:cTn>
                        </p:par>
                        <p:par>
                          <p:cTn id="873" fill="hold">
                            <p:stCondLst>
                              <p:cond delay="282500"/>
                            </p:stCondLst>
                            <p:childTnLst>
                              <p:par>
                                <p:cTn id="874" presetID="11" presetClass="entr" presetSubtype="0" fill="hold" grpId="0" nodeType="afterEffect">
                                  <p:stCondLst>
                                    <p:cond delay="0"/>
                                  </p:stCondLst>
                                  <p:childTnLst>
                                    <p:set>
                                      <p:cBhvr>
                                        <p:cTn id="875" dur="1000">
                                          <p:stCondLst>
                                            <p:cond delay="0"/>
                                          </p:stCondLst>
                                        </p:cTn>
                                        <p:tgtEl>
                                          <p:spTgt spid="306"/>
                                        </p:tgtEl>
                                        <p:attrNameLst>
                                          <p:attrName>style.visibility</p:attrName>
                                        </p:attrNameLst>
                                      </p:cBhvr>
                                      <p:to>
                                        <p:strVal val="visible"/>
                                      </p:to>
                                    </p:set>
                                  </p:childTnLst>
                                </p:cTn>
                              </p:par>
                            </p:childTnLst>
                          </p:cTn>
                        </p:par>
                        <p:par>
                          <p:cTn id="876" fill="hold">
                            <p:stCondLst>
                              <p:cond delay="283500"/>
                            </p:stCondLst>
                            <p:childTnLst>
                              <p:par>
                                <p:cTn id="877" presetID="11" presetClass="entr" presetSubtype="0" fill="hold" grpId="0" nodeType="afterEffect">
                                  <p:stCondLst>
                                    <p:cond delay="0"/>
                                  </p:stCondLst>
                                  <p:childTnLst>
                                    <p:set>
                                      <p:cBhvr>
                                        <p:cTn id="878" dur="1000">
                                          <p:stCondLst>
                                            <p:cond delay="0"/>
                                          </p:stCondLst>
                                        </p:cTn>
                                        <p:tgtEl>
                                          <p:spTgt spid="307"/>
                                        </p:tgtEl>
                                        <p:attrNameLst>
                                          <p:attrName>style.visibility</p:attrName>
                                        </p:attrNameLst>
                                      </p:cBhvr>
                                      <p:to>
                                        <p:strVal val="visible"/>
                                      </p:to>
                                    </p:set>
                                  </p:childTnLst>
                                </p:cTn>
                              </p:par>
                            </p:childTnLst>
                          </p:cTn>
                        </p:par>
                        <p:par>
                          <p:cTn id="879" fill="hold">
                            <p:stCondLst>
                              <p:cond delay="284500"/>
                            </p:stCondLst>
                            <p:childTnLst>
                              <p:par>
                                <p:cTn id="880" presetID="11" presetClass="entr" presetSubtype="0" fill="hold" grpId="0" nodeType="afterEffect">
                                  <p:stCondLst>
                                    <p:cond delay="0"/>
                                  </p:stCondLst>
                                  <p:childTnLst>
                                    <p:set>
                                      <p:cBhvr>
                                        <p:cTn id="881" dur="1000">
                                          <p:stCondLst>
                                            <p:cond delay="0"/>
                                          </p:stCondLst>
                                        </p:cTn>
                                        <p:tgtEl>
                                          <p:spTgt spid="308"/>
                                        </p:tgtEl>
                                        <p:attrNameLst>
                                          <p:attrName>style.visibility</p:attrName>
                                        </p:attrNameLst>
                                      </p:cBhvr>
                                      <p:to>
                                        <p:strVal val="visible"/>
                                      </p:to>
                                    </p:set>
                                  </p:childTnLst>
                                </p:cTn>
                              </p:par>
                            </p:childTnLst>
                          </p:cTn>
                        </p:par>
                        <p:par>
                          <p:cTn id="882" fill="hold">
                            <p:stCondLst>
                              <p:cond delay="285500"/>
                            </p:stCondLst>
                            <p:childTnLst>
                              <p:par>
                                <p:cTn id="883" presetID="11" presetClass="entr" presetSubtype="0" fill="hold" grpId="0" nodeType="afterEffect">
                                  <p:stCondLst>
                                    <p:cond delay="0"/>
                                  </p:stCondLst>
                                  <p:childTnLst>
                                    <p:set>
                                      <p:cBhvr>
                                        <p:cTn id="884" dur="1000">
                                          <p:stCondLst>
                                            <p:cond delay="0"/>
                                          </p:stCondLst>
                                        </p:cTn>
                                        <p:tgtEl>
                                          <p:spTgt spid="309"/>
                                        </p:tgtEl>
                                        <p:attrNameLst>
                                          <p:attrName>style.visibility</p:attrName>
                                        </p:attrNameLst>
                                      </p:cBhvr>
                                      <p:to>
                                        <p:strVal val="visible"/>
                                      </p:to>
                                    </p:set>
                                  </p:childTnLst>
                                </p:cTn>
                              </p:par>
                            </p:childTnLst>
                          </p:cTn>
                        </p:par>
                        <p:par>
                          <p:cTn id="885" fill="hold">
                            <p:stCondLst>
                              <p:cond delay="286500"/>
                            </p:stCondLst>
                            <p:childTnLst>
                              <p:par>
                                <p:cTn id="886" presetID="11" presetClass="entr" presetSubtype="0" fill="hold" grpId="0" nodeType="afterEffect">
                                  <p:stCondLst>
                                    <p:cond delay="0"/>
                                  </p:stCondLst>
                                  <p:childTnLst>
                                    <p:set>
                                      <p:cBhvr>
                                        <p:cTn id="887" dur="1000">
                                          <p:stCondLst>
                                            <p:cond delay="0"/>
                                          </p:stCondLst>
                                        </p:cTn>
                                        <p:tgtEl>
                                          <p:spTgt spid="310"/>
                                        </p:tgtEl>
                                        <p:attrNameLst>
                                          <p:attrName>style.visibility</p:attrName>
                                        </p:attrNameLst>
                                      </p:cBhvr>
                                      <p:to>
                                        <p:strVal val="visible"/>
                                      </p:to>
                                    </p:set>
                                  </p:childTnLst>
                                </p:cTn>
                              </p:par>
                            </p:childTnLst>
                          </p:cTn>
                        </p:par>
                        <p:par>
                          <p:cTn id="888" fill="hold">
                            <p:stCondLst>
                              <p:cond delay="287500"/>
                            </p:stCondLst>
                            <p:childTnLst>
                              <p:par>
                                <p:cTn id="889" presetID="11" presetClass="entr" presetSubtype="0" fill="hold" grpId="0" nodeType="afterEffect">
                                  <p:stCondLst>
                                    <p:cond delay="0"/>
                                  </p:stCondLst>
                                  <p:childTnLst>
                                    <p:set>
                                      <p:cBhvr>
                                        <p:cTn id="890" dur="1000">
                                          <p:stCondLst>
                                            <p:cond delay="0"/>
                                          </p:stCondLst>
                                        </p:cTn>
                                        <p:tgtEl>
                                          <p:spTgt spid="311"/>
                                        </p:tgtEl>
                                        <p:attrNameLst>
                                          <p:attrName>style.visibility</p:attrName>
                                        </p:attrNameLst>
                                      </p:cBhvr>
                                      <p:to>
                                        <p:strVal val="visible"/>
                                      </p:to>
                                    </p:set>
                                  </p:childTnLst>
                                </p:cTn>
                              </p:par>
                            </p:childTnLst>
                          </p:cTn>
                        </p:par>
                        <p:par>
                          <p:cTn id="891" fill="hold">
                            <p:stCondLst>
                              <p:cond delay="288500"/>
                            </p:stCondLst>
                            <p:childTnLst>
                              <p:par>
                                <p:cTn id="892" presetID="11" presetClass="entr" presetSubtype="0" fill="hold" grpId="0" nodeType="afterEffect">
                                  <p:stCondLst>
                                    <p:cond delay="0"/>
                                  </p:stCondLst>
                                  <p:childTnLst>
                                    <p:set>
                                      <p:cBhvr>
                                        <p:cTn id="893" dur="1000">
                                          <p:stCondLst>
                                            <p:cond delay="0"/>
                                          </p:stCondLst>
                                        </p:cTn>
                                        <p:tgtEl>
                                          <p:spTgt spid="312"/>
                                        </p:tgtEl>
                                        <p:attrNameLst>
                                          <p:attrName>style.visibility</p:attrName>
                                        </p:attrNameLst>
                                      </p:cBhvr>
                                      <p:to>
                                        <p:strVal val="visible"/>
                                      </p:to>
                                    </p:set>
                                  </p:childTnLst>
                                </p:cTn>
                              </p:par>
                            </p:childTnLst>
                          </p:cTn>
                        </p:par>
                        <p:par>
                          <p:cTn id="894" fill="hold">
                            <p:stCondLst>
                              <p:cond delay="289500"/>
                            </p:stCondLst>
                            <p:childTnLst>
                              <p:par>
                                <p:cTn id="895" presetID="11" presetClass="entr" presetSubtype="0" fill="hold" grpId="0" nodeType="afterEffect">
                                  <p:stCondLst>
                                    <p:cond delay="0"/>
                                  </p:stCondLst>
                                  <p:childTnLst>
                                    <p:set>
                                      <p:cBhvr>
                                        <p:cTn id="896" dur="1000">
                                          <p:stCondLst>
                                            <p:cond delay="0"/>
                                          </p:stCondLst>
                                        </p:cTn>
                                        <p:tgtEl>
                                          <p:spTgt spid="313"/>
                                        </p:tgtEl>
                                        <p:attrNameLst>
                                          <p:attrName>style.visibility</p:attrName>
                                        </p:attrNameLst>
                                      </p:cBhvr>
                                      <p:to>
                                        <p:strVal val="visible"/>
                                      </p:to>
                                    </p:set>
                                  </p:childTnLst>
                                </p:cTn>
                              </p:par>
                            </p:childTnLst>
                          </p:cTn>
                        </p:par>
                        <p:par>
                          <p:cTn id="897" fill="hold">
                            <p:stCondLst>
                              <p:cond delay="290500"/>
                            </p:stCondLst>
                            <p:childTnLst>
                              <p:par>
                                <p:cTn id="898" presetID="11" presetClass="entr" presetSubtype="0" fill="hold" grpId="0" nodeType="afterEffect">
                                  <p:stCondLst>
                                    <p:cond delay="0"/>
                                  </p:stCondLst>
                                  <p:childTnLst>
                                    <p:set>
                                      <p:cBhvr>
                                        <p:cTn id="899" dur="1000">
                                          <p:stCondLst>
                                            <p:cond delay="0"/>
                                          </p:stCondLst>
                                        </p:cTn>
                                        <p:tgtEl>
                                          <p:spTgt spid="314"/>
                                        </p:tgtEl>
                                        <p:attrNameLst>
                                          <p:attrName>style.visibility</p:attrName>
                                        </p:attrNameLst>
                                      </p:cBhvr>
                                      <p:to>
                                        <p:strVal val="visible"/>
                                      </p:to>
                                    </p:set>
                                  </p:childTnLst>
                                </p:cTn>
                              </p:par>
                            </p:childTnLst>
                          </p:cTn>
                        </p:par>
                        <p:par>
                          <p:cTn id="900" fill="hold">
                            <p:stCondLst>
                              <p:cond delay="291500"/>
                            </p:stCondLst>
                            <p:childTnLst>
                              <p:par>
                                <p:cTn id="901" presetID="11" presetClass="entr" presetSubtype="0" fill="hold" grpId="0" nodeType="afterEffect">
                                  <p:stCondLst>
                                    <p:cond delay="0"/>
                                  </p:stCondLst>
                                  <p:childTnLst>
                                    <p:set>
                                      <p:cBhvr>
                                        <p:cTn id="902" dur="1000">
                                          <p:stCondLst>
                                            <p:cond delay="0"/>
                                          </p:stCondLst>
                                        </p:cTn>
                                        <p:tgtEl>
                                          <p:spTgt spid="315"/>
                                        </p:tgtEl>
                                        <p:attrNameLst>
                                          <p:attrName>style.visibility</p:attrName>
                                        </p:attrNameLst>
                                      </p:cBhvr>
                                      <p:to>
                                        <p:strVal val="visible"/>
                                      </p:to>
                                    </p:set>
                                  </p:childTnLst>
                                  <p:subTnLst>
                                    <p:audio>
                                      <p:cMediaNode>
                                        <p:cTn display="0" masterRel="sameClick">
                                          <p:stCondLst>
                                            <p:cond evt="begin" delay="0">
                                              <p:tn val="901"/>
                                            </p:cond>
                                          </p:stCondLst>
                                          <p:endCondLst>
                                            <p:cond evt="onStopAudio" delay="0">
                                              <p:tgtEl>
                                                <p:sldTgt/>
                                              </p:tgtEl>
                                            </p:cond>
                                          </p:endCondLst>
                                        </p:cTn>
                                        <p:tgtEl>
                                          <p:sndTgt r:embed="rId3" name="click.wav"/>
                                        </p:tgtEl>
                                      </p:cMediaNode>
                                    </p:audio>
                                  </p:subTnLst>
                                </p:cTn>
                              </p:par>
                            </p:childTnLst>
                          </p:cTn>
                        </p:par>
                        <p:par>
                          <p:cTn id="903" fill="hold">
                            <p:stCondLst>
                              <p:cond delay="292500"/>
                            </p:stCondLst>
                            <p:childTnLst>
                              <p:par>
                                <p:cTn id="904" presetID="11" presetClass="entr" presetSubtype="0" fill="hold" grpId="0" nodeType="afterEffect">
                                  <p:stCondLst>
                                    <p:cond delay="0"/>
                                  </p:stCondLst>
                                  <p:childTnLst>
                                    <p:set>
                                      <p:cBhvr>
                                        <p:cTn id="905" dur="1000">
                                          <p:stCondLst>
                                            <p:cond delay="0"/>
                                          </p:stCondLst>
                                        </p:cTn>
                                        <p:tgtEl>
                                          <p:spTgt spid="316"/>
                                        </p:tgtEl>
                                        <p:attrNameLst>
                                          <p:attrName>style.visibility</p:attrName>
                                        </p:attrNameLst>
                                      </p:cBhvr>
                                      <p:to>
                                        <p:strVal val="visible"/>
                                      </p:to>
                                    </p:set>
                                  </p:childTnLst>
                                  <p:subTnLst>
                                    <p:audio>
                                      <p:cMediaNode>
                                        <p:cTn display="0" masterRel="sameClick">
                                          <p:stCondLst>
                                            <p:cond evt="begin" delay="0">
                                              <p:tn val="904"/>
                                            </p:cond>
                                          </p:stCondLst>
                                          <p:endCondLst>
                                            <p:cond evt="onStopAudio" delay="0">
                                              <p:tgtEl>
                                                <p:sldTgt/>
                                              </p:tgtEl>
                                            </p:cond>
                                          </p:endCondLst>
                                        </p:cTn>
                                        <p:tgtEl>
                                          <p:sndTgt r:embed="rId3" name="click.wav"/>
                                        </p:tgtEl>
                                      </p:cMediaNode>
                                    </p:audio>
                                  </p:subTnLst>
                                </p:cTn>
                              </p:par>
                            </p:childTnLst>
                          </p:cTn>
                        </p:par>
                        <p:par>
                          <p:cTn id="906" fill="hold">
                            <p:stCondLst>
                              <p:cond delay="293500"/>
                            </p:stCondLst>
                            <p:childTnLst>
                              <p:par>
                                <p:cTn id="907" presetID="11" presetClass="entr" presetSubtype="0" fill="hold" grpId="0" nodeType="afterEffect">
                                  <p:stCondLst>
                                    <p:cond delay="0"/>
                                  </p:stCondLst>
                                  <p:childTnLst>
                                    <p:set>
                                      <p:cBhvr>
                                        <p:cTn id="908" dur="1000">
                                          <p:stCondLst>
                                            <p:cond delay="0"/>
                                          </p:stCondLst>
                                        </p:cTn>
                                        <p:tgtEl>
                                          <p:spTgt spid="317"/>
                                        </p:tgtEl>
                                        <p:attrNameLst>
                                          <p:attrName>style.visibility</p:attrName>
                                        </p:attrNameLst>
                                      </p:cBhvr>
                                      <p:to>
                                        <p:strVal val="visible"/>
                                      </p:to>
                                    </p:set>
                                  </p:childTnLst>
                                  <p:subTnLst>
                                    <p:audio>
                                      <p:cMediaNode>
                                        <p:cTn display="0" masterRel="sameClick">
                                          <p:stCondLst>
                                            <p:cond evt="begin" delay="0">
                                              <p:tn val="907"/>
                                            </p:cond>
                                          </p:stCondLst>
                                          <p:endCondLst>
                                            <p:cond evt="onStopAudio" delay="0">
                                              <p:tgtEl>
                                                <p:sldTgt/>
                                              </p:tgtEl>
                                            </p:cond>
                                          </p:endCondLst>
                                        </p:cTn>
                                        <p:tgtEl>
                                          <p:sndTgt r:embed="rId3" name="click.wav"/>
                                        </p:tgtEl>
                                      </p:cMediaNode>
                                    </p:audio>
                                  </p:subTnLst>
                                </p:cTn>
                              </p:par>
                            </p:childTnLst>
                          </p:cTn>
                        </p:par>
                        <p:par>
                          <p:cTn id="909" fill="hold">
                            <p:stCondLst>
                              <p:cond delay="294500"/>
                            </p:stCondLst>
                            <p:childTnLst>
                              <p:par>
                                <p:cTn id="910" presetID="11" presetClass="entr" presetSubtype="0" fill="hold" grpId="0" nodeType="afterEffect">
                                  <p:stCondLst>
                                    <p:cond delay="0"/>
                                  </p:stCondLst>
                                  <p:childTnLst>
                                    <p:set>
                                      <p:cBhvr>
                                        <p:cTn id="911" dur="1000">
                                          <p:stCondLst>
                                            <p:cond delay="0"/>
                                          </p:stCondLst>
                                        </p:cTn>
                                        <p:tgtEl>
                                          <p:spTgt spid="318"/>
                                        </p:tgtEl>
                                        <p:attrNameLst>
                                          <p:attrName>style.visibility</p:attrName>
                                        </p:attrNameLst>
                                      </p:cBhvr>
                                      <p:to>
                                        <p:strVal val="visible"/>
                                      </p:to>
                                    </p:set>
                                  </p:childTnLst>
                                  <p:subTnLst>
                                    <p:audio>
                                      <p:cMediaNode>
                                        <p:cTn display="0" masterRel="sameClick">
                                          <p:stCondLst>
                                            <p:cond evt="begin" delay="0">
                                              <p:tn val="910"/>
                                            </p:cond>
                                          </p:stCondLst>
                                          <p:endCondLst>
                                            <p:cond evt="onStopAudio" delay="0">
                                              <p:tgtEl>
                                                <p:sldTgt/>
                                              </p:tgtEl>
                                            </p:cond>
                                          </p:endCondLst>
                                        </p:cTn>
                                        <p:tgtEl>
                                          <p:sndTgt r:embed="rId3" name="click.wav"/>
                                        </p:tgtEl>
                                      </p:cMediaNode>
                                    </p:audio>
                                  </p:subTnLst>
                                </p:cTn>
                              </p:par>
                            </p:childTnLst>
                          </p:cTn>
                        </p:par>
                        <p:par>
                          <p:cTn id="912" fill="hold">
                            <p:stCondLst>
                              <p:cond delay="295500"/>
                            </p:stCondLst>
                            <p:childTnLst>
                              <p:par>
                                <p:cTn id="913" presetID="11" presetClass="entr" presetSubtype="0" fill="hold" grpId="0" nodeType="afterEffect">
                                  <p:stCondLst>
                                    <p:cond delay="0"/>
                                  </p:stCondLst>
                                  <p:childTnLst>
                                    <p:set>
                                      <p:cBhvr>
                                        <p:cTn id="914" dur="1000">
                                          <p:stCondLst>
                                            <p:cond delay="0"/>
                                          </p:stCondLst>
                                        </p:cTn>
                                        <p:tgtEl>
                                          <p:spTgt spid="319"/>
                                        </p:tgtEl>
                                        <p:attrNameLst>
                                          <p:attrName>style.visibility</p:attrName>
                                        </p:attrNameLst>
                                      </p:cBhvr>
                                      <p:to>
                                        <p:strVal val="visible"/>
                                      </p:to>
                                    </p:set>
                                  </p:childTnLst>
                                  <p:subTnLst>
                                    <p:audio>
                                      <p:cMediaNode>
                                        <p:cTn display="0" masterRel="sameClick">
                                          <p:stCondLst>
                                            <p:cond evt="begin" delay="0">
                                              <p:tn val="913"/>
                                            </p:cond>
                                          </p:stCondLst>
                                          <p:endCondLst>
                                            <p:cond evt="onStopAudio" delay="0">
                                              <p:tgtEl>
                                                <p:sldTgt/>
                                              </p:tgtEl>
                                            </p:cond>
                                          </p:endCondLst>
                                        </p:cTn>
                                        <p:tgtEl>
                                          <p:sndTgt r:embed="rId3" name="click.wav"/>
                                        </p:tgtEl>
                                      </p:cMediaNode>
                                    </p:audio>
                                  </p:subTnLst>
                                </p:cTn>
                              </p:par>
                            </p:childTnLst>
                          </p:cTn>
                        </p:par>
                        <p:par>
                          <p:cTn id="915" fill="hold">
                            <p:stCondLst>
                              <p:cond delay="296500"/>
                            </p:stCondLst>
                            <p:childTnLst>
                              <p:par>
                                <p:cTn id="916" presetID="11" presetClass="entr" presetSubtype="0" fill="hold" grpId="0" nodeType="afterEffect">
                                  <p:stCondLst>
                                    <p:cond delay="0"/>
                                  </p:stCondLst>
                                  <p:childTnLst>
                                    <p:set>
                                      <p:cBhvr>
                                        <p:cTn id="917" dur="1000">
                                          <p:stCondLst>
                                            <p:cond delay="0"/>
                                          </p:stCondLst>
                                        </p:cTn>
                                        <p:tgtEl>
                                          <p:spTgt spid="320"/>
                                        </p:tgtEl>
                                        <p:attrNameLst>
                                          <p:attrName>style.visibility</p:attrName>
                                        </p:attrNameLst>
                                      </p:cBhvr>
                                      <p:to>
                                        <p:strVal val="visible"/>
                                      </p:to>
                                    </p:set>
                                  </p:childTnLst>
                                  <p:subTnLst>
                                    <p:audio>
                                      <p:cMediaNode>
                                        <p:cTn display="0" masterRel="sameClick">
                                          <p:stCondLst>
                                            <p:cond evt="begin" delay="0">
                                              <p:tn val="916"/>
                                            </p:cond>
                                          </p:stCondLst>
                                          <p:endCondLst>
                                            <p:cond evt="onStopAudio" delay="0">
                                              <p:tgtEl>
                                                <p:sldTgt/>
                                              </p:tgtEl>
                                            </p:cond>
                                          </p:endCondLst>
                                        </p:cTn>
                                        <p:tgtEl>
                                          <p:sndTgt r:embed="rId3" name="click.wav"/>
                                        </p:tgtEl>
                                      </p:cMediaNode>
                                    </p:audio>
                                  </p:subTnLst>
                                </p:cTn>
                              </p:par>
                            </p:childTnLst>
                          </p:cTn>
                        </p:par>
                        <p:par>
                          <p:cTn id="918" fill="hold">
                            <p:stCondLst>
                              <p:cond delay="297500"/>
                            </p:stCondLst>
                            <p:childTnLst>
                              <p:par>
                                <p:cTn id="919" presetID="11" presetClass="entr" presetSubtype="0" fill="hold" grpId="0" nodeType="afterEffect">
                                  <p:stCondLst>
                                    <p:cond delay="0"/>
                                  </p:stCondLst>
                                  <p:childTnLst>
                                    <p:set>
                                      <p:cBhvr>
                                        <p:cTn id="920" dur="1000">
                                          <p:stCondLst>
                                            <p:cond delay="0"/>
                                          </p:stCondLst>
                                        </p:cTn>
                                        <p:tgtEl>
                                          <p:spTgt spid="321"/>
                                        </p:tgtEl>
                                        <p:attrNameLst>
                                          <p:attrName>style.visibility</p:attrName>
                                        </p:attrNameLst>
                                      </p:cBhvr>
                                      <p:to>
                                        <p:strVal val="visible"/>
                                      </p:to>
                                    </p:set>
                                  </p:childTnLst>
                                  <p:subTnLst>
                                    <p:audio>
                                      <p:cMediaNode>
                                        <p:cTn display="0" masterRel="sameClick">
                                          <p:stCondLst>
                                            <p:cond evt="begin" delay="0">
                                              <p:tn val="919"/>
                                            </p:cond>
                                          </p:stCondLst>
                                          <p:endCondLst>
                                            <p:cond evt="onStopAudio" delay="0">
                                              <p:tgtEl>
                                                <p:sldTgt/>
                                              </p:tgtEl>
                                            </p:cond>
                                          </p:endCondLst>
                                        </p:cTn>
                                        <p:tgtEl>
                                          <p:sndTgt r:embed="rId3" name="click.wav"/>
                                        </p:tgtEl>
                                      </p:cMediaNode>
                                    </p:audio>
                                  </p:subTnLst>
                                </p:cTn>
                              </p:par>
                            </p:childTnLst>
                          </p:cTn>
                        </p:par>
                        <p:par>
                          <p:cTn id="921" fill="hold">
                            <p:stCondLst>
                              <p:cond delay="298500"/>
                            </p:stCondLst>
                            <p:childTnLst>
                              <p:par>
                                <p:cTn id="922" presetID="11" presetClass="entr" presetSubtype="0" fill="hold" grpId="0" nodeType="afterEffect">
                                  <p:stCondLst>
                                    <p:cond delay="0"/>
                                  </p:stCondLst>
                                  <p:childTnLst>
                                    <p:set>
                                      <p:cBhvr>
                                        <p:cTn id="923" dur="1000">
                                          <p:stCondLst>
                                            <p:cond delay="0"/>
                                          </p:stCondLst>
                                        </p:cTn>
                                        <p:tgtEl>
                                          <p:spTgt spid="322"/>
                                        </p:tgtEl>
                                        <p:attrNameLst>
                                          <p:attrName>style.visibility</p:attrName>
                                        </p:attrNameLst>
                                      </p:cBhvr>
                                      <p:to>
                                        <p:strVal val="visible"/>
                                      </p:to>
                                    </p:set>
                                  </p:childTnLst>
                                  <p:subTnLst>
                                    <p:audio>
                                      <p:cMediaNode>
                                        <p:cTn display="0" masterRel="sameClick">
                                          <p:stCondLst>
                                            <p:cond evt="begin" delay="0">
                                              <p:tn val="922"/>
                                            </p:cond>
                                          </p:stCondLst>
                                          <p:endCondLst>
                                            <p:cond evt="onStopAudio" delay="0">
                                              <p:tgtEl>
                                                <p:sldTgt/>
                                              </p:tgtEl>
                                            </p:cond>
                                          </p:endCondLst>
                                        </p:cTn>
                                        <p:tgtEl>
                                          <p:sndTgt r:embed="rId3" name="click.wav"/>
                                        </p:tgtEl>
                                      </p:cMediaNode>
                                    </p:audio>
                                  </p:subTnLst>
                                </p:cTn>
                              </p:par>
                            </p:childTnLst>
                          </p:cTn>
                        </p:par>
                        <p:par>
                          <p:cTn id="924" fill="hold">
                            <p:stCondLst>
                              <p:cond delay="299500"/>
                            </p:stCondLst>
                            <p:childTnLst>
                              <p:par>
                                <p:cTn id="925" presetID="11" presetClass="entr" presetSubtype="0" fill="hold" grpId="0" nodeType="afterEffect">
                                  <p:stCondLst>
                                    <p:cond delay="0"/>
                                  </p:stCondLst>
                                  <p:childTnLst>
                                    <p:set>
                                      <p:cBhvr>
                                        <p:cTn id="926" dur="1000">
                                          <p:stCondLst>
                                            <p:cond delay="0"/>
                                          </p:stCondLst>
                                        </p:cTn>
                                        <p:tgtEl>
                                          <p:spTgt spid="323"/>
                                        </p:tgtEl>
                                        <p:attrNameLst>
                                          <p:attrName>style.visibility</p:attrName>
                                        </p:attrNameLst>
                                      </p:cBhvr>
                                      <p:to>
                                        <p:strVal val="visible"/>
                                      </p:to>
                                    </p:set>
                                  </p:childTnLst>
                                  <p:subTnLst>
                                    <p:audio>
                                      <p:cMediaNode>
                                        <p:cTn display="0" masterRel="sameClick">
                                          <p:stCondLst>
                                            <p:cond evt="begin" delay="0">
                                              <p:tn val="925"/>
                                            </p:cond>
                                          </p:stCondLst>
                                          <p:endCondLst>
                                            <p:cond evt="onStopAudio" delay="0">
                                              <p:tgtEl>
                                                <p:sldTgt/>
                                              </p:tgtEl>
                                            </p:cond>
                                          </p:endCondLst>
                                        </p:cTn>
                                        <p:tgtEl>
                                          <p:sndTgt r:embed="rId3" name="click.wav"/>
                                        </p:tgtEl>
                                      </p:cMediaNode>
                                    </p:audio>
                                  </p:subTnLst>
                                </p:cTn>
                              </p:par>
                            </p:childTnLst>
                          </p:cTn>
                        </p:par>
                        <p:par>
                          <p:cTn id="927" fill="hold">
                            <p:stCondLst>
                              <p:cond delay="300500"/>
                            </p:stCondLst>
                            <p:childTnLst>
                              <p:par>
                                <p:cTn id="928" presetID="11" presetClass="entr" presetSubtype="0" fill="hold" grpId="0" nodeType="afterEffect">
                                  <p:stCondLst>
                                    <p:cond delay="0"/>
                                  </p:stCondLst>
                                  <p:childTnLst>
                                    <p:set>
                                      <p:cBhvr>
                                        <p:cTn id="929" dur="1000">
                                          <p:stCondLst>
                                            <p:cond delay="0"/>
                                          </p:stCondLst>
                                        </p:cTn>
                                        <p:tgtEl>
                                          <p:spTgt spid="324"/>
                                        </p:tgtEl>
                                        <p:attrNameLst>
                                          <p:attrName>style.visibility</p:attrName>
                                        </p:attrNameLst>
                                      </p:cBhvr>
                                      <p:to>
                                        <p:strVal val="visible"/>
                                      </p:to>
                                    </p:set>
                                  </p:childTnLst>
                                  <p:subTnLst>
                                    <p:audio>
                                      <p:cMediaNode>
                                        <p:cTn display="0" masterRel="sameClick">
                                          <p:stCondLst>
                                            <p:cond evt="begin" delay="0">
                                              <p:tn val="92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25"/>
                  </p:tgtEl>
                </p:cond>
              </p:nextCondLst>
            </p:seq>
          </p:childTnLst>
        </p:cTn>
      </p:par>
    </p:tnLst>
    <p:bldLst>
      <p:bldP spid="24" grpId="0" animBg="1"/>
      <p:bldP spid="26" grpId="0"/>
      <p:bldP spid="22" grpId="0" animBg="1"/>
      <p:bldP spid="23"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4680" y="970550"/>
            <a:ext cx="11233248" cy="20747"/>
          </a:xfrm>
          <a:prstGeom prst="line">
            <a:avLst/>
          </a:prstGeom>
        </p:spPr>
        <p:style>
          <a:lnRef idx="3">
            <a:schemeClr val="accent3"/>
          </a:lnRef>
          <a:fillRef idx="0">
            <a:schemeClr val="accent3"/>
          </a:fillRef>
          <a:effectRef idx="2">
            <a:schemeClr val="accent3"/>
          </a:effectRef>
          <a:fontRef idx="minor">
            <a:schemeClr val="tx1"/>
          </a:fontRef>
        </p:style>
      </p:cxnSp>
      <p:grpSp>
        <p:nvGrpSpPr>
          <p:cNvPr id="10" name="Group 39"/>
          <p:cNvGrpSpPr>
            <a:grpSpLocks/>
          </p:cNvGrpSpPr>
          <p:nvPr/>
        </p:nvGrpSpPr>
        <p:grpSpPr bwMode="auto">
          <a:xfrm>
            <a:off x="867878" y="148152"/>
            <a:ext cx="9691939" cy="669383"/>
            <a:chOff x="91" y="576"/>
            <a:chExt cx="4491" cy="336"/>
          </a:xfrm>
        </p:grpSpPr>
        <p:sp>
          <p:nvSpPr>
            <p:cNvPr id="11" name="AutoShape 6"/>
            <p:cNvSpPr>
              <a:spLocks noChangeArrowheads="1"/>
            </p:cNvSpPr>
            <p:nvPr/>
          </p:nvSpPr>
          <p:spPr bwMode="gray">
            <a:xfrm>
              <a:off x="467" y="602"/>
              <a:ext cx="2401" cy="288"/>
            </a:xfrm>
            <a:prstGeom prst="roundRect">
              <a:avLst>
                <a:gd name="adj" fmla="val 50000"/>
              </a:avLst>
            </a:prstGeom>
            <a:gradFill rotWithShape="0">
              <a:gsLst>
                <a:gs pos="0">
                  <a:srgbClr val="00CCFF"/>
                </a:gs>
                <a:gs pos="100000">
                  <a:schemeClr val="bg1">
                    <a:alpha val="50000"/>
                  </a:schemeClr>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2" name="Text Box 41"/>
            <p:cNvSpPr txBox="1">
              <a:spLocks noChangeArrowheads="1"/>
            </p:cNvSpPr>
            <p:nvPr/>
          </p:nvSpPr>
          <p:spPr bwMode="auto">
            <a:xfrm>
              <a:off x="567" y="589"/>
              <a:ext cx="4015"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defRPr/>
              </a:pP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Các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cấu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trúc</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điều</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khiển</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cơ</a:t>
              </a:r>
              <a:r>
                <a:rPr lang="en-US" sz="3200" b="1" dirty="0" smtClean="0">
                  <a:solidFill>
                    <a:srgbClr val="FF0000"/>
                  </a:solidFill>
                  <a:effectLst>
                    <a:outerShdw blurRad="38100" dist="38100" dir="2700000" algn="tl">
                      <a:srgbClr val="C0C0C0"/>
                    </a:outerShdw>
                  </a:effectLst>
                  <a:latin typeface="Times New Roman" pitchFamily="18" charset="0"/>
                  <a:cs typeface="Arial" charset="0"/>
                </a:rPr>
                <a:t> </a:t>
              </a:r>
              <a:r>
                <a:rPr lang="en-US" sz="3200" b="1" dirty="0" err="1" smtClean="0">
                  <a:solidFill>
                    <a:srgbClr val="FF0000"/>
                  </a:solidFill>
                  <a:effectLst>
                    <a:outerShdw blurRad="38100" dist="38100" dir="2700000" algn="tl">
                      <a:srgbClr val="C0C0C0"/>
                    </a:outerShdw>
                  </a:effectLst>
                  <a:latin typeface="Times New Roman" pitchFamily="18" charset="0"/>
                  <a:cs typeface="Arial" charset="0"/>
                </a:rPr>
                <a:t>bản</a:t>
              </a:r>
              <a:endParaRPr lang="en-US" sz="3200" b="1" dirty="0">
                <a:solidFill>
                  <a:srgbClr val="FF0000"/>
                </a:solidFill>
                <a:effectLst>
                  <a:outerShdw blurRad="38100" dist="38100" dir="2700000" algn="tl">
                    <a:srgbClr val="C0C0C0"/>
                  </a:outerShdw>
                </a:effectLst>
                <a:latin typeface="Times New Roman" pitchFamily="18" charset="0"/>
                <a:cs typeface="Arial" charset="0"/>
              </a:endParaRPr>
            </a:p>
          </p:txBody>
        </p:sp>
        <p:grpSp>
          <p:nvGrpSpPr>
            <p:cNvPr id="13" name="Group 7"/>
            <p:cNvGrpSpPr>
              <a:grpSpLocks/>
            </p:cNvGrpSpPr>
            <p:nvPr/>
          </p:nvGrpSpPr>
          <p:grpSpPr bwMode="auto">
            <a:xfrm>
              <a:off x="105" y="576"/>
              <a:ext cx="379" cy="336"/>
              <a:chOff x="1583" y="1494"/>
              <a:chExt cx="526" cy="526"/>
            </a:xfrm>
          </p:grpSpPr>
          <p:sp>
            <p:nvSpPr>
              <p:cNvPr id="15" name="Oval 8"/>
              <p:cNvSpPr>
                <a:spLocks noChangeArrowheads="1"/>
              </p:cNvSpPr>
              <p:nvPr/>
            </p:nvSpPr>
            <p:spPr bwMode="gray">
              <a:xfrm>
                <a:off x="1583" y="1494"/>
                <a:ext cx="526" cy="526"/>
              </a:xfrm>
              <a:prstGeom prst="ellipse">
                <a:avLst/>
              </a:prstGeom>
              <a:solidFill>
                <a:srgbClr val="00CC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6" name="Oval 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7" name="Oval 1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8" name="Oval 1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sp>
            <p:nvSpPr>
              <p:cNvPr id="19" name="Oval 1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vi-VN" altLang="vi-VN"/>
              </a:p>
            </p:txBody>
          </p:sp>
        </p:grpSp>
        <p:sp>
          <p:nvSpPr>
            <p:cNvPr id="14" name="Text Box 45"/>
            <p:cNvSpPr txBox="1">
              <a:spLocks noChangeArrowheads="1"/>
            </p:cNvSpPr>
            <p:nvPr/>
          </p:nvSpPr>
          <p:spPr bwMode="auto">
            <a:xfrm>
              <a:off x="91" y="611"/>
              <a:ext cx="409"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vi-VN" sz="2800" b="1" dirty="0" smtClean="0">
                  <a:solidFill>
                    <a:srgbClr val="FF3300"/>
                  </a:solidFill>
                  <a:latin typeface="Times New Roman" panose="02020603050405020304" pitchFamily="18" charset="0"/>
                  <a:cs typeface="Times New Roman" panose="02020603050405020304" pitchFamily="18" charset="0"/>
                </a:rPr>
                <a:t>1</a:t>
              </a:r>
              <a:endParaRPr lang="en-US" altLang="vi-VN" sz="2800" b="1" dirty="0">
                <a:solidFill>
                  <a:srgbClr val="FF3300"/>
                </a:solidFill>
                <a:latin typeface="Times New Roman" panose="02020603050405020304" pitchFamily="18" charset="0"/>
                <a:cs typeface="Times New Roman" panose="02020603050405020304" pitchFamily="18" charset="0"/>
              </a:endParaRPr>
            </a:p>
          </p:txBody>
        </p:sp>
      </p:grpSp>
      <p:pic>
        <p:nvPicPr>
          <p:cNvPr id="20" name="Picture 2" descr="D:\THU MUC CUA THUY\THAC SI 2013\Muc-luc-Nga-sach-nha_nuoc.jpg"/>
          <p:cNvPicPr>
            <a:picLocks noChangeAspect="1" noChangeArrowheads="1"/>
          </p:cNvPicPr>
          <p:nvPr/>
        </p:nvPicPr>
        <p:blipFill>
          <a:blip r:embed="rId3" cstate="print"/>
          <a:srcRect/>
          <a:stretch>
            <a:fillRect/>
          </a:stretch>
        </p:blipFill>
        <p:spPr bwMode="auto">
          <a:xfrm>
            <a:off x="10488488" y="225478"/>
            <a:ext cx="1676400" cy="970915"/>
          </a:xfrm>
          <a:prstGeom prst="ellipse">
            <a:avLst/>
          </a:prstGeom>
          <a:ln>
            <a:noFill/>
          </a:ln>
          <a:effectLst>
            <a:softEdge rad="112500"/>
          </a:effectLst>
        </p:spPr>
      </p:pic>
      <p:sp>
        <p:nvSpPr>
          <p:cNvPr id="3" name="TextBox 2"/>
          <p:cNvSpPr txBox="1"/>
          <p:nvPr/>
        </p:nvSpPr>
        <p:spPr>
          <a:xfrm>
            <a:off x="867878" y="1188041"/>
            <a:ext cx="3752950" cy="584775"/>
          </a:xfrm>
          <a:prstGeom prst="rect">
            <a:avLst/>
          </a:prstGeom>
          <a:noFill/>
        </p:spPr>
        <p:txBody>
          <a:bodyPr wrap="none" rtlCol="0">
            <a:spAutoFit/>
          </a:bodyPr>
          <a:lstStyle/>
          <a:p>
            <a:r>
              <a:rPr lang="en-US" sz="3200" b="1" i="1" dirty="0">
                <a:solidFill>
                  <a:srgbClr val="FF0000"/>
                </a:solidFill>
                <a:latin typeface="Times New Roman" panose="02020603050405020304" pitchFamily="18" charset="0"/>
                <a:cs typeface="Times New Roman" panose="02020603050405020304" pitchFamily="18" charset="0"/>
              </a:rPr>
              <a:t>b</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Cấu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trúc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rẽ</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nhánh</a:t>
            </a:r>
            <a:endParaRPr lang="en-US" sz="3200" b="1" i="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3403504" y="1956984"/>
            <a:ext cx="5647932" cy="4239832"/>
          </a:xfrm>
          <a:prstGeom prst="rect">
            <a:avLst/>
          </a:prstGeom>
        </p:spPr>
      </p:pic>
    </p:spTree>
    <p:extLst>
      <p:ext uri="{BB962C8B-B14F-4D97-AF65-F5344CB8AC3E}">
        <p14:creationId xmlns:p14="http://schemas.microsoft.com/office/powerpoint/2010/main" val="1482009445"/>
      </p:ext>
    </p:extLst>
  </p:cSld>
  <p:clrMapOvr>
    <a:masterClrMapping/>
  </p:clrMapOvr>
  <p:transition spd="med">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Hướng dẫn các thao tác khi làm việc với bài goảng"/>
  <p:tag name="ISPRING_SLIDE_INDENT_LEVEL" val="0"/>
  <p:tag name="ISPRING_CUSTOM_TIMING_USED" val="1"/>
  <p:tag name="GENSWF_ADVANCE_TIME" val="22.156"/>
  <p:tag name="ISPRING_PRESENTER_ID" val="{ACD4AFF9-9E21-410D-A686-6FA959D362E7}"/>
  <p:tag name="ISPRING_PLAYER_LAYOUT_TYPE" val="Full"/>
  <p:tag name="ISPRING_SLIDE_ID_2" val="{D1A54AEE-37E2-4332-B20B-33AE1539C2D1}"/>
</p:tagLst>
</file>

<file path=ppt/tags/tag2.xml><?xml version="1.0" encoding="utf-8"?>
<p:tagLst xmlns:a="http://schemas.openxmlformats.org/drawingml/2006/main" xmlns:r="http://schemas.openxmlformats.org/officeDocument/2006/relationships" xmlns:p="http://schemas.openxmlformats.org/presentationml/2006/main">
  <p:tag name="GENSWF_SLIDE_TITLE" val="Hướng dẫn các thao tác khi làm việc với bài goảng"/>
  <p:tag name="ISPRING_SLIDE_INDENT_LEVEL" val="0"/>
  <p:tag name="ISPRING_CUSTOM_TIMING_USED" val="1"/>
  <p:tag name="GENSWF_ADVANCE_TIME" val="22.156"/>
  <p:tag name="ISPRING_PRESENTER_ID" val="{ACD4AFF9-9E21-410D-A686-6FA959D362E7}"/>
  <p:tag name="ISPRING_PLAYER_LAYOUT_TYPE" val="Full"/>
  <p:tag name="ISPRING_SLIDE_ID_2" val="{D1A54AEE-37E2-4332-B20B-33AE1539C2D1}"/>
</p:tagLst>
</file>

<file path=ppt/tags/tag3.xml><?xml version="1.0" encoding="utf-8"?>
<p:tagLst xmlns:a="http://schemas.openxmlformats.org/drawingml/2006/main" xmlns:r="http://schemas.openxmlformats.org/officeDocument/2006/relationships" xmlns:p="http://schemas.openxmlformats.org/presentationml/2006/main">
  <p:tag name="GENSWF_SLIDE_TITLE" val="Hướng dẫn các thao tác khi làm việc với bài goảng"/>
  <p:tag name="ISPRING_SLIDE_INDENT_LEVEL" val="0"/>
  <p:tag name="ISPRING_CUSTOM_TIMING_USED" val="1"/>
  <p:tag name="GENSWF_ADVANCE_TIME" val="22.156"/>
  <p:tag name="ISPRING_PRESENTER_ID" val="{ACD4AFF9-9E21-410D-A686-6FA959D362E7}"/>
  <p:tag name="ISPRING_PLAYER_LAYOUT_TYPE" val="Full"/>
  <p:tag name="ISPRING_SLIDE_ID_2" val="{D1A54AEE-37E2-4332-B20B-33AE1539C2D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5885</TotalTime>
  <Words>1786</Words>
  <Application>Microsoft Office PowerPoint</Application>
  <PresentationFormat>Widescreen</PresentationFormat>
  <Paragraphs>736</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Microsoft YaHei</vt:lpstr>
      <vt:lpstr>Microsoft YaHei</vt:lpstr>
      <vt:lpstr>宋体</vt:lpstr>
      <vt:lpstr>.VnTime</vt:lpstr>
      <vt:lpstr>Arial</vt:lpstr>
      <vt:lpstr>Calibri</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503</cp:revision>
  <dcterms:created xsi:type="dcterms:W3CDTF">2017-10-16T01:48:05Z</dcterms:created>
  <dcterms:modified xsi:type="dcterms:W3CDTF">2024-04-04T00:52:41Z</dcterms:modified>
</cp:coreProperties>
</file>