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diagrams/data1.xml" ContentType="application/vnd.openxmlformats-officedocument.drawingml.diagramData+xml"/>
  <Override PartName="/ppt/diagrams/data7.xml" ContentType="application/vnd.openxmlformats-officedocument.drawingml.diagramData+xml"/>
  <Override PartName="/ppt/diagrams/data5.xml" ContentType="application/vnd.openxmlformats-officedocument.drawingml.diagramData+xml"/>
  <Override PartName="/ppt/diagrams/data3.xml" ContentType="application/vnd.openxmlformats-officedocument.drawingml.diagramData+xml"/>
  <Override PartName="/ppt/presentation.xml" ContentType="application/vnd.openxmlformats-officedocument.presentationml.presentation.main+xml"/>
  <Override PartName="/ppt/slides/slide53.xml" ContentType="application/vnd.openxmlformats-officedocument.presentationml.slide+xml"/>
  <Override PartName="/ppt/slides/slide19.xml" ContentType="application/vnd.openxmlformats-officedocument.presentationml.slide+xml"/>
  <Override PartName="/ppt/slides/slide18.xml" ContentType="application/vnd.openxmlformats-officedocument.presentationml.slide+xml"/>
  <Override PartName="/ppt/slides/slide17.xml" ContentType="application/vnd.openxmlformats-officedocument.presentationml.slide+xml"/>
  <Override PartName="/ppt/slides/slide16.xml" ContentType="application/vnd.openxmlformats-officedocument.presentationml.slide+xml"/>
  <Override PartName="/ppt/slides/slide15.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7.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23.xml" ContentType="application/vnd.openxmlformats-officedocument.presentationml.slide+xml"/>
  <Override PartName="/ppt/slides/slide14.xml" ContentType="application/vnd.openxmlformats-officedocument.presentationml.slide+xml"/>
  <Override PartName="/ppt/slides/slide13.xml" ContentType="application/vnd.openxmlformats-officedocument.presentationml.slide+xml"/>
  <Override PartName="/ppt/slides/slide12.xml" ContentType="application/vnd.openxmlformats-officedocument.presentationml.slide+xml"/>
  <Override PartName="/ppt/slides/slide4.xml" ContentType="application/vnd.openxmlformats-officedocument.presentationml.slide+xml"/>
  <Override PartName="/ppt/slides/slide3.xml" ContentType="application/vnd.openxmlformats-officedocument.presentationml.slide+xml"/>
  <Override PartName="/ppt/slides/slide2.xml" ContentType="application/vnd.openxmlformats-officedocument.presentationml.slide+xml"/>
  <Override PartName="/ppt/slides/slide1.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11.xml" ContentType="application/vnd.openxmlformats-officedocument.presentationml.slide+xml"/>
  <Override PartName="/ppt/slides/slide10.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28.xml" ContentType="application/vnd.openxmlformats-officedocument.presentationml.slide+xml"/>
  <Override PartName="/ppt/slides/slide26.xml" ContentType="application/vnd.openxmlformats-officedocument.presentationml.slide+xml"/>
  <Override PartName="/ppt/slides/slide30.xml" ContentType="application/vnd.openxmlformats-officedocument.presentationml.slide+xml"/>
  <Override PartName="/ppt/slides/slide46.xml" ContentType="application/vnd.openxmlformats-officedocument.presentationml.slide+xml"/>
  <Override PartName="/ppt/slides/slide45.xml" ContentType="application/vnd.openxmlformats-officedocument.presentationml.slide+xml"/>
  <Override PartName="/ppt/slides/slide29.xml" ContentType="application/vnd.openxmlformats-officedocument.presentationml.slide+xml"/>
  <Override PartName="/ppt/slides/slide43.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42.xml" ContentType="application/vnd.openxmlformats-officedocument.presentationml.slide+xml"/>
  <Override PartName="/ppt/slides/slide4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1.xml" ContentType="application/vnd.openxmlformats-officedocument.presentationml.slide+xml"/>
  <Override PartName="/ppt/slides/slide36.xml" ContentType="application/vnd.openxmlformats-officedocument.presentationml.slide+xml"/>
  <Override PartName="/ppt/slides/slide39.xml" ContentType="application/vnd.openxmlformats-officedocument.presentationml.slide+xml"/>
  <Override PartName="/ppt/slides/slide35.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1.xml" ContentType="application/vnd.openxmlformats-officedocument.presentationml.slideMaster+xml"/>
  <Override PartName="/ppt/slideLayouts/slideLayout32.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Layouts/slideLayout5.xml" ContentType="application/vnd.openxmlformats-officedocument.presentationml.slideLayout+xml"/>
  <Override PartName="/ppt/slideLayouts/slideLayout7.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21.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31.xml" ContentType="application/vnd.openxmlformats-officedocument.presentationml.slideLayout+xml"/>
  <Override PartName="/ppt/slideLayouts/slideLayout30.xml" ContentType="application/vnd.openxmlformats-officedocument.presentationml.slideLayout+xml"/>
  <Override PartName="/ppt/slideLayouts/slideLayout29.xml" ContentType="application/vnd.openxmlformats-officedocument.presentationml.slideLayout+xml"/>
  <Override PartName="/ppt/slideLayouts/slideLayout6.xml" ContentType="application/vnd.openxmlformats-officedocument.presentationml.slideLayout+xml"/>
  <Override PartName="/ppt/slideLayouts/slideLayout27.xml" ContentType="application/vnd.openxmlformats-officedocument.presentationml.slideLayout+xml"/>
  <Override PartName="/ppt/slideLayouts/slideLayout20.xml" ContentType="application/vnd.openxmlformats-officedocument.presentationml.slideLayout+xml"/>
  <Override PartName="/ppt/slideLayouts/slideLayout28.xml" ContentType="application/vnd.openxmlformats-officedocument.presentationml.slideLayout+xml"/>
  <Override PartName="/ppt/slideLayouts/slideLayout18.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13.xml" ContentType="application/vnd.openxmlformats-officedocument.presentationml.slideLayout+xml"/>
  <Override PartName="/ppt/slideLayouts/slideLayout17.xml" ContentType="application/vnd.openxmlformats-officedocument.presentationml.slideLayout+xml"/>
  <Override PartName="/ppt/slideLayouts/slideLayout16.xml" ContentType="application/vnd.openxmlformats-officedocument.presentationml.slideLayout+xml"/>
  <Override PartName="/ppt/slideLayouts/slideLayout12.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ink/ink14.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25.xml" ContentType="application/inkml+xml"/>
  <Override PartName="/ppt/ink/ink24.xml" ContentType="application/inkml+xml"/>
  <Override PartName="/ppt/ink/ink23.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13.xml" ContentType="application/inkml+xml"/>
  <Override PartName="/ppt/ink/ink36.xml" ContentType="application/inkml+xml"/>
  <Override PartName="/ppt/ink/ink48.xml" ContentType="application/inkml+xml"/>
  <Override PartName="/ppt/ink/ink49.xml" ContentType="application/inkml+xml"/>
  <Override PartName="/ppt/ink/ink47.xml" ContentType="application/inkml+xml"/>
  <Override PartName="/ppt/ink/ink46.xml" ContentType="application/inkml+xml"/>
  <Override PartName="/ppt/ink/ink45.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34.xml" ContentType="application/inkml+xml"/>
  <Override PartName="/ppt/ink/ink35.xml" ContentType="application/inkml+xml"/>
  <Override PartName="/ppt/ink/ink11.xml" ContentType="application/inkml+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layout3.xml" ContentType="application/vnd.openxmlformats-officedocument.drawingml.diagramLayout+xml"/>
  <Override PartName="/ppt/diagrams/quickStyle3.xml" ContentType="application/vnd.openxmlformats-officedocument.drawingml.diagramStyle+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diagrams/colors3.xml" ContentType="application/vnd.openxmlformats-officedocument.drawingml.diagramColors+xml"/>
  <Override PartName="/ppt/ink/ink12.xml" ContentType="application/inkml+xml"/>
  <Override PartName="/ppt/ink/ink1.xml" ContentType="application/inkml+xml"/>
  <Override PartName="/ppt/diagrams/drawing4.xml" ContentType="application/vnd.ms-office.drawingml.diagramDrawing+xml"/>
  <Override PartName="/ppt/diagrams/colors4.xml" ContentType="application/vnd.openxmlformats-officedocument.drawingml.diagramColors+xml"/>
  <Override PartName="/ppt/ink/ink8.xml" ContentType="application/inkml+xml"/>
  <Override PartName="/ppt/ink/ink9.xml" ContentType="application/inkml+xml"/>
  <Override PartName="/ppt/ink/ink10.xml" ContentType="application/inkml+xml"/>
  <Override PartName="/ppt/diagrams/layout4.xml" ContentType="application/vnd.openxmlformats-officedocument.drawingml.diagramLayout+xml"/>
  <Override PartName="/ppt/diagrams/drawing3.xml" ContentType="application/vnd.ms-office.drawingml.diagramDrawing+xml"/>
  <Override PartName="/ppt/ink/ink7.xml" ContentType="application/inkml+xml"/>
  <Override PartName="/ppt/ink/ink4.xml" ContentType="application/inkml+xml"/>
  <Override PartName="/ppt/ink/ink5.xml" ContentType="application/inkml+xml"/>
  <Override PartName="/ppt/ink/ink3.xml" ContentType="application/inkml+xml"/>
  <Override PartName="/ppt/diagrams/quickStyle4.xml" ContentType="application/vnd.openxmlformats-officedocument.drawingml.diagramStyle+xml"/>
  <Override PartName="/ppt/ink/ink2.xml" ContentType="application/inkml+xml"/>
  <Override PartName="/ppt/ink/ink6.xml" ContentType="application/inkml+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app.xml" ContentType="application/vnd.openxmlformats-officedocument.extended-properties+xml"/>
  <Override PartName="/docProps/core.xml" ContentType="application/vnd.openxmlformats-package.core-properties+xml"/>
  <Override PartName="/ppt/diagrams/data8.xml" ContentType="application/vnd.openxmlformats-officedocument.drawingml.diagramData+xml"/>
  <Override PartName="/ppt/diagrams/data2.xml" ContentType="application/vnd.openxmlformats-officedocument.drawingml.diagramData+xml"/>
  <Override PartName="/ppt/diagrams/data4.xml" ContentType="application/vnd.openxmlformats-officedocument.drawingml.diagramData+xml"/>
  <Override PartName="/ppt/diagrams/data6.xml" ContentType="application/vnd.openxmlformats-officedocument.drawingml.diagramData+xml"/>
  <Override PartName="/customXml/itemProps1.xml" ContentType="application/vnd.openxmlformats-officedocument.customXmlProperties+xml"/>
  <Override PartName="/customXml/itemProps2.xml" ContentType="application/vnd.openxmlformats-officedocument.customXml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72" r:id="rId1"/>
    <p:sldMasterId id="2147483684" r:id="rId2"/>
    <p:sldMasterId id="2147483697" r:id="rId3"/>
  </p:sldMasterIdLst>
  <p:sldIdLst>
    <p:sldId id="258" r:id="rId4"/>
    <p:sldId id="301" r:id="rId5"/>
    <p:sldId id="302" r:id="rId6"/>
    <p:sldId id="303" r:id="rId7"/>
    <p:sldId id="304" r:id="rId8"/>
    <p:sldId id="305" r:id="rId9"/>
    <p:sldId id="306" r:id="rId10"/>
    <p:sldId id="307" r:id="rId11"/>
    <p:sldId id="327" r:id="rId12"/>
    <p:sldId id="352" r:id="rId13"/>
    <p:sldId id="328" r:id="rId14"/>
    <p:sldId id="329" r:id="rId15"/>
    <p:sldId id="330" r:id="rId16"/>
    <p:sldId id="331" r:id="rId17"/>
    <p:sldId id="350" r:id="rId18"/>
    <p:sldId id="333" r:id="rId19"/>
    <p:sldId id="334" r:id="rId20"/>
    <p:sldId id="335" r:id="rId21"/>
    <p:sldId id="336" r:id="rId22"/>
    <p:sldId id="337" r:id="rId23"/>
    <p:sldId id="338" r:id="rId24"/>
    <p:sldId id="339" r:id="rId25"/>
    <p:sldId id="340" r:id="rId26"/>
    <p:sldId id="341" r:id="rId27"/>
    <p:sldId id="343" r:id="rId28"/>
    <p:sldId id="344" r:id="rId29"/>
    <p:sldId id="345" r:id="rId30"/>
    <p:sldId id="346" r:id="rId31"/>
    <p:sldId id="347" r:id="rId32"/>
    <p:sldId id="351" r:id="rId33"/>
    <p:sldId id="349" r:id="rId34"/>
    <p:sldId id="353" r:id="rId35"/>
    <p:sldId id="257" r:id="rId36"/>
    <p:sldId id="261" r:id="rId37"/>
    <p:sldId id="262" r:id="rId38"/>
    <p:sldId id="282" r:id="rId39"/>
    <p:sldId id="283" r:id="rId40"/>
    <p:sldId id="274" r:id="rId41"/>
    <p:sldId id="271" r:id="rId42"/>
    <p:sldId id="272" r:id="rId43"/>
    <p:sldId id="277" r:id="rId44"/>
    <p:sldId id="270" r:id="rId45"/>
    <p:sldId id="273" r:id="rId46"/>
    <p:sldId id="280" r:id="rId47"/>
    <p:sldId id="284" r:id="rId48"/>
    <p:sldId id="285" r:id="rId49"/>
    <p:sldId id="275" r:id="rId50"/>
    <p:sldId id="357" r:id="rId51"/>
    <p:sldId id="348" r:id="rId52"/>
    <p:sldId id="279" r:id="rId53"/>
    <p:sldId id="358" r:id="rId54"/>
    <p:sldId id="359" r:id="rId55"/>
    <p:sldId id="281" r:id="rId56"/>
  </p:sldIdLst>
  <p:sldSz cx="12192000" cy="6858000"/>
  <p:notesSz cx="6858000" cy="9144000"/>
  <p:embeddedFontLst>
    <p:embeddedFont>
      <p:font typeface="Calibri Light" panose="020F0302020204030204" pitchFamily="34" charset="0"/>
      <p:regular r:id="rId57"/>
      <p:italic r:id="rId58"/>
    </p:embeddedFont>
    <p:embeddedFont>
      <p:font typeface="Calibri" panose="020F0502020204030204" pitchFamily="34" charset="0"/>
      <p:regular r:id="rId59"/>
      <p:bold r:id="rId60"/>
      <p:italic r:id="rId61"/>
      <p:boldItalic r:id="rId62"/>
    </p:embeddedFont>
    <p:embeddedFont>
      <p:font typeface="Baguet Script" panose="020B0604020202020204" charset="0"/>
      <p:regular r:id="rId63"/>
    </p:embeddedFont>
    <p:embeddedFont>
      <p:font typeface="Sitka Small" panose="02000505000000020004" pitchFamily="2" charset="0"/>
      <p:regular r:id="rId64"/>
      <p:bold r:id="rId65"/>
      <p:italic r:id="rId66"/>
      <p:boldItalic r:id="rId67"/>
    </p:embeddedFont>
    <p:embeddedFont>
      <p:font typeface="Cambria Math" panose="02040503050406030204" pitchFamily="18" charset="0"/>
      <p:regular r:id="rId68"/>
    </p:embeddedFont>
    <p:embeddedFont>
      <p:font typeface="Georgia Pro Cond Light" panose="020B0604020202020204" charset="0"/>
      <p:regular r:id="rId69"/>
      <p:italic r:id="rId70"/>
    </p:embeddedFont>
    <p:embeddedFont>
      <p:font typeface="Cambria" panose="02040503050406030204" pitchFamily="18" charset="0"/>
      <p:regular r:id="rId71"/>
      <p:bold r:id="rId72"/>
      <p:italic r:id="rId73"/>
      <p:boldItalic r:id="rId74"/>
    </p:embeddedFont>
    <p:embeddedFont>
      <p:font typeface="Speak Pro" panose="020B0604020202020204" charset="0"/>
      <p:regular r:id="rId75"/>
      <p:bold r:id="rId76"/>
      <p:italic r:id="rId77"/>
      <p:boldItalic r:id="rId78"/>
    </p:embeddedFont>
    <p:embeddedFont>
      <p:font typeface="Tahoma" panose="020B0604030504040204" pitchFamily="34" charset="0"/>
      <p:regular r:id="rId79"/>
      <p:bold r:id="rId80"/>
    </p:embeddedFont>
    <p:embeddedFont>
      <p:font typeface="Britannic Bold" panose="020B0903060703020204" pitchFamily="34" charset="0"/>
      <p:regular r:id="rId81"/>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435C"/>
    <a:srgbClr val="DF5A49"/>
    <a:srgbClr val="FFDF37"/>
    <a:srgbClr val="318BA3"/>
    <a:srgbClr val="FF33CC"/>
    <a:srgbClr val="FFCCFF"/>
    <a:srgbClr val="CC00CC"/>
    <a:srgbClr val="FFFFCC"/>
    <a:srgbClr val="FFF0EB"/>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605" autoAdjust="0"/>
    <p:restoredTop sz="94660"/>
  </p:normalViewPr>
  <p:slideViewPr>
    <p:cSldViewPr snapToGrid="0">
      <p:cViewPr varScale="1">
        <p:scale>
          <a:sx n="73" d="100"/>
          <a:sy n="73" d="100"/>
        </p:scale>
        <p:origin x="636"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theme" Target="theme/theme1.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font" Target="fonts/font21.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font" Target="fonts/font24.fntdata"/><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font" Target="fonts/font25.fntdata"/><Relationship Id="rId86" Type="http://schemas.openxmlformats.org/officeDocument/2006/relationships/customXml" Target="../customXml/item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0.fntdata"/><Relationship Id="rId87" Type="http://schemas.openxmlformats.org/officeDocument/2006/relationships/customXml" Target="../customXml/item2.xml"/><Relationship Id="rId61" Type="http://schemas.openxmlformats.org/officeDocument/2006/relationships/font" Target="fonts/font5.fntdata"/><Relationship Id="rId82" Type="http://schemas.openxmlformats.org/officeDocument/2006/relationships/presProps" Target="presProps.xml"/></Relationships>
</file>

<file path=ppt/diagrams/_rels/data2.xml.rels><?xml version="1.0" encoding="UTF-8" standalone="yes"?>
<Relationships xmlns="http://schemas.openxmlformats.org/package/2006/relationships"><Relationship Id="rId1" Type="http://schemas.openxmlformats.org/officeDocument/2006/relationships/image" Target="../media/image490.png"/></Relationships>
</file>

<file path=ppt/diagrams/_rels/data4.xml.rels><?xml version="1.0" encoding="UTF-8" standalone="yes"?>
<Relationships xmlns="http://schemas.openxmlformats.org/package/2006/relationships"><Relationship Id="rId1" Type="http://schemas.openxmlformats.org/officeDocument/2006/relationships/image" Target="../media/image630.png"/></Relationships>
</file>

<file path=ppt/diagrams/_rels/data6.xml.rels><?xml version="1.0" encoding="UTF-8" standalone="yes"?>
<Relationships xmlns="http://schemas.openxmlformats.org/package/2006/relationships"><Relationship Id="rId1" Type="http://schemas.openxmlformats.org/officeDocument/2006/relationships/image" Target="../media/image760.png"/></Relationships>
</file>

<file path=ppt/diagrams/_rels/data8.xml.rels><?xml version="1.0" encoding="UTF-8" standalone="yes"?>
<Relationships xmlns="http://schemas.openxmlformats.org/package/2006/relationships"><Relationship Id="rId2" Type="http://schemas.openxmlformats.org/officeDocument/2006/relationships/image" Target="../media/image770.png"/><Relationship Id="rId1" Type="http://schemas.openxmlformats.org/officeDocument/2006/relationships/image" Target="../media/image761.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31BD719-C44B-4E01-916B-212E19CBED36}"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US"/>
        </a:p>
      </dgm:t>
    </dgm:pt>
    <dgm:pt modelId="{7C1A7B58-BFD9-46C9-B791-DC11DE22BB8D}">
      <dgm:prSet phldrT="[Text]" custT="1"/>
      <dgm:spPr>
        <a:solidFill>
          <a:srgbClr val="318BA3"/>
        </a:solidFill>
      </dgm:spPr>
      <dgm:t>
        <a:bodyPr/>
        <a:lstStyle/>
        <a:p>
          <a:r>
            <a:rPr lang="en-US" sz="2400" dirty="0" err="1">
              <a:solidFill>
                <a:schemeClr val="bg1"/>
              </a:solidFill>
              <a:latin typeface="Cambria" panose="02040503050406030204" pitchFamily="18" charset="0"/>
              <a:cs typeface="Arial" panose="020B0604020202020204" pitchFamily="34" charset="0"/>
            </a:rPr>
            <a:t>Hằng</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số</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hấp</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dẫn</a:t>
          </a:r>
          <a:r>
            <a:rPr lang="en-US" sz="2400" dirty="0">
              <a:solidFill>
                <a:schemeClr val="bg1"/>
              </a:solidFill>
              <a:latin typeface="Cambria" panose="02040503050406030204" pitchFamily="18" charset="0"/>
              <a:cs typeface="Arial" panose="020B0604020202020204" pitchFamily="34" charset="0"/>
            </a:rPr>
            <a:t> [G </a:t>
          </a:r>
          <a:r>
            <a:rPr lang="en-US" sz="2400">
              <a:solidFill>
                <a:schemeClr val="bg1"/>
              </a:solidFill>
              <a:latin typeface="Cambria" panose="02040503050406030204" pitchFamily="18" charset="0"/>
              <a:cs typeface="Arial" panose="020B0604020202020204" pitchFamily="34" charset="0"/>
            </a:rPr>
            <a:t>= 6,67.10</a:t>
          </a:r>
          <a:r>
            <a:rPr lang="en-US" sz="2400" baseline="30000">
              <a:solidFill>
                <a:schemeClr val="bg1"/>
              </a:solidFill>
              <a:latin typeface="Cambria" panose="02040503050406030204" pitchFamily="18" charset="0"/>
              <a:cs typeface="Arial" panose="020B0604020202020204" pitchFamily="34" charset="0"/>
            </a:rPr>
            <a:t>-11 </a:t>
          </a:r>
          <a:r>
            <a:rPr lang="en-US" sz="2400" baseline="0">
              <a:solidFill>
                <a:schemeClr val="bg1"/>
              </a:solidFill>
              <a:latin typeface="Cambria" panose="02040503050406030204" pitchFamily="18" charset="0"/>
              <a:cs typeface="Arial" panose="020B0604020202020204" pitchFamily="34" charset="0"/>
            </a:rPr>
            <a:t>Nm</a:t>
          </a:r>
          <a:r>
            <a:rPr lang="en-US" sz="2400" baseline="30000">
              <a:solidFill>
                <a:schemeClr val="bg1"/>
              </a:solidFill>
              <a:latin typeface="Cambria" panose="02040503050406030204" pitchFamily="18" charset="0"/>
              <a:cs typeface="Arial" panose="020B0604020202020204" pitchFamily="34" charset="0"/>
            </a:rPr>
            <a:t>2</a:t>
          </a:r>
          <a:r>
            <a:rPr lang="en-US" sz="2400" baseline="0">
              <a:solidFill>
                <a:schemeClr val="bg1"/>
              </a:solidFill>
              <a:latin typeface="Cambria" panose="02040503050406030204" pitchFamily="18" charset="0"/>
              <a:cs typeface="Arial" panose="020B0604020202020204" pitchFamily="34" charset="0"/>
            </a:rPr>
            <a:t>/C]</a:t>
          </a:r>
          <a:endParaRPr lang="en-US" sz="2400" dirty="0">
            <a:solidFill>
              <a:schemeClr val="bg1"/>
            </a:solidFill>
            <a:latin typeface="Cambria" panose="02040503050406030204" pitchFamily="18" charset="0"/>
            <a:cs typeface="Arial" panose="020B0604020202020204" pitchFamily="34" charset="0"/>
          </a:endParaRPr>
        </a:p>
      </dgm:t>
    </dgm:pt>
    <dgm:pt modelId="{41F47069-CE0C-4459-A675-24F677E4CF46}" type="parTrans" cxnId="{5013E4C5-F551-478F-AE8C-63C002923323}">
      <dgm:prSet/>
      <dgm:spPr/>
      <dgm:t>
        <a:bodyPr/>
        <a:lstStyle/>
        <a:p>
          <a:endParaRPr lang="en-US"/>
        </a:p>
      </dgm:t>
    </dgm:pt>
    <dgm:pt modelId="{60F3702E-CD37-4BEC-AB33-2E922EFE2216}" type="sibTrans" cxnId="{5013E4C5-F551-478F-AE8C-63C002923323}">
      <dgm:prSet/>
      <dgm:spPr/>
      <dgm:t>
        <a:bodyPr/>
        <a:lstStyle/>
        <a:p>
          <a:endParaRPr lang="en-US"/>
        </a:p>
      </dgm:t>
    </dgm:pt>
    <dgm:pt modelId="{DBE7FB44-ED10-47F4-8A95-ADC4B6B3BCD8}">
      <dgm:prSet phldrT="[Text]" custT="1"/>
      <dgm:spPr>
        <a:solidFill>
          <a:srgbClr val="FFDF37"/>
        </a:solidFill>
      </dgm:spPr>
      <dgm:t>
        <a:bodyPr/>
        <a:lstStyle/>
        <a:p>
          <a:r>
            <a:rPr lang="en-US" sz="2400" dirty="0" err="1">
              <a:solidFill>
                <a:srgbClr val="33435C"/>
              </a:solidFill>
              <a:latin typeface="Cambria" panose="02040503050406030204" pitchFamily="18" charset="0"/>
              <a:cs typeface="Arial" panose="020B0604020202020204" pitchFamily="34" charset="0"/>
            </a:rPr>
            <a:t>Khối</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lượng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vật</a:t>
          </a:r>
          <a:r>
            <a:rPr lang="en-US" sz="2400" dirty="0">
              <a:solidFill>
                <a:srgbClr val="33435C"/>
              </a:solidFill>
              <a:latin typeface="Cambria" panose="02040503050406030204" pitchFamily="18" charset="0"/>
              <a:cs typeface="Arial" panose="020B0604020202020204" pitchFamily="34" charset="0"/>
            </a:rPr>
            <a:t> M (</a:t>
          </a:r>
          <a:r>
            <a:rPr lang="en-US" sz="2400" dirty="0" err="1">
              <a:solidFill>
                <a:srgbClr val="33435C"/>
              </a:solidFill>
              <a:latin typeface="Cambria" panose="02040503050406030204" pitchFamily="18" charset="0"/>
              <a:cs typeface="Arial" panose="020B0604020202020204" pitchFamily="34" charset="0"/>
            </a:rPr>
            <a:t>hằng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số</a:t>
          </a:r>
          <a:r>
            <a:rPr lang="en-US" sz="2400" dirty="0">
              <a:solidFill>
                <a:srgbClr val="33435C"/>
              </a:solidFill>
              <a:latin typeface="Cambria" panose="02040503050406030204" pitchFamily="18" charset="0"/>
              <a:cs typeface="Arial" panose="020B0604020202020204" pitchFamily="34" charset="0"/>
            </a:rPr>
            <a:t>)</a:t>
          </a:r>
        </a:p>
        <a:p>
          <a:r>
            <a:rPr lang="en-US" sz="2400" dirty="0">
              <a:solidFill>
                <a:srgbClr val="33435C"/>
              </a:solidFill>
              <a:latin typeface="Cambria" panose="02040503050406030204" pitchFamily="18" charset="0"/>
              <a:cs typeface="Arial" panose="020B0604020202020204" pitchFamily="34" charset="0"/>
            </a:rPr>
            <a:t>[kg]</a:t>
          </a:r>
        </a:p>
      </dgm:t>
    </dgm:pt>
    <dgm:pt modelId="{7527D432-CAD8-4421-B0E8-E6B7A0180AD4}" type="parTrans" cxnId="{90508B8D-CC91-4561-96BC-0CFCCD9E0915}">
      <dgm:prSet/>
      <dgm:spPr/>
      <dgm:t>
        <a:bodyPr/>
        <a:lstStyle/>
        <a:p>
          <a:endParaRPr lang="en-US"/>
        </a:p>
      </dgm:t>
    </dgm:pt>
    <dgm:pt modelId="{B179C740-C494-4004-9A4B-1B15BFE1D75E}" type="sibTrans" cxnId="{90508B8D-CC91-4561-96BC-0CFCCD9E0915}">
      <dgm:prSet/>
      <dgm:spPr/>
      <dgm:t>
        <a:bodyPr/>
        <a:lstStyle/>
        <a:p>
          <a:endParaRPr lang="en-US"/>
        </a:p>
      </dgm:t>
    </dgm:pt>
    <dgm:pt modelId="{87B97861-0C6B-4FA4-98BA-BE57982E8770}">
      <dgm:prSet phldrT="[Text]" custT="1"/>
      <dgm:spPr>
        <a:solidFill>
          <a:srgbClr val="33435C"/>
        </a:solidFill>
      </dgm:spPr>
      <dgm:t>
        <a:bodyPr/>
        <a:lstStyle/>
        <a:p>
          <a:r>
            <a:rPr lang="en-US" sz="24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dirty="0">
              <a:solidFill>
                <a:schemeClr val="bg1"/>
              </a:solidFill>
              <a:latin typeface="Cambria" panose="02040503050406030204" pitchFamily="18" charset="0"/>
              <a:cs typeface="Arial" panose="020B0604020202020204" pitchFamily="34" charset="0"/>
            </a:rPr>
            <a:t>m]</a:t>
          </a:r>
        </a:p>
      </dgm:t>
    </dgm:pt>
    <dgm:pt modelId="{A4DE35FD-117D-49E6-9CB8-7042F9B7FE4D}" type="parTrans" cxnId="{C1AF5252-E16E-4C8D-9A5D-F382982E1C25}">
      <dgm:prSet/>
      <dgm:spPr/>
      <dgm:t>
        <a:bodyPr/>
        <a:lstStyle/>
        <a:p>
          <a:endParaRPr lang="en-US"/>
        </a:p>
      </dgm:t>
    </dgm:pt>
    <dgm:pt modelId="{F87331E4-BBBB-42A5-89BF-CCF3FD172999}" type="sibTrans" cxnId="{C1AF5252-E16E-4C8D-9A5D-F382982E1C25}">
      <dgm:prSet/>
      <dgm:spPr/>
      <dgm:t>
        <a:bodyPr/>
        <a:lstStyle/>
        <a:p>
          <a:endParaRPr lang="en-US"/>
        </a:p>
      </dgm:t>
    </dgm:pt>
    <mc:AlternateContent xmlns:mc="http://schemas.openxmlformats.org/markup-compatibility/2006" xmlns:a14="http://schemas.microsoft.com/office/drawing/2010/main">
      <mc:Choice Requires="a14">
        <dgm:pt modelId="{0509601D-E264-42D4-831A-A4ACA1A3EF6F}">
          <dgm:prSet phldrT="[Text]" custT="1"/>
          <dgm:spPr>
            <a:solidFill>
              <a:srgbClr val="DF5A49"/>
            </a:solidFill>
          </dgm:spPr>
          <dgm:t>
            <a:bodyPr/>
            <a:lstStyle/>
            <a:p>
              <a:r>
                <a:rPr lang="en-US" sz="2800" b="1" dirty="0">
                  <a:solidFill>
                    <a:schemeClr val="bg1"/>
                  </a:solidFill>
                </a:rPr>
                <a:t>Tỉ </a:t>
              </a:r>
              <a:r>
                <a:rPr lang="en-US" sz="2800" b="1" dirty="0" err="1">
                  <a:solidFill>
                    <a:schemeClr val="bg1"/>
                  </a:solidFill>
                </a:rPr>
                <a:t>số</a:t>
              </a:r>
              <a:endParaRPr lang="en-US" sz="2800" b="1" dirty="0">
                <a:solidFill>
                  <a:schemeClr val="bg1"/>
                </a:solidFill>
              </a:endParaRPr>
            </a:p>
            <a:p>
              <a:r>
                <a:rPr lang="en-US" sz="2800" b="1" dirty="0">
                  <a:solidFill>
                    <a:schemeClr val="bg1"/>
                  </a:solidFill>
                </a:rPr>
                <a:t> </a:t>
              </a:r>
              <a14:m>
                <m:oMath xmlns:m="http://schemas.openxmlformats.org/officeDocument/2006/math">
                  <m:f>
                    <m:fPr>
                      <m:ctrlPr>
                        <a:rPr lang="en-US" sz="2800" b="1" i="1" smtClean="0">
                          <a:solidFill>
                            <a:schemeClr val="bg1"/>
                          </a:solidFill>
                          <a:latin typeface="Cambria Math" panose="02040503050406030204" pitchFamily="18" charset="0"/>
                        </a:rPr>
                      </m:ctrlPr>
                    </m:fPr>
                    <m:num>
                      <m:sSub>
                        <m:sSubPr>
                          <m:ctrlPr>
                            <a:rPr lang="en-US" sz="2800" b="1" i="1">
                              <a:solidFill>
                                <a:schemeClr val="bg1"/>
                              </a:solidFill>
                              <a:latin typeface="Cambria Math" panose="02040503050406030204" pitchFamily="18" charset="0"/>
                            </a:rPr>
                          </m:ctrlPr>
                        </m:sSubPr>
                        <m:e>
                          <m:r>
                            <a:rPr lang="en-US" sz="2800" b="1" i="1">
                              <a:solidFill>
                                <a:schemeClr val="bg1"/>
                              </a:solidFill>
                              <a:latin typeface="Cambria Math" panose="02040503050406030204" pitchFamily="18" charset="0"/>
                            </a:rPr>
                            <m:t>𝑭</m:t>
                          </m:r>
                        </m:e>
                        <m:sub>
                          <m:r>
                            <a:rPr lang="en-US" sz="2800" b="1" i="1">
                              <a:solidFill>
                                <a:schemeClr val="bg1"/>
                              </a:solidFill>
                              <a:latin typeface="Cambria Math" panose="02040503050406030204" pitchFamily="18" charset="0"/>
                            </a:rPr>
                            <m:t>𝒉𝒅</m:t>
                          </m:r>
                        </m:sub>
                      </m:sSub>
                    </m:num>
                    <m:den>
                      <m:r>
                        <a:rPr lang="en-US" sz="2800" b="1" i="1" smtClean="0">
                          <a:solidFill>
                            <a:schemeClr val="bg1"/>
                          </a:solidFill>
                          <a:latin typeface="Cambria Math" panose="02040503050406030204" pitchFamily="18" charset="0"/>
                        </a:rPr>
                        <m:t>𝒎</m:t>
                      </m:r>
                    </m:den>
                  </m:f>
                  <m:r>
                    <a:rPr lang="en-US" sz="2800" b="1" i="1" smtClean="0">
                      <a:solidFill>
                        <a:schemeClr val="bg1"/>
                      </a:solidFill>
                      <a:latin typeface="Cambria Math" panose="02040503050406030204" pitchFamily="18" charset="0"/>
                    </a:rPr>
                    <m:t>=</m:t>
                  </m:r>
                  <m:r>
                    <a:rPr lang="en-US" sz="2800" b="1" i="1">
                      <a:solidFill>
                        <a:schemeClr val="bg1"/>
                      </a:solidFill>
                      <a:latin typeface="Cambria Math" panose="02040503050406030204" pitchFamily="18" charset="0"/>
                    </a:rPr>
                    <m:t>𝑮</m:t>
                  </m:r>
                  <m:f>
                    <m:fPr>
                      <m:ctrlPr>
                        <a:rPr lang="en-US" sz="2800" b="1" i="1">
                          <a:solidFill>
                            <a:schemeClr val="bg1"/>
                          </a:solidFill>
                          <a:latin typeface="Cambria Math" panose="02040503050406030204" pitchFamily="18" charset="0"/>
                        </a:rPr>
                      </m:ctrlPr>
                    </m:fPr>
                    <m:num>
                      <m:r>
                        <a:rPr lang="en-US" sz="2800" b="1" i="1">
                          <a:solidFill>
                            <a:schemeClr val="bg1"/>
                          </a:solidFill>
                          <a:latin typeface="Cambria Math" panose="02040503050406030204" pitchFamily="18" charset="0"/>
                        </a:rPr>
                        <m:t>𝑴</m:t>
                      </m:r>
                    </m:num>
                    <m:den>
                      <m:sSup>
                        <m:sSupPr>
                          <m:ctrlPr>
                            <a:rPr lang="en-US" sz="2800" b="1" i="1">
                              <a:solidFill>
                                <a:schemeClr val="bg1"/>
                              </a:solidFill>
                              <a:latin typeface="Cambria Math" panose="02040503050406030204" pitchFamily="18" charset="0"/>
                            </a:rPr>
                          </m:ctrlPr>
                        </m:sSupPr>
                        <m:e>
                          <m:r>
                            <a:rPr lang="en-US" sz="2800" b="1" i="1">
                              <a:solidFill>
                                <a:schemeClr val="bg1"/>
                              </a:solidFill>
                              <a:latin typeface="Cambria Math" panose="02040503050406030204" pitchFamily="18" charset="0"/>
                            </a:rPr>
                            <m:t>𝒓</m:t>
                          </m:r>
                        </m:e>
                        <m:sup>
                          <m:r>
                            <a:rPr lang="en-US" sz="2800" b="1" i="1">
                              <a:solidFill>
                                <a:schemeClr val="bg1"/>
                              </a:solidFill>
                              <a:latin typeface="Cambria Math" panose="02040503050406030204" pitchFamily="18" charset="0"/>
                            </a:rPr>
                            <m:t>𝟐</m:t>
                          </m:r>
                        </m:sup>
                      </m:sSup>
                    </m:den>
                  </m:f>
                </m:oMath>
              </a14:m>
              <a:r>
                <a:rPr lang="en-US" sz="2800" dirty="0">
                  <a:solidFill>
                    <a:schemeClr val="bg1"/>
                  </a:solidFill>
                </a:rPr>
                <a:t> </a:t>
              </a:r>
            </a:p>
            <a:p>
              <a:r>
                <a:rPr lang="en-US" sz="2800" b="1" dirty="0">
                  <a:solidFill>
                    <a:schemeClr val="bg1"/>
                  </a:solidFill>
                </a:rPr>
                <a:t>không </a:t>
              </a:r>
              <a:r>
                <a:rPr lang="en-US" sz="2800" b="1" dirty="0" err="1">
                  <a:solidFill>
                    <a:schemeClr val="bg1"/>
                  </a:solidFill>
                </a:rPr>
                <a:t>phụ</a:t>
              </a:r>
              <a:r>
                <a:rPr lang="en-US" sz="2800" b="1" dirty="0">
                  <a:solidFill>
                    <a:schemeClr val="bg1"/>
                  </a:solidFill>
                </a:rPr>
                <a:t> </a:t>
              </a:r>
              <a:r>
                <a:rPr lang="en-US" sz="2800" b="1" dirty="0" err="1">
                  <a:solidFill>
                    <a:schemeClr val="bg1"/>
                  </a:solidFill>
                </a:rPr>
                <a:t>thuộc</a:t>
              </a:r>
              <a:r>
                <a:rPr lang="en-US" sz="2800" b="1" dirty="0">
                  <a:solidFill>
                    <a:schemeClr val="bg1"/>
                  </a:solidFill>
                </a:rPr>
                <a:t> m</a:t>
              </a:r>
            </a:p>
          </dgm:t>
        </dgm:pt>
      </mc:Choice>
      <mc:Fallback xmlns="">
        <dgm:pt modelId="{0509601D-E264-42D4-831A-A4ACA1A3EF6F}">
          <dgm:prSet phldrT="[Text]" custT="1"/>
          <dgm:spPr>
            <a:solidFill>
              <a:srgbClr val="DF5A49"/>
            </a:solidFill>
          </dgm:spPr>
          <dgm:t>
            <a:bodyPr/>
            <a:lstStyle/>
            <a:p>
              <a:r>
                <a:rPr lang="en-US" sz="2800" b="1" dirty="0">
                  <a:solidFill>
                    <a:schemeClr val="bg1"/>
                  </a:solidFill>
                </a:rPr>
                <a:t>Tỉ </a:t>
              </a:r>
              <a:r>
                <a:rPr lang="en-US" sz="2800" b="1" dirty="0" err="1">
                  <a:solidFill>
                    <a:schemeClr val="bg1"/>
                  </a:solidFill>
                </a:rPr>
                <a:t>số</a:t>
              </a:r>
              <a:endParaRPr lang="en-US" sz="2800" b="1" dirty="0">
                <a:solidFill>
                  <a:schemeClr val="bg1"/>
                </a:solidFill>
              </a:endParaRPr>
            </a:p>
            <a:p>
              <a:r>
                <a:rPr lang="en-US" sz="2800" b="1" dirty="0">
                  <a:solidFill>
                    <a:schemeClr val="bg1"/>
                  </a:solidFill>
                </a:rPr>
                <a:t> </a:t>
              </a:r>
              <a:r>
                <a:rPr lang="en-US" sz="2800" b="1" i="0">
                  <a:solidFill>
                    <a:schemeClr val="bg1"/>
                  </a:solidFill>
                  <a:latin typeface="Cambria Math" panose="02040503050406030204" pitchFamily="18" charset="0"/>
                </a:rPr>
                <a:t>𝑭_𝒉𝒅/𝒎=𝑮 𝑴/𝒓^𝟐 </a:t>
              </a:r>
              <a:r>
                <a:rPr lang="en-US" sz="2800" dirty="0">
                  <a:solidFill>
                    <a:schemeClr val="bg1"/>
                  </a:solidFill>
                </a:rPr>
                <a:t> </a:t>
              </a:r>
            </a:p>
            <a:p>
              <a:r>
                <a:rPr lang="en-US" sz="2800" b="1" dirty="0">
                  <a:solidFill>
                    <a:schemeClr val="bg1"/>
                  </a:solidFill>
                </a:rPr>
                <a:t>không </a:t>
              </a:r>
              <a:r>
                <a:rPr lang="en-US" sz="2800" b="1" dirty="0" err="1">
                  <a:solidFill>
                    <a:schemeClr val="bg1"/>
                  </a:solidFill>
                </a:rPr>
                <a:t>phụ</a:t>
              </a:r>
              <a:r>
                <a:rPr lang="en-US" sz="2800" b="1" dirty="0">
                  <a:solidFill>
                    <a:schemeClr val="bg1"/>
                  </a:solidFill>
                </a:rPr>
                <a:t> </a:t>
              </a:r>
              <a:r>
                <a:rPr lang="en-US" sz="2800" b="1" dirty="0" err="1">
                  <a:solidFill>
                    <a:schemeClr val="bg1"/>
                  </a:solidFill>
                </a:rPr>
                <a:t>thuộc</a:t>
              </a:r>
              <a:r>
                <a:rPr lang="en-US" sz="2800" b="1" dirty="0">
                  <a:solidFill>
                    <a:schemeClr val="bg1"/>
                  </a:solidFill>
                </a:rPr>
                <a:t> m</a:t>
              </a:r>
            </a:p>
          </dgm:t>
        </dgm:pt>
      </mc:Fallback>
    </mc:AlternateContent>
    <dgm:pt modelId="{B4E60FF1-202E-4651-9807-4F231B67C9C7}" type="sibTrans" cxnId="{120FBE71-7CA0-4A13-8DF4-40D667F64A7C}">
      <dgm:prSet/>
      <dgm:spPr/>
      <dgm:t>
        <a:bodyPr/>
        <a:lstStyle/>
        <a:p>
          <a:endParaRPr lang="en-US"/>
        </a:p>
      </dgm:t>
    </dgm:pt>
    <dgm:pt modelId="{3364FF95-180F-4635-B53A-BC0768D5C870}" type="parTrans" cxnId="{120FBE71-7CA0-4A13-8DF4-40D667F64A7C}">
      <dgm:prSet/>
      <dgm:spPr/>
      <dgm:t>
        <a:bodyPr/>
        <a:lstStyle/>
        <a:p>
          <a:endParaRPr lang="en-US"/>
        </a:p>
      </dgm:t>
    </dgm:pt>
    <dgm:pt modelId="{6FEE5AC9-6849-475F-8CC7-3ABEA324C1EC}" type="pres">
      <dgm:prSet presAssocID="{231BD719-C44B-4E01-916B-212E19CBED36}" presName="cycle" presStyleCnt="0">
        <dgm:presLayoutVars>
          <dgm:chMax val="1"/>
          <dgm:dir/>
          <dgm:animLvl val="ctr"/>
          <dgm:resizeHandles val="exact"/>
        </dgm:presLayoutVars>
      </dgm:prSet>
      <dgm:spPr/>
      <dgm:t>
        <a:bodyPr/>
        <a:lstStyle/>
        <a:p>
          <a:endParaRPr lang="en-US"/>
        </a:p>
      </dgm:t>
    </dgm:pt>
    <dgm:pt modelId="{1E5B6508-ABCE-46E4-B238-2CD41CCBD65C}" type="pres">
      <dgm:prSet presAssocID="{0509601D-E264-42D4-831A-A4ACA1A3EF6F}" presName="centerShape" presStyleLbl="node0" presStyleIdx="0" presStyleCnt="1"/>
      <dgm:spPr/>
      <dgm:t>
        <a:bodyPr/>
        <a:lstStyle/>
        <a:p>
          <a:endParaRPr lang="en-US"/>
        </a:p>
      </dgm:t>
    </dgm:pt>
    <dgm:pt modelId="{FBFAC045-A1FF-43CD-B3CB-403552C3671B}" type="pres">
      <dgm:prSet presAssocID="{41F47069-CE0C-4459-A675-24F677E4CF46}" presName="parTrans" presStyleLbl="bgSibTrans2D1" presStyleIdx="0" presStyleCnt="3"/>
      <dgm:spPr/>
      <dgm:t>
        <a:bodyPr/>
        <a:lstStyle/>
        <a:p>
          <a:endParaRPr lang="en-US"/>
        </a:p>
      </dgm:t>
    </dgm:pt>
    <dgm:pt modelId="{61A6CCAB-604D-4895-8A0E-FBA6DA3C4ADE}" type="pres">
      <dgm:prSet presAssocID="{7C1A7B58-BFD9-46C9-B791-DC11DE22BB8D}" presName="node" presStyleLbl="node1" presStyleIdx="0" presStyleCnt="3">
        <dgm:presLayoutVars>
          <dgm:bulletEnabled val="1"/>
        </dgm:presLayoutVars>
      </dgm:prSet>
      <dgm:spPr/>
      <dgm:t>
        <a:bodyPr/>
        <a:lstStyle/>
        <a:p>
          <a:endParaRPr lang="en-US"/>
        </a:p>
      </dgm:t>
    </dgm:pt>
    <dgm:pt modelId="{133D8EED-56C6-491A-AB18-CBA7D36F9D67}" type="pres">
      <dgm:prSet presAssocID="{7527D432-CAD8-4421-B0E8-E6B7A0180AD4}" presName="parTrans" presStyleLbl="bgSibTrans2D1" presStyleIdx="1" presStyleCnt="3"/>
      <dgm:spPr/>
      <dgm:t>
        <a:bodyPr/>
        <a:lstStyle/>
        <a:p>
          <a:endParaRPr lang="en-US"/>
        </a:p>
      </dgm:t>
    </dgm:pt>
    <dgm:pt modelId="{8E7B7A41-D683-42D9-A695-FD157767C156}" type="pres">
      <dgm:prSet presAssocID="{DBE7FB44-ED10-47F4-8A95-ADC4B6B3BCD8}" presName="node" presStyleLbl="node1" presStyleIdx="1" presStyleCnt="3">
        <dgm:presLayoutVars>
          <dgm:bulletEnabled val="1"/>
        </dgm:presLayoutVars>
      </dgm:prSet>
      <dgm:spPr/>
      <dgm:t>
        <a:bodyPr/>
        <a:lstStyle/>
        <a:p>
          <a:endParaRPr lang="en-US"/>
        </a:p>
      </dgm:t>
    </dgm:pt>
    <dgm:pt modelId="{FD124012-F9EC-4283-8479-42E76D57B303}" type="pres">
      <dgm:prSet presAssocID="{A4DE35FD-117D-49E6-9CB8-7042F9B7FE4D}" presName="parTrans" presStyleLbl="bgSibTrans2D1" presStyleIdx="2" presStyleCnt="3"/>
      <dgm:spPr/>
      <dgm:t>
        <a:bodyPr/>
        <a:lstStyle/>
        <a:p>
          <a:endParaRPr lang="en-US"/>
        </a:p>
      </dgm:t>
    </dgm:pt>
    <dgm:pt modelId="{A55EFD64-C52A-4130-B75A-C7DC3FB9E493}" type="pres">
      <dgm:prSet presAssocID="{87B97861-0C6B-4FA4-98BA-BE57982E8770}" presName="node" presStyleLbl="node1" presStyleIdx="2" presStyleCnt="3">
        <dgm:presLayoutVars>
          <dgm:bulletEnabled val="1"/>
        </dgm:presLayoutVars>
      </dgm:prSet>
      <dgm:spPr/>
      <dgm:t>
        <a:bodyPr/>
        <a:lstStyle/>
        <a:p>
          <a:endParaRPr lang="en-US"/>
        </a:p>
      </dgm:t>
    </dgm:pt>
  </dgm:ptLst>
  <dgm:cxnLst>
    <dgm:cxn modelId="{0BC511A0-2087-4FD3-9564-E2A373385DF2}" type="presOf" srcId="{231BD719-C44B-4E01-916B-212E19CBED36}" destId="{6FEE5AC9-6849-475F-8CC7-3ABEA324C1EC}" srcOrd="0" destOrd="0" presId="urn:microsoft.com/office/officeart/2005/8/layout/radial4"/>
    <dgm:cxn modelId="{5013E4C5-F551-478F-AE8C-63C002923323}" srcId="{0509601D-E264-42D4-831A-A4ACA1A3EF6F}" destId="{7C1A7B58-BFD9-46C9-B791-DC11DE22BB8D}" srcOrd="0" destOrd="0" parTransId="{41F47069-CE0C-4459-A675-24F677E4CF46}" sibTransId="{60F3702E-CD37-4BEC-AB33-2E922EFE2216}"/>
    <dgm:cxn modelId="{90508B8D-CC91-4561-96BC-0CFCCD9E0915}" srcId="{0509601D-E264-42D4-831A-A4ACA1A3EF6F}" destId="{DBE7FB44-ED10-47F4-8A95-ADC4B6B3BCD8}" srcOrd="1" destOrd="0" parTransId="{7527D432-CAD8-4421-B0E8-E6B7A0180AD4}" sibTransId="{B179C740-C494-4004-9A4B-1B15BFE1D75E}"/>
    <dgm:cxn modelId="{1F13B23F-EB5B-454B-A8AF-BCFD0E320C0C}" type="presOf" srcId="{7527D432-CAD8-4421-B0E8-E6B7A0180AD4}" destId="{133D8EED-56C6-491A-AB18-CBA7D36F9D67}" srcOrd="0" destOrd="0" presId="urn:microsoft.com/office/officeart/2005/8/layout/radial4"/>
    <dgm:cxn modelId="{120FBE71-7CA0-4A13-8DF4-40D667F64A7C}" srcId="{231BD719-C44B-4E01-916B-212E19CBED36}" destId="{0509601D-E264-42D4-831A-A4ACA1A3EF6F}" srcOrd="0" destOrd="0" parTransId="{3364FF95-180F-4635-B53A-BC0768D5C870}" sibTransId="{B4E60FF1-202E-4651-9807-4F231B67C9C7}"/>
    <dgm:cxn modelId="{839D72F9-AAEC-4718-90DF-FFE5525145A9}" type="presOf" srcId="{0509601D-E264-42D4-831A-A4ACA1A3EF6F}" destId="{1E5B6508-ABCE-46E4-B238-2CD41CCBD65C}" srcOrd="0" destOrd="0" presId="urn:microsoft.com/office/officeart/2005/8/layout/radial4"/>
    <dgm:cxn modelId="{F9090D45-CF2E-46A1-A444-7A469DB01FBC}" type="presOf" srcId="{87B97861-0C6B-4FA4-98BA-BE57982E8770}" destId="{A55EFD64-C52A-4130-B75A-C7DC3FB9E493}" srcOrd="0" destOrd="0" presId="urn:microsoft.com/office/officeart/2005/8/layout/radial4"/>
    <dgm:cxn modelId="{6DEC6376-8629-4AD5-903A-3F8522E14F85}" type="presOf" srcId="{41F47069-CE0C-4459-A675-24F677E4CF46}" destId="{FBFAC045-A1FF-43CD-B3CB-403552C3671B}" srcOrd="0" destOrd="0" presId="urn:microsoft.com/office/officeart/2005/8/layout/radial4"/>
    <dgm:cxn modelId="{C1AF5252-E16E-4C8D-9A5D-F382982E1C25}" srcId="{0509601D-E264-42D4-831A-A4ACA1A3EF6F}" destId="{87B97861-0C6B-4FA4-98BA-BE57982E8770}" srcOrd="2" destOrd="0" parTransId="{A4DE35FD-117D-49E6-9CB8-7042F9B7FE4D}" sibTransId="{F87331E4-BBBB-42A5-89BF-CCF3FD172999}"/>
    <dgm:cxn modelId="{CEF24780-B860-40DF-8A90-4419F6E398A8}" type="presOf" srcId="{A4DE35FD-117D-49E6-9CB8-7042F9B7FE4D}" destId="{FD124012-F9EC-4283-8479-42E76D57B303}" srcOrd="0" destOrd="0" presId="urn:microsoft.com/office/officeart/2005/8/layout/radial4"/>
    <dgm:cxn modelId="{2CEB21C3-FC7A-4C36-AAAB-DE780F852365}" type="presOf" srcId="{DBE7FB44-ED10-47F4-8A95-ADC4B6B3BCD8}" destId="{8E7B7A41-D683-42D9-A695-FD157767C156}" srcOrd="0" destOrd="0" presId="urn:microsoft.com/office/officeart/2005/8/layout/radial4"/>
    <dgm:cxn modelId="{1C0E71CD-65D6-4764-9D36-03749217B2BC}" type="presOf" srcId="{7C1A7B58-BFD9-46C9-B791-DC11DE22BB8D}" destId="{61A6CCAB-604D-4895-8A0E-FBA6DA3C4ADE}" srcOrd="0" destOrd="0" presId="urn:microsoft.com/office/officeart/2005/8/layout/radial4"/>
    <dgm:cxn modelId="{3545FEF5-7C3F-4E88-8E4A-DB36AA0F7320}" type="presParOf" srcId="{6FEE5AC9-6849-475F-8CC7-3ABEA324C1EC}" destId="{1E5B6508-ABCE-46E4-B238-2CD41CCBD65C}" srcOrd="0" destOrd="0" presId="urn:microsoft.com/office/officeart/2005/8/layout/radial4"/>
    <dgm:cxn modelId="{1BDB730D-AAFB-45AD-978D-6BB0D806D22B}" type="presParOf" srcId="{6FEE5AC9-6849-475F-8CC7-3ABEA324C1EC}" destId="{FBFAC045-A1FF-43CD-B3CB-403552C3671B}" srcOrd="1" destOrd="0" presId="urn:microsoft.com/office/officeart/2005/8/layout/radial4"/>
    <dgm:cxn modelId="{F0801A6E-7F50-441E-9B60-AD7348D1FA9A}" type="presParOf" srcId="{6FEE5AC9-6849-475F-8CC7-3ABEA324C1EC}" destId="{61A6CCAB-604D-4895-8A0E-FBA6DA3C4ADE}" srcOrd="2" destOrd="0" presId="urn:microsoft.com/office/officeart/2005/8/layout/radial4"/>
    <dgm:cxn modelId="{84AE37E5-F831-4BA8-B000-E0F8228451CF}" type="presParOf" srcId="{6FEE5AC9-6849-475F-8CC7-3ABEA324C1EC}" destId="{133D8EED-56C6-491A-AB18-CBA7D36F9D67}" srcOrd="3" destOrd="0" presId="urn:microsoft.com/office/officeart/2005/8/layout/radial4"/>
    <dgm:cxn modelId="{19BA13D6-B6D0-4056-9C89-B2AC89D558F7}" type="presParOf" srcId="{6FEE5AC9-6849-475F-8CC7-3ABEA324C1EC}" destId="{8E7B7A41-D683-42D9-A695-FD157767C156}" srcOrd="4" destOrd="0" presId="urn:microsoft.com/office/officeart/2005/8/layout/radial4"/>
    <dgm:cxn modelId="{84D534CC-D902-42CD-A525-62AA3F3A63AB}" type="presParOf" srcId="{6FEE5AC9-6849-475F-8CC7-3ABEA324C1EC}" destId="{FD124012-F9EC-4283-8479-42E76D57B303}" srcOrd="5" destOrd="0" presId="urn:microsoft.com/office/officeart/2005/8/layout/radial4"/>
    <dgm:cxn modelId="{086743C5-5793-48C8-A1E7-1F26DCB120A5}" type="presParOf" srcId="{6FEE5AC9-6849-475F-8CC7-3ABEA324C1EC}" destId="{A55EFD64-C52A-4130-B75A-C7DC3FB9E493}"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31BD719-C44B-4E01-916B-212E19CBED36}"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US"/>
        </a:p>
      </dgm:t>
    </dgm:pt>
    <dgm:pt modelId="{7C1A7B58-BFD9-46C9-B791-DC11DE22BB8D}">
      <dgm:prSet phldrT="[Text]" custT="1"/>
      <dgm:spPr>
        <a:solidFill>
          <a:srgbClr val="318BA3"/>
        </a:solidFill>
      </dgm:spPr>
      <dgm:t>
        <a:bodyPr/>
        <a:lstStyle/>
        <a:p>
          <a:r>
            <a:rPr lang="en-US" sz="2400" dirty="0" err="1">
              <a:solidFill>
                <a:schemeClr val="bg1"/>
              </a:solidFill>
              <a:latin typeface="Cambria" panose="02040503050406030204" pitchFamily="18" charset="0"/>
              <a:cs typeface="Arial" panose="020B0604020202020204" pitchFamily="34" charset="0"/>
            </a:rPr>
            <a:t>Hằng</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số</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hấp</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dẫn</a:t>
          </a:r>
          <a:r>
            <a:rPr lang="en-US" sz="2400" dirty="0">
              <a:solidFill>
                <a:schemeClr val="bg1"/>
              </a:solidFill>
              <a:latin typeface="Cambria" panose="02040503050406030204" pitchFamily="18" charset="0"/>
              <a:cs typeface="Arial" panose="020B0604020202020204" pitchFamily="34" charset="0"/>
            </a:rPr>
            <a:t> [G </a:t>
          </a:r>
          <a:r>
            <a:rPr lang="en-US" sz="2400">
              <a:solidFill>
                <a:schemeClr val="bg1"/>
              </a:solidFill>
              <a:latin typeface="Cambria" panose="02040503050406030204" pitchFamily="18" charset="0"/>
              <a:cs typeface="Arial" panose="020B0604020202020204" pitchFamily="34" charset="0"/>
            </a:rPr>
            <a:t>= 6,67.10</a:t>
          </a:r>
          <a:r>
            <a:rPr lang="en-US" sz="2400" baseline="30000">
              <a:solidFill>
                <a:schemeClr val="bg1"/>
              </a:solidFill>
              <a:latin typeface="Cambria" panose="02040503050406030204" pitchFamily="18" charset="0"/>
              <a:cs typeface="Arial" panose="020B0604020202020204" pitchFamily="34" charset="0"/>
            </a:rPr>
            <a:t>-11 </a:t>
          </a:r>
          <a:r>
            <a:rPr lang="en-US" sz="2400" baseline="0">
              <a:solidFill>
                <a:schemeClr val="bg1"/>
              </a:solidFill>
              <a:latin typeface="Cambria" panose="02040503050406030204" pitchFamily="18" charset="0"/>
              <a:cs typeface="Arial" panose="020B0604020202020204" pitchFamily="34" charset="0"/>
            </a:rPr>
            <a:t>Nm</a:t>
          </a:r>
          <a:r>
            <a:rPr lang="en-US" sz="2400" baseline="30000">
              <a:solidFill>
                <a:schemeClr val="bg1"/>
              </a:solidFill>
              <a:latin typeface="Cambria" panose="02040503050406030204" pitchFamily="18" charset="0"/>
              <a:cs typeface="Arial" panose="020B0604020202020204" pitchFamily="34" charset="0"/>
            </a:rPr>
            <a:t>2</a:t>
          </a:r>
          <a:r>
            <a:rPr lang="en-US" sz="2400" baseline="0">
              <a:solidFill>
                <a:schemeClr val="bg1"/>
              </a:solidFill>
              <a:latin typeface="Cambria" panose="02040503050406030204" pitchFamily="18" charset="0"/>
              <a:cs typeface="Arial" panose="020B0604020202020204" pitchFamily="34" charset="0"/>
            </a:rPr>
            <a:t>/C]</a:t>
          </a:r>
          <a:endParaRPr lang="en-US" sz="2400" dirty="0">
            <a:solidFill>
              <a:schemeClr val="bg1"/>
            </a:solidFill>
            <a:latin typeface="Cambria" panose="02040503050406030204" pitchFamily="18" charset="0"/>
            <a:cs typeface="Arial" panose="020B0604020202020204" pitchFamily="34" charset="0"/>
          </a:endParaRPr>
        </a:p>
      </dgm:t>
    </dgm:pt>
    <dgm:pt modelId="{41F47069-CE0C-4459-A675-24F677E4CF46}" type="parTrans" cxnId="{5013E4C5-F551-478F-AE8C-63C002923323}">
      <dgm:prSet/>
      <dgm:spPr/>
      <dgm:t>
        <a:bodyPr/>
        <a:lstStyle/>
        <a:p>
          <a:endParaRPr lang="en-US"/>
        </a:p>
      </dgm:t>
    </dgm:pt>
    <dgm:pt modelId="{60F3702E-CD37-4BEC-AB33-2E922EFE2216}" type="sibTrans" cxnId="{5013E4C5-F551-478F-AE8C-63C002923323}">
      <dgm:prSet/>
      <dgm:spPr/>
      <dgm:t>
        <a:bodyPr/>
        <a:lstStyle/>
        <a:p>
          <a:endParaRPr lang="en-US"/>
        </a:p>
      </dgm:t>
    </dgm:pt>
    <dgm:pt modelId="{DBE7FB44-ED10-47F4-8A95-ADC4B6B3BCD8}">
      <dgm:prSet phldrT="[Text]" custT="1"/>
      <dgm:spPr>
        <a:solidFill>
          <a:srgbClr val="FFDF37"/>
        </a:solidFill>
      </dgm:spPr>
      <dgm:t>
        <a:bodyPr/>
        <a:lstStyle/>
        <a:p>
          <a:r>
            <a:rPr lang="en-US" sz="2400" dirty="0" err="1">
              <a:solidFill>
                <a:srgbClr val="33435C"/>
              </a:solidFill>
              <a:latin typeface="Cambria" panose="02040503050406030204" pitchFamily="18" charset="0"/>
              <a:cs typeface="Arial" panose="020B0604020202020204" pitchFamily="34" charset="0"/>
            </a:rPr>
            <a:t>Khối</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lượng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vật</a:t>
          </a:r>
          <a:r>
            <a:rPr lang="en-US" sz="2400" dirty="0">
              <a:solidFill>
                <a:srgbClr val="33435C"/>
              </a:solidFill>
              <a:latin typeface="Cambria" panose="02040503050406030204" pitchFamily="18" charset="0"/>
              <a:cs typeface="Arial" panose="020B0604020202020204" pitchFamily="34" charset="0"/>
            </a:rPr>
            <a:t> M (</a:t>
          </a:r>
          <a:r>
            <a:rPr lang="en-US" sz="2400" dirty="0" err="1">
              <a:solidFill>
                <a:srgbClr val="33435C"/>
              </a:solidFill>
              <a:latin typeface="Cambria" panose="02040503050406030204" pitchFamily="18" charset="0"/>
              <a:cs typeface="Arial" panose="020B0604020202020204" pitchFamily="34" charset="0"/>
            </a:rPr>
            <a:t>hằng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số</a:t>
          </a:r>
          <a:r>
            <a:rPr lang="en-US" sz="2400" dirty="0">
              <a:solidFill>
                <a:srgbClr val="33435C"/>
              </a:solidFill>
              <a:latin typeface="Cambria" panose="02040503050406030204" pitchFamily="18" charset="0"/>
              <a:cs typeface="Arial" panose="020B0604020202020204" pitchFamily="34" charset="0"/>
            </a:rPr>
            <a:t>)</a:t>
          </a:r>
        </a:p>
        <a:p>
          <a:r>
            <a:rPr lang="en-US" sz="2400" dirty="0">
              <a:solidFill>
                <a:srgbClr val="33435C"/>
              </a:solidFill>
              <a:latin typeface="Cambria" panose="02040503050406030204" pitchFamily="18" charset="0"/>
              <a:cs typeface="Arial" panose="020B0604020202020204" pitchFamily="34" charset="0"/>
            </a:rPr>
            <a:t>[kg]</a:t>
          </a:r>
        </a:p>
      </dgm:t>
    </dgm:pt>
    <dgm:pt modelId="{7527D432-CAD8-4421-B0E8-E6B7A0180AD4}" type="parTrans" cxnId="{90508B8D-CC91-4561-96BC-0CFCCD9E0915}">
      <dgm:prSet/>
      <dgm:spPr/>
      <dgm:t>
        <a:bodyPr/>
        <a:lstStyle/>
        <a:p>
          <a:endParaRPr lang="en-US"/>
        </a:p>
      </dgm:t>
    </dgm:pt>
    <dgm:pt modelId="{B179C740-C494-4004-9A4B-1B15BFE1D75E}" type="sibTrans" cxnId="{90508B8D-CC91-4561-96BC-0CFCCD9E0915}">
      <dgm:prSet/>
      <dgm:spPr/>
      <dgm:t>
        <a:bodyPr/>
        <a:lstStyle/>
        <a:p>
          <a:endParaRPr lang="en-US"/>
        </a:p>
      </dgm:t>
    </dgm:pt>
    <dgm:pt modelId="{87B97861-0C6B-4FA4-98BA-BE57982E8770}">
      <dgm:prSet phldrT="[Text]" custT="1"/>
      <dgm:spPr>
        <a:solidFill>
          <a:srgbClr val="33435C"/>
        </a:solidFill>
      </dgm:spPr>
      <dgm:t>
        <a:bodyPr/>
        <a:lstStyle/>
        <a:p>
          <a:r>
            <a:rPr lang="en-US" sz="24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dirty="0">
              <a:solidFill>
                <a:schemeClr val="bg1"/>
              </a:solidFill>
              <a:latin typeface="Cambria" panose="02040503050406030204" pitchFamily="18" charset="0"/>
              <a:cs typeface="Arial" panose="020B0604020202020204" pitchFamily="34" charset="0"/>
            </a:rPr>
            <a:t>m]</a:t>
          </a:r>
        </a:p>
      </dgm:t>
    </dgm:pt>
    <dgm:pt modelId="{A4DE35FD-117D-49E6-9CB8-7042F9B7FE4D}" type="parTrans" cxnId="{C1AF5252-E16E-4C8D-9A5D-F382982E1C25}">
      <dgm:prSet/>
      <dgm:spPr/>
      <dgm:t>
        <a:bodyPr/>
        <a:lstStyle/>
        <a:p>
          <a:endParaRPr lang="en-US"/>
        </a:p>
      </dgm:t>
    </dgm:pt>
    <dgm:pt modelId="{F87331E4-BBBB-42A5-89BF-CCF3FD172999}" type="sibTrans" cxnId="{C1AF5252-E16E-4C8D-9A5D-F382982E1C25}">
      <dgm:prSet/>
      <dgm:spPr/>
      <dgm:t>
        <a:bodyPr/>
        <a:lstStyle/>
        <a:p>
          <a:endParaRPr lang="en-US"/>
        </a:p>
      </dgm:t>
    </dgm:pt>
    <dgm:pt modelId="{0509601D-E264-42D4-831A-A4ACA1A3EF6F}">
      <dgm:prSet phldrT="[Text]" custT="1"/>
      <dgm:spPr>
        <a:blipFill>
          <a:blip xmlns:r="http://schemas.openxmlformats.org/officeDocument/2006/relationships" r:embed="rId1"/>
          <a:stretch>
            <a:fillRect b="-242"/>
          </a:stretch>
        </a:blipFill>
      </dgm:spPr>
      <dgm:t>
        <a:bodyPr/>
        <a:lstStyle/>
        <a:p>
          <a:r>
            <a:rPr lang="vi-VN">
              <a:noFill/>
            </a:rPr>
            <a:t> </a:t>
          </a:r>
        </a:p>
      </dgm:t>
    </dgm:pt>
    <dgm:pt modelId="{B4E60FF1-202E-4651-9807-4F231B67C9C7}" type="sibTrans" cxnId="{120FBE71-7CA0-4A13-8DF4-40D667F64A7C}">
      <dgm:prSet/>
      <dgm:spPr/>
      <dgm:t>
        <a:bodyPr/>
        <a:lstStyle/>
        <a:p>
          <a:endParaRPr lang="en-US"/>
        </a:p>
      </dgm:t>
    </dgm:pt>
    <dgm:pt modelId="{3364FF95-180F-4635-B53A-BC0768D5C870}" type="parTrans" cxnId="{120FBE71-7CA0-4A13-8DF4-40D667F64A7C}">
      <dgm:prSet/>
      <dgm:spPr/>
      <dgm:t>
        <a:bodyPr/>
        <a:lstStyle/>
        <a:p>
          <a:endParaRPr lang="en-US"/>
        </a:p>
      </dgm:t>
    </dgm:pt>
    <dgm:pt modelId="{6FEE5AC9-6849-475F-8CC7-3ABEA324C1EC}" type="pres">
      <dgm:prSet presAssocID="{231BD719-C44B-4E01-916B-212E19CBED36}" presName="cycle" presStyleCnt="0">
        <dgm:presLayoutVars>
          <dgm:chMax val="1"/>
          <dgm:dir/>
          <dgm:animLvl val="ctr"/>
          <dgm:resizeHandles val="exact"/>
        </dgm:presLayoutVars>
      </dgm:prSet>
      <dgm:spPr/>
    </dgm:pt>
    <dgm:pt modelId="{1E5B6508-ABCE-46E4-B238-2CD41CCBD65C}" type="pres">
      <dgm:prSet presAssocID="{0509601D-E264-42D4-831A-A4ACA1A3EF6F}" presName="centerShape" presStyleLbl="node0" presStyleIdx="0" presStyleCnt="1"/>
      <dgm:spPr/>
    </dgm:pt>
    <dgm:pt modelId="{FBFAC045-A1FF-43CD-B3CB-403552C3671B}" type="pres">
      <dgm:prSet presAssocID="{41F47069-CE0C-4459-A675-24F677E4CF46}" presName="parTrans" presStyleLbl="bgSibTrans2D1" presStyleIdx="0" presStyleCnt="3"/>
      <dgm:spPr/>
    </dgm:pt>
    <dgm:pt modelId="{61A6CCAB-604D-4895-8A0E-FBA6DA3C4ADE}" type="pres">
      <dgm:prSet presAssocID="{7C1A7B58-BFD9-46C9-B791-DC11DE22BB8D}" presName="node" presStyleLbl="node1" presStyleIdx="0" presStyleCnt="3">
        <dgm:presLayoutVars>
          <dgm:bulletEnabled val="1"/>
        </dgm:presLayoutVars>
      </dgm:prSet>
      <dgm:spPr/>
    </dgm:pt>
    <dgm:pt modelId="{133D8EED-56C6-491A-AB18-CBA7D36F9D67}" type="pres">
      <dgm:prSet presAssocID="{7527D432-CAD8-4421-B0E8-E6B7A0180AD4}" presName="parTrans" presStyleLbl="bgSibTrans2D1" presStyleIdx="1" presStyleCnt="3"/>
      <dgm:spPr/>
    </dgm:pt>
    <dgm:pt modelId="{8E7B7A41-D683-42D9-A695-FD157767C156}" type="pres">
      <dgm:prSet presAssocID="{DBE7FB44-ED10-47F4-8A95-ADC4B6B3BCD8}" presName="node" presStyleLbl="node1" presStyleIdx="1" presStyleCnt="3">
        <dgm:presLayoutVars>
          <dgm:bulletEnabled val="1"/>
        </dgm:presLayoutVars>
      </dgm:prSet>
      <dgm:spPr/>
    </dgm:pt>
    <dgm:pt modelId="{FD124012-F9EC-4283-8479-42E76D57B303}" type="pres">
      <dgm:prSet presAssocID="{A4DE35FD-117D-49E6-9CB8-7042F9B7FE4D}" presName="parTrans" presStyleLbl="bgSibTrans2D1" presStyleIdx="2" presStyleCnt="3"/>
      <dgm:spPr/>
    </dgm:pt>
    <dgm:pt modelId="{A55EFD64-C52A-4130-B75A-C7DC3FB9E493}" type="pres">
      <dgm:prSet presAssocID="{87B97861-0C6B-4FA4-98BA-BE57982E8770}" presName="node" presStyleLbl="node1" presStyleIdx="2" presStyleCnt="3">
        <dgm:presLayoutVars>
          <dgm:bulletEnabled val="1"/>
        </dgm:presLayoutVars>
      </dgm:prSet>
      <dgm:spPr/>
    </dgm:pt>
  </dgm:ptLst>
  <dgm:cxnLst>
    <dgm:cxn modelId="{1F13B23F-EB5B-454B-A8AF-BCFD0E320C0C}" type="presOf" srcId="{7527D432-CAD8-4421-B0E8-E6B7A0180AD4}" destId="{133D8EED-56C6-491A-AB18-CBA7D36F9D67}" srcOrd="0" destOrd="0" presId="urn:microsoft.com/office/officeart/2005/8/layout/radial4"/>
    <dgm:cxn modelId="{F9090D45-CF2E-46A1-A444-7A469DB01FBC}" type="presOf" srcId="{87B97861-0C6B-4FA4-98BA-BE57982E8770}" destId="{A55EFD64-C52A-4130-B75A-C7DC3FB9E493}" srcOrd="0" destOrd="0" presId="urn:microsoft.com/office/officeart/2005/8/layout/radial4"/>
    <dgm:cxn modelId="{120FBE71-7CA0-4A13-8DF4-40D667F64A7C}" srcId="{231BD719-C44B-4E01-916B-212E19CBED36}" destId="{0509601D-E264-42D4-831A-A4ACA1A3EF6F}" srcOrd="0" destOrd="0" parTransId="{3364FF95-180F-4635-B53A-BC0768D5C870}" sibTransId="{B4E60FF1-202E-4651-9807-4F231B67C9C7}"/>
    <dgm:cxn modelId="{C1AF5252-E16E-4C8D-9A5D-F382982E1C25}" srcId="{0509601D-E264-42D4-831A-A4ACA1A3EF6F}" destId="{87B97861-0C6B-4FA4-98BA-BE57982E8770}" srcOrd="2" destOrd="0" parTransId="{A4DE35FD-117D-49E6-9CB8-7042F9B7FE4D}" sibTransId="{F87331E4-BBBB-42A5-89BF-CCF3FD172999}"/>
    <dgm:cxn modelId="{6DEC6376-8629-4AD5-903A-3F8522E14F85}" type="presOf" srcId="{41F47069-CE0C-4459-A675-24F677E4CF46}" destId="{FBFAC045-A1FF-43CD-B3CB-403552C3671B}" srcOrd="0" destOrd="0" presId="urn:microsoft.com/office/officeart/2005/8/layout/radial4"/>
    <dgm:cxn modelId="{CEF24780-B860-40DF-8A90-4419F6E398A8}" type="presOf" srcId="{A4DE35FD-117D-49E6-9CB8-7042F9B7FE4D}" destId="{FD124012-F9EC-4283-8479-42E76D57B303}" srcOrd="0" destOrd="0" presId="urn:microsoft.com/office/officeart/2005/8/layout/radial4"/>
    <dgm:cxn modelId="{90508B8D-CC91-4561-96BC-0CFCCD9E0915}" srcId="{0509601D-E264-42D4-831A-A4ACA1A3EF6F}" destId="{DBE7FB44-ED10-47F4-8A95-ADC4B6B3BCD8}" srcOrd="1" destOrd="0" parTransId="{7527D432-CAD8-4421-B0E8-E6B7A0180AD4}" sibTransId="{B179C740-C494-4004-9A4B-1B15BFE1D75E}"/>
    <dgm:cxn modelId="{0BC511A0-2087-4FD3-9564-E2A373385DF2}" type="presOf" srcId="{231BD719-C44B-4E01-916B-212E19CBED36}" destId="{6FEE5AC9-6849-475F-8CC7-3ABEA324C1EC}" srcOrd="0" destOrd="0" presId="urn:microsoft.com/office/officeart/2005/8/layout/radial4"/>
    <dgm:cxn modelId="{2CEB21C3-FC7A-4C36-AAAB-DE780F852365}" type="presOf" srcId="{DBE7FB44-ED10-47F4-8A95-ADC4B6B3BCD8}" destId="{8E7B7A41-D683-42D9-A695-FD157767C156}" srcOrd="0" destOrd="0" presId="urn:microsoft.com/office/officeart/2005/8/layout/radial4"/>
    <dgm:cxn modelId="{5013E4C5-F551-478F-AE8C-63C002923323}" srcId="{0509601D-E264-42D4-831A-A4ACA1A3EF6F}" destId="{7C1A7B58-BFD9-46C9-B791-DC11DE22BB8D}" srcOrd="0" destOrd="0" parTransId="{41F47069-CE0C-4459-A675-24F677E4CF46}" sibTransId="{60F3702E-CD37-4BEC-AB33-2E922EFE2216}"/>
    <dgm:cxn modelId="{1C0E71CD-65D6-4764-9D36-03749217B2BC}" type="presOf" srcId="{7C1A7B58-BFD9-46C9-B791-DC11DE22BB8D}" destId="{61A6CCAB-604D-4895-8A0E-FBA6DA3C4ADE}" srcOrd="0" destOrd="0" presId="urn:microsoft.com/office/officeart/2005/8/layout/radial4"/>
    <dgm:cxn modelId="{839D72F9-AAEC-4718-90DF-FFE5525145A9}" type="presOf" srcId="{0509601D-E264-42D4-831A-A4ACA1A3EF6F}" destId="{1E5B6508-ABCE-46E4-B238-2CD41CCBD65C}" srcOrd="0" destOrd="0" presId="urn:microsoft.com/office/officeart/2005/8/layout/radial4"/>
    <dgm:cxn modelId="{3545FEF5-7C3F-4E88-8E4A-DB36AA0F7320}" type="presParOf" srcId="{6FEE5AC9-6849-475F-8CC7-3ABEA324C1EC}" destId="{1E5B6508-ABCE-46E4-B238-2CD41CCBD65C}" srcOrd="0" destOrd="0" presId="urn:microsoft.com/office/officeart/2005/8/layout/radial4"/>
    <dgm:cxn modelId="{1BDB730D-AAFB-45AD-978D-6BB0D806D22B}" type="presParOf" srcId="{6FEE5AC9-6849-475F-8CC7-3ABEA324C1EC}" destId="{FBFAC045-A1FF-43CD-B3CB-403552C3671B}" srcOrd="1" destOrd="0" presId="urn:microsoft.com/office/officeart/2005/8/layout/radial4"/>
    <dgm:cxn modelId="{F0801A6E-7F50-441E-9B60-AD7348D1FA9A}" type="presParOf" srcId="{6FEE5AC9-6849-475F-8CC7-3ABEA324C1EC}" destId="{61A6CCAB-604D-4895-8A0E-FBA6DA3C4ADE}" srcOrd="2" destOrd="0" presId="urn:microsoft.com/office/officeart/2005/8/layout/radial4"/>
    <dgm:cxn modelId="{84AE37E5-F831-4BA8-B000-E0F8228451CF}" type="presParOf" srcId="{6FEE5AC9-6849-475F-8CC7-3ABEA324C1EC}" destId="{133D8EED-56C6-491A-AB18-CBA7D36F9D67}" srcOrd="3" destOrd="0" presId="urn:microsoft.com/office/officeart/2005/8/layout/radial4"/>
    <dgm:cxn modelId="{19BA13D6-B6D0-4056-9C89-B2AC89D558F7}" type="presParOf" srcId="{6FEE5AC9-6849-475F-8CC7-3ABEA324C1EC}" destId="{8E7B7A41-D683-42D9-A695-FD157767C156}" srcOrd="4" destOrd="0" presId="urn:microsoft.com/office/officeart/2005/8/layout/radial4"/>
    <dgm:cxn modelId="{84D534CC-D902-42CD-A525-62AA3F3A63AB}" type="presParOf" srcId="{6FEE5AC9-6849-475F-8CC7-3ABEA324C1EC}" destId="{FD124012-F9EC-4283-8479-42E76D57B303}" srcOrd="5" destOrd="0" presId="urn:microsoft.com/office/officeart/2005/8/layout/radial4"/>
    <dgm:cxn modelId="{086743C5-5793-48C8-A1E7-1F26DCB120A5}" type="presParOf" srcId="{6FEE5AC9-6849-475F-8CC7-3ABEA324C1EC}" destId="{A55EFD64-C52A-4130-B75A-C7DC3FB9E493}"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31BD719-C44B-4E01-916B-212E19CBED36}"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US"/>
        </a:p>
      </dgm:t>
    </dgm:pt>
    <dgm:pt modelId="{7C1A7B58-BFD9-46C9-B791-DC11DE22BB8D}">
      <dgm:prSet phldrT="[Text]" custT="1"/>
      <dgm:spPr>
        <a:solidFill>
          <a:srgbClr val="318BA3"/>
        </a:solidFill>
      </dgm:spPr>
      <dgm:t>
        <a:bodyPr/>
        <a:lstStyle/>
        <a:p>
          <a:r>
            <a:rPr lang="en-US" sz="2400" dirty="0" err="1">
              <a:solidFill>
                <a:schemeClr val="bg1"/>
              </a:solidFill>
              <a:latin typeface="Cambria" panose="02040503050406030204" pitchFamily="18" charset="0"/>
              <a:cs typeface="Arial" panose="020B0604020202020204" pitchFamily="34" charset="0"/>
            </a:rPr>
            <a:t>Hằng</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số</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hấp</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dẫn</a:t>
          </a:r>
          <a:r>
            <a:rPr lang="en-US" sz="2400" dirty="0">
              <a:solidFill>
                <a:schemeClr val="bg1"/>
              </a:solidFill>
              <a:latin typeface="Cambria" panose="02040503050406030204" pitchFamily="18" charset="0"/>
              <a:cs typeface="Arial" panose="020B0604020202020204" pitchFamily="34" charset="0"/>
            </a:rPr>
            <a:t> [G </a:t>
          </a:r>
          <a:r>
            <a:rPr lang="en-US" sz="2400">
              <a:solidFill>
                <a:schemeClr val="bg1"/>
              </a:solidFill>
              <a:latin typeface="Cambria" panose="02040503050406030204" pitchFamily="18" charset="0"/>
              <a:cs typeface="Arial" panose="020B0604020202020204" pitchFamily="34" charset="0"/>
            </a:rPr>
            <a:t>= 6,67.10</a:t>
          </a:r>
          <a:r>
            <a:rPr lang="en-US" sz="2400" baseline="30000">
              <a:solidFill>
                <a:schemeClr val="bg1"/>
              </a:solidFill>
              <a:latin typeface="Cambria" panose="02040503050406030204" pitchFamily="18" charset="0"/>
              <a:cs typeface="Arial" panose="020B0604020202020204" pitchFamily="34" charset="0"/>
            </a:rPr>
            <a:t>-11 </a:t>
          </a:r>
          <a:r>
            <a:rPr lang="en-US" sz="2400" baseline="0">
              <a:solidFill>
                <a:schemeClr val="bg1"/>
              </a:solidFill>
              <a:latin typeface="Cambria" panose="02040503050406030204" pitchFamily="18" charset="0"/>
              <a:cs typeface="Arial" panose="020B0604020202020204" pitchFamily="34" charset="0"/>
            </a:rPr>
            <a:t>Nm</a:t>
          </a:r>
          <a:r>
            <a:rPr lang="en-US" sz="2400" baseline="30000">
              <a:solidFill>
                <a:schemeClr val="bg1"/>
              </a:solidFill>
              <a:latin typeface="Cambria" panose="02040503050406030204" pitchFamily="18" charset="0"/>
              <a:cs typeface="Arial" panose="020B0604020202020204" pitchFamily="34" charset="0"/>
            </a:rPr>
            <a:t>2</a:t>
          </a:r>
          <a:r>
            <a:rPr lang="en-US" sz="2400" baseline="0">
              <a:solidFill>
                <a:schemeClr val="bg1"/>
              </a:solidFill>
              <a:latin typeface="Cambria" panose="02040503050406030204" pitchFamily="18" charset="0"/>
              <a:cs typeface="Arial" panose="020B0604020202020204" pitchFamily="34" charset="0"/>
            </a:rPr>
            <a:t>/C]</a:t>
          </a:r>
          <a:endParaRPr lang="en-US" sz="2400" dirty="0">
            <a:solidFill>
              <a:schemeClr val="bg1"/>
            </a:solidFill>
            <a:latin typeface="Cambria" panose="02040503050406030204" pitchFamily="18" charset="0"/>
            <a:cs typeface="Arial" panose="020B0604020202020204" pitchFamily="34" charset="0"/>
          </a:endParaRPr>
        </a:p>
      </dgm:t>
    </dgm:pt>
    <dgm:pt modelId="{41F47069-CE0C-4459-A675-24F677E4CF46}" type="parTrans" cxnId="{5013E4C5-F551-478F-AE8C-63C002923323}">
      <dgm:prSet/>
      <dgm:spPr/>
      <dgm:t>
        <a:bodyPr/>
        <a:lstStyle/>
        <a:p>
          <a:endParaRPr lang="en-US"/>
        </a:p>
      </dgm:t>
    </dgm:pt>
    <dgm:pt modelId="{60F3702E-CD37-4BEC-AB33-2E922EFE2216}" type="sibTrans" cxnId="{5013E4C5-F551-478F-AE8C-63C002923323}">
      <dgm:prSet/>
      <dgm:spPr/>
      <dgm:t>
        <a:bodyPr/>
        <a:lstStyle/>
        <a:p>
          <a:endParaRPr lang="en-US"/>
        </a:p>
      </dgm:t>
    </dgm:pt>
    <dgm:pt modelId="{DBE7FB44-ED10-47F4-8A95-ADC4B6B3BCD8}">
      <dgm:prSet phldrT="[Text]" custT="1"/>
      <dgm:spPr>
        <a:solidFill>
          <a:srgbClr val="FFDF37"/>
        </a:solidFill>
      </dgm:spPr>
      <dgm:t>
        <a:bodyPr/>
        <a:lstStyle/>
        <a:p>
          <a:r>
            <a:rPr lang="en-US" sz="2400" dirty="0" err="1">
              <a:solidFill>
                <a:srgbClr val="33435C"/>
              </a:solidFill>
              <a:latin typeface="Cambria" panose="02040503050406030204" pitchFamily="18" charset="0"/>
              <a:cs typeface="Arial" panose="020B0604020202020204" pitchFamily="34" charset="0"/>
            </a:rPr>
            <a:t>Khối</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lượng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vật</a:t>
          </a:r>
          <a:r>
            <a:rPr lang="en-US" sz="2400" dirty="0">
              <a:solidFill>
                <a:srgbClr val="33435C"/>
              </a:solidFill>
              <a:latin typeface="Cambria" panose="02040503050406030204" pitchFamily="18" charset="0"/>
              <a:cs typeface="Arial" panose="020B0604020202020204" pitchFamily="34" charset="0"/>
            </a:rPr>
            <a:t> M (</a:t>
          </a:r>
          <a:r>
            <a:rPr lang="en-US" sz="2400" dirty="0" err="1">
              <a:solidFill>
                <a:srgbClr val="33435C"/>
              </a:solidFill>
              <a:latin typeface="Cambria" panose="02040503050406030204" pitchFamily="18" charset="0"/>
              <a:cs typeface="Arial" panose="020B0604020202020204" pitchFamily="34" charset="0"/>
            </a:rPr>
            <a:t>hằng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số</a:t>
          </a:r>
          <a:r>
            <a:rPr lang="en-US" sz="2400" dirty="0">
              <a:solidFill>
                <a:srgbClr val="33435C"/>
              </a:solidFill>
              <a:latin typeface="Cambria" panose="02040503050406030204" pitchFamily="18" charset="0"/>
              <a:cs typeface="Arial" panose="020B0604020202020204" pitchFamily="34" charset="0"/>
            </a:rPr>
            <a:t>)</a:t>
          </a:r>
        </a:p>
        <a:p>
          <a:r>
            <a:rPr lang="en-US" sz="2400" dirty="0">
              <a:solidFill>
                <a:srgbClr val="33435C"/>
              </a:solidFill>
              <a:latin typeface="Cambria" panose="02040503050406030204" pitchFamily="18" charset="0"/>
              <a:cs typeface="Arial" panose="020B0604020202020204" pitchFamily="34" charset="0"/>
            </a:rPr>
            <a:t>[kg]</a:t>
          </a:r>
        </a:p>
      </dgm:t>
    </dgm:pt>
    <dgm:pt modelId="{7527D432-CAD8-4421-B0E8-E6B7A0180AD4}" type="parTrans" cxnId="{90508B8D-CC91-4561-96BC-0CFCCD9E0915}">
      <dgm:prSet/>
      <dgm:spPr/>
      <dgm:t>
        <a:bodyPr/>
        <a:lstStyle/>
        <a:p>
          <a:endParaRPr lang="en-US"/>
        </a:p>
      </dgm:t>
    </dgm:pt>
    <dgm:pt modelId="{B179C740-C494-4004-9A4B-1B15BFE1D75E}" type="sibTrans" cxnId="{90508B8D-CC91-4561-96BC-0CFCCD9E0915}">
      <dgm:prSet/>
      <dgm:spPr/>
      <dgm:t>
        <a:bodyPr/>
        <a:lstStyle/>
        <a:p>
          <a:endParaRPr lang="en-US"/>
        </a:p>
      </dgm:t>
    </dgm:pt>
    <dgm:pt modelId="{87B97861-0C6B-4FA4-98BA-BE57982E8770}">
      <dgm:prSet phldrT="[Text]" custT="1"/>
      <dgm:spPr>
        <a:solidFill>
          <a:srgbClr val="33435C"/>
        </a:solidFill>
      </dgm:spPr>
      <dgm:t>
        <a:bodyPr/>
        <a:lstStyle/>
        <a:p>
          <a:r>
            <a:rPr lang="en-US" sz="24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dirty="0">
              <a:solidFill>
                <a:schemeClr val="bg1"/>
              </a:solidFill>
              <a:latin typeface="Cambria" panose="02040503050406030204" pitchFamily="18" charset="0"/>
              <a:cs typeface="Arial" panose="020B0604020202020204" pitchFamily="34" charset="0"/>
            </a:rPr>
            <a:t>m]</a:t>
          </a:r>
        </a:p>
      </dgm:t>
    </dgm:pt>
    <dgm:pt modelId="{A4DE35FD-117D-49E6-9CB8-7042F9B7FE4D}" type="parTrans" cxnId="{C1AF5252-E16E-4C8D-9A5D-F382982E1C25}">
      <dgm:prSet/>
      <dgm:spPr/>
      <dgm:t>
        <a:bodyPr/>
        <a:lstStyle/>
        <a:p>
          <a:endParaRPr lang="en-US"/>
        </a:p>
      </dgm:t>
    </dgm:pt>
    <dgm:pt modelId="{F87331E4-BBBB-42A5-89BF-CCF3FD172999}" type="sibTrans" cxnId="{C1AF5252-E16E-4C8D-9A5D-F382982E1C25}">
      <dgm:prSet/>
      <dgm:spPr/>
      <dgm:t>
        <a:bodyPr/>
        <a:lstStyle/>
        <a:p>
          <a:endParaRPr lang="en-US"/>
        </a:p>
      </dgm:t>
    </dgm:pt>
    <mc:AlternateContent xmlns:mc="http://schemas.openxmlformats.org/markup-compatibility/2006" xmlns:a14="http://schemas.microsoft.com/office/drawing/2010/main">
      <mc:Choice Requires="a14">
        <dgm:pt modelId="{0509601D-E264-42D4-831A-A4ACA1A3EF6F}">
          <dgm:prSet phldrT="[Text]" custT="1"/>
          <dgm:spPr>
            <a:solidFill>
              <a:schemeClr val="bg1"/>
            </a:solidFill>
            <a:ln w="28575">
              <a:solidFill>
                <a:srgbClr val="DF5A49"/>
              </a:solidFill>
            </a:ln>
          </dgm:spPr>
          <dgm:t>
            <a:bodyPr/>
            <a:lstStyle/>
            <a:p>
              <a:pPr/>
              <a14:m>
                <m:oMathPara xmlns:m="http://schemas.openxmlformats.org/officeDocument/2006/math">
                  <m:oMathParaPr>
                    <m:jc m:val="center"/>
                  </m:oMathParaPr>
                  <m:oMath xmlns:m="http://schemas.openxmlformats.org/officeDocument/2006/math">
                    <m:r>
                      <m:rPr>
                        <m:nor/>
                      </m:rPr>
                      <a:rPr lang="en-US" sz="2800" b="1" dirty="0" smtClean="0">
                        <a:solidFill>
                          <a:srgbClr val="DF5A49"/>
                        </a:solidFill>
                        <a:latin typeface="Cambria" panose="02040503050406030204" pitchFamily="18" charset="0"/>
                        <a:cs typeface="Arial" panose="020B0604020202020204" pitchFamily="34" charset="0"/>
                      </a:rPr>
                      <m:t>C</m:t>
                    </m:r>
                    <m:r>
                      <m:rPr>
                        <m:nor/>
                      </m:rPr>
                      <a:rPr lang="en-US" sz="2800" b="1" dirty="0" smtClean="0">
                        <a:solidFill>
                          <a:srgbClr val="DF5A49"/>
                        </a:solidFill>
                        <a:latin typeface="Cambria" panose="02040503050406030204" pitchFamily="18" charset="0"/>
                        <a:cs typeface="Arial" panose="020B0604020202020204" pitchFamily="34" charset="0"/>
                      </a:rPr>
                      <m:t>ườ</m:t>
                    </m:r>
                    <m:r>
                      <m:rPr>
                        <m:nor/>
                      </m:rPr>
                      <a:rPr lang="en-US" sz="2800" b="1" dirty="0" smtClean="0">
                        <a:solidFill>
                          <a:srgbClr val="DF5A49"/>
                        </a:solidFill>
                        <a:latin typeface="Cambria" panose="02040503050406030204" pitchFamily="18" charset="0"/>
                        <a:cs typeface="Arial" panose="020B0604020202020204" pitchFamily="34" charset="0"/>
                      </a:rPr>
                      <m:t>ng</m:t>
                    </m:r>
                    <m:r>
                      <m:rPr>
                        <m:nor/>
                      </m:rPr>
                      <a:rPr lang="en-US" sz="2800" b="1" dirty="0" smtClean="0">
                        <a:solidFill>
                          <a:srgbClr val="DF5A49"/>
                        </a:solidFill>
                        <a:latin typeface="Cambria" panose="02040503050406030204" pitchFamily="18" charset="0"/>
                        <a:cs typeface="Arial" panose="020B0604020202020204" pitchFamily="34" charset="0"/>
                      </a:rPr>
                      <m:t> độ </m:t>
                    </m:r>
                    <m:r>
                      <m:rPr>
                        <m:nor/>
                      </m:rPr>
                      <a:rPr lang="en-US" sz="2800" b="1" dirty="0" smtClean="0">
                        <a:solidFill>
                          <a:srgbClr val="DF5A49"/>
                        </a:solidFill>
                        <a:latin typeface="Cambria" panose="02040503050406030204" pitchFamily="18" charset="0"/>
                        <a:cs typeface="Arial" panose="020B0604020202020204" pitchFamily="34" charset="0"/>
                      </a:rPr>
                      <m:t>tr</m:t>
                    </m:r>
                    <m:r>
                      <m:rPr>
                        <m:nor/>
                      </m:rPr>
                      <a:rPr lang="en-US" sz="2800" b="1" dirty="0" smtClean="0">
                        <a:solidFill>
                          <a:srgbClr val="DF5A49"/>
                        </a:solidFill>
                        <a:latin typeface="Cambria" panose="02040503050406030204" pitchFamily="18" charset="0"/>
                        <a:cs typeface="Arial" panose="020B0604020202020204" pitchFamily="34" charset="0"/>
                      </a:rPr>
                      <m:t>ườ</m:t>
                    </m:r>
                    <m:r>
                      <m:rPr>
                        <m:nor/>
                      </m:rPr>
                      <a:rPr lang="en-US" sz="2800" b="1" dirty="0" smtClean="0">
                        <a:solidFill>
                          <a:srgbClr val="DF5A49"/>
                        </a:solidFill>
                        <a:latin typeface="Cambria" panose="02040503050406030204" pitchFamily="18" charset="0"/>
                        <a:cs typeface="Arial" panose="020B0604020202020204" pitchFamily="34" charset="0"/>
                      </a:rPr>
                      <m:t>ng</m:t>
                    </m:r>
                    <m:r>
                      <m:rPr>
                        <m:nor/>
                      </m:rPr>
                      <a:rPr lang="en-US" sz="2800" b="1" dirty="0" smtClean="0">
                        <a:solidFill>
                          <a:srgbClr val="DF5A49"/>
                        </a:solidFill>
                        <a:latin typeface="Cambria" panose="02040503050406030204" pitchFamily="18" charset="0"/>
                        <a:cs typeface="Arial" panose="020B0604020202020204" pitchFamily="34" charset="0"/>
                      </a:rPr>
                      <m:t> </m:t>
                    </m:r>
                    <m:r>
                      <m:rPr>
                        <m:nor/>
                      </m:rPr>
                      <a:rPr lang="en-US" sz="2800" b="1" dirty="0" smtClean="0">
                        <a:solidFill>
                          <a:srgbClr val="DF5A49"/>
                        </a:solidFill>
                        <a:latin typeface="Cambria" panose="02040503050406030204" pitchFamily="18" charset="0"/>
                        <a:cs typeface="Arial" panose="020B0604020202020204" pitchFamily="34" charset="0"/>
                      </a:rPr>
                      <m:t>h</m:t>
                    </m:r>
                    <m:r>
                      <m:rPr>
                        <m:nor/>
                      </m:rPr>
                      <a:rPr lang="en-US" sz="2800" b="1" dirty="0" smtClean="0">
                        <a:solidFill>
                          <a:srgbClr val="DF5A49"/>
                        </a:solidFill>
                        <a:latin typeface="Cambria" panose="02040503050406030204" pitchFamily="18" charset="0"/>
                        <a:cs typeface="Arial" panose="020B0604020202020204" pitchFamily="34" charset="0"/>
                      </a:rPr>
                      <m:t>ấ</m:t>
                    </m:r>
                    <m:r>
                      <m:rPr>
                        <m:nor/>
                      </m:rPr>
                      <a:rPr lang="en-US" sz="2800" b="1" dirty="0" smtClean="0">
                        <a:solidFill>
                          <a:srgbClr val="DF5A49"/>
                        </a:solidFill>
                        <a:latin typeface="Cambria" panose="02040503050406030204" pitchFamily="18" charset="0"/>
                        <a:cs typeface="Arial" panose="020B0604020202020204" pitchFamily="34" charset="0"/>
                      </a:rPr>
                      <m:t>p</m:t>
                    </m:r>
                    <m:r>
                      <m:rPr>
                        <m:nor/>
                      </m:rPr>
                      <a:rPr lang="en-US" sz="2800" b="1" dirty="0" smtClean="0">
                        <a:solidFill>
                          <a:srgbClr val="DF5A49"/>
                        </a:solidFill>
                        <a:latin typeface="Cambria" panose="02040503050406030204" pitchFamily="18" charset="0"/>
                        <a:cs typeface="Arial" panose="020B0604020202020204" pitchFamily="34" charset="0"/>
                      </a:rPr>
                      <m:t> </m:t>
                    </m:r>
                    <m:r>
                      <m:rPr>
                        <m:nor/>
                      </m:rPr>
                      <a:rPr lang="en-US" sz="2800" b="1" dirty="0" smtClean="0">
                        <a:solidFill>
                          <a:srgbClr val="DF5A49"/>
                        </a:solidFill>
                        <a:latin typeface="Cambria" panose="02040503050406030204" pitchFamily="18" charset="0"/>
                        <a:cs typeface="Arial" panose="020B0604020202020204" pitchFamily="34" charset="0"/>
                      </a:rPr>
                      <m:t>d</m:t>
                    </m:r>
                    <m:r>
                      <m:rPr>
                        <m:nor/>
                      </m:rPr>
                      <a:rPr lang="en-US" sz="2800" b="1" dirty="0" smtClean="0">
                        <a:solidFill>
                          <a:srgbClr val="DF5A49"/>
                        </a:solidFill>
                        <a:latin typeface="Cambria" panose="02040503050406030204" pitchFamily="18" charset="0"/>
                        <a:cs typeface="Arial" panose="020B0604020202020204" pitchFamily="34" charset="0"/>
                      </a:rPr>
                      <m:t>ẫ</m:t>
                    </m:r>
                    <m:r>
                      <m:rPr>
                        <m:nor/>
                      </m:rPr>
                      <a:rPr lang="en-US" sz="2800" b="1" dirty="0" smtClean="0">
                        <a:solidFill>
                          <a:srgbClr val="DF5A49"/>
                        </a:solidFill>
                        <a:latin typeface="Cambria" panose="02040503050406030204" pitchFamily="18" charset="0"/>
                        <a:cs typeface="Arial" panose="020B0604020202020204" pitchFamily="34" charset="0"/>
                      </a:rPr>
                      <m:t>n</m:t>
                    </m:r>
                  </m:oMath>
                </m:oMathPara>
              </a14:m>
              <a:endParaRPr lang="en-US" sz="2800" b="1" dirty="0">
                <a:solidFill>
                  <a:srgbClr val="DF5A49"/>
                </a:solidFill>
                <a:latin typeface="Cambria" panose="02040503050406030204" pitchFamily="18" charset="0"/>
                <a:cs typeface="Arial" panose="020B0604020202020204" pitchFamily="34" charset="0"/>
              </a:endParaRPr>
            </a:p>
            <a:p>
              <a14:m>
                <m:oMath xmlns:m="http://schemas.openxmlformats.org/officeDocument/2006/math">
                  <m:r>
                    <a:rPr lang="en-US" sz="2800" b="1" i="1" smtClean="0">
                      <a:solidFill>
                        <a:srgbClr val="DF5A49"/>
                      </a:solidFill>
                      <a:latin typeface="Cambria Math" panose="02040503050406030204" pitchFamily="18" charset="0"/>
                    </a:rPr>
                    <m:t>𝒈</m:t>
                  </m:r>
                  <m:r>
                    <a:rPr lang="en-US" sz="2800" b="1" i="1" smtClean="0">
                      <a:solidFill>
                        <a:srgbClr val="DF5A49"/>
                      </a:solidFill>
                      <a:latin typeface="Cambria Math" panose="02040503050406030204" pitchFamily="18" charset="0"/>
                    </a:rPr>
                    <m:t>=</m:t>
                  </m:r>
                  <m:r>
                    <a:rPr lang="en-US" sz="2800" b="1" i="1">
                      <a:solidFill>
                        <a:srgbClr val="DF5A49"/>
                      </a:solidFill>
                      <a:latin typeface="Cambria Math" panose="02040503050406030204" pitchFamily="18" charset="0"/>
                    </a:rPr>
                    <m:t>𝑮</m:t>
                  </m:r>
                  <m:f>
                    <m:fPr>
                      <m:ctrlPr>
                        <a:rPr lang="en-US" sz="2800" b="1" i="1">
                          <a:solidFill>
                            <a:srgbClr val="DF5A49"/>
                          </a:solidFill>
                          <a:latin typeface="Cambria Math" panose="02040503050406030204" pitchFamily="18" charset="0"/>
                        </a:rPr>
                      </m:ctrlPr>
                    </m:fPr>
                    <m:num>
                      <m:r>
                        <a:rPr lang="en-US" sz="2800" b="1" i="1">
                          <a:solidFill>
                            <a:srgbClr val="DF5A49"/>
                          </a:solidFill>
                          <a:latin typeface="Cambria Math" panose="02040503050406030204" pitchFamily="18" charset="0"/>
                        </a:rPr>
                        <m:t>𝑴</m:t>
                      </m:r>
                    </m:num>
                    <m:den>
                      <m:sSup>
                        <m:sSupPr>
                          <m:ctrlPr>
                            <a:rPr lang="en-US" sz="2800" b="1" i="1">
                              <a:solidFill>
                                <a:srgbClr val="DF5A49"/>
                              </a:solidFill>
                              <a:latin typeface="Cambria Math" panose="02040503050406030204" pitchFamily="18" charset="0"/>
                            </a:rPr>
                          </m:ctrlPr>
                        </m:sSupPr>
                        <m:e>
                          <m:r>
                            <a:rPr lang="en-US" sz="2800" b="1" i="1">
                              <a:solidFill>
                                <a:srgbClr val="DF5A49"/>
                              </a:solidFill>
                              <a:latin typeface="Cambria Math" panose="02040503050406030204" pitchFamily="18" charset="0"/>
                            </a:rPr>
                            <m:t>𝒓</m:t>
                          </m:r>
                        </m:e>
                        <m:sup>
                          <m:r>
                            <a:rPr lang="en-US" sz="2800" b="1" i="1">
                              <a:solidFill>
                                <a:srgbClr val="DF5A49"/>
                              </a:solidFill>
                              <a:latin typeface="Cambria Math" panose="02040503050406030204" pitchFamily="18" charset="0"/>
                            </a:rPr>
                            <m:t>𝟐</m:t>
                          </m:r>
                        </m:sup>
                      </m:sSup>
                    </m:den>
                  </m:f>
                </m:oMath>
              </a14:m>
              <a:r>
                <a:rPr lang="en-US" sz="2800" dirty="0">
                  <a:solidFill>
                    <a:srgbClr val="DF5A49"/>
                  </a:solidFill>
                  <a:latin typeface="Cambria" panose="02040503050406030204" pitchFamily="18" charset="0"/>
                  <a:cs typeface="Arial" panose="020B0604020202020204" pitchFamily="34" charset="0"/>
                </a:rPr>
                <a:t> </a:t>
              </a:r>
              <a:endParaRPr lang="en-US" sz="2800" b="1" dirty="0">
                <a:solidFill>
                  <a:srgbClr val="DF5A49"/>
                </a:solidFill>
              </a:endParaRPr>
            </a:p>
          </dgm:t>
        </dgm:pt>
      </mc:Choice>
      <mc:Fallback xmlns="">
        <dgm:pt modelId="{0509601D-E264-42D4-831A-A4ACA1A3EF6F}">
          <dgm:prSet phldrT="[Text]" custT="1"/>
          <dgm:spPr>
            <a:solidFill>
              <a:schemeClr val="bg1"/>
            </a:solidFill>
            <a:ln w="28575">
              <a:solidFill>
                <a:srgbClr val="DF5A49"/>
              </a:solidFill>
            </a:ln>
          </dgm:spPr>
          <dgm:t>
            <a:bodyPr/>
            <a:lstStyle/>
            <a:p>
              <a:pPr/>
              <a:r>
                <a:rPr lang="en-US" sz="2800" b="1" i="0" dirty="0">
                  <a:solidFill>
                    <a:srgbClr val="DF5A49"/>
                  </a:solidFill>
                  <a:latin typeface="Cambria Math" panose="02040503050406030204" pitchFamily="18" charset="0"/>
                  <a:cs typeface="Arial" panose="020B0604020202020204" pitchFamily="34" charset="0"/>
                </a:rPr>
                <a:t>"Cường độ trường hấp dẫn</a:t>
              </a:r>
              <a:r>
                <a:rPr lang="en-US" sz="2800" b="1" i="0" dirty="0">
                  <a:solidFill>
                    <a:srgbClr val="DF5A49"/>
                  </a:solidFill>
                  <a:latin typeface="Cambria" panose="02040503050406030204" pitchFamily="18" charset="0"/>
                  <a:cs typeface="Arial" panose="020B0604020202020204" pitchFamily="34" charset="0"/>
                </a:rPr>
                <a:t>"</a:t>
              </a:r>
              <a:endParaRPr lang="en-US" sz="2800" b="1" dirty="0">
                <a:solidFill>
                  <a:srgbClr val="DF5A49"/>
                </a:solidFill>
                <a:latin typeface="Cambria" panose="02040503050406030204" pitchFamily="18" charset="0"/>
                <a:cs typeface="Arial" panose="020B0604020202020204" pitchFamily="34" charset="0"/>
              </a:endParaRPr>
            </a:p>
            <a:p>
              <a:r>
                <a:rPr lang="en-US" sz="2800" b="1" i="0">
                  <a:solidFill>
                    <a:srgbClr val="DF5A49"/>
                  </a:solidFill>
                  <a:latin typeface="Cambria Math" panose="02040503050406030204" pitchFamily="18" charset="0"/>
                </a:rPr>
                <a:t>𝒈=𝑮 𝑴/𝒓^𝟐 </a:t>
              </a:r>
              <a:r>
                <a:rPr lang="en-US" sz="2800" dirty="0">
                  <a:solidFill>
                    <a:srgbClr val="DF5A49"/>
                  </a:solidFill>
                  <a:latin typeface="Cambria" panose="02040503050406030204" pitchFamily="18" charset="0"/>
                  <a:cs typeface="Arial" panose="020B0604020202020204" pitchFamily="34" charset="0"/>
                </a:rPr>
                <a:t> </a:t>
              </a:r>
              <a:endParaRPr lang="en-US" sz="2800" b="1" dirty="0">
                <a:solidFill>
                  <a:srgbClr val="DF5A49"/>
                </a:solidFill>
              </a:endParaRPr>
            </a:p>
          </dgm:t>
        </dgm:pt>
      </mc:Fallback>
    </mc:AlternateContent>
    <dgm:pt modelId="{B4E60FF1-202E-4651-9807-4F231B67C9C7}" type="sibTrans" cxnId="{120FBE71-7CA0-4A13-8DF4-40D667F64A7C}">
      <dgm:prSet/>
      <dgm:spPr/>
      <dgm:t>
        <a:bodyPr/>
        <a:lstStyle/>
        <a:p>
          <a:endParaRPr lang="en-US"/>
        </a:p>
      </dgm:t>
    </dgm:pt>
    <dgm:pt modelId="{3364FF95-180F-4635-B53A-BC0768D5C870}" type="parTrans" cxnId="{120FBE71-7CA0-4A13-8DF4-40D667F64A7C}">
      <dgm:prSet/>
      <dgm:spPr/>
      <dgm:t>
        <a:bodyPr/>
        <a:lstStyle/>
        <a:p>
          <a:endParaRPr lang="en-US"/>
        </a:p>
      </dgm:t>
    </dgm:pt>
    <dgm:pt modelId="{6FEE5AC9-6849-475F-8CC7-3ABEA324C1EC}" type="pres">
      <dgm:prSet presAssocID="{231BD719-C44B-4E01-916B-212E19CBED36}" presName="cycle" presStyleCnt="0">
        <dgm:presLayoutVars>
          <dgm:chMax val="1"/>
          <dgm:dir/>
          <dgm:animLvl val="ctr"/>
          <dgm:resizeHandles val="exact"/>
        </dgm:presLayoutVars>
      </dgm:prSet>
      <dgm:spPr/>
      <dgm:t>
        <a:bodyPr/>
        <a:lstStyle/>
        <a:p>
          <a:endParaRPr lang="en-US"/>
        </a:p>
      </dgm:t>
    </dgm:pt>
    <dgm:pt modelId="{1E5B6508-ABCE-46E4-B238-2CD41CCBD65C}" type="pres">
      <dgm:prSet presAssocID="{0509601D-E264-42D4-831A-A4ACA1A3EF6F}" presName="centerShape" presStyleLbl="node0" presStyleIdx="0" presStyleCnt="1"/>
      <dgm:spPr/>
      <dgm:t>
        <a:bodyPr/>
        <a:lstStyle/>
        <a:p>
          <a:endParaRPr lang="en-US"/>
        </a:p>
      </dgm:t>
    </dgm:pt>
    <dgm:pt modelId="{FBFAC045-A1FF-43CD-B3CB-403552C3671B}" type="pres">
      <dgm:prSet presAssocID="{41F47069-CE0C-4459-A675-24F677E4CF46}" presName="parTrans" presStyleLbl="bgSibTrans2D1" presStyleIdx="0" presStyleCnt="3"/>
      <dgm:spPr/>
      <dgm:t>
        <a:bodyPr/>
        <a:lstStyle/>
        <a:p>
          <a:endParaRPr lang="en-US"/>
        </a:p>
      </dgm:t>
    </dgm:pt>
    <dgm:pt modelId="{61A6CCAB-604D-4895-8A0E-FBA6DA3C4ADE}" type="pres">
      <dgm:prSet presAssocID="{7C1A7B58-BFD9-46C9-B791-DC11DE22BB8D}" presName="node" presStyleLbl="node1" presStyleIdx="0" presStyleCnt="3">
        <dgm:presLayoutVars>
          <dgm:bulletEnabled val="1"/>
        </dgm:presLayoutVars>
      </dgm:prSet>
      <dgm:spPr/>
      <dgm:t>
        <a:bodyPr/>
        <a:lstStyle/>
        <a:p>
          <a:endParaRPr lang="en-US"/>
        </a:p>
      </dgm:t>
    </dgm:pt>
    <dgm:pt modelId="{133D8EED-56C6-491A-AB18-CBA7D36F9D67}" type="pres">
      <dgm:prSet presAssocID="{7527D432-CAD8-4421-B0E8-E6B7A0180AD4}" presName="parTrans" presStyleLbl="bgSibTrans2D1" presStyleIdx="1" presStyleCnt="3"/>
      <dgm:spPr/>
      <dgm:t>
        <a:bodyPr/>
        <a:lstStyle/>
        <a:p>
          <a:endParaRPr lang="en-US"/>
        </a:p>
      </dgm:t>
    </dgm:pt>
    <dgm:pt modelId="{8E7B7A41-D683-42D9-A695-FD157767C156}" type="pres">
      <dgm:prSet presAssocID="{DBE7FB44-ED10-47F4-8A95-ADC4B6B3BCD8}" presName="node" presStyleLbl="node1" presStyleIdx="1" presStyleCnt="3">
        <dgm:presLayoutVars>
          <dgm:bulletEnabled val="1"/>
        </dgm:presLayoutVars>
      </dgm:prSet>
      <dgm:spPr/>
      <dgm:t>
        <a:bodyPr/>
        <a:lstStyle/>
        <a:p>
          <a:endParaRPr lang="en-US"/>
        </a:p>
      </dgm:t>
    </dgm:pt>
    <dgm:pt modelId="{FD124012-F9EC-4283-8479-42E76D57B303}" type="pres">
      <dgm:prSet presAssocID="{A4DE35FD-117D-49E6-9CB8-7042F9B7FE4D}" presName="parTrans" presStyleLbl="bgSibTrans2D1" presStyleIdx="2" presStyleCnt="3"/>
      <dgm:spPr/>
      <dgm:t>
        <a:bodyPr/>
        <a:lstStyle/>
        <a:p>
          <a:endParaRPr lang="en-US"/>
        </a:p>
      </dgm:t>
    </dgm:pt>
    <dgm:pt modelId="{A55EFD64-C52A-4130-B75A-C7DC3FB9E493}" type="pres">
      <dgm:prSet presAssocID="{87B97861-0C6B-4FA4-98BA-BE57982E8770}" presName="node" presStyleLbl="node1" presStyleIdx="2" presStyleCnt="3">
        <dgm:presLayoutVars>
          <dgm:bulletEnabled val="1"/>
        </dgm:presLayoutVars>
      </dgm:prSet>
      <dgm:spPr/>
      <dgm:t>
        <a:bodyPr/>
        <a:lstStyle/>
        <a:p>
          <a:endParaRPr lang="en-US"/>
        </a:p>
      </dgm:t>
    </dgm:pt>
  </dgm:ptLst>
  <dgm:cxnLst>
    <dgm:cxn modelId="{0BC511A0-2087-4FD3-9564-E2A373385DF2}" type="presOf" srcId="{231BD719-C44B-4E01-916B-212E19CBED36}" destId="{6FEE5AC9-6849-475F-8CC7-3ABEA324C1EC}" srcOrd="0" destOrd="0" presId="urn:microsoft.com/office/officeart/2005/8/layout/radial4"/>
    <dgm:cxn modelId="{5013E4C5-F551-478F-AE8C-63C002923323}" srcId="{0509601D-E264-42D4-831A-A4ACA1A3EF6F}" destId="{7C1A7B58-BFD9-46C9-B791-DC11DE22BB8D}" srcOrd="0" destOrd="0" parTransId="{41F47069-CE0C-4459-A675-24F677E4CF46}" sibTransId="{60F3702E-CD37-4BEC-AB33-2E922EFE2216}"/>
    <dgm:cxn modelId="{90508B8D-CC91-4561-96BC-0CFCCD9E0915}" srcId="{0509601D-E264-42D4-831A-A4ACA1A3EF6F}" destId="{DBE7FB44-ED10-47F4-8A95-ADC4B6B3BCD8}" srcOrd="1" destOrd="0" parTransId="{7527D432-CAD8-4421-B0E8-E6B7A0180AD4}" sibTransId="{B179C740-C494-4004-9A4B-1B15BFE1D75E}"/>
    <dgm:cxn modelId="{1F13B23F-EB5B-454B-A8AF-BCFD0E320C0C}" type="presOf" srcId="{7527D432-CAD8-4421-B0E8-E6B7A0180AD4}" destId="{133D8EED-56C6-491A-AB18-CBA7D36F9D67}" srcOrd="0" destOrd="0" presId="urn:microsoft.com/office/officeart/2005/8/layout/radial4"/>
    <dgm:cxn modelId="{120FBE71-7CA0-4A13-8DF4-40D667F64A7C}" srcId="{231BD719-C44B-4E01-916B-212E19CBED36}" destId="{0509601D-E264-42D4-831A-A4ACA1A3EF6F}" srcOrd="0" destOrd="0" parTransId="{3364FF95-180F-4635-B53A-BC0768D5C870}" sibTransId="{B4E60FF1-202E-4651-9807-4F231B67C9C7}"/>
    <dgm:cxn modelId="{839D72F9-AAEC-4718-90DF-FFE5525145A9}" type="presOf" srcId="{0509601D-E264-42D4-831A-A4ACA1A3EF6F}" destId="{1E5B6508-ABCE-46E4-B238-2CD41CCBD65C}" srcOrd="0" destOrd="0" presId="urn:microsoft.com/office/officeart/2005/8/layout/radial4"/>
    <dgm:cxn modelId="{F9090D45-CF2E-46A1-A444-7A469DB01FBC}" type="presOf" srcId="{87B97861-0C6B-4FA4-98BA-BE57982E8770}" destId="{A55EFD64-C52A-4130-B75A-C7DC3FB9E493}" srcOrd="0" destOrd="0" presId="urn:microsoft.com/office/officeart/2005/8/layout/radial4"/>
    <dgm:cxn modelId="{6DEC6376-8629-4AD5-903A-3F8522E14F85}" type="presOf" srcId="{41F47069-CE0C-4459-A675-24F677E4CF46}" destId="{FBFAC045-A1FF-43CD-B3CB-403552C3671B}" srcOrd="0" destOrd="0" presId="urn:microsoft.com/office/officeart/2005/8/layout/radial4"/>
    <dgm:cxn modelId="{C1AF5252-E16E-4C8D-9A5D-F382982E1C25}" srcId="{0509601D-E264-42D4-831A-A4ACA1A3EF6F}" destId="{87B97861-0C6B-4FA4-98BA-BE57982E8770}" srcOrd="2" destOrd="0" parTransId="{A4DE35FD-117D-49E6-9CB8-7042F9B7FE4D}" sibTransId="{F87331E4-BBBB-42A5-89BF-CCF3FD172999}"/>
    <dgm:cxn modelId="{CEF24780-B860-40DF-8A90-4419F6E398A8}" type="presOf" srcId="{A4DE35FD-117D-49E6-9CB8-7042F9B7FE4D}" destId="{FD124012-F9EC-4283-8479-42E76D57B303}" srcOrd="0" destOrd="0" presId="urn:microsoft.com/office/officeart/2005/8/layout/radial4"/>
    <dgm:cxn modelId="{2CEB21C3-FC7A-4C36-AAAB-DE780F852365}" type="presOf" srcId="{DBE7FB44-ED10-47F4-8A95-ADC4B6B3BCD8}" destId="{8E7B7A41-D683-42D9-A695-FD157767C156}" srcOrd="0" destOrd="0" presId="urn:microsoft.com/office/officeart/2005/8/layout/radial4"/>
    <dgm:cxn modelId="{1C0E71CD-65D6-4764-9D36-03749217B2BC}" type="presOf" srcId="{7C1A7B58-BFD9-46C9-B791-DC11DE22BB8D}" destId="{61A6CCAB-604D-4895-8A0E-FBA6DA3C4ADE}" srcOrd="0" destOrd="0" presId="urn:microsoft.com/office/officeart/2005/8/layout/radial4"/>
    <dgm:cxn modelId="{3545FEF5-7C3F-4E88-8E4A-DB36AA0F7320}" type="presParOf" srcId="{6FEE5AC9-6849-475F-8CC7-3ABEA324C1EC}" destId="{1E5B6508-ABCE-46E4-B238-2CD41CCBD65C}" srcOrd="0" destOrd="0" presId="urn:microsoft.com/office/officeart/2005/8/layout/radial4"/>
    <dgm:cxn modelId="{1BDB730D-AAFB-45AD-978D-6BB0D806D22B}" type="presParOf" srcId="{6FEE5AC9-6849-475F-8CC7-3ABEA324C1EC}" destId="{FBFAC045-A1FF-43CD-B3CB-403552C3671B}" srcOrd="1" destOrd="0" presId="urn:microsoft.com/office/officeart/2005/8/layout/radial4"/>
    <dgm:cxn modelId="{F0801A6E-7F50-441E-9B60-AD7348D1FA9A}" type="presParOf" srcId="{6FEE5AC9-6849-475F-8CC7-3ABEA324C1EC}" destId="{61A6CCAB-604D-4895-8A0E-FBA6DA3C4ADE}" srcOrd="2" destOrd="0" presId="urn:microsoft.com/office/officeart/2005/8/layout/radial4"/>
    <dgm:cxn modelId="{84AE37E5-F831-4BA8-B000-E0F8228451CF}" type="presParOf" srcId="{6FEE5AC9-6849-475F-8CC7-3ABEA324C1EC}" destId="{133D8EED-56C6-491A-AB18-CBA7D36F9D67}" srcOrd="3" destOrd="0" presId="urn:microsoft.com/office/officeart/2005/8/layout/radial4"/>
    <dgm:cxn modelId="{19BA13D6-B6D0-4056-9C89-B2AC89D558F7}" type="presParOf" srcId="{6FEE5AC9-6849-475F-8CC7-3ABEA324C1EC}" destId="{8E7B7A41-D683-42D9-A695-FD157767C156}" srcOrd="4" destOrd="0" presId="urn:microsoft.com/office/officeart/2005/8/layout/radial4"/>
    <dgm:cxn modelId="{84D534CC-D902-42CD-A525-62AA3F3A63AB}" type="presParOf" srcId="{6FEE5AC9-6849-475F-8CC7-3ABEA324C1EC}" destId="{FD124012-F9EC-4283-8479-42E76D57B303}" srcOrd="5" destOrd="0" presId="urn:microsoft.com/office/officeart/2005/8/layout/radial4"/>
    <dgm:cxn modelId="{086743C5-5793-48C8-A1E7-1F26DCB120A5}" type="presParOf" srcId="{6FEE5AC9-6849-475F-8CC7-3ABEA324C1EC}" destId="{A55EFD64-C52A-4130-B75A-C7DC3FB9E493}" srcOrd="6" destOrd="0" presId="urn:microsoft.com/office/officeart/2005/8/layout/radial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31BD719-C44B-4E01-916B-212E19CBED36}"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US"/>
        </a:p>
      </dgm:t>
    </dgm:pt>
    <dgm:pt modelId="{7C1A7B58-BFD9-46C9-B791-DC11DE22BB8D}">
      <dgm:prSet phldrT="[Text]" custT="1"/>
      <dgm:spPr>
        <a:solidFill>
          <a:srgbClr val="318BA3"/>
        </a:solidFill>
      </dgm:spPr>
      <dgm:t>
        <a:bodyPr/>
        <a:lstStyle/>
        <a:p>
          <a:r>
            <a:rPr lang="en-US" sz="2400" dirty="0" err="1">
              <a:solidFill>
                <a:schemeClr val="bg1"/>
              </a:solidFill>
              <a:latin typeface="Cambria" panose="02040503050406030204" pitchFamily="18" charset="0"/>
              <a:cs typeface="Arial" panose="020B0604020202020204" pitchFamily="34" charset="0"/>
            </a:rPr>
            <a:t>Hằng</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số</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hấp</a:t>
          </a:r>
          <a:r>
            <a:rPr lang="en-US" sz="2400" dirty="0">
              <a:solidFill>
                <a:schemeClr val="bg1"/>
              </a:solidFill>
              <a:latin typeface="Cambria" panose="02040503050406030204" pitchFamily="18" charset="0"/>
              <a:cs typeface="Arial" panose="020B0604020202020204" pitchFamily="34" charset="0"/>
            </a:rPr>
            <a:t> </a:t>
          </a:r>
          <a:r>
            <a:rPr lang="en-US" sz="2400" dirty="0" err="1">
              <a:solidFill>
                <a:schemeClr val="bg1"/>
              </a:solidFill>
              <a:latin typeface="Cambria" panose="02040503050406030204" pitchFamily="18" charset="0"/>
              <a:cs typeface="Arial" panose="020B0604020202020204" pitchFamily="34" charset="0"/>
            </a:rPr>
            <a:t>dẫn</a:t>
          </a:r>
          <a:r>
            <a:rPr lang="en-US" sz="2400" dirty="0">
              <a:solidFill>
                <a:schemeClr val="bg1"/>
              </a:solidFill>
              <a:latin typeface="Cambria" panose="02040503050406030204" pitchFamily="18" charset="0"/>
              <a:cs typeface="Arial" panose="020B0604020202020204" pitchFamily="34" charset="0"/>
            </a:rPr>
            <a:t> [G </a:t>
          </a:r>
          <a:r>
            <a:rPr lang="en-US" sz="2400">
              <a:solidFill>
                <a:schemeClr val="bg1"/>
              </a:solidFill>
              <a:latin typeface="Cambria" panose="02040503050406030204" pitchFamily="18" charset="0"/>
              <a:cs typeface="Arial" panose="020B0604020202020204" pitchFamily="34" charset="0"/>
            </a:rPr>
            <a:t>= 6,67.10</a:t>
          </a:r>
          <a:r>
            <a:rPr lang="en-US" sz="2400" baseline="30000">
              <a:solidFill>
                <a:schemeClr val="bg1"/>
              </a:solidFill>
              <a:latin typeface="Cambria" panose="02040503050406030204" pitchFamily="18" charset="0"/>
              <a:cs typeface="Arial" panose="020B0604020202020204" pitchFamily="34" charset="0"/>
            </a:rPr>
            <a:t>-11 </a:t>
          </a:r>
          <a:r>
            <a:rPr lang="en-US" sz="2400" baseline="0">
              <a:solidFill>
                <a:schemeClr val="bg1"/>
              </a:solidFill>
              <a:latin typeface="Cambria" panose="02040503050406030204" pitchFamily="18" charset="0"/>
              <a:cs typeface="Arial" panose="020B0604020202020204" pitchFamily="34" charset="0"/>
            </a:rPr>
            <a:t>Nm</a:t>
          </a:r>
          <a:r>
            <a:rPr lang="en-US" sz="2400" baseline="30000">
              <a:solidFill>
                <a:schemeClr val="bg1"/>
              </a:solidFill>
              <a:latin typeface="Cambria" panose="02040503050406030204" pitchFamily="18" charset="0"/>
              <a:cs typeface="Arial" panose="020B0604020202020204" pitchFamily="34" charset="0"/>
            </a:rPr>
            <a:t>2</a:t>
          </a:r>
          <a:r>
            <a:rPr lang="en-US" sz="2400" baseline="0">
              <a:solidFill>
                <a:schemeClr val="bg1"/>
              </a:solidFill>
              <a:latin typeface="Cambria" panose="02040503050406030204" pitchFamily="18" charset="0"/>
              <a:cs typeface="Arial" panose="020B0604020202020204" pitchFamily="34" charset="0"/>
            </a:rPr>
            <a:t>/C]</a:t>
          </a:r>
          <a:endParaRPr lang="en-US" sz="2400" dirty="0">
            <a:solidFill>
              <a:schemeClr val="bg1"/>
            </a:solidFill>
            <a:latin typeface="Cambria" panose="02040503050406030204" pitchFamily="18" charset="0"/>
            <a:cs typeface="Arial" panose="020B0604020202020204" pitchFamily="34" charset="0"/>
          </a:endParaRPr>
        </a:p>
      </dgm:t>
    </dgm:pt>
    <dgm:pt modelId="{41F47069-CE0C-4459-A675-24F677E4CF46}" type="parTrans" cxnId="{5013E4C5-F551-478F-AE8C-63C002923323}">
      <dgm:prSet/>
      <dgm:spPr/>
      <dgm:t>
        <a:bodyPr/>
        <a:lstStyle/>
        <a:p>
          <a:endParaRPr lang="en-US"/>
        </a:p>
      </dgm:t>
    </dgm:pt>
    <dgm:pt modelId="{60F3702E-CD37-4BEC-AB33-2E922EFE2216}" type="sibTrans" cxnId="{5013E4C5-F551-478F-AE8C-63C002923323}">
      <dgm:prSet/>
      <dgm:spPr/>
      <dgm:t>
        <a:bodyPr/>
        <a:lstStyle/>
        <a:p>
          <a:endParaRPr lang="en-US"/>
        </a:p>
      </dgm:t>
    </dgm:pt>
    <dgm:pt modelId="{DBE7FB44-ED10-47F4-8A95-ADC4B6B3BCD8}">
      <dgm:prSet phldrT="[Text]" custT="1"/>
      <dgm:spPr>
        <a:solidFill>
          <a:srgbClr val="FFDF37"/>
        </a:solidFill>
      </dgm:spPr>
      <dgm:t>
        <a:bodyPr/>
        <a:lstStyle/>
        <a:p>
          <a:r>
            <a:rPr lang="en-US" sz="2400" dirty="0" err="1">
              <a:solidFill>
                <a:srgbClr val="33435C"/>
              </a:solidFill>
              <a:latin typeface="Cambria" panose="02040503050406030204" pitchFamily="18" charset="0"/>
              <a:cs typeface="Arial" panose="020B0604020202020204" pitchFamily="34" charset="0"/>
            </a:rPr>
            <a:t>Khối</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lượng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vật</a:t>
          </a:r>
          <a:r>
            <a:rPr lang="en-US" sz="2400" dirty="0">
              <a:solidFill>
                <a:srgbClr val="33435C"/>
              </a:solidFill>
              <a:latin typeface="Cambria" panose="02040503050406030204" pitchFamily="18" charset="0"/>
              <a:cs typeface="Arial" panose="020B0604020202020204" pitchFamily="34" charset="0"/>
            </a:rPr>
            <a:t> M (</a:t>
          </a:r>
          <a:r>
            <a:rPr lang="en-US" sz="2400" dirty="0" err="1">
              <a:solidFill>
                <a:srgbClr val="33435C"/>
              </a:solidFill>
              <a:latin typeface="Cambria" panose="02040503050406030204" pitchFamily="18" charset="0"/>
              <a:cs typeface="Arial" panose="020B0604020202020204" pitchFamily="34" charset="0"/>
            </a:rPr>
            <a:t>hằng</a:t>
          </a:r>
          <a:r>
            <a:rPr lang="en-US" sz="2400" dirty="0">
              <a:solidFill>
                <a:srgbClr val="33435C"/>
              </a:solidFill>
              <a:latin typeface="Cambria" panose="02040503050406030204" pitchFamily="18" charset="0"/>
              <a:cs typeface="Arial" panose="020B0604020202020204" pitchFamily="34" charset="0"/>
            </a:rPr>
            <a:t> </a:t>
          </a:r>
          <a:r>
            <a:rPr lang="en-US" sz="2400" dirty="0" err="1">
              <a:solidFill>
                <a:srgbClr val="33435C"/>
              </a:solidFill>
              <a:latin typeface="Cambria" panose="02040503050406030204" pitchFamily="18" charset="0"/>
              <a:cs typeface="Arial" panose="020B0604020202020204" pitchFamily="34" charset="0"/>
            </a:rPr>
            <a:t>số</a:t>
          </a:r>
          <a:r>
            <a:rPr lang="en-US" sz="2400" dirty="0">
              <a:solidFill>
                <a:srgbClr val="33435C"/>
              </a:solidFill>
              <a:latin typeface="Cambria" panose="02040503050406030204" pitchFamily="18" charset="0"/>
              <a:cs typeface="Arial" panose="020B0604020202020204" pitchFamily="34" charset="0"/>
            </a:rPr>
            <a:t>)</a:t>
          </a:r>
        </a:p>
        <a:p>
          <a:r>
            <a:rPr lang="en-US" sz="2400" dirty="0">
              <a:solidFill>
                <a:srgbClr val="33435C"/>
              </a:solidFill>
              <a:latin typeface="Cambria" panose="02040503050406030204" pitchFamily="18" charset="0"/>
              <a:cs typeface="Arial" panose="020B0604020202020204" pitchFamily="34" charset="0"/>
            </a:rPr>
            <a:t>[kg]</a:t>
          </a:r>
        </a:p>
      </dgm:t>
    </dgm:pt>
    <dgm:pt modelId="{7527D432-CAD8-4421-B0E8-E6B7A0180AD4}" type="parTrans" cxnId="{90508B8D-CC91-4561-96BC-0CFCCD9E0915}">
      <dgm:prSet/>
      <dgm:spPr/>
      <dgm:t>
        <a:bodyPr/>
        <a:lstStyle/>
        <a:p>
          <a:endParaRPr lang="en-US"/>
        </a:p>
      </dgm:t>
    </dgm:pt>
    <dgm:pt modelId="{B179C740-C494-4004-9A4B-1B15BFE1D75E}" type="sibTrans" cxnId="{90508B8D-CC91-4561-96BC-0CFCCD9E0915}">
      <dgm:prSet/>
      <dgm:spPr/>
      <dgm:t>
        <a:bodyPr/>
        <a:lstStyle/>
        <a:p>
          <a:endParaRPr lang="en-US"/>
        </a:p>
      </dgm:t>
    </dgm:pt>
    <dgm:pt modelId="{87B97861-0C6B-4FA4-98BA-BE57982E8770}">
      <dgm:prSet phldrT="[Text]" custT="1"/>
      <dgm:spPr>
        <a:solidFill>
          <a:srgbClr val="33435C"/>
        </a:solidFill>
      </dgm:spPr>
      <dgm:t>
        <a:bodyPr/>
        <a:lstStyle/>
        <a:p>
          <a:r>
            <a:rPr lang="en-US" sz="24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dirty="0">
              <a:solidFill>
                <a:schemeClr val="bg1"/>
              </a:solidFill>
              <a:latin typeface="Cambria" panose="02040503050406030204" pitchFamily="18" charset="0"/>
              <a:cs typeface="Arial" panose="020B0604020202020204" pitchFamily="34" charset="0"/>
            </a:rPr>
            <a:t>m]</a:t>
          </a:r>
        </a:p>
      </dgm:t>
    </dgm:pt>
    <dgm:pt modelId="{A4DE35FD-117D-49E6-9CB8-7042F9B7FE4D}" type="parTrans" cxnId="{C1AF5252-E16E-4C8D-9A5D-F382982E1C25}">
      <dgm:prSet/>
      <dgm:spPr/>
      <dgm:t>
        <a:bodyPr/>
        <a:lstStyle/>
        <a:p>
          <a:endParaRPr lang="en-US"/>
        </a:p>
      </dgm:t>
    </dgm:pt>
    <dgm:pt modelId="{F87331E4-BBBB-42A5-89BF-CCF3FD172999}" type="sibTrans" cxnId="{C1AF5252-E16E-4C8D-9A5D-F382982E1C25}">
      <dgm:prSet/>
      <dgm:spPr/>
      <dgm:t>
        <a:bodyPr/>
        <a:lstStyle/>
        <a:p>
          <a:endParaRPr lang="en-US"/>
        </a:p>
      </dgm:t>
    </dgm:pt>
    <dgm:pt modelId="{0509601D-E264-42D4-831A-A4ACA1A3EF6F}">
      <dgm:prSet phldrT="[Text]" custT="1"/>
      <dgm:spPr>
        <a:blipFill>
          <a:blip xmlns:r="http://schemas.openxmlformats.org/officeDocument/2006/relationships" r:embed="rId1"/>
          <a:stretch>
            <a:fillRect/>
          </a:stretch>
        </a:blipFill>
        <a:ln w="28575">
          <a:solidFill>
            <a:srgbClr val="DF5A49"/>
          </a:solidFill>
        </a:ln>
      </dgm:spPr>
      <dgm:t>
        <a:bodyPr/>
        <a:lstStyle/>
        <a:p>
          <a:r>
            <a:rPr lang="vi-VN">
              <a:noFill/>
            </a:rPr>
            <a:t> </a:t>
          </a:r>
        </a:p>
      </dgm:t>
    </dgm:pt>
    <dgm:pt modelId="{B4E60FF1-202E-4651-9807-4F231B67C9C7}" type="sibTrans" cxnId="{120FBE71-7CA0-4A13-8DF4-40D667F64A7C}">
      <dgm:prSet/>
      <dgm:spPr/>
      <dgm:t>
        <a:bodyPr/>
        <a:lstStyle/>
        <a:p>
          <a:endParaRPr lang="en-US"/>
        </a:p>
      </dgm:t>
    </dgm:pt>
    <dgm:pt modelId="{3364FF95-180F-4635-B53A-BC0768D5C870}" type="parTrans" cxnId="{120FBE71-7CA0-4A13-8DF4-40D667F64A7C}">
      <dgm:prSet/>
      <dgm:spPr/>
      <dgm:t>
        <a:bodyPr/>
        <a:lstStyle/>
        <a:p>
          <a:endParaRPr lang="en-US"/>
        </a:p>
      </dgm:t>
    </dgm:pt>
    <dgm:pt modelId="{6FEE5AC9-6849-475F-8CC7-3ABEA324C1EC}" type="pres">
      <dgm:prSet presAssocID="{231BD719-C44B-4E01-916B-212E19CBED36}" presName="cycle" presStyleCnt="0">
        <dgm:presLayoutVars>
          <dgm:chMax val="1"/>
          <dgm:dir/>
          <dgm:animLvl val="ctr"/>
          <dgm:resizeHandles val="exact"/>
        </dgm:presLayoutVars>
      </dgm:prSet>
      <dgm:spPr/>
    </dgm:pt>
    <dgm:pt modelId="{1E5B6508-ABCE-46E4-B238-2CD41CCBD65C}" type="pres">
      <dgm:prSet presAssocID="{0509601D-E264-42D4-831A-A4ACA1A3EF6F}" presName="centerShape" presStyleLbl="node0" presStyleIdx="0" presStyleCnt="1"/>
      <dgm:spPr/>
    </dgm:pt>
    <dgm:pt modelId="{FBFAC045-A1FF-43CD-B3CB-403552C3671B}" type="pres">
      <dgm:prSet presAssocID="{41F47069-CE0C-4459-A675-24F677E4CF46}" presName="parTrans" presStyleLbl="bgSibTrans2D1" presStyleIdx="0" presStyleCnt="3"/>
      <dgm:spPr/>
    </dgm:pt>
    <dgm:pt modelId="{61A6CCAB-604D-4895-8A0E-FBA6DA3C4ADE}" type="pres">
      <dgm:prSet presAssocID="{7C1A7B58-BFD9-46C9-B791-DC11DE22BB8D}" presName="node" presStyleLbl="node1" presStyleIdx="0" presStyleCnt="3">
        <dgm:presLayoutVars>
          <dgm:bulletEnabled val="1"/>
        </dgm:presLayoutVars>
      </dgm:prSet>
      <dgm:spPr/>
    </dgm:pt>
    <dgm:pt modelId="{133D8EED-56C6-491A-AB18-CBA7D36F9D67}" type="pres">
      <dgm:prSet presAssocID="{7527D432-CAD8-4421-B0E8-E6B7A0180AD4}" presName="parTrans" presStyleLbl="bgSibTrans2D1" presStyleIdx="1" presStyleCnt="3"/>
      <dgm:spPr/>
    </dgm:pt>
    <dgm:pt modelId="{8E7B7A41-D683-42D9-A695-FD157767C156}" type="pres">
      <dgm:prSet presAssocID="{DBE7FB44-ED10-47F4-8A95-ADC4B6B3BCD8}" presName="node" presStyleLbl="node1" presStyleIdx="1" presStyleCnt="3">
        <dgm:presLayoutVars>
          <dgm:bulletEnabled val="1"/>
        </dgm:presLayoutVars>
      </dgm:prSet>
      <dgm:spPr/>
    </dgm:pt>
    <dgm:pt modelId="{FD124012-F9EC-4283-8479-42E76D57B303}" type="pres">
      <dgm:prSet presAssocID="{A4DE35FD-117D-49E6-9CB8-7042F9B7FE4D}" presName="parTrans" presStyleLbl="bgSibTrans2D1" presStyleIdx="2" presStyleCnt="3"/>
      <dgm:spPr/>
    </dgm:pt>
    <dgm:pt modelId="{A55EFD64-C52A-4130-B75A-C7DC3FB9E493}" type="pres">
      <dgm:prSet presAssocID="{87B97861-0C6B-4FA4-98BA-BE57982E8770}" presName="node" presStyleLbl="node1" presStyleIdx="2" presStyleCnt="3">
        <dgm:presLayoutVars>
          <dgm:bulletEnabled val="1"/>
        </dgm:presLayoutVars>
      </dgm:prSet>
      <dgm:spPr/>
    </dgm:pt>
  </dgm:ptLst>
  <dgm:cxnLst>
    <dgm:cxn modelId="{1F13B23F-EB5B-454B-A8AF-BCFD0E320C0C}" type="presOf" srcId="{7527D432-CAD8-4421-B0E8-E6B7A0180AD4}" destId="{133D8EED-56C6-491A-AB18-CBA7D36F9D67}" srcOrd="0" destOrd="0" presId="urn:microsoft.com/office/officeart/2005/8/layout/radial4"/>
    <dgm:cxn modelId="{F9090D45-CF2E-46A1-A444-7A469DB01FBC}" type="presOf" srcId="{87B97861-0C6B-4FA4-98BA-BE57982E8770}" destId="{A55EFD64-C52A-4130-B75A-C7DC3FB9E493}" srcOrd="0" destOrd="0" presId="urn:microsoft.com/office/officeart/2005/8/layout/radial4"/>
    <dgm:cxn modelId="{120FBE71-7CA0-4A13-8DF4-40D667F64A7C}" srcId="{231BD719-C44B-4E01-916B-212E19CBED36}" destId="{0509601D-E264-42D4-831A-A4ACA1A3EF6F}" srcOrd="0" destOrd="0" parTransId="{3364FF95-180F-4635-B53A-BC0768D5C870}" sibTransId="{B4E60FF1-202E-4651-9807-4F231B67C9C7}"/>
    <dgm:cxn modelId="{C1AF5252-E16E-4C8D-9A5D-F382982E1C25}" srcId="{0509601D-E264-42D4-831A-A4ACA1A3EF6F}" destId="{87B97861-0C6B-4FA4-98BA-BE57982E8770}" srcOrd="2" destOrd="0" parTransId="{A4DE35FD-117D-49E6-9CB8-7042F9B7FE4D}" sibTransId="{F87331E4-BBBB-42A5-89BF-CCF3FD172999}"/>
    <dgm:cxn modelId="{6DEC6376-8629-4AD5-903A-3F8522E14F85}" type="presOf" srcId="{41F47069-CE0C-4459-A675-24F677E4CF46}" destId="{FBFAC045-A1FF-43CD-B3CB-403552C3671B}" srcOrd="0" destOrd="0" presId="urn:microsoft.com/office/officeart/2005/8/layout/radial4"/>
    <dgm:cxn modelId="{CEF24780-B860-40DF-8A90-4419F6E398A8}" type="presOf" srcId="{A4DE35FD-117D-49E6-9CB8-7042F9B7FE4D}" destId="{FD124012-F9EC-4283-8479-42E76D57B303}" srcOrd="0" destOrd="0" presId="urn:microsoft.com/office/officeart/2005/8/layout/radial4"/>
    <dgm:cxn modelId="{90508B8D-CC91-4561-96BC-0CFCCD9E0915}" srcId="{0509601D-E264-42D4-831A-A4ACA1A3EF6F}" destId="{DBE7FB44-ED10-47F4-8A95-ADC4B6B3BCD8}" srcOrd="1" destOrd="0" parTransId="{7527D432-CAD8-4421-B0E8-E6B7A0180AD4}" sibTransId="{B179C740-C494-4004-9A4B-1B15BFE1D75E}"/>
    <dgm:cxn modelId="{0BC511A0-2087-4FD3-9564-E2A373385DF2}" type="presOf" srcId="{231BD719-C44B-4E01-916B-212E19CBED36}" destId="{6FEE5AC9-6849-475F-8CC7-3ABEA324C1EC}" srcOrd="0" destOrd="0" presId="urn:microsoft.com/office/officeart/2005/8/layout/radial4"/>
    <dgm:cxn modelId="{2CEB21C3-FC7A-4C36-AAAB-DE780F852365}" type="presOf" srcId="{DBE7FB44-ED10-47F4-8A95-ADC4B6B3BCD8}" destId="{8E7B7A41-D683-42D9-A695-FD157767C156}" srcOrd="0" destOrd="0" presId="urn:microsoft.com/office/officeart/2005/8/layout/radial4"/>
    <dgm:cxn modelId="{5013E4C5-F551-478F-AE8C-63C002923323}" srcId="{0509601D-E264-42D4-831A-A4ACA1A3EF6F}" destId="{7C1A7B58-BFD9-46C9-B791-DC11DE22BB8D}" srcOrd="0" destOrd="0" parTransId="{41F47069-CE0C-4459-A675-24F677E4CF46}" sibTransId="{60F3702E-CD37-4BEC-AB33-2E922EFE2216}"/>
    <dgm:cxn modelId="{1C0E71CD-65D6-4764-9D36-03749217B2BC}" type="presOf" srcId="{7C1A7B58-BFD9-46C9-B791-DC11DE22BB8D}" destId="{61A6CCAB-604D-4895-8A0E-FBA6DA3C4ADE}" srcOrd="0" destOrd="0" presId="urn:microsoft.com/office/officeart/2005/8/layout/radial4"/>
    <dgm:cxn modelId="{839D72F9-AAEC-4718-90DF-FFE5525145A9}" type="presOf" srcId="{0509601D-E264-42D4-831A-A4ACA1A3EF6F}" destId="{1E5B6508-ABCE-46E4-B238-2CD41CCBD65C}" srcOrd="0" destOrd="0" presId="urn:microsoft.com/office/officeart/2005/8/layout/radial4"/>
    <dgm:cxn modelId="{3545FEF5-7C3F-4E88-8E4A-DB36AA0F7320}" type="presParOf" srcId="{6FEE5AC9-6849-475F-8CC7-3ABEA324C1EC}" destId="{1E5B6508-ABCE-46E4-B238-2CD41CCBD65C}" srcOrd="0" destOrd="0" presId="urn:microsoft.com/office/officeart/2005/8/layout/radial4"/>
    <dgm:cxn modelId="{1BDB730D-AAFB-45AD-978D-6BB0D806D22B}" type="presParOf" srcId="{6FEE5AC9-6849-475F-8CC7-3ABEA324C1EC}" destId="{FBFAC045-A1FF-43CD-B3CB-403552C3671B}" srcOrd="1" destOrd="0" presId="urn:microsoft.com/office/officeart/2005/8/layout/radial4"/>
    <dgm:cxn modelId="{F0801A6E-7F50-441E-9B60-AD7348D1FA9A}" type="presParOf" srcId="{6FEE5AC9-6849-475F-8CC7-3ABEA324C1EC}" destId="{61A6CCAB-604D-4895-8A0E-FBA6DA3C4ADE}" srcOrd="2" destOrd="0" presId="urn:microsoft.com/office/officeart/2005/8/layout/radial4"/>
    <dgm:cxn modelId="{84AE37E5-F831-4BA8-B000-E0F8228451CF}" type="presParOf" srcId="{6FEE5AC9-6849-475F-8CC7-3ABEA324C1EC}" destId="{133D8EED-56C6-491A-AB18-CBA7D36F9D67}" srcOrd="3" destOrd="0" presId="urn:microsoft.com/office/officeart/2005/8/layout/radial4"/>
    <dgm:cxn modelId="{19BA13D6-B6D0-4056-9C89-B2AC89D558F7}" type="presParOf" srcId="{6FEE5AC9-6849-475F-8CC7-3ABEA324C1EC}" destId="{8E7B7A41-D683-42D9-A695-FD157767C156}" srcOrd="4" destOrd="0" presId="urn:microsoft.com/office/officeart/2005/8/layout/radial4"/>
    <dgm:cxn modelId="{84D534CC-D902-42CD-A525-62AA3F3A63AB}" type="presParOf" srcId="{6FEE5AC9-6849-475F-8CC7-3ABEA324C1EC}" destId="{FD124012-F9EC-4283-8479-42E76D57B303}" srcOrd="5" destOrd="0" presId="urn:microsoft.com/office/officeart/2005/8/layout/radial4"/>
    <dgm:cxn modelId="{086743C5-5793-48C8-A1E7-1F26DCB120A5}" type="presParOf" srcId="{6FEE5AC9-6849-475F-8CC7-3ABEA324C1EC}" destId="{A55EFD64-C52A-4130-B75A-C7DC3FB9E493}" srcOrd="6" destOrd="0" presId="urn:microsoft.com/office/officeart/2005/8/layout/radial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D7DBFAF-FE60-4E1D-B477-258C08EE7909}"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US"/>
        </a:p>
      </dgm:t>
    </dgm:pt>
    <dgm:pt modelId="{C849D838-BFFC-48D4-A866-3968D265CC44}">
      <dgm:prSet phldrT="[Text]" custT="1"/>
      <dgm:spPr>
        <a:solidFill>
          <a:srgbClr val="33435C"/>
        </a:solidFill>
      </dgm:spPr>
      <dgm:t>
        <a:bodyPr/>
        <a:lstStyle/>
        <a:p>
          <a:pPr>
            <a:lnSpc>
              <a:spcPct val="100000"/>
            </a:lnSpc>
            <a:spcBef>
              <a:spcPts val="0"/>
            </a:spcBef>
            <a:spcAft>
              <a:spcPts val="0"/>
            </a:spcAft>
          </a:pP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dirty="0">
            <a:solidFill>
              <a:schemeClr val="bg1"/>
            </a:solidFill>
            <a:latin typeface="Cambria" panose="02040503050406030204" pitchFamily="18" charset="0"/>
            <a:cs typeface="Arial" panose="020B0604020202020204" pitchFamily="34" charset="0"/>
          </a:endParaRPr>
        </a:p>
      </dgm:t>
    </dgm:pt>
    <dgm:pt modelId="{A7F84534-9034-4312-B9C6-B1613A47BCF3}" type="par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A8908EB0-5CB1-4E13-B13E-FCAD85DE7FDF}" type="sib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mc:AlternateContent xmlns:mc="http://schemas.openxmlformats.org/markup-compatibility/2006" xmlns:a14="http://schemas.microsoft.com/office/drawing/2010/main">
      <mc:Choice Requires="a14">
        <dgm:pt modelId="{B1B1C2FD-2FD7-4177-AAA5-AFD6FC4EC4FE}">
          <dgm:prSet phldrT="[Text]" custT="1"/>
          <dgm:spPr>
            <a:solidFill>
              <a:srgbClr val="318BA3"/>
            </a:solidFill>
          </dgm:spPr>
          <dgm:t>
            <a:bodyPr/>
            <a:lstStyle/>
            <a:p>
              <a:pPr>
                <a:lnSpc>
                  <a:spcPct val="100000"/>
                </a:lnSpc>
                <a:spcBef>
                  <a:spcPts val="0"/>
                </a:spcBef>
                <a:spcAft>
                  <a:spcPts val="0"/>
                </a:spcAft>
              </a:pPr>
              <a:r>
                <a:rPr lang="vi-VN" sz="28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dirty="0">
                <a:solidFill>
                  <a:schemeClr val="bg1"/>
                </a:solidFill>
              </a:endParaRPr>
            </a:p>
            <a:p>
              <a:pPr>
                <a:lnSpc>
                  <a:spcPct val="100000"/>
                </a:lnSpc>
                <a:spcBef>
                  <a:spcPts val="0"/>
                </a:spcBef>
                <a:spcAft>
                  <a:spcPts val="0"/>
                </a:spcAft>
              </a:pPr>
              <a14:m>
                <m:oMathPara xmlns:m="http://schemas.openxmlformats.org/officeDocument/2006/math">
                  <m:oMathParaPr>
                    <m:jc m:val="centerGroup"/>
                  </m:oMathParaPr>
                  <m:oMath xmlns:m="http://schemas.openxmlformats.org/officeDocument/2006/math">
                    <m:r>
                      <a:rPr lang="vi-VN" sz="2800" i="1" smtClean="0">
                        <a:solidFill>
                          <a:schemeClr val="bg1"/>
                        </a:solidFill>
                        <a:latin typeface="Cambria Math" panose="02040503050406030204" pitchFamily="18" charset="0"/>
                      </a:rPr>
                      <m:t>𝑔</m:t>
                    </m:r>
                    <m:r>
                      <a:rPr lang="vi-VN" sz="2800" i="1" smtClean="0">
                        <a:solidFill>
                          <a:schemeClr val="bg1"/>
                        </a:solidFill>
                        <a:latin typeface="Cambria Math" panose="02040503050406030204" pitchFamily="18" charset="0"/>
                      </a:rPr>
                      <m:t>=</m:t>
                    </m:r>
                    <m:r>
                      <a:rPr lang="vi-VN" sz="2800" i="1" smtClean="0">
                        <a:solidFill>
                          <a:schemeClr val="bg1"/>
                        </a:solidFill>
                        <a:latin typeface="Cambria Math" panose="02040503050406030204" pitchFamily="18" charset="0"/>
                      </a:rPr>
                      <m:t>𝐺</m:t>
                    </m:r>
                    <m:f>
                      <m:fPr>
                        <m:ctrlPr>
                          <a:rPr lang="en-US" sz="2800" i="1">
                            <a:solidFill>
                              <a:schemeClr val="bg1"/>
                            </a:solidFill>
                            <a:latin typeface="Cambria Math" panose="02040503050406030204" pitchFamily="18" charset="0"/>
                          </a:rPr>
                        </m:ctrlPr>
                      </m:fPr>
                      <m:num>
                        <m:sSub>
                          <m:sSubPr>
                            <m:ctrlPr>
                              <a:rPr lang="en-US" sz="2800" i="1">
                                <a:solidFill>
                                  <a:schemeClr val="bg1"/>
                                </a:solidFill>
                                <a:latin typeface="Cambria Math" panose="02040503050406030204" pitchFamily="18" charset="0"/>
                              </a:rPr>
                            </m:ctrlPr>
                          </m:sSubPr>
                          <m:e>
                            <m:r>
                              <a:rPr lang="vi-VN" sz="2800" i="1">
                                <a:solidFill>
                                  <a:schemeClr val="bg1"/>
                                </a:solidFill>
                                <a:latin typeface="Cambria Math" panose="02040503050406030204" pitchFamily="18" charset="0"/>
                              </a:rPr>
                              <m:t>𝑀</m:t>
                            </m:r>
                          </m:e>
                          <m:sub>
                            <m:r>
                              <a:rPr lang="vi-VN" sz="2800" i="1">
                                <a:solidFill>
                                  <a:schemeClr val="bg1"/>
                                </a:solidFill>
                                <a:latin typeface="Cambria Math" panose="02040503050406030204" pitchFamily="18" charset="0"/>
                              </a:rPr>
                              <m:t>𝑇</m:t>
                            </m:r>
                            <m:r>
                              <a:rPr lang="vi-VN" sz="2800" i="1">
                                <a:solidFill>
                                  <a:schemeClr val="bg1"/>
                                </a:solidFill>
                                <a:latin typeface="Cambria Math" panose="02040503050406030204" pitchFamily="18" charset="0"/>
                              </a:rPr>
                              <m:t>Đ</m:t>
                            </m:r>
                          </m:sub>
                        </m:sSub>
                      </m:num>
                      <m:den>
                        <m:sSup>
                          <m:sSupPr>
                            <m:ctrlPr>
                              <a:rPr lang="en-US" sz="2800" i="1">
                                <a:solidFill>
                                  <a:schemeClr val="bg1"/>
                                </a:solidFill>
                                <a:latin typeface="Cambria Math" panose="02040503050406030204" pitchFamily="18" charset="0"/>
                              </a:rPr>
                            </m:ctrlPr>
                          </m:sSupPr>
                          <m:e>
                            <m:d>
                              <m:dPr>
                                <m:ctrlPr>
                                  <a:rPr lang="en-US" sz="2800" i="1">
                                    <a:solidFill>
                                      <a:schemeClr val="bg1"/>
                                    </a:solidFill>
                                    <a:latin typeface="Cambria Math" panose="02040503050406030204" pitchFamily="18" charset="0"/>
                                  </a:rPr>
                                </m:ctrlPr>
                              </m:dPr>
                              <m:e>
                                <m:sSub>
                                  <m:sSubPr>
                                    <m:ctrlPr>
                                      <a:rPr lang="en-US" sz="2800" i="1">
                                        <a:solidFill>
                                          <a:schemeClr val="bg1"/>
                                        </a:solidFill>
                                        <a:latin typeface="Cambria Math" panose="02040503050406030204" pitchFamily="18" charset="0"/>
                                      </a:rPr>
                                    </m:ctrlPr>
                                  </m:sSubPr>
                                  <m:e>
                                    <m:r>
                                      <a:rPr lang="vi-VN" sz="2800" i="1">
                                        <a:solidFill>
                                          <a:schemeClr val="bg1"/>
                                        </a:solidFill>
                                        <a:latin typeface="Cambria Math" panose="02040503050406030204" pitchFamily="18" charset="0"/>
                                      </a:rPr>
                                      <m:t>𝑅</m:t>
                                    </m:r>
                                  </m:e>
                                  <m:sub>
                                    <m:r>
                                      <a:rPr lang="vi-VN" sz="2800" i="1">
                                        <a:solidFill>
                                          <a:schemeClr val="bg1"/>
                                        </a:solidFill>
                                        <a:latin typeface="Cambria Math" panose="02040503050406030204" pitchFamily="18" charset="0"/>
                                      </a:rPr>
                                      <m:t>𝑇</m:t>
                                    </m:r>
                                    <m:r>
                                      <a:rPr lang="vi-VN" sz="2800" i="1">
                                        <a:solidFill>
                                          <a:schemeClr val="bg1"/>
                                        </a:solidFill>
                                        <a:latin typeface="Cambria Math" panose="02040503050406030204" pitchFamily="18" charset="0"/>
                                      </a:rPr>
                                      <m:t>Đ</m:t>
                                    </m:r>
                                  </m:sub>
                                </m:sSub>
                                <m:r>
                                  <a:rPr lang="vi-VN" sz="2800" i="1">
                                    <a:solidFill>
                                      <a:schemeClr val="bg1"/>
                                    </a:solidFill>
                                    <a:latin typeface="Cambria Math" panose="02040503050406030204" pitchFamily="18" charset="0"/>
                                  </a:rPr>
                                  <m:t>+</m:t>
                                </m:r>
                                <m:r>
                                  <a:rPr lang="vi-VN" sz="2800" i="1">
                                    <a:solidFill>
                                      <a:schemeClr val="bg1"/>
                                    </a:solidFill>
                                    <a:latin typeface="Cambria Math" panose="02040503050406030204" pitchFamily="18" charset="0"/>
                                  </a:rPr>
                                  <m:t>h</m:t>
                                </m:r>
                              </m:e>
                            </m:d>
                          </m:e>
                          <m:sup>
                            <m:r>
                              <a:rPr lang="vi-VN" sz="2800" i="1">
                                <a:solidFill>
                                  <a:schemeClr val="bg1"/>
                                </a:solidFill>
                                <a:latin typeface="Cambria Math" panose="02040503050406030204" pitchFamily="18" charset="0"/>
                              </a:rPr>
                              <m:t>2</m:t>
                            </m:r>
                          </m:sup>
                        </m:sSup>
                      </m:den>
                    </m:f>
                  </m:oMath>
                </m:oMathPara>
              </a14:m>
              <a:endParaRPr lang="en-US" sz="2800" dirty="0">
                <a:solidFill>
                  <a:schemeClr val="bg1"/>
                </a:solidFill>
                <a:latin typeface="Cambria" panose="02040503050406030204" pitchFamily="18" charset="0"/>
                <a:cs typeface="Arial" panose="020B0604020202020204" pitchFamily="34" charset="0"/>
              </a:endParaRPr>
            </a:p>
          </dgm:t>
        </dgm:pt>
      </mc:Choice>
      <mc:Fallback xmlns="">
        <dgm:pt modelId="{B1B1C2FD-2FD7-4177-AAA5-AFD6FC4EC4FE}">
          <dgm:prSet phldrT="[Text]" custT="1"/>
          <dgm:spPr>
            <a:solidFill>
              <a:srgbClr val="318BA3"/>
            </a:solidFill>
          </dgm:spPr>
          <dgm:t>
            <a:bodyPr/>
            <a:lstStyle/>
            <a:p>
              <a:pPr>
                <a:lnSpc>
                  <a:spcPct val="100000"/>
                </a:lnSpc>
                <a:spcBef>
                  <a:spcPts val="0"/>
                </a:spcBef>
                <a:spcAft>
                  <a:spcPts val="0"/>
                </a:spcAft>
              </a:pPr>
              <a:r>
                <a:rPr lang="vi-VN" sz="28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dirty="0">
                <a:solidFill>
                  <a:schemeClr val="bg1"/>
                </a:solidFill>
              </a:endParaRPr>
            </a:p>
            <a:p>
              <a:pPr>
                <a:lnSpc>
                  <a:spcPct val="100000"/>
                </a:lnSpc>
                <a:spcBef>
                  <a:spcPts val="0"/>
                </a:spcBef>
                <a:spcAft>
                  <a:spcPts val="0"/>
                </a:spcAft>
              </a:pPr>
              <a:r>
                <a:rPr lang="vi-VN" sz="2800" i="0">
                  <a:solidFill>
                    <a:schemeClr val="bg1"/>
                  </a:solidFill>
                  <a:latin typeface="Cambria Math" panose="02040503050406030204" pitchFamily="18" charset="0"/>
                </a:rPr>
                <a:t>𝑔=𝐺</a:t>
              </a:r>
              <a:r>
                <a:rPr lang="en-US" sz="2800" i="0">
                  <a:solidFill>
                    <a:schemeClr val="bg1"/>
                  </a:solidFill>
                  <a:latin typeface="Cambria Math" panose="02040503050406030204" pitchFamily="18" charset="0"/>
                </a:rPr>
                <a:t> </a:t>
              </a:r>
              <a:r>
                <a:rPr lang="vi-VN" sz="2800" i="0">
                  <a:solidFill>
                    <a:schemeClr val="bg1"/>
                  </a:solidFill>
                  <a:latin typeface="Cambria Math" panose="02040503050406030204" pitchFamily="18" charset="0"/>
                </a:rPr>
                <a:t>𝑀</a:t>
              </a:r>
              <a:r>
                <a:rPr lang="en-US" sz="2800" i="0">
                  <a:solidFill>
                    <a:schemeClr val="bg1"/>
                  </a:solidFill>
                  <a:latin typeface="Cambria Math" panose="02040503050406030204" pitchFamily="18" charset="0"/>
                </a:rPr>
                <a:t>_</a:t>
              </a:r>
              <a:r>
                <a:rPr lang="vi-VN" sz="2800" i="0">
                  <a:solidFill>
                    <a:schemeClr val="bg1"/>
                  </a:solidFill>
                  <a:latin typeface="Cambria Math" panose="02040503050406030204" pitchFamily="18" charset="0"/>
                </a:rPr>
                <a:t>𝑇Đ</a:t>
              </a:r>
              <a:r>
                <a:rPr lang="en-US" sz="2800" i="0">
                  <a:solidFill>
                    <a:schemeClr val="bg1"/>
                  </a:solidFill>
                  <a:latin typeface="Cambria Math" panose="02040503050406030204" pitchFamily="18" charset="0"/>
                </a:rPr>
                <a:t>/(</a:t>
              </a:r>
              <a:r>
                <a:rPr lang="vi-VN" sz="2800" i="0">
                  <a:solidFill>
                    <a:schemeClr val="bg1"/>
                  </a:solidFill>
                  <a:latin typeface="Cambria Math" panose="02040503050406030204" pitchFamily="18" charset="0"/>
                </a:rPr>
                <a:t>𝑅</a:t>
              </a:r>
              <a:r>
                <a:rPr lang="en-US" sz="2800" i="0">
                  <a:solidFill>
                    <a:schemeClr val="bg1"/>
                  </a:solidFill>
                  <a:latin typeface="Cambria Math" panose="02040503050406030204" pitchFamily="18" charset="0"/>
                </a:rPr>
                <a:t>_</a:t>
              </a:r>
              <a:r>
                <a:rPr lang="vi-VN" sz="2800" i="0">
                  <a:solidFill>
                    <a:schemeClr val="bg1"/>
                  </a:solidFill>
                  <a:latin typeface="Cambria Math" panose="02040503050406030204" pitchFamily="18" charset="0"/>
                </a:rPr>
                <a:t>𝑇Đ+ℎ)</a:t>
              </a:r>
              <a:r>
                <a:rPr lang="en-US" sz="2800" i="0">
                  <a:solidFill>
                    <a:schemeClr val="bg1"/>
                  </a:solidFill>
                  <a:latin typeface="Cambria Math" panose="02040503050406030204" pitchFamily="18" charset="0"/>
                </a:rPr>
                <a:t>^</a:t>
              </a:r>
              <a:r>
                <a:rPr lang="vi-VN" sz="2800" i="0">
                  <a:solidFill>
                    <a:schemeClr val="bg1"/>
                  </a:solidFill>
                  <a:latin typeface="Cambria Math" panose="02040503050406030204" pitchFamily="18" charset="0"/>
                </a:rPr>
                <a:t>2 </a:t>
              </a:r>
              <a:endParaRPr lang="en-US" sz="2800" dirty="0">
                <a:solidFill>
                  <a:schemeClr val="bg1"/>
                </a:solidFill>
                <a:latin typeface="Cambria" panose="02040503050406030204" pitchFamily="18" charset="0"/>
                <a:cs typeface="Arial" panose="020B0604020202020204" pitchFamily="34" charset="0"/>
              </a:endParaRPr>
            </a:p>
          </dgm:t>
        </dgm:pt>
      </mc:Fallback>
    </mc:AlternateContent>
    <dgm:pt modelId="{7DE9C64B-685B-4206-9E11-6E515025EDB1}" type="par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8023BEA3-446D-4547-A529-F483B1A148E6}" type="sib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922B7FF-B249-4EE9-BD51-017F1F4CE4F9}">
      <dgm:prSet phldrT="[Text]" custT="1"/>
      <dgm:spPr>
        <a:solidFill>
          <a:srgbClr val="FFDF37"/>
        </a:solidFill>
      </dgm:spPr>
      <dgm:t>
        <a:bodyPr/>
        <a:lstStyle/>
        <a:p>
          <a:pPr>
            <a:lnSpc>
              <a:spcPct val="100000"/>
            </a:lnSpc>
            <a:spcBef>
              <a:spcPts val="0"/>
            </a:spcBef>
            <a:spcAft>
              <a:spcPts val="0"/>
            </a:spcAft>
          </a:pPr>
          <a:endParaRPr lang="en-US" sz="2800" dirty="0">
            <a:solidFill>
              <a:schemeClr val="accent1"/>
            </a:solidFill>
            <a:latin typeface="Cambria" panose="02040503050406030204" pitchFamily="18" charset="0"/>
            <a:cs typeface="Arial" panose="020B0604020202020204" pitchFamily="34" charset="0"/>
          </a:endParaRPr>
        </a:p>
      </dgm:t>
    </dgm:pt>
    <dgm:pt modelId="{0D9725E1-EEA2-492D-BB48-A021E123E252}" type="par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7B9BE75-9E40-456A-A951-2A5CB0A5E54C}" type="sib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E4B4C0B0-208E-40BA-A0C1-CB2FEE1A4524}" type="pres">
      <dgm:prSet presAssocID="{4D7DBFAF-FE60-4E1D-B477-258C08EE7909}" presName="layout" presStyleCnt="0">
        <dgm:presLayoutVars>
          <dgm:chMax/>
          <dgm:chPref/>
          <dgm:dir/>
          <dgm:animOne val="branch"/>
          <dgm:animLvl val="lvl"/>
          <dgm:resizeHandles/>
        </dgm:presLayoutVars>
      </dgm:prSet>
      <dgm:spPr/>
      <dgm:t>
        <a:bodyPr/>
        <a:lstStyle/>
        <a:p>
          <a:endParaRPr lang="en-US"/>
        </a:p>
      </dgm:t>
    </dgm:pt>
    <dgm:pt modelId="{CC279875-0744-4E6F-8EA3-DFAF4C86B86D}" type="pres">
      <dgm:prSet presAssocID="{C849D838-BFFC-48D4-A866-3968D265CC44}" presName="root" presStyleCnt="0">
        <dgm:presLayoutVars>
          <dgm:chMax/>
          <dgm:chPref val="4"/>
        </dgm:presLayoutVars>
      </dgm:prSet>
      <dgm:spPr/>
    </dgm:pt>
    <dgm:pt modelId="{15842907-5E17-451A-BF8C-C06913EB43F5}" type="pres">
      <dgm:prSet presAssocID="{C849D838-BFFC-48D4-A866-3968D265CC44}" presName="rootComposite" presStyleCnt="0">
        <dgm:presLayoutVars/>
      </dgm:prSet>
      <dgm:spPr/>
    </dgm:pt>
    <dgm:pt modelId="{551EDBA9-3D9D-408A-AB1A-091B35E9E52D}" type="pres">
      <dgm:prSet presAssocID="{C849D838-BFFC-48D4-A866-3968D265CC44}" presName="rootText" presStyleLbl="node0" presStyleIdx="0" presStyleCnt="1" custScaleY="46997">
        <dgm:presLayoutVars>
          <dgm:chMax/>
          <dgm:chPref val="4"/>
        </dgm:presLayoutVars>
      </dgm:prSet>
      <dgm:spPr/>
      <dgm:t>
        <a:bodyPr/>
        <a:lstStyle/>
        <a:p>
          <a:endParaRPr lang="en-US"/>
        </a:p>
      </dgm:t>
    </dgm:pt>
    <dgm:pt modelId="{6F77C8EA-EE1D-41E6-88DE-8D96BD723237}" type="pres">
      <dgm:prSet presAssocID="{C849D838-BFFC-48D4-A866-3968D265CC44}" presName="childShape" presStyleCnt="0">
        <dgm:presLayoutVars>
          <dgm:chMax val="0"/>
          <dgm:chPref val="0"/>
        </dgm:presLayoutVars>
      </dgm:prSet>
      <dgm:spPr/>
    </dgm:pt>
    <dgm:pt modelId="{F2D71E51-7F90-42BD-B5E0-2895FAD9D9FB}" type="pres">
      <dgm:prSet presAssocID="{B1B1C2FD-2FD7-4177-AAA5-AFD6FC4EC4FE}" presName="childComposite" presStyleCnt="0">
        <dgm:presLayoutVars>
          <dgm:chMax val="0"/>
          <dgm:chPref val="0"/>
        </dgm:presLayoutVars>
      </dgm:prSet>
      <dgm:spPr/>
    </dgm:pt>
    <dgm:pt modelId="{DBC4020D-AC19-4F52-8053-AD1D1B40CDC7}" type="pres">
      <dgm:prSet presAssocID="{B1B1C2FD-2FD7-4177-AAA5-AFD6FC4EC4FE}" presName="Image" presStyleLbl="node1" presStyleIdx="0" presStyleCnt="2" custScaleX="136881" custScaleY="120894"/>
      <dgm:spPr>
        <a:solidFill>
          <a:schemeClr val="accent4">
            <a:lumMod val="20000"/>
            <a:lumOff val="80000"/>
          </a:schemeClr>
        </a:solidFill>
      </dgm:spPr>
    </dgm:pt>
    <dgm:pt modelId="{D3A00CBE-B374-4F51-BE5E-131C51066F4E}" type="pres">
      <dgm:prSet presAssocID="{B1B1C2FD-2FD7-4177-AAA5-AFD6FC4EC4FE}" presName="childText" presStyleLbl="lnNode1" presStyleIdx="0" presStyleCnt="2" custScaleX="91184" custScaleY="120894" custLinFactNeighborX="69" custLinFactNeighborY="1508">
        <dgm:presLayoutVars>
          <dgm:chMax val="0"/>
          <dgm:chPref val="0"/>
          <dgm:bulletEnabled val="1"/>
        </dgm:presLayoutVars>
      </dgm:prSet>
      <dgm:spPr/>
      <dgm:t>
        <a:bodyPr/>
        <a:lstStyle/>
        <a:p>
          <a:endParaRPr lang="en-US"/>
        </a:p>
      </dgm:t>
    </dgm:pt>
    <dgm:pt modelId="{C55188EB-F9BD-4CD4-816E-7616D11E12D5}" type="pres">
      <dgm:prSet presAssocID="{F922B7FF-B249-4EE9-BD51-017F1F4CE4F9}" presName="childComposite" presStyleCnt="0">
        <dgm:presLayoutVars>
          <dgm:chMax val="0"/>
          <dgm:chPref val="0"/>
        </dgm:presLayoutVars>
      </dgm:prSet>
      <dgm:spPr/>
    </dgm:pt>
    <dgm:pt modelId="{7DE4DF5E-EBB3-433E-9490-21FB2B761A39}" type="pres">
      <dgm:prSet presAssocID="{F922B7FF-B249-4EE9-BD51-017F1F4CE4F9}" presName="Image" presStyleLbl="node1" presStyleIdx="1" presStyleCnt="2" custScaleX="128035" custScaleY="120894"/>
      <dgm:spPr>
        <a:solidFill>
          <a:schemeClr val="accent4">
            <a:lumMod val="20000"/>
            <a:lumOff val="80000"/>
          </a:schemeClr>
        </a:solidFill>
      </dgm:spPr>
    </dgm:pt>
    <dgm:pt modelId="{2AAC33DA-F479-4B92-9B3A-580E75F6643E}" type="pres">
      <dgm:prSet presAssocID="{F922B7FF-B249-4EE9-BD51-017F1F4CE4F9}" presName="childText" presStyleLbl="lnNode1" presStyleIdx="1" presStyleCnt="2" custScaleX="90566" custScaleY="120894">
        <dgm:presLayoutVars>
          <dgm:chMax val="0"/>
          <dgm:chPref val="0"/>
          <dgm:bulletEnabled val="1"/>
        </dgm:presLayoutVars>
      </dgm:prSet>
      <dgm:spPr/>
      <dgm:t>
        <a:bodyPr/>
        <a:lstStyle/>
        <a:p>
          <a:endParaRPr lang="en-US"/>
        </a:p>
      </dgm:t>
    </dgm:pt>
  </dgm:ptLst>
  <dgm:cxnLst>
    <dgm:cxn modelId="{890BFE62-5E1C-4A51-98BE-C57ECBF10AF9}" type="presOf" srcId="{4D7DBFAF-FE60-4E1D-B477-258C08EE7909}" destId="{E4B4C0B0-208E-40BA-A0C1-CB2FEE1A4524}" srcOrd="0" destOrd="0" presId="urn:microsoft.com/office/officeart/2008/layout/PictureAccentList"/>
    <dgm:cxn modelId="{350FEEA2-E963-446D-B6FB-185EBABE0FE6}" srcId="{C849D838-BFFC-48D4-A866-3968D265CC44}" destId="{F922B7FF-B249-4EE9-BD51-017F1F4CE4F9}" srcOrd="1" destOrd="0" parTransId="{0D9725E1-EEA2-492D-BB48-A021E123E252}" sibTransId="{F7B9BE75-9E40-456A-A951-2A5CB0A5E54C}"/>
    <dgm:cxn modelId="{C6C02663-8FD8-4548-AF1F-C7B91E239ECC}" type="presOf" srcId="{C849D838-BFFC-48D4-A866-3968D265CC44}" destId="{551EDBA9-3D9D-408A-AB1A-091B35E9E52D}" srcOrd="0" destOrd="0" presId="urn:microsoft.com/office/officeart/2008/layout/PictureAccentList"/>
    <dgm:cxn modelId="{CD1DEADA-5DBF-4013-A13E-F4C83F061B54}" type="presOf" srcId="{F922B7FF-B249-4EE9-BD51-017F1F4CE4F9}" destId="{2AAC33DA-F479-4B92-9B3A-580E75F6643E}" srcOrd="0" destOrd="0" presId="urn:microsoft.com/office/officeart/2008/layout/PictureAccentList"/>
    <dgm:cxn modelId="{B2B0A8E7-2BCB-444B-8437-189882A0079A}" type="presOf" srcId="{B1B1C2FD-2FD7-4177-AAA5-AFD6FC4EC4FE}" destId="{D3A00CBE-B374-4F51-BE5E-131C51066F4E}" srcOrd="0" destOrd="0" presId="urn:microsoft.com/office/officeart/2008/layout/PictureAccentList"/>
    <dgm:cxn modelId="{AEBACD13-4FBE-4EF9-ABB8-CDB1EE329930}" srcId="{4D7DBFAF-FE60-4E1D-B477-258C08EE7909}" destId="{C849D838-BFFC-48D4-A866-3968D265CC44}" srcOrd="0" destOrd="0" parTransId="{A7F84534-9034-4312-B9C6-B1613A47BCF3}" sibTransId="{A8908EB0-5CB1-4E13-B13E-FCAD85DE7FDF}"/>
    <dgm:cxn modelId="{7B670898-BAE5-4DC3-8EEA-86BB36F5930D}" srcId="{C849D838-BFFC-48D4-A866-3968D265CC44}" destId="{B1B1C2FD-2FD7-4177-AAA5-AFD6FC4EC4FE}" srcOrd="0" destOrd="0" parTransId="{7DE9C64B-685B-4206-9E11-6E515025EDB1}" sibTransId="{8023BEA3-446D-4547-A529-F483B1A148E6}"/>
    <dgm:cxn modelId="{AAF4A524-826A-4547-A862-136A5F9D3D17}" type="presParOf" srcId="{E4B4C0B0-208E-40BA-A0C1-CB2FEE1A4524}" destId="{CC279875-0744-4E6F-8EA3-DFAF4C86B86D}" srcOrd="0" destOrd="0" presId="urn:microsoft.com/office/officeart/2008/layout/PictureAccentList"/>
    <dgm:cxn modelId="{83911C4F-E475-4466-8B26-1463734E80D0}" type="presParOf" srcId="{CC279875-0744-4E6F-8EA3-DFAF4C86B86D}" destId="{15842907-5E17-451A-BF8C-C06913EB43F5}" srcOrd="0" destOrd="0" presId="urn:microsoft.com/office/officeart/2008/layout/PictureAccentList"/>
    <dgm:cxn modelId="{50F138E9-E29A-478C-9BAB-661CA1E7319F}" type="presParOf" srcId="{15842907-5E17-451A-BF8C-C06913EB43F5}" destId="{551EDBA9-3D9D-408A-AB1A-091B35E9E52D}" srcOrd="0" destOrd="0" presId="urn:microsoft.com/office/officeart/2008/layout/PictureAccentList"/>
    <dgm:cxn modelId="{1EB50BEC-D854-4A72-A308-B9F99767CC7C}" type="presParOf" srcId="{CC279875-0744-4E6F-8EA3-DFAF4C86B86D}" destId="{6F77C8EA-EE1D-41E6-88DE-8D96BD723237}" srcOrd="1" destOrd="0" presId="urn:microsoft.com/office/officeart/2008/layout/PictureAccentList"/>
    <dgm:cxn modelId="{F972D57F-F64E-42A7-8507-193A50CB46DF}" type="presParOf" srcId="{6F77C8EA-EE1D-41E6-88DE-8D96BD723237}" destId="{F2D71E51-7F90-42BD-B5E0-2895FAD9D9FB}" srcOrd="0" destOrd="0" presId="urn:microsoft.com/office/officeart/2008/layout/PictureAccentList"/>
    <dgm:cxn modelId="{B283D1B3-BE53-4E76-B995-7DA3057A628D}" type="presParOf" srcId="{F2D71E51-7F90-42BD-B5E0-2895FAD9D9FB}" destId="{DBC4020D-AC19-4F52-8053-AD1D1B40CDC7}" srcOrd="0" destOrd="0" presId="urn:microsoft.com/office/officeart/2008/layout/PictureAccentList"/>
    <dgm:cxn modelId="{C9B5F4F8-84EF-4267-9396-628271E3A864}" type="presParOf" srcId="{F2D71E51-7F90-42BD-B5E0-2895FAD9D9FB}" destId="{D3A00CBE-B374-4F51-BE5E-131C51066F4E}" srcOrd="1" destOrd="0" presId="urn:microsoft.com/office/officeart/2008/layout/PictureAccentList"/>
    <dgm:cxn modelId="{EF93964B-1C09-426A-B890-BC0EF1226916}" type="presParOf" srcId="{6F77C8EA-EE1D-41E6-88DE-8D96BD723237}" destId="{C55188EB-F9BD-4CD4-816E-7616D11E12D5}" srcOrd="1" destOrd="0" presId="urn:microsoft.com/office/officeart/2008/layout/PictureAccentList"/>
    <dgm:cxn modelId="{82AB9B11-CBD9-4A05-83C5-D02702FD0114}" type="presParOf" srcId="{C55188EB-F9BD-4CD4-816E-7616D11E12D5}" destId="{7DE4DF5E-EBB3-433E-9490-21FB2B761A39}" srcOrd="0" destOrd="0" presId="urn:microsoft.com/office/officeart/2008/layout/PictureAccentList"/>
    <dgm:cxn modelId="{D920F145-A1ED-4DC1-B9CF-6DD480970015}" type="presParOf" srcId="{C55188EB-F9BD-4CD4-816E-7616D11E12D5}" destId="{2AAC33DA-F479-4B92-9B3A-580E75F6643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D7DBFAF-FE60-4E1D-B477-258C08EE7909}"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US"/>
        </a:p>
      </dgm:t>
    </dgm:pt>
    <dgm:pt modelId="{C849D838-BFFC-48D4-A866-3968D265CC44}">
      <dgm:prSet phldrT="[Text]" custT="1"/>
      <dgm:spPr>
        <a:solidFill>
          <a:srgbClr val="33435C"/>
        </a:solidFill>
      </dgm:spPr>
      <dgm:t>
        <a:bodyPr/>
        <a:lstStyle/>
        <a:p>
          <a:pPr>
            <a:lnSpc>
              <a:spcPct val="100000"/>
            </a:lnSpc>
            <a:spcBef>
              <a:spcPts val="0"/>
            </a:spcBef>
            <a:spcAft>
              <a:spcPts val="0"/>
            </a:spcAft>
          </a:pP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dirty="0">
            <a:solidFill>
              <a:schemeClr val="bg1"/>
            </a:solidFill>
            <a:latin typeface="Cambria" panose="02040503050406030204" pitchFamily="18" charset="0"/>
            <a:cs typeface="Arial" panose="020B0604020202020204" pitchFamily="34" charset="0"/>
          </a:endParaRPr>
        </a:p>
      </dgm:t>
    </dgm:pt>
    <dgm:pt modelId="{A7F84534-9034-4312-B9C6-B1613A47BCF3}" type="par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A8908EB0-5CB1-4E13-B13E-FCAD85DE7FDF}" type="sib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B1B1C2FD-2FD7-4177-AAA5-AFD6FC4EC4FE}">
      <dgm:prSet phldrT="[Text]" custT="1"/>
      <dgm:spPr>
        <a:blipFill>
          <a:blip xmlns:r="http://schemas.openxmlformats.org/officeDocument/2006/relationships" r:embed="rId1"/>
          <a:stretch>
            <a:fillRect/>
          </a:stretch>
        </a:blipFill>
      </dgm:spPr>
      <dgm:t>
        <a:bodyPr/>
        <a:lstStyle/>
        <a:p>
          <a:r>
            <a:rPr lang="en-US">
              <a:noFill/>
            </a:rPr>
            <a:t> </a:t>
          </a:r>
        </a:p>
      </dgm:t>
    </dgm:pt>
    <dgm:pt modelId="{7DE9C64B-685B-4206-9E11-6E515025EDB1}" type="par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8023BEA3-446D-4547-A529-F483B1A148E6}" type="sib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922B7FF-B249-4EE9-BD51-017F1F4CE4F9}">
      <dgm:prSet phldrT="[Text]" custT="1"/>
      <dgm:spPr>
        <a:solidFill>
          <a:srgbClr val="FFDF37"/>
        </a:solidFill>
      </dgm:spPr>
      <dgm:t>
        <a:bodyPr/>
        <a:lstStyle/>
        <a:p>
          <a:pPr>
            <a:lnSpc>
              <a:spcPct val="100000"/>
            </a:lnSpc>
            <a:spcBef>
              <a:spcPts val="0"/>
            </a:spcBef>
            <a:spcAft>
              <a:spcPts val="0"/>
            </a:spcAft>
          </a:pPr>
          <a:endParaRPr lang="en-US" sz="2800" dirty="0">
            <a:solidFill>
              <a:schemeClr val="accent1"/>
            </a:solidFill>
            <a:latin typeface="Cambria" panose="02040503050406030204" pitchFamily="18" charset="0"/>
            <a:cs typeface="Arial" panose="020B0604020202020204" pitchFamily="34" charset="0"/>
          </a:endParaRPr>
        </a:p>
      </dgm:t>
    </dgm:pt>
    <dgm:pt modelId="{0D9725E1-EEA2-492D-BB48-A021E123E252}" type="par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7B9BE75-9E40-456A-A951-2A5CB0A5E54C}" type="sib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E4B4C0B0-208E-40BA-A0C1-CB2FEE1A4524}" type="pres">
      <dgm:prSet presAssocID="{4D7DBFAF-FE60-4E1D-B477-258C08EE7909}" presName="layout" presStyleCnt="0">
        <dgm:presLayoutVars>
          <dgm:chMax/>
          <dgm:chPref/>
          <dgm:dir/>
          <dgm:animOne val="branch"/>
          <dgm:animLvl val="lvl"/>
          <dgm:resizeHandles/>
        </dgm:presLayoutVars>
      </dgm:prSet>
      <dgm:spPr/>
    </dgm:pt>
    <dgm:pt modelId="{CC279875-0744-4E6F-8EA3-DFAF4C86B86D}" type="pres">
      <dgm:prSet presAssocID="{C849D838-BFFC-48D4-A866-3968D265CC44}" presName="root" presStyleCnt="0">
        <dgm:presLayoutVars>
          <dgm:chMax/>
          <dgm:chPref val="4"/>
        </dgm:presLayoutVars>
      </dgm:prSet>
      <dgm:spPr/>
    </dgm:pt>
    <dgm:pt modelId="{15842907-5E17-451A-BF8C-C06913EB43F5}" type="pres">
      <dgm:prSet presAssocID="{C849D838-BFFC-48D4-A866-3968D265CC44}" presName="rootComposite" presStyleCnt="0">
        <dgm:presLayoutVars/>
      </dgm:prSet>
      <dgm:spPr/>
    </dgm:pt>
    <dgm:pt modelId="{551EDBA9-3D9D-408A-AB1A-091B35E9E52D}" type="pres">
      <dgm:prSet presAssocID="{C849D838-BFFC-48D4-A866-3968D265CC44}" presName="rootText" presStyleLbl="node0" presStyleIdx="0" presStyleCnt="1" custScaleY="46997">
        <dgm:presLayoutVars>
          <dgm:chMax/>
          <dgm:chPref val="4"/>
        </dgm:presLayoutVars>
      </dgm:prSet>
      <dgm:spPr/>
    </dgm:pt>
    <dgm:pt modelId="{6F77C8EA-EE1D-41E6-88DE-8D96BD723237}" type="pres">
      <dgm:prSet presAssocID="{C849D838-BFFC-48D4-A866-3968D265CC44}" presName="childShape" presStyleCnt="0">
        <dgm:presLayoutVars>
          <dgm:chMax val="0"/>
          <dgm:chPref val="0"/>
        </dgm:presLayoutVars>
      </dgm:prSet>
      <dgm:spPr/>
    </dgm:pt>
    <dgm:pt modelId="{F2D71E51-7F90-42BD-B5E0-2895FAD9D9FB}" type="pres">
      <dgm:prSet presAssocID="{B1B1C2FD-2FD7-4177-AAA5-AFD6FC4EC4FE}" presName="childComposite" presStyleCnt="0">
        <dgm:presLayoutVars>
          <dgm:chMax val="0"/>
          <dgm:chPref val="0"/>
        </dgm:presLayoutVars>
      </dgm:prSet>
      <dgm:spPr/>
    </dgm:pt>
    <dgm:pt modelId="{DBC4020D-AC19-4F52-8053-AD1D1B40CDC7}" type="pres">
      <dgm:prSet presAssocID="{B1B1C2FD-2FD7-4177-AAA5-AFD6FC4EC4FE}" presName="Image" presStyleLbl="node1" presStyleIdx="0" presStyleCnt="2" custScaleX="136881" custScaleY="120894"/>
      <dgm:spPr>
        <a:solidFill>
          <a:schemeClr val="accent4">
            <a:lumMod val="20000"/>
            <a:lumOff val="80000"/>
          </a:schemeClr>
        </a:solidFill>
      </dgm:spPr>
    </dgm:pt>
    <dgm:pt modelId="{D3A00CBE-B374-4F51-BE5E-131C51066F4E}" type="pres">
      <dgm:prSet presAssocID="{B1B1C2FD-2FD7-4177-AAA5-AFD6FC4EC4FE}" presName="childText" presStyleLbl="lnNode1" presStyleIdx="0" presStyleCnt="2" custScaleX="91184" custScaleY="120894" custLinFactNeighborX="69" custLinFactNeighborY="1508">
        <dgm:presLayoutVars>
          <dgm:chMax val="0"/>
          <dgm:chPref val="0"/>
          <dgm:bulletEnabled val="1"/>
        </dgm:presLayoutVars>
      </dgm:prSet>
      <dgm:spPr/>
    </dgm:pt>
    <dgm:pt modelId="{C55188EB-F9BD-4CD4-816E-7616D11E12D5}" type="pres">
      <dgm:prSet presAssocID="{F922B7FF-B249-4EE9-BD51-017F1F4CE4F9}" presName="childComposite" presStyleCnt="0">
        <dgm:presLayoutVars>
          <dgm:chMax val="0"/>
          <dgm:chPref val="0"/>
        </dgm:presLayoutVars>
      </dgm:prSet>
      <dgm:spPr/>
    </dgm:pt>
    <dgm:pt modelId="{7DE4DF5E-EBB3-433E-9490-21FB2B761A39}" type="pres">
      <dgm:prSet presAssocID="{F922B7FF-B249-4EE9-BD51-017F1F4CE4F9}" presName="Image" presStyleLbl="node1" presStyleIdx="1" presStyleCnt="2" custScaleX="128035" custScaleY="120894"/>
      <dgm:spPr>
        <a:solidFill>
          <a:schemeClr val="accent4">
            <a:lumMod val="20000"/>
            <a:lumOff val="80000"/>
          </a:schemeClr>
        </a:solidFill>
      </dgm:spPr>
    </dgm:pt>
    <dgm:pt modelId="{2AAC33DA-F479-4B92-9B3A-580E75F6643E}" type="pres">
      <dgm:prSet presAssocID="{F922B7FF-B249-4EE9-BD51-017F1F4CE4F9}" presName="childText" presStyleLbl="lnNode1" presStyleIdx="1" presStyleCnt="2" custScaleX="90566" custScaleY="120894">
        <dgm:presLayoutVars>
          <dgm:chMax val="0"/>
          <dgm:chPref val="0"/>
          <dgm:bulletEnabled val="1"/>
        </dgm:presLayoutVars>
      </dgm:prSet>
      <dgm:spPr/>
    </dgm:pt>
  </dgm:ptLst>
  <dgm:cxnLst>
    <dgm:cxn modelId="{AEBACD13-4FBE-4EF9-ABB8-CDB1EE329930}" srcId="{4D7DBFAF-FE60-4E1D-B477-258C08EE7909}" destId="{C849D838-BFFC-48D4-A866-3968D265CC44}" srcOrd="0" destOrd="0" parTransId="{A7F84534-9034-4312-B9C6-B1613A47BCF3}" sibTransId="{A8908EB0-5CB1-4E13-B13E-FCAD85DE7FDF}"/>
    <dgm:cxn modelId="{890BFE62-5E1C-4A51-98BE-C57ECBF10AF9}" type="presOf" srcId="{4D7DBFAF-FE60-4E1D-B477-258C08EE7909}" destId="{E4B4C0B0-208E-40BA-A0C1-CB2FEE1A4524}" srcOrd="0" destOrd="0" presId="urn:microsoft.com/office/officeart/2008/layout/PictureAccentList"/>
    <dgm:cxn modelId="{C6C02663-8FD8-4548-AF1F-C7B91E239ECC}" type="presOf" srcId="{C849D838-BFFC-48D4-A866-3968D265CC44}" destId="{551EDBA9-3D9D-408A-AB1A-091B35E9E52D}" srcOrd="0" destOrd="0" presId="urn:microsoft.com/office/officeart/2008/layout/PictureAccentList"/>
    <dgm:cxn modelId="{7B670898-BAE5-4DC3-8EEA-86BB36F5930D}" srcId="{C849D838-BFFC-48D4-A866-3968D265CC44}" destId="{B1B1C2FD-2FD7-4177-AAA5-AFD6FC4EC4FE}" srcOrd="0" destOrd="0" parTransId="{7DE9C64B-685B-4206-9E11-6E515025EDB1}" sibTransId="{8023BEA3-446D-4547-A529-F483B1A148E6}"/>
    <dgm:cxn modelId="{350FEEA2-E963-446D-B6FB-185EBABE0FE6}" srcId="{C849D838-BFFC-48D4-A866-3968D265CC44}" destId="{F922B7FF-B249-4EE9-BD51-017F1F4CE4F9}" srcOrd="1" destOrd="0" parTransId="{0D9725E1-EEA2-492D-BB48-A021E123E252}" sibTransId="{F7B9BE75-9E40-456A-A951-2A5CB0A5E54C}"/>
    <dgm:cxn modelId="{CD1DEADA-5DBF-4013-A13E-F4C83F061B54}" type="presOf" srcId="{F922B7FF-B249-4EE9-BD51-017F1F4CE4F9}" destId="{2AAC33DA-F479-4B92-9B3A-580E75F6643E}" srcOrd="0" destOrd="0" presId="urn:microsoft.com/office/officeart/2008/layout/PictureAccentList"/>
    <dgm:cxn modelId="{B2B0A8E7-2BCB-444B-8437-189882A0079A}" type="presOf" srcId="{B1B1C2FD-2FD7-4177-AAA5-AFD6FC4EC4FE}" destId="{D3A00CBE-B374-4F51-BE5E-131C51066F4E}" srcOrd="0" destOrd="0" presId="urn:microsoft.com/office/officeart/2008/layout/PictureAccentList"/>
    <dgm:cxn modelId="{AAF4A524-826A-4547-A862-136A5F9D3D17}" type="presParOf" srcId="{E4B4C0B0-208E-40BA-A0C1-CB2FEE1A4524}" destId="{CC279875-0744-4E6F-8EA3-DFAF4C86B86D}" srcOrd="0" destOrd="0" presId="urn:microsoft.com/office/officeart/2008/layout/PictureAccentList"/>
    <dgm:cxn modelId="{83911C4F-E475-4466-8B26-1463734E80D0}" type="presParOf" srcId="{CC279875-0744-4E6F-8EA3-DFAF4C86B86D}" destId="{15842907-5E17-451A-BF8C-C06913EB43F5}" srcOrd="0" destOrd="0" presId="urn:microsoft.com/office/officeart/2008/layout/PictureAccentList"/>
    <dgm:cxn modelId="{50F138E9-E29A-478C-9BAB-661CA1E7319F}" type="presParOf" srcId="{15842907-5E17-451A-BF8C-C06913EB43F5}" destId="{551EDBA9-3D9D-408A-AB1A-091B35E9E52D}" srcOrd="0" destOrd="0" presId="urn:microsoft.com/office/officeart/2008/layout/PictureAccentList"/>
    <dgm:cxn modelId="{1EB50BEC-D854-4A72-A308-B9F99767CC7C}" type="presParOf" srcId="{CC279875-0744-4E6F-8EA3-DFAF4C86B86D}" destId="{6F77C8EA-EE1D-41E6-88DE-8D96BD723237}" srcOrd="1" destOrd="0" presId="urn:microsoft.com/office/officeart/2008/layout/PictureAccentList"/>
    <dgm:cxn modelId="{F972D57F-F64E-42A7-8507-193A50CB46DF}" type="presParOf" srcId="{6F77C8EA-EE1D-41E6-88DE-8D96BD723237}" destId="{F2D71E51-7F90-42BD-B5E0-2895FAD9D9FB}" srcOrd="0" destOrd="0" presId="urn:microsoft.com/office/officeart/2008/layout/PictureAccentList"/>
    <dgm:cxn modelId="{B283D1B3-BE53-4E76-B995-7DA3057A628D}" type="presParOf" srcId="{F2D71E51-7F90-42BD-B5E0-2895FAD9D9FB}" destId="{DBC4020D-AC19-4F52-8053-AD1D1B40CDC7}" srcOrd="0" destOrd="0" presId="urn:microsoft.com/office/officeart/2008/layout/PictureAccentList"/>
    <dgm:cxn modelId="{C9B5F4F8-84EF-4267-9396-628271E3A864}" type="presParOf" srcId="{F2D71E51-7F90-42BD-B5E0-2895FAD9D9FB}" destId="{D3A00CBE-B374-4F51-BE5E-131C51066F4E}" srcOrd="1" destOrd="0" presId="urn:microsoft.com/office/officeart/2008/layout/PictureAccentList"/>
    <dgm:cxn modelId="{EF93964B-1C09-426A-B890-BC0EF1226916}" type="presParOf" srcId="{6F77C8EA-EE1D-41E6-88DE-8D96BD723237}" destId="{C55188EB-F9BD-4CD4-816E-7616D11E12D5}" srcOrd="1" destOrd="0" presId="urn:microsoft.com/office/officeart/2008/layout/PictureAccentList"/>
    <dgm:cxn modelId="{82AB9B11-CBD9-4A05-83C5-D02702FD0114}" type="presParOf" srcId="{C55188EB-F9BD-4CD4-816E-7616D11E12D5}" destId="{7DE4DF5E-EBB3-433E-9490-21FB2B761A39}" srcOrd="0" destOrd="0" presId="urn:microsoft.com/office/officeart/2008/layout/PictureAccentList"/>
    <dgm:cxn modelId="{D920F145-A1ED-4DC1-B9CF-6DD480970015}" type="presParOf" srcId="{C55188EB-F9BD-4CD4-816E-7616D11E12D5}" destId="{2AAC33DA-F479-4B92-9B3A-580E75F6643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4D7DBFAF-FE60-4E1D-B477-258C08EE7909}"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US"/>
        </a:p>
      </dgm:t>
    </dgm:pt>
    <dgm:pt modelId="{C849D838-BFFC-48D4-A866-3968D265CC44}">
      <dgm:prSet phldrT="[Text]" custT="1"/>
      <dgm:spPr>
        <a:solidFill>
          <a:srgbClr val="33435C"/>
        </a:solidFill>
      </dgm:spPr>
      <dgm:t>
        <a:bodyPr/>
        <a:lstStyle/>
        <a:p>
          <a:pPr>
            <a:lnSpc>
              <a:spcPct val="100000"/>
            </a:lnSpc>
            <a:spcBef>
              <a:spcPts val="0"/>
            </a:spcBef>
            <a:spcAft>
              <a:spcPts val="0"/>
            </a:spcAft>
          </a:pP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dirty="0">
            <a:solidFill>
              <a:schemeClr val="bg1"/>
            </a:solidFill>
            <a:latin typeface="Cambria" panose="02040503050406030204" pitchFamily="18" charset="0"/>
            <a:cs typeface="Arial" panose="020B0604020202020204" pitchFamily="34" charset="0"/>
          </a:endParaRPr>
        </a:p>
      </dgm:t>
    </dgm:pt>
    <dgm:pt modelId="{A7F84534-9034-4312-B9C6-B1613A47BCF3}" type="par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A8908EB0-5CB1-4E13-B13E-FCAD85DE7FDF}" type="sib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mc:AlternateContent xmlns:mc="http://schemas.openxmlformats.org/markup-compatibility/2006" xmlns:a14="http://schemas.microsoft.com/office/drawing/2010/main">
      <mc:Choice Requires="a14">
        <dgm:pt modelId="{B1B1C2FD-2FD7-4177-AAA5-AFD6FC4EC4FE}">
          <dgm:prSet phldrT="[Text]" custT="1"/>
          <dgm:spPr>
            <a:solidFill>
              <a:srgbClr val="318BA3"/>
            </a:solidFill>
          </dgm:spPr>
          <dgm:t>
            <a:bodyPr/>
            <a:lstStyle/>
            <a:p>
              <a:pPr>
                <a:lnSpc>
                  <a:spcPct val="100000"/>
                </a:lnSpc>
                <a:spcBef>
                  <a:spcPts val="0"/>
                </a:spcBef>
                <a:spcAft>
                  <a:spcPts val="0"/>
                </a:spcAft>
              </a:pPr>
              <a:r>
                <a:rPr lang="vi-VN" sz="28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dirty="0">
                <a:solidFill>
                  <a:schemeClr val="bg1"/>
                </a:solidFill>
              </a:endParaRPr>
            </a:p>
            <a:p>
              <a:pPr>
                <a:lnSpc>
                  <a:spcPct val="100000"/>
                </a:lnSpc>
                <a:spcBef>
                  <a:spcPts val="0"/>
                </a:spcBef>
                <a:spcAft>
                  <a:spcPts val="0"/>
                </a:spcAft>
              </a:pPr>
              <a14:m>
                <m:oMathPara xmlns:m="http://schemas.openxmlformats.org/officeDocument/2006/math">
                  <m:oMathParaPr>
                    <m:jc m:val="centerGroup"/>
                  </m:oMathParaPr>
                  <m:oMath xmlns:m="http://schemas.openxmlformats.org/officeDocument/2006/math">
                    <m:r>
                      <a:rPr lang="vi-VN" sz="2800" i="1" smtClean="0">
                        <a:solidFill>
                          <a:schemeClr val="bg1"/>
                        </a:solidFill>
                        <a:latin typeface="Cambria Math" panose="02040503050406030204" pitchFamily="18" charset="0"/>
                      </a:rPr>
                      <m:t>𝑔</m:t>
                    </m:r>
                    <m:r>
                      <a:rPr lang="vi-VN" sz="2800" i="1" smtClean="0">
                        <a:solidFill>
                          <a:schemeClr val="bg1"/>
                        </a:solidFill>
                        <a:latin typeface="Cambria Math" panose="02040503050406030204" pitchFamily="18" charset="0"/>
                      </a:rPr>
                      <m:t>=</m:t>
                    </m:r>
                    <m:r>
                      <a:rPr lang="vi-VN" sz="2800" i="1" smtClean="0">
                        <a:solidFill>
                          <a:schemeClr val="bg1"/>
                        </a:solidFill>
                        <a:latin typeface="Cambria Math" panose="02040503050406030204" pitchFamily="18" charset="0"/>
                      </a:rPr>
                      <m:t>𝐺</m:t>
                    </m:r>
                    <m:f>
                      <m:fPr>
                        <m:ctrlPr>
                          <a:rPr lang="en-US" sz="2800" i="1">
                            <a:solidFill>
                              <a:schemeClr val="bg1"/>
                            </a:solidFill>
                            <a:latin typeface="Cambria Math" panose="02040503050406030204" pitchFamily="18" charset="0"/>
                          </a:rPr>
                        </m:ctrlPr>
                      </m:fPr>
                      <m:num>
                        <m:sSub>
                          <m:sSubPr>
                            <m:ctrlPr>
                              <a:rPr lang="en-US" sz="2800" i="1">
                                <a:solidFill>
                                  <a:schemeClr val="bg1"/>
                                </a:solidFill>
                                <a:latin typeface="Cambria Math" panose="02040503050406030204" pitchFamily="18" charset="0"/>
                              </a:rPr>
                            </m:ctrlPr>
                          </m:sSubPr>
                          <m:e>
                            <m:r>
                              <a:rPr lang="vi-VN" sz="2800" i="1">
                                <a:solidFill>
                                  <a:schemeClr val="bg1"/>
                                </a:solidFill>
                                <a:latin typeface="Cambria Math" panose="02040503050406030204" pitchFamily="18" charset="0"/>
                              </a:rPr>
                              <m:t>𝑀</m:t>
                            </m:r>
                          </m:e>
                          <m:sub>
                            <m:r>
                              <a:rPr lang="vi-VN" sz="2800" i="1">
                                <a:solidFill>
                                  <a:schemeClr val="bg1"/>
                                </a:solidFill>
                                <a:latin typeface="Cambria Math" panose="02040503050406030204" pitchFamily="18" charset="0"/>
                              </a:rPr>
                              <m:t>𝑇</m:t>
                            </m:r>
                            <m:r>
                              <a:rPr lang="vi-VN" sz="2800" i="1">
                                <a:solidFill>
                                  <a:schemeClr val="bg1"/>
                                </a:solidFill>
                                <a:latin typeface="Cambria Math" panose="02040503050406030204" pitchFamily="18" charset="0"/>
                              </a:rPr>
                              <m:t>Đ</m:t>
                            </m:r>
                          </m:sub>
                        </m:sSub>
                      </m:num>
                      <m:den>
                        <m:sSup>
                          <m:sSupPr>
                            <m:ctrlPr>
                              <a:rPr lang="en-US" sz="2800" i="1">
                                <a:solidFill>
                                  <a:schemeClr val="bg1"/>
                                </a:solidFill>
                                <a:latin typeface="Cambria Math" panose="02040503050406030204" pitchFamily="18" charset="0"/>
                              </a:rPr>
                            </m:ctrlPr>
                          </m:sSupPr>
                          <m:e>
                            <m:d>
                              <m:dPr>
                                <m:ctrlPr>
                                  <a:rPr lang="en-US" sz="2800" i="1">
                                    <a:solidFill>
                                      <a:schemeClr val="bg1"/>
                                    </a:solidFill>
                                    <a:latin typeface="Cambria Math" panose="02040503050406030204" pitchFamily="18" charset="0"/>
                                  </a:rPr>
                                </m:ctrlPr>
                              </m:dPr>
                              <m:e>
                                <m:sSub>
                                  <m:sSubPr>
                                    <m:ctrlPr>
                                      <a:rPr lang="en-US" sz="2800" i="1">
                                        <a:solidFill>
                                          <a:schemeClr val="bg1"/>
                                        </a:solidFill>
                                        <a:latin typeface="Cambria Math" panose="02040503050406030204" pitchFamily="18" charset="0"/>
                                      </a:rPr>
                                    </m:ctrlPr>
                                  </m:sSubPr>
                                  <m:e>
                                    <m:r>
                                      <a:rPr lang="vi-VN" sz="2800" i="1">
                                        <a:solidFill>
                                          <a:schemeClr val="bg1"/>
                                        </a:solidFill>
                                        <a:latin typeface="Cambria Math" panose="02040503050406030204" pitchFamily="18" charset="0"/>
                                      </a:rPr>
                                      <m:t>𝑅</m:t>
                                    </m:r>
                                  </m:e>
                                  <m:sub>
                                    <m:r>
                                      <a:rPr lang="vi-VN" sz="2800" i="1">
                                        <a:solidFill>
                                          <a:schemeClr val="bg1"/>
                                        </a:solidFill>
                                        <a:latin typeface="Cambria Math" panose="02040503050406030204" pitchFamily="18" charset="0"/>
                                      </a:rPr>
                                      <m:t>𝑇</m:t>
                                    </m:r>
                                    <m:r>
                                      <a:rPr lang="vi-VN" sz="2800" i="1">
                                        <a:solidFill>
                                          <a:schemeClr val="bg1"/>
                                        </a:solidFill>
                                        <a:latin typeface="Cambria Math" panose="02040503050406030204" pitchFamily="18" charset="0"/>
                                      </a:rPr>
                                      <m:t>Đ</m:t>
                                    </m:r>
                                  </m:sub>
                                </m:sSub>
                                <m:r>
                                  <a:rPr lang="vi-VN" sz="2800" i="1">
                                    <a:solidFill>
                                      <a:schemeClr val="bg1"/>
                                    </a:solidFill>
                                    <a:latin typeface="Cambria Math" panose="02040503050406030204" pitchFamily="18" charset="0"/>
                                  </a:rPr>
                                  <m:t>+</m:t>
                                </m:r>
                                <m:r>
                                  <a:rPr lang="vi-VN" sz="2800" i="1">
                                    <a:solidFill>
                                      <a:schemeClr val="bg1"/>
                                    </a:solidFill>
                                    <a:latin typeface="Cambria Math" panose="02040503050406030204" pitchFamily="18" charset="0"/>
                                  </a:rPr>
                                  <m:t>h</m:t>
                                </m:r>
                              </m:e>
                            </m:d>
                          </m:e>
                          <m:sup>
                            <m:r>
                              <a:rPr lang="vi-VN" sz="2800" i="1">
                                <a:solidFill>
                                  <a:schemeClr val="bg1"/>
                                </a:solidFill>
                                <a:latin typeface="Cambria Math" panose="02040503050406030204" pitchFamily="18" charset="0"/>
                              </a:rPr>
                              <m:t>2</m:t>
                            </m:r>
                          </m:sup>
                        </m:sSup>
                      </m:den>
                    </m:f>
                  </m:oMath>
                </m:oMathPara>
              </a14:m>
              <a:endParaRPr lang="en-US" sz="2800" dirty="0">
                <a:solidFill>
                  <a:schemeClr val="bg1"/>
                </a:solidFill>
                <a:latin typeface="Cambria" panose="02040503050406030204" pitchFamily="18" charset="0"/>
                <a:cs typeface="Arial" panose="020B0604020202020204" pitchFamily="34" charset="0"/>
              </a:endParaRPr>
            </a:p>
          </dgm:t>
        </dgm:pt>
      </mc:Choice>
      <mc:Fallback xmlns="">
        <dgm:pt modelId="{B1B1C2FD-2FD7-4177-AAA5-AFD6FC4EC4FE}">
          <dgm:prSet phldrT="[Text]" custT="1"/>
          <dgm:spPr>
            <a:solidFill>
              <a:srgbClr val="318BA3"/>
            </a:solidFill>
          </dgm:spPr>
          <dgm:t>
            <a:bodyPr/>
            <a:lstStyle/>
            <a:p>
              <a:pPr>
                <a:lnSpc>
                  <a:spcPct val="100000"/>
                </a:lnSpc>
                <a:spcBef>
                  <a:spcPts val="0"/>
                </a:spcBef>
                <a:spcAft>
                  <a:spcPts val="0"/>
                </a:spcAft>
              </a:pPr>
              <a:r>
                <a:rPr lang="vi-VN" sz="28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dirty="0">
                <a:solidFill>
                  <a:schemeClr val="bg1"/>
                </a:solidFill>
              </a:endParaRPr>
            </a:p>
            <a:p>
              <a:pPr>
                <a:lnSpc>
                  <a:spcPct val="100000"/>
                </a:lnSpc>
                <a:spcBef>
                  <a:spcPts val="0"/>
                </a:spcBef>
                <a:spcAft>
                  <a:spcPts val="0"/>
                </a:spcAft>
              </a:pPr>
              <a:r>
                <a:rPr lang="vi-VN" sz="2800" i="0">
                  <a:solidFill>
                    <a:schemeClr val="bg1"/>
                  </a:solidFill>
                  <a:latin typeface="Cambria Math" panose="02040503050406030204" pitchFamily="18" charset="0"/>
                </a:rPr>
                <a:t>𝑔=𝐺</a:t>
              </a:r>
              <a:r>
                <a:rPr lang="en-US" sz="2800" i="0">
                  <a:solidFill>
                    <a:schemeClr val="bg1"/>
                  </a:solidFill>
                  <a:latin typeface="Cambria Math" panose="02040503050406030204" pitchFamily="18" charset="0"/>
                </a:rPr>
                <a:t> </a:t>
              </a:r>
              <a:r>
                <a:rPr lang="vi-VN" sz="2800" i="0">
                  <a:solidFill>
                    <a:schemeClr val="bg1"/>
                  </a:solidFill>
                  <a:latin typeface="Cambria Math" panose="02040503050406030204" pitchFamily="18" charset="0"/>
                </a:rPr>
                <a:t>𝑀</a:t>
              </a:r>
              <a:r>
                <a:rPr lang="en-US" sz="2800" i="0">
                  <a:solidFill>
                    <a:schemeClr val="bg1"/>
                  </a:solidFill>
                  <a:latin typeface="Cambria Math" panose="02040503050406030204" pitchFamily="18" charset="0"/>
                </a:rPr>
                <a:t>_</a:t>
              </a:r>
              <a:r>
                <a:rPr lang="vi-VN" sz="2800" i="0">
                  <a:solidFill>
                    <a:schemeClr val="bg1"/>
                  </a:solidFill>
                  <a:latin typeface="Cambria Math" panose="02040503050406030204" pitchFamily="18" charset="0"/>
                </a:rPr>
                <a:t>𝑇Đ</a:t>
              </a:r>
              <a:r>
                <a:rPr lang="en-US" sz="2800" i="0">
                  <a:solidFill>
                    <a:schemeClr val="bg1"/>
                  </a:solidFill>
                  <a:latin typeface="Cambria Math" panose="02040503050406030204" pitchFamily="18" charset="0"/>
                </a:rPr>
                <a:t>/(</a:t>
              </a:r>
              <a:r>
                <a:rPr lang="vi-VN" sz="2800" i="0">
                  <a:solidFill>
                    <a:schemeClr val="bg1"/>
                  </a:solidFill>
                  <a:latin typeface="Cambria Math" panose="02040503050406030204" pitchFamily="18" charset="0"/>
                </a:rPr>
                <a:t>𝑅</a:t>
              </a:r>
              <a:r>
                <a:rPr lang="en-US" sz="2800" i="0">
                  <a:solidFill>
                    <a:schemeClr val="bg1"/>
                  </a:solidFill>
                  <a:latin typeface="Cambria Math" panose="02040503050406030204" pitchFamily="18" charset="0"/>
                </a:rPr>
                <a:t>_</a:t>
              </a:r>
              <a:r>
                <a:rPr lang="vi-VN" sz="2800" i="0">
                  <a:solidFill>
                    <a:schemeClr val="bg1"/>
                  </a:solidFill>
                  <a:latin typeface="Cambria Math" panose="02040503050406030204" pitchFamily="18" charset="0"/>
                </a:rPr>
                <a:t>𝑇Đ+ℎ)</a:t>
              </a:r>
              <a:r>
                <a:rPr lang="en-US" sz="2800" i="0">
                  <a:solidFill>
                    <a:schemeClr val="bg1"/>
                  </a:solidFill>
                  <a:latin typeface="Cambria Math" panose="02040503050406030204" pitchFamily="18" charset="0"/>
                </a:rPr>
                <a:t>^</a:t>
              </a:r>
              <a:r>
                <a:rPr lang="vi-VN" sz="2800" i="0">
                  <a:solidFill>
                    <a:schemeClr val="bg1"/>
                  </a:solidFill>
                  <a:latin typeface="Cambria Math" panose="02040503050406030204" pitchFamily="18" charset="0"/>
                </a:rPr>
                <a:t>2 </a:t>
              </a:r>
              <a:endParaRPr lang="en-US" sz="2800" dirty="0">
                <a:solidFill>
                  <a:schemeClr val="bg1"/>
                </a:solidFill>
                <a:latin typeface="Cambria" panose="02040503050406030204" pitchFamily="18" charset="0"/>
                <a:cs typeface="Arial" panose="020B0604020202020204" pitchFamily="34" charset="0"/>
              </a:endParaRPr>
            </a:p>
          </dgm:t>
        </dgm:pt>
      </mc:Fallback>
    </mc:AlternateContent>
    <dgm:pt modelId="{7DE9C64B-685B-4206-9E11-6E515025EDB1}" type="par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8023BEA3-446D-4547-A529-F483B1A148E6}" type="sib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mc:AlternateContent xmlns:mc="http://schemas.openxmlformats.org/markup-compatibility/2006" xmlns:a14="http://schemas.microsoft.com/office/drawing/2010/main">
      <mc:Choice Requires="a14">
        <dgm:pt modelId="{F922B7FF-B249-4EE9-BD51-017F1F4CE4F9}">
          <dgm:prSet phldrT="[Text]" custT="1"/>
          <dgm:spPr>
            <a:solidFill>
              <a:srgbClr val="FFDF37"/>
            </a:solidFill>
          </dgm:spPr>
          <dgm:t>
            <a:bodyPr/>
            <a:lstStyle/>
            <a:p>
              <a:pPr>
                <a:lnSpc>
                  <a:spcPct val="100000"/>
                </a:lnSpc>
                <a:spcBef>
                  <a:spcPts val="0"/>
                </a:spcBef>
                <a:spcAft>
                  <a:spcPts val="0"/>
                </a:spcAft>
              </a:pP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Vật ở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gần</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mặt</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đất</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14:m>
                <m:oMath xmlns:m="http://schemas.openxmlformats.org/officeDocument/2006/math">
                  <m:d>
                    <m:dPr>
                      <m:ctrlPr>
                        <a:rPr lang="en-US" sz="2800" i="1" smtClean="0">
                          <a:solidFill>
                            <a:srgbClr val="33435C"/>
                          </a:solidFill>
                          <a:latin typeface="Cambria Math" panose="02040503050406030204" pitchFamily="18" charset="0"/>
                          <a:cs typeface="Arial" panose="020B0604020202020204" pitchFamily="34" charset="0"/>
                        </a:rPr>
                      </m:ctrlPr>
                    </m:dPr>
                    <m:e>
                      <m:r>
                        <a:rPr lang="en-US" sz="2800" b="0" i="1" smtClean="0">
                          <a:solidFill>
                            <a:srgbClr val="33435C"/>
                          </a:solidFill>
                          <a:latin typeface="Cambria Math" panose="02040503050406030204" pitchFamily="18" charset="0"/>
                          <a:cs typeface="Arial" panose="020B0604020202020204" pitchFamily="34" charset="0"/>
                        </a:rPr>
                        <m:t>h</m:t>
                      </m:r>
                      <m:r>
                        <a:rPr lang="en-US" sz="2800" b="0" i="1" smtClean="0">
                          <a:solidFill>
                            <a:srgbClr val="33435C"/>
                          </a:solidFill>
                          <a:latin typeface="Cambria Math" panose="02040503050406030204" pitchFamily="18" charset="0"/>
                          <a:ea typeface="Cambria Math" panose="02040503050406030204" pitchFamily="18" charset="0"/>
                          <a:cs typeface="Arial" panose="020B0604020202020204" pitchFamily="34" charset="0"/>
                        </a:rPr>
                        <m:t>≈</m:t>
                      </m:r>
                      <m:r>
                        <a:rPr lang="en-US" sz="2800" b="0" i="1" smtClean="0">
                          <a:solidFill>
                            <a:srgbClr val="33435C"/>
                          </a:solidFill>
                          <a:latin typeface="Cambria Math" panose="02040503050406030204" pitchFamily="18" charset="0"/>
                          <a:ea typeface="Cambria Math" panose="02040503050406030204" pitchFamily="18" charset="0"/>
                          <a:cs typeface="Arial" panose="020B0604020202020204" pitchFamily="34" charset="0"/>
                        </a:rPr>
                        <m:t>0</m:t>
                      </m:r>
                    </m:e>
                  </m:d>
                </m:oMath>
              </a14:m>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p>
            <a:p>
              <a:pPr>
                <a:lnSpc>
                  <a:spcPct val="100000"/>
                </a:lnSpc>
                <a:spcBef>
                  <a:spcPts val="0"/>
                </a:spcBef>
                <a:spcAft>
                  <a:spcPts val="0"/>
                </a:spcAft>
              </a:pPr>
              <a14:m>
                <m:oMathPara xmlns:m="http://schemas.openxmlformats.org/officeDocument/2006/math">
                  <m:oMathParaPr>
                    <m:jc m:val="centerGroup"/>
                  </m:oMathParaPr>
                  <m:oMath xmlns:m="http://schemas.openxmlformats.org/officeDocument/2006/math">
                    <m:sSub>
                      <m:sSubPr>
                        <m:ctrlPr>
                          <a:rPr lang="en-US" sz="2800" i="1" smtClean="0">
                            <a:solidFill>
                              <a:srgbClr val="33435C"/>
                            </a:solidFill>
                            <a:latin typeface="Cambria Math" panose="02040503050406030204" pitchFamily="18" charset="0"/>
                          </a:rPr>
                        </m:ctrlPr>
                      </m:sSubPr>
                      <m:e>
                        <m:r>
                          <a:rPr lang="en-US" sz="2800" i="1">
                            <a:solidFill>
                              <a:srgbClr val="33435C"/>
                            </a:solidFill>
                            <a:latin typeface="Cambria Math" panose="02040503050406030204" pitchFamily="18" charset="0"/>
                          </a:rPr>
                          <m:t>𝑔</m:t>
                        </m:r>
                      </m:e>
                      <m:sub>
                        <m:r>
                          <a:rPr lang="en-US" sz="2800" i="1">
                            <a:solidFill>
                              <a:srgbClr val="33435C"/>
                            </a:solidFill>
                            <a:latin typeface="Cambria Math" panose="02040503050406030204" pitchFamily="18" charset="0"/>
                            <a:ea typeface="Cambria Math" panose="02040503050406030204" pitchFamily="18" charset="0"/>
                          </a:rPr>
                          <m:t>°</m:t>
                        </m:r>
                      </m:sub>
                    </m:sSub>
                    <m:r>
                      <a:rPr lang="en-US" sz="2800" i="1">
                        <a:solidFill>
                          <a:srgbClr val="33435C"/>
                        </a:solidFill>
                        <a:latin typeface="Cambria Math" panose="02040503050406030204" pitchFamily="18" charset="0"/>
                      </a:rPr>
                      <m:t>=</m:t>
                    </m:r>
                    <m:r>
                      <a:rPr lang="en-US" sz="2800" i="1">
                        <a:solidFill>
                          <a:srgbClr val="33435C"/>
                        </a:solidFill>
                        <a:latin typeface="Cambria Math" panose="02040503050406030204" pitchFamily="18" charset="0"/>
                      </a:rPr>
                      <m:t>𝐺</m:t>
                    </m:r>
                    <m:f>
                      <m:fPr>
                        <m:ctrlPr>
                          <a:rPr lang="en-US" sz="2800" i="1">
                            <a:solidFill>
                              <a:srgbClr val="33435C"/>
                            </a:solidFill>
                            <a:latin typeface="Cambria Math" panose="02040503050406030204" pitchFamily="18" charset="0"/>
                          </a:rPr>
                        </m:ctrlPr>
                      </m:fPr>
                      <m:num>
                        <m:sSub>
                          <m:sSubPr>
                            <m:ctrlPr>
                              <a:rPr lang="en-US" sz="2800" i="1">
                                <a:solidFill>
                                  <a:srgbClr val="33435C"/>
                                </a:solidFill>
                                <a:latin typeface="Cambria Math" panose="02040503050406030204" pitchFamily="18" charset="0"/>
                              </a:rPr>
                            </m:ctrlPr>
                          </m:sSubPr>
                          <m:e>
                            <m:r>
                              <a:rPr lang="en-US" sz="2800" i="1">
                                <a:solidFill>
                                  <a:srgbClr val="33435C"/>
                                </a:solidFill>
                                <a:latin typeface="Cambria Math" panose="02040503050406030204" pitchFamily="18" charset="0"/>
                              </a:rPr>
                              <m:t>𝑀</m:t>
                            </m:r>
                          </m:e>
                          <m:sub>
                            <m:r>
                              <a:rPr lang="en-US" sz="2800" i="1">
                                <a:solidFill>
                                  <a:srgbClr val="33435C"/>
                                </a:solidFill>
                                <a:latin typeface="Cambria Math" panose="02040503050406030204" pitchFamily="18" charset="0"/>
                              </a:rPr>
                              <m:t>𝑇</m:t>
                            </m:r>
                            <m:r>
                              <a:rPr lang="en-US" sz="2800" i="1">
                                <a:solidFill>
                                  <a:srgbClr val="33435C"/>
                                </a:solidFill>
                                <a:latin typeface="Cambria Math" panose="02040503050406030204" pitchFamily="18" charset="0"/>
                              </a:rPr>
                              <m:t>Đ</m:t>
                            </m:r>
                          </m:sub>
                        </m:sSub>
                      </m:num>
                      <m:den>
                        <m:sSubSup>
                          <m:sSubSupPr>
                            <m:ctrlPr>
                              <a:rPr lang="en-US" sz="2800" i="1">
                                <a:solidFill>
                                  <a:srgbClr val="33435C"/>
                                </a:solidFill>
                                <a:latin typeface="Cambria Math" panose="02040503050406030204" pitchFamily="18" charset="0"/>
                              </a:rPr>
                            </m:ctrlPr>
                          </m:sSubSupPr>
                          <m:e>
                            <m:r>
                              <a:rPr lang="en-US" sz="2800" i="1">
                                <a:solidFill>
                                  <a:srgbClr val="33435C"/>
                                </a:solidFill>
                                <a:latin typeface="Cambria Math" panose="02040503050406030204" pitchFamily="18" charset="0"/>
                              </a:rPr>
                              <m:t>𝑅</m:t>
                            </m:r>
                          </m:e>
                          <m:sub>
                            <m:r>
                              <a:rPr lang="en-US" sz="2800" i="1">
                                <a:solidFill>
                                  <a:srgbClr val="33435C"/>
                                </a:solidFill>
                                <a:latin typeface="Cambria Math" panose="02040503050406030204" pitchFamily="18" charset="0"/>
                              </a:rPr>
                              <m:t>𝑇</m:t>
                            </m:r>
                            <m:r>
                              <a:rPr lang="en-US" sz="2800" i="1">
                                <a:solidFill>
                                  <a:srgbClr val="33435C"/>
                                </a:solidFill>
                                <a:latin typeface="Cambria Math" panose="02040503050406030204" pitchFamily="18" charset="0"/>
                              </a:rPr>
                              <m:t>Đ</m:t>
                            </m:r>
                          </m:sub>
                          <m:sup>
                            <m:r>
                              <a:rPr lang="en-US" sz="2800" i="1">
                                <a:solidFill>
                                  <a:srgbClr val="33435C"/>
                                </a:solidFill>
                                <a:latin typeface="Cambria Math" panose="02040503050406030204" pitchFamily="18" charset="0"/>
                              </a:rPr>
                              <m:t>2</m:t>
                            </m:r>
                          </m:sup>
                        </m:sSubSup>
                      </m:den>
                    </m:f>
                    <m:r>
                      <a:rPr lang="en-US" sz="2800" i="1" smtClean="0">
                        <a:solidFill>
                          <a:srgbClr val="33435C"/>
                        </a:solidFill>
                        <a:latin typeface="Cambria Math" panose="02040503050406030204" pitchFamily="18" charset="0"/>
                        <a:ea typeface="Cambria Math" panose="02040503050406030204" pitchFamily="18" charset="0"/>
                      </a:rPr>
                      <m:t>≈</m:t>
                    </m:r>
                    <m:r>
                      <a:rPr lang="en-US" sz="2800" i="1">
                        <a:solidFill>
                          <a:srgbClr val="33435C"/>
                        </a:solidFill>
                        <a:latin typeface="Cambria Math" panose="02040503050406030204" pitchFamily="18" charset="0"/>
                      </a:rPr>
                      <m:t>9</m:t>
                    </m:r>
                    <m:r>
                      <a:rPr lang="en-US" sz="2800" i="1">
                        <a:solidFill>
                          <a:srgbClr val="33435C"/>
                        </a:solidFill>
                        <a:latin typeface="Cambria Math" panose="02040503050406030204" pitchFamily="18" charset="0"/>
                      </a:rPr>
                      <m:t>,</m:t>
                    </m:r>
                    <m:r>
                      <a:rPr lang="en-US" sz="2800" i="1">
                        <a:solidFill>
                          <a:srgbClr val="33435C"/>
                        </a:solidFill>
                        <a:latin typeface="Cambria Math" panose="02040503050406030204" pitchFamily="18" charset="0"/>
                      </a:rPr>
                      <m:t>81</m:t>
                    </m:r>
                    <m:r>
                      <a:rPr lang="en-US" sz="2800" i="1">
                        <a:solidFill>
                          <a:srgbClr val="33435C"/>
                        </a:solidFill>
                        <a:latin typeface="Cambria Math" panose="02040503050406030204" pitchFamily="18" charset="0"/>
                      </a:rPr>
                      <m:t>𝑚</m:t>
                    </m:r>
                    <m:r>
                      <a:rPr lang="en-US" sz="2800" i="1">
                        <a:solidFill>
                          <a:srgbClr val="33435C"/>
                        </a:solidFill>
                        <a:latin typeface="Cambria Math" panose="02040503050406030204" pitchFamily="18" charset="0"/>
                      </a:rPr>
                      <m:t>/</m:t>
                    </m:r>
                    <m:sSup>
                      <m:sSupPr>
                        <m:ctrlPr>
                          <a:rPr lang="en-US" sz="2800" i="1">
                            <a:solidFill>
                              <a:srgbClr val="33435C"/>
                            </a:solidFill>
                            <a:latin typeface="Cambria Math" panose="02040503050406030204" pitchFamily="18" charset="0"/>
                          </a:rPr>
                        </m:ctrlPr>
                      </m:sSupPr>
                      <m:e>
                        <m:r>
                          <a:rPr lang="en-US" sz="2800" i="1">
                            <a:solidFill>
                              <a:srgbClr val="33435C"/>
                            </a:solidFill>
                            <a:latin typeface="Cambria Math" panose="02040503050406030204" pitchFamily="18" charset="0"/>
                          </a:rPr>
                          <m:t>𝑠</m:t>
                        </m:r>
                      </m:e>
                      <m:sup>
                        <m:r>
                          <a:rPr lang="en-US" sz="2800" i="1">
                            <a:solidFill>
                              <a:srgbClr val="33435C"/>
                            </a:solidFill>
                            <a:latin typeface="Cambria Math" panose="02040503050406030204" pitchFamily="18" charset="0"/>
                          </a:rPr>
                          <m:t>2</m:t>
                        </m:r>
                      </m:sup>
                    </m:sSup>
                  </m:oMath>
                </m:oMathPara>
              </a14:m>
              <a:endParaRPr lang="en-US" sz="2800" dirty="0">
                <a:solidFill>
                  <a:srgbClr val="33435C"/>
                </a:solidFill>
                <a:latin typeface="Cambria" panose="02040503050406030204" pitchFamily="18" charset="0"/>
                <a:cs typeface="Arial" panose="020B0604020202020204" pitchFamily="34" charset="0"/>
              </a:endParaRPr>
            </a:p>
          </dgm:t>
        </dgm:pt>
      </mc:Choice>
      <mc:Fallback xmlns="">
        <dgm:pt modelId="{F922B7FF-B249-4EE9-BD51-017F1F4CE4F9}">
          <dgm:prSet phldrT="[Text]" custT="1"/>
          <dgm:spPr>
            <a:solidFill>
              <a:srgbClr val="FFDF37"/>
            </a:solidFill>
          </dgm:spPr>
          <dgm:t>
            <a:bodyPr/>
            <a:lstStyle/>
            <a:p>
              <a:pPr>
                <a:lnSpc>
                  <a:spcPct val="100000"/>
                </a:lnSpc>
                <a:spcBef>
                  <a:spcPts val="0"/>
                </a:spcBef>
                <a:spcAft>
                  <a:spcPts val="0"/>
                </a:spcAft>
              </a:pP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Vật ở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gần</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mặt</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rgbClr val="33435C"/>
                  </a:solidFill>
                  <a:latin typeface="Cambria" panose="02040503050406030204" pitchFamily="18" charset="0"/>
                  <a:ea typeface="Cambria" panose="02040503050406030204" pitchFamily="18" charset="0"/>
                  <a:cs typeface="Arial" panose="020B0604020202020204" pitchFamily="34" charset="0"/>
                </a:rPr>
                <a:t>đất</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i="0">
                  <a:solidFill>
                    <a:srgbClr val="33435C"/>
                  </a:solidFill>
                  <a:latin typeface="Cambria Math" panose="02040503050406030204" pitchFamily="18" charset="0"/>
                  <a:cs typeface="Arial" panose="020B0604020202020204" pitchFamily="34" charset="0"/>
                </a:rPr>
                <a:t>(</a:t>
              </a:r>
              <a:r>
                <a:rPr lang="en-US" sz="2800" b="0" i="0">
                  <a:solidFill>
                    <a:srgbClr val="33435C"/>
                  </a:solidFill>
                  <a:latin typeface="Cambria Math" panose="02040503050406030204" pitchFamily="18" charset="0"/>
                  <a:cs typeface="Arial" panose="020B0604020202020204" pitchFamily="34" charset="0"/>
                </a:rPr>
                <a:t>ℎ</a:t>
              </a:r>
              <a:r>
                <a:rPr lang="en-US" sz="2800" b="0" i="0">
                  <a:solidFill>
                    <a:srgbClr val="33435C"/>
                  </a:solidFill>
                  <a:latin typeface="Cambria Math" panose="02040503050406030204" pitchFamily="18" charset="0"/>
                  <a:ea typeface="Cambria Math" panose="02040503050406030204" pitchFamily="18" charset="0"/>
                  <a:cs typeface="Arial" panose="020B0604020202020204" pitchFamily="34" charset="0"/>
                </a:rPr>
                <a:t>≈0)</a:t>
              </a:r>
              <a:r>
                <a:rPr lang="en-US" sz="2800" dirty="0">
                  <a:solidFill>
                    <a:srgbClr val="33435C"/>
                  </a:solidFill>
                  <a:latin typeface="Cambria" panose="02040503050406030204" pitchFamily="18" charset="0"/>
                  <a:ea typeface="Cambria" panose="02040503050406030204" pitchFamily="18" charset="0"/>
                  <a:cs typeface="Arial" panose="020B0604020202020204" pitchFamily="34" charset="0"/>
                </a:rPr>
                <a:t>: </a:t>
              </a:r>
            </a:p>
            <a:p>
              <a:pPr>
                <a:lnSpc>
                  <a:spcPct val="100000"/>
                </a:lnSpc>
                <a:spcBef>
                  <a:spcPts val="0"/>
                </a:spcBef>
                <a:spcAft>
                  <a:spcPts val="0"/>
                </a:spcAft>
              </a:pPr>
              <a:r>
                <a:rPr lang="en-US" sz="2800" i="0">
                  <a:solidFill>
                    <a:srgbClr val="33435C"/>
                  </a:solidFill>
                  <a:latin typeface="Cambria Math" panose="02040503050406030204" pitchFamily="18" charset="0"/>
                </a:rPr>
                <a:t>𝑔_</a:t>
              </a:r>
              <a:r>
                <a:rPr lang="en-US" sz="2800" i="0">
                  <a:solidFill>
                    <a:srgbClr val="33435C"/>
                  </a:solidFill>
                  <a:latin typeface="Cambria Math" panose="02040503050406030204" pitchFamily="18" charset="0"/>
                  <a:ea typeface="Cambria Math" panose="02040503050406030204" pitchFamily="18" charset="0"/>
                </a:rPr>
                <a:t>°</a:t>
              </a:r>
              <a:r>
                <a:rPr lang="en-US" sz="2800" i="0">
                  <a:solidFill>
                    <a:srgbClr val="33435C"/>
                  </a:solidFill>
                  <a:latin typeface="Cambria Math" panose="02040503050406030204" pitchFamily="18" charset="0"/>
                </a:rPr>
                <a:t>=𝐺 𝑀_𝑇Đ/(𝑅_𝑇Đ^2 )</a:t>
              </a:r>
              <a:r>
                <a:rPr lang="en-US" sz="2800" i="0">
                  <a:solidFill>
                    <a:srgbClr val="33435C"/>
                  </a:solidFill>
                  <a:latin typeface="Cambria Math" panose="02040503050406030204" pitchFamily="18" charset="0"/>
                  <a:ea typeface="Cambria Math" panose="02040503050406030204" pitchFamily="18" charset="0"/>
                </a:rPr>
                <a:t>≈</a:t>
              </a:r>
              <a:r>
                <a:rPr lang="en-US" sz="2800" i="0">
                  <a:solidFill>
                    <a:srgbClr val="33435C"/>
                  </a:solidFill>
                  <a:latin typeface="Cambria Math" panose="02040503050406030204" pitchFamily="18" charset="0"/>
                </a:rPr>
                <a:t>9,81𝑚/𝑠^2</a:t>
              </a:r>
              <a:endParaRPr lang="en-US" sz="2800" dirty="0">
                <a:solidFill>
                  <a:srgbClr val="33435C"/>
                </a:solidFill>
                <a:latin typeface="Cambria" panose="02040503050406030204" pitchFamily="18" charset="0"/>
                <a:cs typeface="Arial" panose="020B0604020202020204" pitchFamily="34" charset="0"/>
              </a:endParaRPr>
            </a:p>
          </dgm:t>
        </dgm:pt>
      </mc:Fallback>
    </mc:AlternateContent>
    <dgm:pt modelId="{0D9725E1-EEA2-492D-BB48-A021E123E252}" type="par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7B9BE75-9E40-456A-A951-2A5CB0A5E54C}" type="sib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E4B4C0B0-208E-40BA-A0C1-CB2FEE1A4524}" type="pres">
      <dgm:prSet presAssocID="{4D7DBFAF-FE60-4E1D-B477-258C08EE7909}" presName="layout" presStyleCnt="0">
        <dgm:presLayoutVars>
          <dgm:chMax/>
          <dgm:chPref/>
          <dgm:dir/>
          <dgm:animOne val="branch"/>
          <dgm:animLvl val="lvl"/>
          <dgm:resizeHandles/>
        </dgm:presLayoutVars>
      </dgm:prSet>
      <dgm:spPr/>
      <dgm:t>
        <a:bodyPr/>
        <a:lstStyle/>
        <a:p>
          <a:endParaRPr lang="en-US"/>
        </a:p>
      </dgm:t>
    </dgm:pt>
    <dgm:pt modelId="{CC279875-0744-4E6F-8EA3-DFAF4C86B86D}" type="pres">
      <dgm:prSet presAssocID="{C849D838-BFFC-48D4-A866-3968D265CC44}" presName="root" presStyleCnt="0">
        <dgm:presLayoutVars>
          <dgm:chMax/>
          <dgm:chPref val="4"/>
        </dgm:presLayoutVars>
      </dgm:prSet>
      <dgm:spPr/>
    </dgm:pt>
    <dgm:pt modelId="{15842907-5E17-451A-BF8C-C06913EB43F5}" type="pres">
      <dgm:prSet presAssocID="{C849D838-BFFC-48D4-A866-3968D265CC44}" presName="rootComposite" presStyleCnt="0">
        <dgm:presLayoutVars/>
      </dgm:prSet>
      <dgm:spPr/>
    </dgm:pt>
    <dgm:pt modelId="{551EDBA9-3D9D-408A-AB1A-091B35E9E52D}" type="pres">
      <dgm:prSet presAssocID="{C849D838-BFFC-48D4-A866-3968D265CC44}" presName="rootText" presStyleLbl="node0" presStyleIdx="0" presStyleCnt="1" custScaleY="46997">
        <dgm:presLayoutVars>
          <dgm:chMax/>
          <dgm:chPref val="4"/>
        </dgm:presLayoutVars>
      </dgm:prSet>
      <dgm:spPr/>
      <dgm:t>
        <a:bodyPr/>
        <a:lstStyle/>
        <a:p>
          <a:endParaRPr lang="en-US"/>
        </a:p>
      </dgm:t>
    </dgm:pt>
    <dgm:pt modelId="{6F77C8EA-EE1D-41E6-88DE-8D96BD723237}" type="pres">
      <dgm:prSet presAssocID="{C849D838-BFFC-48D4-A866-3968D265CC44}" presName="childShape" presStyleCnt="0">
        <dgm:presLayoutVars>
          <dgm:chMax val="0"/>
          <dgm:chPref val="0"/>
        </dgm:presLayoutVars>
      </dgm:prSet>
      <dgm:spPr/>
    </dgm:pt>
    <dgm:pt modelId="{F2D71E51-7F90-42BD-B5E0-2895FAD9D9FB}" type="pres">
      <dgm:prSet presAssocID="{B1B1C2FD-2FD7-4177-AAA5-AFD6FC4EC4FE}" presName="childComposite" presStyleCnt="0">
        <dgm:presLayoutVars>
          <dgm:chMax val="0"/>
          <dgm:chPref val="0"/>
        </dgm:presLayoutVars>
      </dgm:prSet>
      <dgm:spPr/>
    </dgm:pt>
    <dgm:pt modelId="{DBC4020D-AC19-4F52-8053-AD1D1B40CDC7}" type="pres">
      <dgm:prSet presAssocID="{B1B1C2FD-2FD7-4177-AAA5-AFD6FC4EC4FE}" presName="Image" presStyleLbl="node1" presStyleIdx="0" presStyleCnt="2" custScaleX="136881" custScaleY="120894"/>
      <dgm:spPr>
        <a:solidFill>
          <a:schemeClr val="accent4">
            <a:lumMod val="20000"/>
            <a:lumOff val="80000"/>
          </a:schemeClr>
        </a:solidFill>
      </dgm:spPr>
    </dgm:pt>
    <dgm:pt modelId="{D3A00CBE-B374-4F51-BE5E-131C51066F4E}" type="pres">
      <dgm:prSet presAssocID="{B1B1C2FD-2FD7-4177-AAA5-AFD6FC4EC4FE}" presName="childText" presStyleLbl="lnNode1" presStyleIdx="0" presStyleCnt="2" custScaleX="91184" custScaleY="120894" custLinFactNeighborX="69" custLinFactNeighborY="1508">
        <dgm:presLayoutVars>
          <dgm:chMax val="0"/>
          <dgm:chPref val="0"/>
          <dgm:bulletEnabled val="1"/>
        </dgm:presLayoutVars>
      </dgm:prSet>
      <dgm:spPr/>
      <dgm:t>
        <a:bodyPr/>
        <a:lstStyle/>
        <a:p>
          <a:endParaRPr lang="en-US"/>
        </a:p>
      </dgm:t>
    </dgm:pt>
    <dgm:pt modelId="{C55188EB-F9BD-4CD4-816E-7616D11E12D5}" type="pres">
      <dgm:prSet presAssocID="{F922B7FF-B249-4EE9-BD51-017F1F4CE4F9}" presName="childComposite" presStyleCnt="0">
        <dgm:presLayoutVars>
          <dgm:chMax val="0"/>
          <dgm:chPref val="0"/>
        </dgm:presLayoutVars>
      </dgm:prSet>
      <dgm:spPr/>
    </dgm:pt>
    <dgm:pt modelId="{7DE4DF5E-EBB3-433E-9490-21FB2B761A39}" type="pres">
      <dgm:prSet presAssocID="{F922B7FF-B249-4EE9-BD51-017F1F4CE4F9}" presName="Image" presStyleLbl="node1" presStyleIdx="1" presStyleCnt="2" custScaleX="128035" custScaleY="120894"/>
      <dgm:spPr>
        <a:solidFill>
          <a:schemeClr val="accent4">
            <a:lumMod val="20000"/>
            <a:lumOff val="80000"/>
          </a:schemeClr>
        </a:solidFill>
      </dgm:spPr>
    </dgm:pt>
    <dgm:pt modelId="{2AAC33DA-F479-4B92-9B3A-580E75F6643E}" type="pres">
      <dgm:prSet presAssocID="{F922B7FF-B249-4EE9-BD51-017F1F4CE4F9}" presName="childText" presStyleLbl="lnNode1" presStyleIdx="1" presStyleCnt="2" custScaleX="90566" custScaleY="120894">
        <dgm:presLayoutVars>
          <dgm:chMax val="0"/>
          <dgm:chPref val="0"/>
          <dgm:bulletEnabled val="1"/>
        </dgm:presLayoutVars>
      </dgm:prSet>
      <dgm:spPr/>
      <dgm:t>
        <a:bodyPr/>
        <a:lstStyle/>
        <a:p>
          <a:endParaRPr lang="en-US"/>
        </a:p>
      </dgm:t>
    </dgm:pt>
  </dgm:ptLst>
  <dgm:cxnLst>
    <dgm:cxn modelId="{890BFE62-5E1C-4A51-98BE-C57ECBF10AF9}" type="presOf" srcId="{4D7DBFAF-FE60-4E1D-B477-258C08EE7909}" destId="{E4B4C0B0-208E-40BA-A0C1-CB2FEE1A4524}" srcOrd="0" destOrd="0" presId="urn:microsoft.com/office/officeart/2008/layout/PictureAccentList"/>
    <dgm:cxn modelId="{350FEEA2-E963-446D-B6FB-185EBABE0FE6}" srcId="{C849D838-BFFC-48D4-A866-3968D265CC44}" destId="{F922B7FF-B249-4EE9-BD51-017F1F4CE4F9}" srcOrd="1" destOrd="0" parTransId="{0D9725E1-EEA2-492D-BB48-A021E123E252}" sibTransId="{F7B9BE75-9E40-456A-A951-2A5CB0A5E54C}"/>
    <dgm:cxn modelId="{C6C02663-8FD8-4548-AF1F-C7B91E239ECC}" type="presOf" srcId="{C849D838-BFFC-48D4-A866-3968D265CC44}" destId="{551EDBA9-3D9D-408A-AB1A-091B35E9E52D}" srcOrd="0" destOrd="0" presId="urn:microsoft.com/office/officeart/2008/layout/PictureAccentList"/>
    <dgm:cxn modelId="{CD1DEADA-5DBF-4013-A13E-F4C83F061B54}" type="presOf" srcId="{F922B7FF-B249-4EE9-BD51-017F1F4CE4F9}" destId="{2AAC33DA-F479-4B92-9B3A-580E75F6643E}" srcOrd="0" destOrd="0" presId="urn:microsoft.com/office/officeart/2008/layout/PictureAccentList"/>
    <dgm:cxn modelId="{B2B0A8E7-2BCB-444B-8437-189882A0079A}" type="presOf" srcId="{B1B1C2FD-2FD7-4177-AAA5-AFD6FC4EC4FE}" destId="{D3A00CBE-B374-4F51-BE5E-131C51066F4E}" srcOrd="0" destOrd="0" presId="urn:microsoft.com/office/officeart/2008/layout/PictureAccentList"/>
    <dgm:cxn modelId="{AEBACD13-4FBE-4EF9-ABB8-CDB1EE329930}" srcId="{4D7DBFAF-FE60-4E1D-B477-258C08EE7909}" destId="{C849D838-BFFC-48D4-A866-3968D265CC44}" srcOrd="0" destOrd="0" parTransId="{A7F84534-9034-4312-B9C6-B1613A47BCF3}" sibTransId="{A8908EB0-5CB1-4E13-B13E-FCAD85DE7FDF}"/>
    <dgm:cxn modelId="{7B670898-BAE5-4DC3-8EEA-86BB36F5930D}" srcId="{C849D838-BFFC-48D4-A866-3968D265CC44}" destId="{B1B1C2FD-2FD7-4177-AAA5-AFD6FC4EC4FE}" srcOrd="0" destOrd="0" parTransId="{7DE9C64B-685B-4206-9E11-6E515025EDB1}" sibTransId="{8023BEA3-446D-4547-A529-F483B1A148E6}"/>
    <dgm:cxn modelId="{AAF4A524-826A-4547-A862-136A5F9D3D17}" type="presParOf" srcId="{E4B4C0B0-208E-40BA-A0C1-CB2FEE1A4524}" destId="{CC279875-0744-4E6F-8EA3-DFAF4C86B86D}" srcOrd="0" destOrd="0" presId="urn:microsoft.com/office/officeart/2008/layout/PictureAccentList"/>
    <dgm:cxn modelId="{83911C4F-E475-4466-8B26-1463734E80D0}" type="presParOf" srcId="{CC279875-0744-4E6F-8EA3-DFAF4C86B86D}" destId="{15842907-5E17-451A-BF8C-C06913EB43F5}" srcOrd="0" destOrd="0" presId="urn:microsoft.com/office/officeart/2008/layout/PictureAccentList"/>
    <dgm:cxn modelId="{50F138E9-E29A-478C-9BAB-661CA1E7319F}" type="presParOf" srcId="{15842907-5E17-451A-BF8C-C06913EB43F5}" destId="{551EDBA9-3D9D-408A-AB1A-091B35E9E52D}" srcOrd="0" destOrd="0" presId="urn:microsoft.com/office/officeart/2008/layout/PictureAccentList"/>
    <dgm:cxn modelId="{1EB50BEC-D854-4A72-A308-B9F99767CC7C}" type="presParOf" srcId="{CC279875-0744-4E6F-8EA3-DFAF4C86B86D}" destId="{6F77C8EA-EE1D-41E6-88DE-8D96BD723237}" srcOrd="1" destOrd="0" presId="urn:microsoft.com/office/officeart/2008/layout/PictureAccentList"/>
    <dgm:cxn modelId="{F972D57F-F64E-42A7-8507-193A50CB46DF}" type="presParOf" srcId="{6F77C8EA-EE1D-41E6-88DE-8D96BD723237}" destId="{F2D71E51-7F90-42BD-B5E0-2895FAD9D9FB}" srcOrd="0" destOrd="0" presId="urn:microsoft.com/office/officeart/2008/layout/PictureAccentList"/>
    <dgm:cxn modelId="{B283D1B3-BE53-4E76-B995-7DA3057A628D}" type="presParOf" srcId="{F2D71E51-7F90-42BD-B5E0-2895FAD9D9FB}" destId="{DBC4020D-AC19-4F52-8053-AD1D1B40CDC7}" srcOrd="0" destOrd="0" presId="urn:microsoft.com/office/officeart/2008/layout/PictureAccentList"/>
    <dgm:cxn modelId="{C9B5F4F8-84EF-4267-9396-628271E3A864}" type="presParOf" srcId="{F2D71E51-7F90-42BD-B5E0-2895FAD9D9FB}" destId="{D3A00CBE-B374-4F51-BE5E-131C51066F4E}" srcOrd="1" destOrd="0" presId="urn:microsoft.com/office/officeart/2008/layout/PictureAccentList"/>
    <dgm:cxn modelId="{EF93964B-1C09-426A-B890-BC0EF1226916}" type="presParOf" srcId="{6F77C8EA-EE1D-41E6-88DE-8D96BD723237}" destId="{C55188EB-F9BD-4CD4-816E-7616D11E12D5}" srcOrd="1" destOrd="0" presId="urn:microsoft.com/office/officeart/2008/layout/PictureAccentList"/>
    <dgm:cxn modelId="{82AB9B11-CBD9-4A05-83C5-D02702FD0114}" type="presParOf" srcId="{C55188EB-F9BD-4CD4-816E-7616D11E12D5}" destId="{7DE4DF5E-EBB3-433E-9490-21FB2B761A39}" srcOrd="0" destOrd="0" presId="urn:microsoft.com/office/officeart/2008/layout/PictureAccentList"/>
    <dgm:cxn modelId="{D920F145-A1ED-4DC1-B9CF-6DD480970015}" type="presParOf" srcId="{C55188EB-F9BD-4CD4-816E-7616D11E12D5}" destId="{2AAC33DA-F479-4B92-9B3A-580E75F6643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4D7DBFAF-FE60-4E1D-B477-258C08EE7909}"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US"/>
        </a:p>
      </dgm:t>
    </dgm:pt>
    <dgm:pt modelId="{C849D838-BFFC-48D4-A866-3968D265CC44}">
      <dgm:prSet phldrT="[Text]" custT="1"/>
      <dgm:spPr>
        <a:solidFill>
          <a:srgbClr val="33435C"/>
        </a:solidFill>
      </dgm:spPr>
      <dgm:t>
        <a:bodyPr/>
        <a:lstStyle/>
        <a:p>
          <a:pPr>
            <a:lnSpc>
              <a:spcPct val="100000"/>
            </a:lnSpc>
            <a:spcBef>
              <a:spcPts val="0"/>
            </a:spcBef>
            <a:spcAft>
              <a:spcPts val="0"/>
            </a:spcAft>
          </a:pP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dirty="0">
            <a:solidFill>
              <a:schemeClr val="bg1"/>
            </a:solidFill>
            <a:latin typeface="Cambria" panose="02040503050406030204" pitchFamily="18" charset="0"/>
            <a:cs typeface="Arial" panose="020B0604020202020204" pitchFamily="34" charset="0"/>
          </a:endParaRPr>
        </a:p>
      </dgm:t>
    </dgm:pt>
    <dgm:pt modelId="{A7F84534-9034-4312-B9C6-B1613A47BCF3}" type="par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A8908EB0-5CB1-4E13-B13E-FCAD85DE7FDF}" type="sibTrans" cxnId="{AEBACD13-4FBE-4EF9-ABB8-CDB1EE329930}">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B1B1C2FD-2FD7-4177-AAA5-AFD6FC4EC4FE}">
      <dgm:prSet phldrT="[Text]" custT="1"/>
      <dgm:spPr>
        <a:blipFill>
          <a:blip xmlns:r="http://schemas.openxmlformats.org/officeDocument/2006/relationships" r:embed="rId1"/>
          <a:stretch>
            <a:fillRect/>
          </a:stretch>
        </a:blipFill>
      </dgm:spPr>
      <dgm:t>
        <a:bodyPr/>
        <a:lstStyle/>
        <a:p>
          <a:r>
            <a:rPr lang="vi-VN">
              <a:noFill/>
            </a:rPr>
            <a:t> </a:t>
          </a:r>
        </a:p>
      </dgm:t>
    </dgm:pt>
    <dgm:pt modelId="{7DE9C64B-685B-4206-9E11-6E515025EDB1}" type="par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8023BEA3-446D-4547-A529-F483B1A148E6}" type="sibTrans" cxnId="{7B670898-BAE5-4DC3-8EEA-86BB36F5930D}">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922B7FF-B249-4EE9-BD51-017F1F4CE4F9}">
      <dgm:prSet phldrT="[Text]" custT="1"/>
      <dgm:spPr>
        <a:blipFill>
          <a:blip xmlns:r="http://schemas.openxmlformats.org/officeDocument/2006/relationships" r:embed="rId2"/>
          <a:stretch>
            <a:fillRect/>
          </a:stretch>
        </a:blipFill>
      </dgm:spPr>
      <dgm:t>
        <a:bodyPr/>
        <a:lstStyle/>
        <a:p>
          <a:r>
            <a:rPr lang="vi-VN">
              <a:noFill/>
            </a:rPr>
            <a:t> </a:t>
          </a:r>
        </a:p>
      </dgm:t>
    </dgm:pt>
    <dgm:pt modelId="{0D9725E1-EEA2-492D-BB48-A021E123E252}" type="par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F7B9BE75-9E40-456A-A951-2A5CB0A5E54C}" type="sibTrans" cxnId="{350FEEA2-E963-446D-B6FB-185EBABE0FE6}">
      <dgm:prSet/>
      <dgm:spPr/>
      <dgm:t>
        <a:bodyPr/>
        <a:lstStyle/>
        <a:p>
          <a:pPr>
            <a:lnSpc>
              <a:spcPct val="100000"/>
            </a:lnSpc>
            <a:spcBef>
              <a:spcPts val="0"/>
            </a:spcBef>
            <a:spcAft>
              <a:spcPts val="0"/>
            </a:spcAft>
          </a:pPr>
          <a:endParaRPr lang="en-US" sz="2800">
            <a:latin typeface="Arial" panose="020B0604020202020204" pitchFamily="34" charset="0"/>
            <a:cs typeface="Arial" panose="020B0604020202020204" pitchFamily="34" charset="0"/>
          </a:endParaRPr>
        </a:p>
      </dgm:t>
    </dgm:pt>
    <dgm:pt modelId="{E4B4C0B0-208E-40BA-A0C1-CB2FEE1A4524}" type="pres">
      <dgm:prSet presAssocID="{4D7DBFAF-FE60-4E1D-B477-258C08EE7909}" presName="layout" presStyleCnt="0">
        <dgm:presLayoutVars>
          <dgm:chMax/>
          <dgm:chPref/>
          <dgm:dir/>
          <dgm:animOne val="branch"/>
          <dgm:animLvl val="lvl"/>
          <dgm:resizeHandles/>
        </dgm:presLayoutVars>
      </dgm:prSet>
      <dgm:spPr/>
    </dgm:pt>
    <dgm:pt modelId="{CC279875-0744-4E6F-8EA3-DFAF4C86B86D}" type="pres">
      <dgm:prSet presAssocID="{C849D838-BFFC-48D4-A866-3968D265CC44}" presName="root" presStyleCnt="0">
        <dgm:presLayoutVars>
          <dgm:chMax/>
          <dgm:chPref val="4"/>
        </dgm:presLayoutVars>
      </dgm:prSet>
      <dgm:spPr/>
    </dgm:pt>
    <dgm:pt modelId="{15842907-5E17-451A-BF8C-C06913EB43F5}" type="pres">
      <dgm:prSet presAssocID="{C849D838-BFFC-48D4-A866-3968D265CC44}" presName="rootComposite" presStyleCnt="0">
        <dgm:presLayoutVars/>
      </dgm:prSet>
      <dgm:spPr/>
    </dgm:pt>
    <dgm:pt modelId="{551EDBA9-3D9D-408A-AB1A-091B35E9E52D}" type="pres">
      <dgm:prSet presAssocID="{C849D838-BFFC-48D4-A866-3968D265CC44}" presName="rootText" presStyleLbl="node0" presStyleIdx="0" presStyleCnt="1" custScaleY="46997">
        <dgm:presLayoutVars>
          <dgm:chMax/>
          <dgm:chPref val="4"/>
        </dgm:presLayoutVars>
      </dgm:prSet>
      <dgm:spPr/>
    </dgm:pt>
    <dgm:pt modelId="{6F77C8EA-EE1D-41E6-88DE-8D96BD723237}" type="pres">
      <dgm:prSet presAssocID="{C849D838-BFFC-48D4-A866-3968D265CC44}" presName="childShape" presStyleCnt="0">
        <dgm:presLayoutVars>
          <dgm:chMax val="0"/>
          <dgm:chPref val="0"/>
        </dgm:presLayoutVars>
      </dgm:prSet>
      <dgm:spPr/>
    </dgm:pt>
    <dgm:pt modelId="{F2D71E51-7F90-42BD-B5E0-2895FAD9D9FB}" type="pres">
      <dgm:prSet presAssocID="{B1B1C2FD-2FD7-4177-AAA5-AFD6FC4EC4FE}" presName="childComposite" presStyleCnt="0">
        <dgm:presLayoutVars>
          <dgm:chMax val="0"/>
          <dgm:chPref val="0"/>
        </dgm:presLayoutVars>
      </dgm:prSet>
      <dgm:spPr/>
    </dgm:pt>
    <dgm:pt modelId="{DBC4020D-AC19-4F52-8053-AD1D1B40CDC7}" type="pres">
      <dgm:prSet presAssocID="{B1B1C2FD-2FD7-4177-AAA5-AFD6FC4EC4FE}" presName="Image" presStyleLbl="node1" presStyleIdx="0" presStyleCnt="2" custScaleX="136881" custScaleY="120894"/>
      <dgm:spPr>
        <a:solidFill>
          <a:schemeClr val="accent4">
            <a:lumMod val="20000"/>
            <a:lumOff val="80000"/>
          </a:schemeClr>
        </a:solidFill>
      </dgm:spPr>
    </dgm:pt>
    <dgm:pt modelId="{D3A00CBE-B374-4F51-BE5E-131C51066F4E}" type="pres">
      <dgm:prSet presAssocID="{B1B1C2FD-2FD7-4177-AAA5-AFD6FC4EC4FE}" presName="childText" presStyleLbl="lnNode1" presStyleIdx="0" presStyleCnt="2" custScaleX="91184" custScaleY="120894" custLinFactNeighborX="69" custLinFactNeighborY="1508">
        <dgm:presLayoutVars>
          <dgm:chMax val="0"/>
          <dgm:chPref val="0"/>
          <dgm:bulletEnabled val="1"/>
        </dgm:presLayoutVars>
      </dgm:prSet>
      <dgm:spPr/>
    </dgm:pt>
    <dgm:pt modelId="{C55188EB-F9BD-4CD4-816E-7616D11E12D5}" type="pres">
      <dgm:prSet presAssocID="{F922B7FF-B249-4EE9-BD51-017F1F4CE4F9}" presName="childComposite" presStyleCnt="0">
        <dgm:presLayoutVars>
          <dgm:chMax val="0"/>
          <dgm:chPref val="0"/>
        </dgm:presLayoutVars>
      </dgm:prSet>
      <dgm:spPr/>
    </dgm:pt>
    <dgm:pt modelId="{7DE4DF5E-EBB3-433E-9490-21FB2B761A39}" type="pres">
      <dgm:prSet presAssocID="{F922B7FF-B249-4EE9-BD51-017F1F4CE4F9}" presName="Image" presStyleLbl="node1" presStyleIdx="1" presStyleCnt="2" custScaleX="128035" custScaleY="120894"/>
      <dgm:spPr>
        <a:solidFill>
          <a:schemeClr val="accent4">
            <a:lumMod val="20000"/>
            <a:lumOff val="80000"/>
          </a:schemeClr>
        </a:solidFill>
      </dgm:spPr>
    </dgm:pt>
    <dgm:pt modelId="{2AAC33DA-F479-4B92-9B3A-580E75F6643E}" type="pres">
      <dgm:prSet presAssocID="{F922B7FF-B249-4EE9-BD51-017F1F4CE4F9}" presName="childText" presStyleLbl="lnNode1" presStyleIdx="1" presStyleCnt="2" custScaleX="90566" custScaleY="120894">
        <dgm:presLayoutVars>
          <dgm:chMax val="0"/>
          <dgm:chPref val="0"/>
          <dgm:bulletEnabled val="1"/>
        </dgm:presLayoutVars>
      </dgm:prSet>
      <dgm:spPr/>
    </dgm:pt>
  </dgm:ptLst>
  <dgm:cxnLst>
    <dgm:cxn modelId="{AEBACD13-4FBE-4EF9-ABB8-CDB1EE329930}" srcId="{4D7DBFAF-FE60-4E1D-B477-258C08EE7909}" destId="{C849D838-BFFC-48D4-A866-3968D265CC44}" srcOrd="0" destOrd="0" parTransId="{A7F84534-9034-4312-B9C6-B1613A47BCF3}" sibTransId="{A8908EB0-5CB1-4E13-B13E-FCAD85DE7FDF}"/>
    <dgm:cxn modelId="{890BFE62-5E1C-4A51-98BE-C57ECBF10AF9}" type="presOf" srcId="{4D7DBFAF-FE60-4E1D-B477-258C08EE7909}" destId="{E4B4C0B0-208E-40BA-A0C1-CB2FEE1A4524}" srcOrd="0" destOrd="0" presId="urn:microsoft.com/office/officeart/2008/layout/PictureAccentList"/>
    <dgm:cxn modelId="{C6C02663-8FD8-4548-AF1F-C7B91E239ECC}" type="presOf" srcId="{C849D838-BFFC-48D4-A866-3968D265CC44}" destId="{551EDBA9-3D9D-408A-AB1A-091B35E9E52D}" srcOrd="0" destOrd="0" presId="urn:microsoft.com/office/officeart/2008/layout/PictureAccentList"/>
    <dgm:cxn modelId="{7B670898-BAE5-4DC3-8EEA-86BB36F5930D}" srcId="{C849D838-BFFC-48D4-A866-3968D265CC44}" destId="{B1B1C2FD-2FD7-4177-AAA5-AFD6FC4EC4FE}" srcOrd="0" destOrd="0" parTransId="{7DE9C64B-685B-4206-9E11-6E515025EDB1}" sibTransId="{8023BEA3-446D-4547-A529-F483B1A148E6}"/>
    <dgm:cxn modelId="{350FEEA2-E963-446D-B6FB-185EBABE0FE6}" srcId="{C849D838-BFFC-48D4-A866-3968D265CC44}" destId="{F922B7FF-B249-4EE9-BD51-017F1F4CE4F9}" srcOrd="1" destOrd="0" parTransId="{0D9725E1-EEA2-492D-BB48-A021E123E252}" sibTransId="{F7B9BE75-9E40-456A-A951-2A5CB0A5E54C}"/>
    <dgm:cxn modelId="{CD1DEADA-5DBF-4013-A13E-F4C83F061B54}" type="presOf" srcId="{F922B7FF-B249-4EE9-BD51-017F1F4CE4F9}" destId="{2AAC33DA-F479-4B92-9B3A-580E75F6643E}" srcOrd="0" destOrd="0" presId="urn:microsoft.com/office/officeart/2008/layout/PictureAccentList"/>
    <dgm:cxn modelId="{B2B0A8E7-2BCB-444B-8437-189882A0079A}" type="presOf" srcId="{B1B1C2FD-2FD7-4177-AAA5-AFD6FC4EC4FE}" destId="{D3A00CBE-B374-4F51-BE5E-131C51066F4E}" srcOrd="0" destOrd="0" presId="urn:microsoft.com/office/officeart/2008/layout/PictureAccentList"/>
    <dgm:cxn modelId="{AAF4A524-826A-4547-A862-136A5F9D3D17}" type="presParOf" srcId="{E4B4C0B0-208E-40BA-A0C1-CB2FEE1A4524}" destId="{CC279875-0744-4E6F-8EA3-DFAF4C86B86D}" srcOrd="0" destOrd="0" presId="urn:microsoft.com/office/officeart/2008/layout/PictureAccentList"/>
    <dgm:cxn modelId="{83911C4F-E475-4466-8B26-1463734E80D0}" type="presParOf" srcId="{CC279875-0744-4E6F-8EA3-DFAF4C86B86D}" destId="{15842907-5E17-451A-BF8C-C06913EB43F5}" srcOrd="0" destOrd="0" presId="urn:microsoft.com/office/officeart/2008/layout/PictureAccentList"/>
    <dgm:cxn modelId="{50F138E9-E29A-478C-9BAB-661CA1E7319F}" type="presParOf" srcId="{15842907-5E17-451A-BF8C-C06913EB43F5}" destId="{551EDBA9-3D9D-408A-AB1A-091B35E9E52D}" srcOrd="0" destOrd="0" presId="urn:microsoft.com/office/officeart/2008/layout/PictureAccentList"/>
    <dgm:cxn modelId="{1EB50BEC-D854-4A72-A308-B9F99767CC7C}" type="presParOf" srcId="{CC279875-0744-4E6F-8EA3-DFAF4C86B86D}" destId="{6F77C8EA-EE1D-41E6-88DE-8D96BD723237}" srcOrd="1" destOrd="0" presId="urn:microsoft.com/office/officeart/2008/layout/PictureAccentList"/>
    <dgm:cxn modelId="{F972D57F-F64E-42A7-8507-193A50CB46DF}" type="presParOf" srcId="{6F77C8EA-EE1D-41E6-88DE-8D96BD723237}" destId="{F2D71E51-7F90-42BD-B5E0-2895FAD9D9FB}" srcOrd="0" destOrd="0" presId="urn:microsoft.com/office/officeart/2008/layout/PictureAccentList"/>
    <dgm:cxn modelId="{B283D1B3-BE53-4E76-B995-7DA3057A628D}" type="presParOf" srcId="{F2D71E51-7F90-42BD-B5E0-2895FAD9D9FB}" destId="{DBC4020D-AC19-4F52-8053-AD1D1B40CDC7}" srcOrd="0" destOrd="0" presId="urn:microsoft.com/office/officeart/2008/layout/PictureAccentList"/>
    <dgm:cxn modelId="{C9B5F4F8-84EF-4267-9396-628271E3A864}" type="presParOf" srcId="{F2D71E51-7F90-42BD-B5E0-2895FAD9D9FB}" destId="{D3A00CBE-B374-4F51-BE5E-131C51066F4E}" srcOrd="1" destOrd="0" presId="urn:microsoft.com/office/officeart/2008/layout/PictureAccentList"/>
    <dgm:cxn modelId="{EF93964B-1C09-426A-B890-BC0EF1226916}" type="presParOf" srcId="{6F77C8EA-EE1D-41E6-88DE-8D96BD723237}" destId="{C55188EB-F9BD-4CD4-816E-7616D11E12D5}" srcOrd="1" destOrd="0" presId="urn:microsoft.com/office/officeart/2008/layout/PictureAccentList"/>
    <dgm:cxn modelId="{82AB9B11-CBD9-4A05-83C5-D02702FD0114}" type="presParOf" srcId="{C55188EB-F9BD-4CD4-816E-7616D11E12D5}" destId="{7DE4DF5E-EBB3-433E-9490-21FB2B761A39}" srcOrd="0" destOrd="0" presId="urn:microsoft.com/office/officeart/2008/layout/PictureAccentList"/>
    <dgm:cxn modelId="{D920F145-A1ED-4DC1-B9CF-6DD480970015}" type="presParOf" srcId="{C55188EB-F9BD-4CD4-816E-7616D11E12D5}" destId="{2AAC33DA-F479-4B92-9B3A-580E75F6643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5B6508-ABCE-46E4-B238-2CD41CCBD65C}">
      <dsp:nvSpPr>
        <dsp:cNvPr id="0" name=""/>
        <dsp:cNvSpPr/>
      </dsp:nvSpPr>
      <dsp:spPr>
        <a:xfrm>
          <a:off x="3504617" y="2982802"/>
          <a:ext cx="2503125" cy="2503125"/>
        </a:xfrm>
        <a:prstGeom prst="ellipse">
          <a:avLst/>
        </a:prstGeom>
        <a:solidFill>
          <a:srgbClr val="DF5A49"/>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800" b="1" kern="1200" dirty="0">
              <a:solidFill>
                <a:schemeClr val="bg1"/>
              </a:solidFill>
            </a:rPr>
            <a:t>Tỉ </a:t>
          </a:r>
          <a:r>
            <a:rPr lang="en-US" sz="2800" b="1" kern="1200" dirty="0" err="1">
              <a:solidFill>
                <a:schemeClr val="bg1"/>
              </a:solidFill>
            </a:rPr>
            <a:t>số</a:t>
          </a:r>
          <a:endParaRPr lang="en-US" sz="2800" b="1" kern="1200" dirty="0">
            <a:solidFill>
              <a:schemeClr val="bg1"/>
            </a:solidFill>
          </a:endParaRPr>
        </a:p>
        <a:p>
          <a:pPr lvl="0" algn="ctr" defTabSz="1244600">
            <a:lnSpc>
              <a:spcPct val="90000"/>
            </a:lnSpc>
            <a:spcBef>
              <a:spcPct val="0"/>
            </a:spcBef>
            <a:spcAft>
              <a:spcPct val="35000"/>
            </a:spcAft>
          </a:pPr>
          <a:r>
            <a:rPr lang="en-US" sz="2800" b="1" kern="1200" dirty="0">
              <a:solidFill>
                <a:schemeClr val="bg1"/>
              </a:solidFill>
            </a:rPr>
            <a:t> </a:t>
          </a:r>
          <a14:m xmlns:a14="http://schemas.microsoft.com/office/drawing/2010/main">
            <m:oMath xmlns:m="http://schemas.openxmlformats.org/officeDocument/2006/math">
              <m:f>
                <m:fPr>
                  <m:ctrlPr>
                    <a:rPr lang="en-US" sz="2800" b="1" i="1" kern="1200" smtClean="0">
                      <a:solidFill>
                        <a:schemeClr val="bg1"/>
                      </a:solidFill>
                      <a:latin typeface="Cambria Math" panose="02040503050406030204" pitchFamily="18" charset="0"/>
                    </a:rPr>
                  </m:ctrlPr>
                </m:fPr>
                <m:num>
                  <m:sSub>
                    <m:sSubPr>
                      <m:ctrlPr>
                        <a:rPr lang="en-US" sz="2800" b="1" i="1" kern="1200">
                          <a:solidFill>
                            <a:schemeClr val="bg1"/>
                          </a:solidFill>
                          <a:latin typeface="Cambria Math" panose="02040503050406030204" pitchFamily="18" charset="0"/>
                        </a:rPr>
                      </m:ctrlPr>
                    </m:sSubPr>
                    <m:e>
                      <m:r>
                        <a:rPr lang="en-US" sz="2800" b="1" i="1" kern="1200">
                          <a:solidFill>
                            <a:schemeClr val="bg1"/>
                          </a:solidFill>
                          <a:latin typeface="Cambria Math" panose="02040503050406030204" pitchFamily="18" charset="0"/>
                        </a:rPr>
                        <m:t>𝑭</m:t>
                      </m:r>
                    </m:e>
                    <m:sub>
                      <m:r>
                        <a:rPr lang="en-US" sz="2800" b="1" i="1" kern="1200">
                          <a:solidFill>
                            <a:schemeClr val="bg1"/>
                          </a:solidFill>
                          <a:latin typeface="Cambria Math" panose="02040503050406030204" pitchFamily="18" charset="0"/>
                        </a:rPr>
                        <m:t>𝒉𝒅</m:t>
                      </m:r>
                    </m:sub>
                  </m:sSub>
                </m:num>
                <m:den>
                  <m:r>
                    <a:rPr lang="en-US" sz="2800" b="1" i="1" kern="1200" smtClean="0">
                      <a:solidFill>
                        <a:schemeClr val="bg1"/>
                      </a:solidFill>
                      <a:latin typeface="Cambria Math" panose="02040503050406030204" pitchFamily="18" charset="0"/>
                    </a:rPr>
                    <m:t>𝒎</m:t>
                  </m:r>
                </m:den>
              </m:f>
              <m:r>
                <a:rPr lang="en-US" sz="2800" b="1" i="1" kern="1200" smtClean="0">
                  <a:solidFill>
                    <a:schemeClr val="bg1"/>
                  </a:solidFill>
                  <a:latin typeface="Cambria Math" panose="02040503050406030204" pitchFamily="18" charset="0"/>
                </a:rPr>
                <m:t>=</m:t>
              </m:r>
              <m:r>
                <a:rPr lang="en-US" sz="2800" b="1" i="1" kern="1200">
                  <a:solidFill>
                    <a:schemeClr val="bg1"/>
                  </a:solidFill>
                  <a:latin typeface="Cambria Math" panose="02040503050406030204" pitchFamily="18" charset="0"/>
                </a:rPr>
                <m:t>𝑮</m:t>
              </m:r>
              <m:f>
                <m:fPr>
                  <m:ctrlPr>
                    <a:rPr lang="en-US" sz="2800" b="1" i="1" kern="1200">
                      <a:solidFill>
                        <a:schemeClr val="bg1"/>
                      </a:solidFill>
                      <a:latin typeface="Cambria Math" panose="02040503050406030204" pitchFamily="18" charset="0"/>
                    </a:rPr>
                  </m:ctrlPr>
                </m:fPr>
                <m:num>
                  <m:r>
                    <a:rPr lang="en-US" sz="2800" b="1" i="1" kern="1200">
                      <a:solidFill>
                        <a:schemeClr val="bg1"/>
                      </a:solidFill>
                      <a:latin typeface="Cambria Math" panose="02040503050406030204" pitchFamily="18" charset="0"/>
                    </a:rPr>
                    <m:t>𝑴</m:t>
                  </m:r>
                </m:num>
                <m:den>
                  <m:sSup>
                    <m:sSupPr>
                      <m:ctrlPr>
                        <a:rPr lang="en-US" sz="2800" b="1" i="1" kern="1200">
                          <a:solidFill>
                            <a:schemeClr val="bg1"/>
                          </a:solidFill>
                          <a:latin typeface="Cambria Math" panose="02040503050406030204" pitchFamily="18" charset="0"/>
                        </a:rPr>
                      </m:ctrlPr>
                    </m:sSupPr>
                    <m:e>
                      <m:r>
                        <a:rPr lang="en-US" sz="2800" b="1" i="1" kern="1200">
                          <a:solidFill>
                            <a:schemeClr val="bg1"/>
                          </a:solidFill>
                          <a:latin typeface="Cambria Math" panose="02040503050406030204" pitchFamily="18" charset="0"/>
                        </a:rPr>
                        <m:t>𝒓</m:t>
                      </m:r>
                    </m:e>
                    <m:sup>
                      <m:r>
                        <a:rPr lang="en-US" sz="2800" b="1" i="1" kern="1200">
                          <a:solidFill>
                            <a:schemeClr val="bg1"/>
                          </a:solidFill>
                          <a:latin typeface="Cambria Math" panose="02040503050406030204" pitchFamily="18" charset="0"/>
                        </a:rPr>
                        <m:t>𝟐</m:t>
                      </m:r>
                    </m:sup>
                  </m:sSup>
                </m:den>
              </m:f>
            </m:oMath>
          </a14:m>
          <a:r>
            <a:rPr lang="en-US" sz="2800" kern="1200" dirty="0">
              <a:solidFill>
                <a:schemeClr val="bg1"/>
              </a:solidFill>
            </a:rPr>
            <a:t> </a:t>
          </a:r>
        </a:p>
        <a:p>
          <a:pPr lvl="0" algn="ctr" defTabSz="1244600">
            <a:lnSpc>
              <a:spcPct val="90000"/>
            </a:lnSpc>
            <a:spcBef>
              <a:spcPct val="0"/>
            </a:spcBef>
            <a:spcAft>
              <a:spcPct val="35000"/>
            </a:spcAft>
          </a:pPr>
          <a:r>
            <a:rPr lang="en-US" sz="2800" b="1" kern="1200" dirty="0">
              <a:solidFill>
                <a:schemeClr val="bg1"/>
              </a:solidFill>
            </a:rPr>
            <a:t>không </a:t>
          </a:r>
          <a:r>
            <a:rPr lang="en-US" sz="2800" b="1" kern="1200" dirty="0" err="1">
              <a:solidFill>
                <a:schemeClr val="bg1"/>
              </a:solidFill>
            </a:rPr>
            <a:t>phụ</a:t>
          </a:r>
          <a:r>
            <a:rPr lang="en-US" sz="2800" b="1" kern="1200" dirty="0">
              <a:solidFill>
                <a:schemeClr val="bg1"/>
              </a:solidFill>
            </a:rPr>
            <a:t> </a:t>
          </a:r>
          <a:r>
            <a:rPr lang="en-US" sz="2800" b="1" kern="1200" dirty="0" err="1">
              <a:solidFill>
                <a:schemeClr val="bg1"/>
              </a:solidFill>
            </a:rPr>
            <a:t>thuộc</a:t>
          </a:r>
          <a:r>
            <a:rPr lang="en-US" sz="2800" b="1" kern="1200" dirty="0">
              <a:solidFill>
                <a:schemeClr val="bg1"/>
              </a:solidFill>
            </a:rPr>
            <a:t> m</a:t>
          </a:r>
        </a:p>
      </dsp:txBody>
      <dsp:txXfrm>
        <a:off x="3871191" y="3349376"/>
        <a:ext cx="1769977" cy="1769977"/>
      </dsp:txXfrm>
    </dsp:sp>
    <dsp:sp modelId="{FBFAC045-A1FF-43CD-B3CB-403552C3671B}">
      <dsp:nvSpPr>
        <dsp:cNvPr id="0" name=""/>
        <dsp:cNvSpPr/>
      </dsp:nvSpPr>
      <dsp:spPr>
        <a:xfrm rot="12900000">
          <a:off x="1893767" y="2545318"/>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1A6CCAB-604D-4895-8A0E-FBA6DA3C4ADE}">
      <dsp:nvSpPr>
        <dsp:cNvPr id="0" name=""/>
        <dsp:cNvSpPr/>
      </dsp:nvSpPr>
      <dsp:spPr>
        <a:xfrm>
          <a:off x="878327" y="1400411"/>
          <a:ext cx="2377969" cy="1902375"/>
        </a:xfrm>
        <a:prstGeom prst="roundRect">
          <a:avLst>
            <a:gd name="adj" fmla="val 10000"/>
          </a:avLst>
        </a:prstGeom>
        <a:solidFill>
          <a:srgbClr val="318BA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dirty="0" err="1">
              <a:solidFill>
                <a:schemeClr val="bg1"/>
              </a:solidFill>
              <a:latin typeface="Cambria" panose="02040503050406030204" pitchFamily="18" charset="0"/>
              <a:cs typeface="Arial" panose="020B0604020202020204" pitchFamily="34" charset="0"/>
            </a:rPr>
            <a:t>Hằng</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số</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hấp</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dẫn</a:t>
          </a:r>
          <a:r>
            <a:rPr lang="en-US" sz="2400" kern="1200" dirty="0">
              <a:solidFill>
                <a:schemeClr val="bg1"/>
              </a:solidFill>
              <a:latin typeface="Cambria" panose="02040503050406030204" pitchFamily="18" charset="0"/>
              <a:cs typeface="Arial" panose="020B0604020202020204" pitchFamily="34" charset="0"/>
            </a:rPr>
            <a:t> [G </a:t>
          </a:r>
          <a:r>
            <a:rPr lang="en-US" sz="2400" kern="1200">
              <a:solidFill>
                <a:schemeClr val="bg1"/>
              </a:solidFill>
              <a:latin typeface="Cambria" panose="02040503050406030204" pitchFamily="18" charset="0"/>
              <a:cs typeface="Arial" panose="020B0604020202020204" pitchFamily="34" charset="0"/>
            </a:rPr>
            <a:t>= 6,67.10</a:t>
          </a:r>
          <a:r>
            <a:rPr lang="en-US" sz="2400" kern="1200" baseline="30000">
              <a:solidFill>
                <a:schemeClr val="bg1"/>
              </a:solidFill>
              <a:latin typeface="Cambria" panose="02040503050406030204" pitchFamily="18" charset="0"/>
              <a:cs typeface="Arial" panose="020B0604020202020204" pitchFamily="34" charset="0"/>
            </a:rPr>
            <a:t>-11 </a:t>
          </a:r>
          <a:r>
            <a:rPr lang="en-US" sz="2400" kern="1200" baseline="0">
              <a:solidFill>
                <a:schemeClr val="bg1"/>
              </a:solidFill>
              <a:latin typeface="Cambria" panose="02040503050406030204" pitchFamily="18" charset="0"/>
              <a:cs typeface="Arial" panose="020B0604020202020204" pitchFamily="34" charset="0"/>
            </a:rPr>
            <a:t>Nm</a:t>
          </a:r>
          <a:r>
            <a:rPr lang="en-US" sz="2400" kern="1200" baseline="30000">
              <a:solidFill>
                <a:schemeClr val="bg1"/>
              </a:solidFill>
              <a:latin typeface="Cambria" panose="02040503050406030204" pitchFamily="18" charset="0"/>
              <a:cs typeface="Arial" panose="020B0604020202020204" pitchFamily="34" charset="0"/>
            </a:rPr>
            <a:t>2</a:t>
          </a:r>
          <a:r>
            <a:rPr lang="en-US" sz="2400" kern="1200" baseline="0">
              <a:solidFill>
                <a:schemeClr val="bg1"/>
              </a:solidFill>
              <a:latin typeface="Cambria" panose="02040503050406030204" pitchFamily="18" charset="0"/>
              <a:cs typeface="Arial" panose="020B0604020202020204" pitchFamily="34" charset="0"/>
            </a:rPr>
            <a:t>/C]</a:t>
          </a:r>
          <a:endParaRPr lang="en-US" sz="2400" kern="1200" dirty="0">
            <a:solidFill>
              <a:schemeClr val="bg1"/>
            </a:solidFill>
            <a:latin typeface="Cambria" panose="02040503050406030204" pitchFamily="18" charset="0"/>
            <a:cs typeface="Arial" panose="020B0604020202020204" pitchFamily="34" charset="0"/>
          </a:endParaRPr>
        </a:p>
      </dsp:txBody>
      <dsp:txXfrm>
        <a:off x="934046" y="1456130"/>
        <a:ext cx="2266531" cy="1790937"/>
      </dsp:txXfrm>
    </dsp:sp>
    <dsp:sp modelId="{133D8EED-56C6-491A-AB18-CBA7D36F9D67}">
      <dsp:nvSpPr>
        <dsp:cNvPr id="0" name=""/>
        <dsp:cNvSpPr/>
      </dsp:nvSpPr>
      <dsp:spPr>
        <a:xfrm rot="16200000">
          <a:off x="3796561" y="1554786"/>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E7B7A41-D683-42D9-A695-FD157767C156}">
      <dsp:nvSpPr>
        <dsp:cNvPr id="0" name=""/>
        <dsp:cNvSpPr/>
      </dsp:nvSpPr>
      <dsp:spPr>
        <a:xfrm>
          <a:off x="3567195" y="675"/>
          <a:ext cx="2377969" cy="1902375"/>
        </a:xfrm>
        <a:prstGeom prst="roundRect">
          <a:avLst>
            <a:gd name="adj" fmla="val 10000"/>
          </a:avLst>
        </a:prstGeom>
        <a:solidFill>
          <a:srgbClr val="FFDF3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dirty="0" err="1">
              <a:solidFill>
                <a:srgbClr val="33435C"/>
              </a:solidFill>
              <a:latin typeface="Cambria" panose="02040503050406030204" pitchFamily="18" charset="0"/>
              <a:cs typeface="Arial" panose="020B0604020202020204" pitchFamily="34" charset="0"/>
            </a:rPr>
            <a:t>Khối</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lượng</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vật</a:t>
          </a:r>
          <a:r>
            <a:rPr lang="en-US" sz="2400" kern="1200" dirty="0">
              <a:solidFill>
                <a:srgbClr val="33435C"/>
              </a:solidFill>
              <a:latin typeface="Cambria" panose="02040503050406030204" pitchFamily="18" charset="0"/>
              <a:cs typeface="Arial" panose="020B0604020202020204" pitchFamily="34" charset="0"/>
            </a:rPr>
            <a:t> M (</a:t>
          </a:r>
          <a:r>
            <a:rPr lang="en-US" sz="2400" kern="1200" dirty="0" err="1">
              <a:solidFill>
                <a:srgbClr val="33435C"/>
              </a:solidFill>
              <a:latin typeface="Cambria" panose="02040503050406030204" pitchFamily="18" charset="0"/>
              <a:cs typeface="Arial" panose="020B0604020202020204" pitchFamily="34" charset="0"/>
            </a:rPr>
            <a:t>hằng</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số</a:t>
          </a:r>
          <a:r>
            <a:rPr lang="en-US" sz="2400" kern="1200" dirty="0">
              <a:solidFill>
                <a:srgbClr val="33435C"/>
              </a:solidFill>
              <a:latin typeface="Cambria" panose="02040503050406030204" pitchFamily="18" charset="0"/>
              <a:cs typeface="Arial" panose="020B0604020202020204" pitchFamily="34" charset="0"/>
            </a:rPr>
            <a:t>)</a:t>
          </a:r>
        </a:p>
        <a:p>
          <a:pPr lvl="0" algn="ctr" defTabSz="1066800">
            <a:lnSpc>
              <a:spcPct val="90000"/>
            </a:lnSpc>
            <a:spcBef>
              <a:spcPct val="0"/>
            </a:spcBef>
            <a:spcAft>
              <a:spcPct val="35000"/>
            </a:spcAft>
          </a:pPr>
          <a:r>
            <a:rPr lang="en-US" sz="2400" kern="1200" dirty="0">
              <a:solidFill>
                <a:srgbClr val="33435C"/>
              </a:solidFill>
              <a:latin typeface="Cambria" panose="02040503050406030204" pitchFamily="18" charset="0"/>
              <a:cs typeface="Arial" panose="020B0604020202020204" pitchFamily="34" charset="0"/>
            </a:rPr>
            <a:t>[kg]</a:t>
          </a:r>
        </a:p>
      </dsp:txBody>
      <dsp:txXfrm>
        <a:off x="3622914" y="56394"/>
        <a:ext cx="2266531" cy="1790937"/>
      </dsp:txXfrm>
    </dsp:sp>
    <dsp:sp modelId="{FD124012-F9EC-4283-8479-42E76D57B303}">
      <dsp:nvSpPr>
        <dsp:cNvPr id="0" name=""/>
        <dsp:cNvSpPr/>
      </dsp:nvSpPr>
      <dsp:spPr>
        <a:xfrm rot="19500000">
          <a:off x="5699356" y="2545318"/>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55EFD64-C52A-4130-B75A-C7DC3FB9E493}">
      <dsp:nvSpPr>
        <dsp:cNvPr id="0" name=""/>
        <dsp:cNvSpPr/>
      </dsp:nvSpPr>
      <dsp:spPr>
        <a:xfrm>
          <a:off x="6256064" y="1400411"/>
          <a:ext cx="2377969" cy="1902375"/>
        </a:xfrm>
        <a:prstGeom prst="roundRect">
          <a:avLst>
            <a:gd name="adj" fmla="val 10000"/>
          </a:avLst>
        </a:prstGeom>
        <a:solidFill>
          <a:srgbClr val="334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kern="1200" dirty="0">
              <a:solidFill>
                <a:schemeClr val="bg1"/>
              </a:solidFill>
              <a:latin typeface="Cambria" panose="02040503050406030204" pitchFamily="18" charset="0"/>
              <a:cs typeface="Arial" panose="020B0604020202020204" pitchFamily="34" charset="0"/>
            </a:rPr>
            <a:t>m]</a:t>
          </a:r>
        </a:p>
      </dsp:txBody>
      <dsp:txXfrm>
        <a:off x="6311783" y="1456130"/>
        <a:ext cx="2266531" cy="179093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5B6508-ABCE-46E4-B238-2CD41CCBD65C}">
      <dsp:nvSpPr>
        <dsp:cNvPr id="0" name=""/>
        <dsp:cNvSpPr/>
      </dsp:nvSpPr>
      <dsp:spPr>
        <a:xfrm>
          <a:off x="3504617" y="2982802"/>
          <a:ext cx="2503125" cy="2503125"/>
        </a:xfrm>
        <a:prstGeom prst="ellipse">
          <a:avLst/>
        </a:prstGeom>
        <a:solidFill>
          <a:schemeClr val="bg1"/>
        </a:solidFill>
        <a:ln w="28575" cap="flat" cmpd="sng" algn="ctr">
          <a:solidFill>
            <a:srgbClr val="DF5A49"/>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14:m xmlns:a14="http://schemas.microsoft.com/office/drawing/2010/main">
            <m:oMathPara xmlns:m="http://schemas.openxmlformats.org/officeDocument/2006/math">
              <m:oMathParaPr>
                <m:jc m:val="center"/>
              </m:oMathParaPr>
              <m:oMath xmlns:m="http://schemas.openxmlformats.org/officeDocument/2006/math">
                <m:r>
                  <m:rPr>
                    <m:nor/>
                  </m:rPr>
                  <a:rPr lang="en-US" sz="2800" b="1" kern="1200" dirty="0" smtClean="0">
                    <a:solidFill>
                      <a:srgbClr val="DF5A49"/>
                    </a:solidFill>
                    <a:latin typeface="Cambria" panose="02040503050406030204" pitchFamily="18" charset="0"/>
                    <a:cs typeface="Arial" panose="020B0604020202020204" pitchFamily="34" charset="0"/>
                  </a:rPr>
                  <m:t>C</m:t>
                </m:r>
                <m:r>
                  <m:rPr>
                    <m:nor/>
                  </m:rPr>
                  <a:rPr lang="en-US" sz="2800" b="1" kern="1200" dirty="0" smtClean="0">
                    <a:solidFill>
                      <a:srgbClr val="DF5A49"/>
                    </a:solidFill>
                    <a:latin typeface="Cambria" panose="02040503050406030204" pitchFamily="18" charset="0"/>
                    <a:cs typeface="Arial" panose="020B0604020202020204" pitchFamily="34" charset="0"/>
                  </a:rPr>
                  <m:t>ườ</m:t>
                </m:r>
                <m:r>
                  <m:rPr>
                    <m:nor/>
                  </m:rPr>
                  <a:rPr lang="en-US" sz="2800" b="1" kern="1200" dirty="0" smtClean="0">
                    <a:solidFill>
                      <a:srgbClr val="DF5A49"/>
                    </a:solidFill>
                    <a:latin typeface="Cambria" panose="02040503050406030204" pitchFamily="18" charset="0"/>
                    <a:cs typeface="Arial" panose="020B0604020202020204" pitchFamily="34" charset="0"/>
                  </a:rPr>
                  <m:t>ng</m:t>
                </m:r>
                <m:r>
                  <m:rPr>
                    <m:nor/>
                  </m:rPr>
                  <a:rPr lang="en-US" sz="2800" b="1" kern="1200" dirty="0" smtClean="0">
                    <a:solidFill>
                      <a:srgbClr val="DF5A49"/>
                    </a:solidFill>
                    <a:latin typeface="Cambria" panose="02040503050406030204" pitchFamily="18" charset="0"/>
                    <a:cs typeface="Arial" panose="020B0604020202020204" pitchFamily="34" charset="0"/>
                  </a:rPr>
                  <m:t> độ </m:t>
                </m:r>
                <m:r>
                  <m:rPr>
                    <m:nor/>
                  </m:rPr>
                  <a:rPr lang="en-US" sz="2800" b="1" kern="1200" dirty="0" smtClean="0">
                    <a:solidFill>
                      <a:srgbClr val="DF5A49"/>
                    </a:solidFill>
                    <a:latin typeface="Cambria" panose="02040503050406030204" pitchFamily="18" charset="0"/>
                    <a:cs typeface="Arial" panose="020B0604020202020204" pitchFamily="34" charset="0"/>
                  </a:rPr>
                  <m:t>tr</m:t>
                </m:r>
                <m:r>
                  <m:rPr>
                    <m:nor/>
                  </m:rPr>
                  <a:rPr lang="en-US" sz="2800" b="1" kern="1200" dirty="0" smtClean="0">
                    <a:solidFill>
                      <a:srgbClr val="DF5A49"/>
                    </a:solidFill>
                    <a:latin typeface="Cambria" panose="02040503050406030204" pitchFamily="18" charset="0"/>
                    <a:cs typeface="Arial" panose="020B0604020202020204" pitchFamily="34" charset="0"/>
                  </a:rPr>
                  <m:t>ườ</m:t>
                </m:r>
                <m:r>
                  <m:rPr>
                    <m:nor/>
                  </m:rPr>
                  <a:rPr lang="en-US" sz="2800" b="1" kern="1200" dirty="0" smtClean="0">
                    <a:solidFill>
                      <a:srgbClr val="DF5A49"/>
                    </a:solidFill>
                    <a:latin typeface="Cambria" panose="02040503050406030204" pitchFamily="18" charset="0"/>
                    <a:cs typeface="Arial" panose="020B0604020202020204" pitchFamily="34" charset="0"/>
                  </a:rPr>
                  <m:t>ng</m:t>
                </m:r>
                <m:r>
                  <m:rPr>
                    <m:nor/>
                  </m:rPr>
                  <a:rPr lang="en-US" sz="2800" b="1" kern="1200" dirty="0" smtClean="0">
                    <a:solidFill>
                      <a:srgbClr val="DF5A49"/>
                    </a:solidFill>
                    <a:latin typeface="Cambria" panose="02040503050406030204" pitchFamily="18" charset="0"/>
                    <a:cs typeface="Arial" panose="020B0604020202020204" pitchFamily="34" charset="0"/>
                  </a:rPr>
                  <m:t> </m:t>
                </m:r>
                <m:r>
                  <m:rPr>
                    <m:nor/>
                  </m:rPr>
                  <a:rPr lang="en-US" sz="2800" b="1" kern="1200" dirty="0" smtClean="0">
                    <a:solidFill>
                      <a:srgbClr val="DF5A49"/>
                    </a:solidFill>
                    <a:latin typeface="Cambria" panose="02040503050406030204" pitchFamily="18" charset="0"/>
                    <a:cs typeface="Arial" panose="020B0604020202020204" pitchFamily="34" charset="0"/>
                  </a:rPr>
                  <m:t>h</m:t>
                </m:r>
                <m:r>
                  <m:rPr>
                    <m:nor/>
                  </m:rPr>
                  <a:rPr lang="en-US" sz="2800" b="1" kern="1200" dirty="0" smtClean="0">
                    <a:solidFill>
                      <a:srgbClr val="DF5A49"/>
                    </a:solidFill>
                    <a:latin typeface="Cambria" panose="02040503050406030204" pitchFamily="18" charset="0"/>
                    <a:cs typeface="Arial" panose="020B0604020202020204" pitchFamily="34" charset="0"/>
                  </a:rPr>
                  <m:t>ấ</m:t>
                </m:r>
                <m:r>
                  <m:rPr>
                    <m:nor/>
                  </m:rPr>
                  <a:rPr lang="en-US" sz="2800" b="1" kern="1200" dirty="0" smtClean="0">
                    <a:solidFill>
                      <a:srgbClr val="DF5A49"/>
                    </a:solidFill>
                    <a:latin typeface="Cambria" panose="02040503050406030204" pitchFamily="18" charset="0"/>
                    <a:cs typeface="Arial" panose="020B0604020202020204" pitchFamily="34" charset="0"/>
                  </a:rPr>
                  <m:t>p</m:t>
                </m:r>
                <m:r>
                  <m:rPr>
                    <m:nor/>
                  </m:rPr>
                  <a:rPr lang="en-US" sz="2800" b="1" kern="1200" dirty="0" smtClean="0">
                    <a:solidFill>
                      <a:srgbClr val="DF5A49"/>
                    </a:solidFill>
                    <a:latin typeface="Cambria" panose="02040503050406030204" pitchFamily="18" charset="0"/>
                    <a:cs typeface="Arial" panose="020B0604020202020204" pitchFamily="34" charset="0"/>
                  </a:rPr>
                  <m:t> </m:t>
                </m:r>
                <m:r>
                  <m:rPr>
                    <m:nor/>
                  </m:rPr>
                  <a:rPr lang="en-US" sz="2800" b="1" kern="1200" dirty="0" smtClean="0">
                    <a:solidFill>
                      <a:srgbClr val="DF5A49"/>
                    </a:solidFill>
                    <a:latin typeface="Cambria" panose="02040503050406030204" pitchFamily="18" charset="0"/>
                    <a:cs typeface="Arial" panose="020B0604020202020204" pitchFamily="34" charset="0"/>
                  </a:rPr>
                  <m:t>d</m:t>
                </m:r>
                <m:r>
                  <m:rPr>
                    <m:nor/>
                  </m:rPr>
                  <a:rPr lang="en-US" sz="2800" b="1" kern="1200" dirty="0" smtClean="0">
                    <a:solidFill>
                      <a:srgbClr val="DF5A49"/>
                    </a:solidFill>
                    <a:latin typeface="Cambria" panose="02040503050406030204" pitchFamily="18" charset="0"/>
                    <a:cs typeface="Arial" panose="020B0604020202020204" pitchFamily="34" charset="0"/>
                  </a:rPr>
                  <m:t>ẫ</m:t>
                </m:r>
                <m:r>
                  <m:rPr>
                    <m:nor/>
                  </m:rPr>
                  <a:rPr lang="en-US" sz="2800" b="1" kern="1200" dirty="0" smtClean="0">
                    <a:solidFill>
                      <a:srgbClr val="DF5A49"/>
                    </a:solidFill>
                    <a:latin typeface="Cambria" panose="02040503050406030204" pitchFamily="18" charset="0"/>
                    <a:cs typeface="Arial" panose="020B0604020202020204" pitchFamily="34" charset="0"/>
                  </a:rPr>
                  <m:t>n</m:t>
                </m:r>
              </m:oMath>
            </m:oMathPara>
          </a14:m>
          <a:endParaRPr lang="en-US" sz="2800" b="1" kern="1200" dirty="0">
            <a:solidFill>
              <a:srgbClr val="DF5A49"/>
            </a:solidFill>
            <a:latin typeface="Cambria" panose="02040503050406030204" pitchFamily="18" charset="0"/>
            <a:cs typeface="Arial" panose="020B0604020202020204" pitchFamily="34" charset="0"/>
          </a:endParaRPr>
        </a:p>
        <a:p>
          <a:pPr lvl="0" algn="ctr" defTabSz="1244600">
            <a:lnSpc>
              <a:spcPct val="90000"/>
            </a:lnSpc>
            <a:spcBef>
              <a:spcPct val="0"/>
            </a:spcBef>
            <a:spcAft>
              <a:spcPct val="35000"/>
            </a:spcAft>
          </a:pPr>
          <a14:m xmlns:a14="http://schemas.microsoft.com/office/drawing/2010/main">
            <m:oMath xmlns:m="http://schemas.openxmlformats.org/officeDocument/2006/math">
              <m:r>
                <a:rPr lang="en-US" sz="2800" b="1" i="1" kern="1200" smtClean="0">
                  <a:solidFill>
                    <a:srgbClr val="DF5A49"/>
                  </a:solidFill>
                  <a:latin typeface="Cambria Math" panose="02040503050406030204" pitchFamily="18" charset="0"/>
                </a:rPr>
                <m:t>𝒈</m:t>
              </m:r>
              <m:r>
                <a:rPr lang="en-US" sz="2800" b="1" i="1" kern="1200" smtClean="0">
                  <a:solidFill>
                    <a:srgbClr val="DF5A49"/>
                  </a:solidFill>
                  <a:latin typeface="Cambria Math" panose="02040503050406030204" pitchFamily="18" charset="0"/>
                </a:rPr>
                <m:t>=</m:t>
              </m:r>
              <m:r>
                <a:rPr lang="en-US" sz="2800" b="1" i="1" kern="1200">
                  <a:solidFill>
                    <a:srgbClr val="DF5A49"/>
                  </a:solidFill>
                  <a:latin typeface="Cambria Math" panose="02040503050406030204" pitchFamily="18" charset="0"/>
                </a:rPr>
                <m:t>𝑮</m:t>
              </m:r>
              <m:f>
                <m:fPr>
                  <m:ctrlPr>
                    <a:rPr lang="en-US" sz="2800" b="1" i="1" kern="1200">
                      <a:solidFill>
                        <a:srgbClr val="DF5A49"/>
                      </a:solidFill>
                      <a:latin typeface="Cambria Math" panose="02040503050406030204" pitchFamily="18" charset="0"/>
                    </a:rPr>
                  </m:ctrlPr>
                </m:fPr>
                <m:num>
                  <m:r>
                    <a:rPr lang="en-US" sz="2800" b="1" i="1" kern="1200">
                      <a:solidFill>
                        <a:srgbClr val="DF5A49"/>
                      </a:solidFill>
                      <a:latin typeface="Cambria Math" panose="02040503050406030204" pitchFamily="18" charset="0"/>
                    </a:rPr>
                    <m:t>𝑴</m:t>
                  </m:r>
                </m:num>
                <m:den>
                  <m:sSup>
                    <m:sSupPr>
                      <m:ctrlPr>
                        <a:rPr lang="en-US" sz="2800" b="1" i="1" kern="1200">
                          <a:solidFill>
                            <a:srgbClr val="DF5A49"/>
                          </a:solidFill>
                          <a:latin typeface="Cambria Math" panose="02040503050406030204" pitchFamily="18" charset="0"/>
                        </a:rPr>
                      </m:ctrlPr>
                    </m:sSupPr>
                    <m:e>
                      <m:r>
                        <a:rPr lang="en-US" sz="2800" b="1" i="1" kern="1200">
                          <a:solidFill>
                            <a:srgbClr val="DF5A49"/>
                          </a:solidFill>
                          <a:latin typeface="Cambria Math" panose="02040503050406030204" pitchFamily="18" charset="0"/>
                        </a:rPr>
                        <m:t>𝒓</m:t>
                      </m:r>
                    </m:e>
                    <m:sup>
                      <m:r>
                        <a:rPr lang="en-US" sz="2800" b="1" i="1" kern="1200">
                          <a:solidFill>
                            <a:srgbClr val="DF5A49"/>
                          </a:solidFill>
                          <a:latin typeface="Cambria Math" panose="02040503050406030204" pitchFamily="18" charset="0"/>
                        </a:rPr>
                        <m:t>𝟐</m:t>
                      </m:r>
                    </m:sup>
                  </m:sSup>
                </m:den>
              </m:f>
            </m:oMath>
          </a14:m>
          <a:r>
            <a:rPr lang="en-US" sz="2800" kern="1200" dirty="0">
              <a:solidFill>
                <a:srgbClr val="DF5A49"/>
              </a:solidFill>
              <a:latin typeface="Cambria" panose="02040503050406030204" pitchFamily="18" charset="0"/>
              <a:cs typeface="Arial" panose="020B0604020202020204" pitchFamily="34" charset="0"/>
            </a:rPr>
            <a:t> </a:t>
          </a:r>
          <a:endParaRPr lang="en-US" sz="2800" b="1" kern="1200" dirty="0">
            <a:solidFill>
              <a:srgbClr val="DF5A49"/>
            </a:solidFill>
          </a:endParaRPr>
        </a:p>
      </dsp:txBody>
      <dsp:txXfrm>
        <a:off x="3871191" y="3349376"/>
        <a:ext cx="1769977" cy="1769977"/>
      </dsp:txXfrm>
    </dsp:sp>
    <dsp:sp modelId="{FBFAC045-A1FF-43CD-B3CB-403552C3671B}">
      <dsp:nvSpPr>
        <dsp:cNvPr id="0" name=""/>
        <dsp:cNvSpPr/>
      </dsp:nvSpPr>
      <dsp:spPr>
        <a:xfrm rot="12900000">
          <a:off x="1893767" y="2545318"/>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1A6CCAB-604D-4895-8A0E-FBA6DA3C4ADE}">
      <dsp:nvSpPr>
        <dsp:cNvPr id="0" name=""/>
        <dsp:cNvSpPr/>
      </dsp:nvSpPr>
      <dsp:spPr>
        <a:xfrm>
          <a:off x="878327" y="1400411"/>
          <a:ext cx="2377969" cy="1902375"/>
        </a:xfrm>
        <a:prstGeom prst="roundRect">
          <a:avLst>
            <a:gd name="adj" fmla="val 10000"/>
          </a:avLst>
        </a:prstGeom>
        <a:solidFill>
          <a:srgbClr val="318BA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dirty="0" err="1">
              <a:solidFill>
                <a:schemeClr val="bg1"/>
              </a:solidFill>
              <a:latin typeface="Cambria" panose="02040503050406030204" pitchFamily="18" charset="0"/>
              <a:cs typeface="Arial" panose="020B0604020202020204" pitchFamily="34" charset="0"/>
            </a:rPr>
            <a:t>Hằng</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số</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hấp</a:t>
          </a:r>
          <a:r>
            <a:rPr lang="en-US" sz="2400" kern="1200" dirty="0">
              <a:solidFill>
                <a:schemeClr val="bg1"/>
              </a:solidFill>
              <a:latin typeface="Cambria" panose="02040503050406030204" pitchFamily="18" charset="0"/>
              <a:cs typeface="Arial" panose="020B0604020202020204" pitchFamily="34" charset="0"/>
            </a:rPr>
            <a:t> </a:t>
          </a:r>
          <a:r>
            <a:rPr lang="en-US" sz="2400" kern="1200" dirty="0" err="1">
              <a:solidFill>
                <a:schemeClr val="bg1"/>
              </a:solidFill>
              <a:latin typeface="Cambria" panose="02040503050406030204" pitchFamily="18" charset="0"/>
              <a:cs typeface="Arial" panose="020B0604020202020204" pitchFamily="34" charset="0"/>
            </a:rPr>
            <a:t>dẫn</a:t>
          </a:r>
          <a:r>
            <a:rPr lang="en-US" sz="2400" kern="1200" dirty="0">
              <a:solidFill>
                <a:schemeClr val="bg1"/>
              </a:solidFill>
              <a:latin typeface="Cambria" panose="02040503050406030204" pitchFamily="18" charset="0"/>
              <a:cs typeface="Arial" panose="020B0604020202020204" pitchFamily="34" charset="0"/>
            </a:rPr>
            <a:t> [G </a:t>
          </a:r>
          <a:r>
            <a:rPr lang="en-US" sz="2400" kern="1200">
              <a:solidFill>
                <a:schemeClr val="bg1"/>
              </a:solidFill>
              <a:latin typeface="Cambria" panose="02040503050406030204" pitchFamily="18" charset="0"/>
              <a:cs typeface="Arial" panose="020B0604020202020204" pitchFamily="34" charset="0"/>
            </a:rPr>
            <a:t>= 6,67.10</a:t>
          </a:r>
          <a:r>
            <a:rPr lang="en-US" sz="2400" kern="1200" baseline="30000">
              <a:solidFill>
                <a:schemeClr val="bg1"/>
              </a:solidFill>
              <a:latin typeface="Cambria" panose="02040503050406030204" pitchFamily="18" charset="0"/>
              <a:cs typeface="Arial" panose="020B0604020202020204" pitchFamily="34" charset="0"/>
            </a:rPr>
            <a:t>-11 </a:t>
          </a:r>
          <a:r>
            <a:rPr lang="en-US" sz="2400" kern="1200" baseline="0">
              <a:solidFill>
                <a:schemeClr val="bg1"/>
              </a:solidFill>
              <a:latin typeface="Cambria" panose="02040503050406030204" pitchFamily="18" charset="0"/>
              <a:cs typeface="Arial" panose="020B0604020202020204" pitchFamily="34" charset="0"/>
            </a:rPr>
            <a:t>Nm</a:t>
          </a:r>
          <a:r>
            <a:rPr lang="en-US" sz="2400" kern="1200" baseline="30000">
              <a:solidFill>
                <a:schemeClr val="bg1"/>
              </a:solidFill>
              <a:latin typeface="Cambria" panose="02040503050406030204" pitchFamily="18" charset="0"/>
              <a:cs typeface="Arial" panose="020B0604020202020204" pitchFamily="34" charset="0"/>
            </a:rPr>
            <a:t>2</a:t>
          </a:r>
          <a:r>
            <a:rPr lang="en-US" sz="2400" kern="1200" baseline="0">
              <a:solidFill>
                <a:schemeClr val="bg1"/>
              </a:solidFill>
              <a:latin typeface="Cambria" panose="02040503050406030204" pitchFamily="18" charset="0"/>
              <a:cs typeface="Arial" panose="020B0604020202020204" pitchFamily="34" charset="0"/>
            </a:rPr>
            <a:t>/C]</a:t>
          </a:r>
          <a:endParaRPr lang="en-US" sz="2400" kern="1200" dirty="0">
            <a:solidFill>
              <a:schemeClr val="bg1"/>
            </a:solidFill>
            <a:latin typeface="Cambria" panose="02040503050406030204" pitchFamily="18" charset="0"/>
            <a:cs typeface="Arial" panose="020B0604020202020204" pitchFamily="34" charset="0"/>
          </a:endParaRPr>
        </a:p>
      </dsp:txBody>
      <dsp:txXfrm>
        <a:off x="934046" y="1456130"/>
        <a:ext cx="2266531" cy="1790937"/>
      </dsp:txXfrm>
    </dsp:sp>
    <dsp:sp modelId="{133D8EED-56C6-491A-AB18-CBA7D36F9D67}">
      <dsp:nvSpPr>
        <dsp:cNvPr id="0" name=""/>
        <dsp:cNvSpPr/>
      </dsp:nvSpPr>
      <dsp:spPr>
        <a:xfrm rot="16200000">
          <a:off x="3796561" y="1554786"/>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E7B7A41-D683-42D9-A695-FD157767C156}">
      <dsp:nvSpPr>
        <dsp:cNvPr id="0" name=""/>
        <dsp:cNvSpPr/>
      </dsp:nvSpPr>
      <dsp:spPr>
        <a:xfrm>
          <a:off x="3567195" y="675"/>
          <a:ext cx="2377969" cy="1902375"/>
        </a:xfrm>
        <a:prstGeom prst="roundRect">
          <a:avLst>
            <a:gd name="adj" fmla="val 10000"/>
          </a:avLst>
        </a:prstGeom>
        <a:solidFill>
          <a:srgbClr val="FFDF3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dirty="0" err="1">
              <a:solidFill>
                <a:srgbClr val="33435C"/>
              </a:solidFill>
              <a:latin typeface="Cambria" panose="02040503050406030204" pitchFamily="18" charset="0"/>
              <a:cs typeface="Arial" panose="020B0604020202020204" pitchFamily="34" charset="0"/>
            </a:rPr>
            <a:t>Khối</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lượng</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vật</a:t>
          </a:r>
          <a:r>
            <a:rPr lang="en-US" sz="2400" kern="1200" dirty="0">
              <a:solidFill>
                <a:srgbClr val="33435C"/>
              </a:solidFill>
              <a:latin typeface="Cambria" panose="02040503050406030204" pitchFamily="18" charset="0"/>
              <a:cs typeface="Arial" panose="020B0604020202020204" pitchFamily="34" charset="0"/>
            </a:rPr>
            <a:t> M (</a:t>
          </a:r>
          <a:r>
            <a:rPr lang="en-US" sz="2400" kern="1200" dirty="0" err="1">
              <a:solidFill>
                <a:srgbClr val="33435C"/>
              </a:solidFill>
              <a:latin typeface="Cambria" panose="02040503050406030204" pitchFamily="18" charset="0"/>
              <a:cs typeface="Arial" panose="020B0604020202020204" pitchFamily="34" charset="0"/>
            </a:rPr>
            <a:t>hằng</a:t>
          </a:r>
          <a:r>
            <a:rPr lang="en-US" sz="2400" kern="1200" dirty="0">
              <a:solidFill>
                <a:srgbClr val="33435C"/>
              </a:solidFill>
              <a:latin typeface="Cambria" panose="02040503050406030204" pitchFamily="18" charset="0"/>
              <a:cs typeface="Arial" panose="020B0604020202020204" pitchFamily="34" charset="0"/>
            </a:rPr>
            <a:t> </a:t>
          </a:r>
          <a:r>
            <a:rPr lang="en-US" sz="2400" kern="1200" dirty="0" err="1">
              <a:solidFill>
                <a:srgbClr val="33435C"/>
              </a:solidFill>
              <a:latin typeface="Cambria" panose="02040503050406030204" pitchFamily="18" charset="0"/>
              <a:cs typeface="Arial" panose="020B0604020202020204" pitchFamily="34" charset="0"/>
            </a:rPr>
            <a:t>số</a:t>
          </a:r>
          <a:r>
            <a:rPr lang="en-US" sz="2400" kern="1200" dirty="0">
              <a:solidFill>
                <a:srgbClr val="33435C"/>
              </a:solidFill>
              <a:latin typeface="Cambria" panose="02040503050406030204" pitchFamily="18" charset="0"/>
              <a:cs typeface="Arial" panose="020B0604020202020204" pitchFamily="34" charset="0"/>
            </a:rPr>
            <a:t>)</a:t>
          </a:r>
        </a:p>
        <a:p>
          <a:pPr lvl="0" algn="ctr" defTabSz="1066800">
            <a:lnSpc>
              <a:spcPct val="90000"/>
            </a:lnSpc>
            <a:spcBef>
              <a:spcPct val="0"/>
            </a:spcBef>
            <a:spcAft>
              <a:spcPct val="35000"/>
            </a:spcAft>
          </a:pPr>
          <a:r>
            <a:rPr lang="en-US" sz="2400" kern="1200" dirty="0">
              <a:solidFill>
                <a:srgbClr val="33435C"/>
              </a:solidFill>
              <a:latin typeface="Cambria" panose="02040503050406030204" pitchFamily="18" charset="0"/>
              <a:cs typeface="Arial" panose="020B0604020202020204" pitchFamily="34" charset="0"/>
            </a:rPr>
            <a:t>[kg]</a:t>
          </a:r>
        </a:p>
      </dsp:txBody>
      <dsp:txXfrm>
        <a:off x="3622914" y="56394"/>
        <a:ext cx="2266531" cy="1790937"/>
      </dsp:txXfrm>
    </dsp:sp>
    <dsp:sp modelId="{FD124012-F9EC-4283-8479-42E76D57B303}">
      <dsp:nvSpPr>
        <dsp:cNvPr id="0" name=""/>
        <dsp:cNvSpPr/>
      </dsp:nvSpPr>
      <dsp:spPr>
        <a:xfrm rot="19500000">
          <a:off x="5699356" y="2545318"/>
          <a:ext cx="1919237" cy="713390"/>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55EFD64-C52A-4130-B75A-C7DC3FB9E493}">
      <dsp:nvSpPr>
        <dsp:cNvPr id="0" name=""/>
        <dsp:cNvSpPr/>
      </dsp:nvSpPr>
      <dsp:spPr>
        <a:xfrm>
          <a:off x="6256064" y="1400411"/>
          <a:ext cx="2377969" cy="1902375"/>
        </a:xfrm>
        <a:prstGeom prst="roundRect">
          <a:avLst>
            <a:gd name="adj" fmla="val 10000"/>
          </a:avLst>
        </a:prstGeom>
        <a:solidFill>
          <a:srgbClr val="334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en-US" sz="2400" kern="1200">
              <a:solidFill>
                <a:schemeClr val="bg1"/>
              </a:solidFill>
              <a:latin typeface="Cambria" panose="02040503050406030204" pitchFamily="18" charset="0"/>
              <a:cs typeface="Arial" panose="020B0604020202020204" pitchFamily="34" charset="0"/>
            </a:rPr>
            <a:t>r là khoảng cách từ điểm đang xét đến tâm của vật [</a:t>
          </a:r>
          <a:r>
            <a:rPr lang="en-US" sz="2400" kern="1200" dirty="0">
              <a:solidFill>
                <a:schemeClr val="bg1"/>
              </a:solidFill>
              <a:latin typeface="Cambria" panose="02040503050406030204" pitchFamily="18" charset="0"/>
              <a:cs typeface="Arial" panose="020B0604020202020204" pitchFamily="34" charset="0"/>
            </a:rPr>
            <a:t>m]</a:t>
          </a:r>
        </a:p>
      </dsp:txBody>
      <dsp:txXfrm>
        <a:off x="6311783" y="1456130"/>
        <a:ext cx="2266531" cy="179093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1EDBA9-3D9D-408A-AB1A-091B35E9E52D}">
      <dsp:nvSpPr>
        <dsp:cNvPr id="0" name=""/>
        <dsp:cNvSpPr/>
      </dsp:nvSpPr>
      <dsp:spPr>
        <a:xfrm>
          <a:off x="0" y="554807"/>
          <a:ext cx="8372837" cy="642105"/>
        </a:xfrm>
        <a:prstGeom prst="roundRect">
          <a:avLst>
            <a:gd name="adj" fmla="val 10000"/>
          </a:avLst>
        </a:prstGeom>
        <a:solidFill>
          <a:srgbClr val="334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100000"/>
            </a:lnSpc>
            <a:spcBef>
              <a:spcPct val="0"/>
            </a:spcBef>
            <a:spcAft>
              <a:spcPts val="0"/>
            </a:spcAft>
          </a:pP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kern="1200" dirty="0">
            <a:solidFill>
              <a:schemeClr val="bg1"/>
            </a:solidFill>
            <a:latin typeface="Cambria" panose="02040503050406030204" pitchFamily="18" charset="0"/>
            <a:cs typeface="Arial" panose="020B0604020202020204" pitchFamily="34" charset="0"/>
          </a:endParaRPr>
        </a:p>
      </dsp:txBody>
      <dsp:txXfrm>
        <a:off x="18807" y="573614"/>
        <a:ext cx="8335223" cy="604491"/>
      </dsp:txXfrm>
    </dsp:sp>
    <dsp:sp modelId="{DBC4020D-AC19-4F52-8053-AD1D1B40CDC7}">
      <dsp:nvSpPr>
        <dsp:cNvPr id="0" name=""/>
        <dsp:cNvSpPr/>
      </dsp:nvSpPr>
      <dsp:spPr>
        <a:xfrm>
          <a:off x="26644" y="1442841"/>
          <a:ext cx="1870162" cy="1651736"/>
        </a:xfrm>
        <a:prstGeom prst="roundRect">
          <a:avLst>
            <a:gd name="adj" fmla="val 16670"/>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3A00CBE-B374-4F51-BE5E-131C51066F4E}">
      <dsp:nvSpPr>
        <dsp:cNvPr id="0" name=""/>
        <dsp:cNvSpPr/>
      </dsp:nvSpPr>
      <dsp:spPr>
        <a:xfrm>
          <a:off x="2036850" y="1463444"/>
          <a:ext cx="6314120" cy="1651736"/>
        </a:xfrm>
        <a:prstGeom prst="roundRect">
          <a:avLst>
            <a:gd name="adj" fmla="val 16670"/>
          </a:avLst>
        </a:prstGeom>
        <a:solidFill>
          <a:srgbClr val="318BA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a:lnSpc>
              <a:spcPct val="100000"/>
            </a:lnSpc>
            <a:spcBef>
              <a:spcPct val="0"/>
            </a:spcBef>
            <a:spcAft>
              <a:spcPts val="0"/>
            </a:spcAft>
          </a:pPr>
          <a:r>
            <a:rPr lang="vi-VN" sz="2800" kern="12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kern="1200" dirty="0">
            <a:solidFill>
              <a:schemeClr val="bg1"/>
            </a:solidFill>
          </a:endParaRPr>
        </a:p>
        <a:p>
          <a:pPr lvl="0" algn="ctr" defTabSz="1244600">
            <a:lnSpc>
              <a:spcPct val="100000"/>
            </a:lnSpc>
            <a:spcBef>
              <a:spcPct val="0"/>
            </a:spcBef>
            <a:spcAft>
              <a:spcPts val="0"/>
            </a:spcAft>
          </a:pPr>
          <a14:m xmlns:a14="http://schemas.microsoft.com/office/drawing/2010/main">
            <m:oMathPara xmlns:m="http://schemas.openxmlformats.org/officeDocument/2006/math">
              <m:oMathParaPr>
                <m:jc m:val="centerGroup"/>
              </m:oMathParaPr>
              <m:oMath xmlns:m="http://schemas.openxmlformats.org/officeDocument/2006/math">
                <m:r>
                  <a:rPr lang="vi-VN" sz="2800" i="1" kern="1200" smtClean="0">
                    <a:solidFill>
                      <a:schemeClr val="bg1"/>
                    </a:solidFill>
                    <a:latin typeface="Cambria Math" panose="02040503050406030204" pitchFamily="18" charset="0"/>
                  </a:rPr>
                  <m:t>𝑔</m:t>
                </m:r>
                <m:r>
                  <a:rPr lang="vi-VN" sz="2800" i="1" kern="1200" smtClean="0">
                    <a:solidFill>
                      <a:schemeClr val="bg1"/>
                    </a:solidFill>
                    <a:latin typeface="Cambria Math" panose="02040503050406030204" pitchFamily="18" charset="0"/>
                  </a:rPr>
                  <m:t>=</m:t>
                </m:r>
                <m:r>
                  <a:rPr lang="vi-VN" sz="2800" i="1" kern="1200" smtClean="0">
                    <a:solidFill>
                      <a:schemeClr val="bg1"/>
                    </a:solidFill>
                    <a:latin typeface="Cambria Math" panose="02040503050406030204" pitchFamily="18" charset="0"/>
                  </a:rPr>
                  <m:t>𝐺</m:t>
                </m:r>
                <m:f>
                  <m:fPr>
                    <m:ctrlPr>
                      <a:rPr lang="en-US" sz="2800" i="1" kern="1200">
                        <a:solidFill>
                          <a:schemeClr val="bg1"/>
                        </a:solidFill>
                        <a:latin typeface="Cambria Math" panose="02040503050406030204" pitchFamily="18" charset="0"/>
                      </a:rPr>
                    </m:ctrlPr>
                  </m:fPr>
                  <m:num>
                    <m:sSub>
                      <m:sSubPr>
                        <m:ctrlPr>
                          <a:rPr lang="en-US" sz="2800" i="1" kern="1200">
                            <a:solidFill>
                              <a:schemeClr val="bg1"/>
                            </a:solidFill>
                            <a:latin typeface="Cambria Math" panose="02040503050406030204" pitchFamily="18" charset="0"/>
                          </a:rPr>
                        </m:ctrlPr>
                      </m:sSubPr>
                      <m:e>
                        <m:r>
                          <a:rPr lang="vi-VN" sz="2800" i="1" kern="1200">
                            <a:solidFill>
                              <a:schemeClr val="bg1"/>
                            </a:solidFill>
                            <a:latin typeface="Cambria Math" panose="02040503050406030204" pitchFamily="18" charset="0"/>
                          </a:rPr>
                          <m:t>𝑀</m:t>
                        </m:r>
                      </m:e>
                      <m:sub>
                        <m:r>
                          <a:rPr lang="vi-VN" sz="2800" i="1" kern="1200">
                            <a:solidFill>
                              <a:schemeClr val="bg1"/>
                            </a:solidFill>
                            <a:latin typeface="Cambria Math" panose="02040503050406030204" pitchFamily="18" charset="0"/>
                          </a:rPr>
                          <m:t>𝑇</m:t>
                        </m:r>
                        <m:r>
                          <a:rPr lang="vi-VN" sz="2800" i="1" kern="1200">
                            <a:solidFill>
                              <a:schemeClr val="bg1"/>
                            </a:solidFill>
                            <a:latin typeface="Cambria Math" panose="02040503050406030204" pitchFamily="18" charset="0"/>
                          </a:rPr>
                          <m:t>Đ</m:t>
                        </m:r>
                      </m:sub>
                    </m:sSub>
                  </m:num>
                  <m:den>
                    <m:sSup>
                      <m:sSupPr>
                        <m:ctrlPr>
                          <a:rPr lang="en-US" sz="2800" i="1" kern="1200">
                            <a:solidFill>
                              <a:schemeClr val="bg1"/>
                            </a:solidFill>
                            <a:latin typeface="Cambria Math" panose="02040503050406030204" pitchFamily="18" charset="0"/>
                          </a:rPr>
                        </m:ctrlPr>
                      </m:sSupPr>
                      <m:e>
                        <m:d>
                          <m:dPr>
                            <m:ctrlPr>
                              <a:rPr lang="en-US" sz="2800" i="1" kern="1200">
                                <a:solidFill>
                                  <a:schemeClr val="bg1"/>
                                </a:solidFill>
                                <a:latin typeface="Cambria Math" panose="02040503050406030204" pitchFamily="18" charset="0"/>
                              </a:rPr>
                            </m:ctrlPr>
                          </m:dPr>
                          <m:e>
                            <m:sSub>
                              <m:sSubPr>
                                <m:ctrlPr>
                                  <a:rPr lang="en-US" sz="2800" i="1" kern="1200">
                                    <a:solidFill>
                                      <a:schemeClr val="bg1"/>
                                    </a:solidFill>
                                    <a:latin typeface="Cambria Math" panose="02040503050406030204" pitchFamily="18" charset="0"/>
                                  </a:rPr>
                                </m:ctrlPr>
                              </m:sSubPr>
                              <m:e>
                                <m:r>
                                  <a:rPr lang="vi-VN" sz="2800" i="1" kern="1200">
                                    <a:solidFill>
                                      <a:schemeClr val="bg1"/>
                                    </a:solidFill>
                                    <a:latin typeface="Cambria Math" panose="02040503050406030204" pitchFamily="18" charset="0"/>
                                  </a:rPr>
                                  <m:t>𝑅</m:t>
                                </m:r>
                              </m:e>
                              <m:sub>
                                <m:r>
                                  <a:rPr lang="vi-VN" sz="2800" i="1" kern="1200">
                                    <a:solidFill>
                                      <a:schemeClr val="bg1"/>
                                    </a:solidFill>
                                    <a:latin typeface="Cambria Math" panose="02040503050406030204" pitchFamily="18" charset="0"/>
                                  </a:rPr>
                                  <m:t>𝑇</m:t>
                                </m:r>
                                <m:r>
                                  <a:rPr lang="vi-VN" sz="2800" i="1" kern="1200">
                                    <a:solidFill>
                                      <a:schemeClr val="bg1"/>
                                    </a:solidFill>
                                    <a:latin typeface="Cambria Math" panose="02040503050406030204" pitchFamily="18" charset="0"/>
                                  </a:rPr>
                                  <m:t>Đ</m:t>
                                </m:r>
                              </m:sub>
                            </m:sSub>
                            <m:r>
                              <a:rPr lang="vi-VN" sz="2800" i="1" kern="1200">
                                <a:solidFill>
                                  <a:schemeClr val="bg1"/>
                                </a:solidFill>
                                <a:latin typeface="Cambria Math" panose="02040503050406030204" pitchFamily="18" charset="0"/>
                              </a:rPr>
                              <m:t>+</m:t>
                            </m:r>
                            <m:r>
                              <a:rPr lang="vi-VN" sz="2800" i="1" kern="1200">
                                <a:solidFill>
                                  <a:schemeClr val="bg1"/>
                                </a:solidFill>
                                <a:latin typeface="Cambria Math" panose="02040503050406030204" pitchFamily="18" charset="0"/>
                              </a:rPr>
                              <m:t>h</m:t>
                            </m:r>
                          </m:e>
                        </m:d>
                      </m:e>
                      <m:sup>
                        <m:r>
                          <a:rPr lang="vi-VN" sz="2800" i="1" kern="1200">
                            <a:solidFill>
                              <a:schemeClr val="bg1"/>
                            </a:solidFill>
                            <a:latin typeface="Cambria Math" panose="02040503050406030204" pitchFamily="18" charset="0"/>
                          </a:rPr>
                          <m:t>2</m:t>
                        </m:r>
                      </m:sup>
                    </m:sSup>
                  </m:den>
                </m:f>
              </m:oMath>
            </m:oMathPara>
          </a14:m>
          <a:endParaRPr lang="en-US" sz="2800" kern="1200" dirty="0">
            <a:solidFill>
              <a:schemeClr val="bg1"/>
            </a:solidFill>
            <a:latin typeface="Cambria" panose="02040503050406030204" pitchFamily="18" charset="0"/>
            <a:cs typeface="Arial" panose="020B0604020202020204" pitchFamily="34" charset="0"/>
          </a:endParaRPr>
        </a:p>
      </dsp:txBody>
      <dsp:txXfrm>
        <a:off x="2117496" y="1544090"/>
        <a:ext cx="6152828" cy="1490444"/>
      </dsp:txXfrm>
    </dsp:sp>
    <dsp:sp modelId="{7DE4DF5E-EBB3-433E-9490-21FB2B761A39}">
      <dsp:nvSpPr>
        <dsp:cNvPr id="0" name=""/>
        <dsp:cNvSpPr/>
      </dsp:nvSpPr>
      <dsp:spPr>
        <a:xfrm>
          <a:off x="108471" y="3258530"/>
          <a:ext cx="1749302" cy="1651736"/>
        </a:xfrm>
        <a:prstGeom prst="roundRect">
          <a:avLst>
            <a:gd name="adj" fmla="val 16670"/>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AAC33DA-F479-4B92-9B3A-580E75F6643E}">
      <dsp:nvSpPr>
        <dsp:cNvPr id="0" name=""/>
        <dsp:cNvSpPr/>
      </dsp:nvSpPr>
      <dsp:spPr>
        <a:xfrm>
          <a:off x="2074866" y="3258530"/>
          <a:ext cx="6271326" cy="1651736"/>
        </a:xfrm>
        <a:prstGeom prst="roundRect">
          <a:avLst>
            <a:gd name="adj" fmla="val 16670"/>
          </a:avLst>
        </a:prstGeom>
        <a:solidFill>
          <a:srgbClr val="FFDF3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a:lnSpc>
              <a:spcPct val="100000"/>
            </a:lnSpc>
            <a:spcBef>
              <a:spcPct val="0"/>
            </a:spcBef>
            <a:spcAft>
              <a:spcPts val="0"/>
            </a:spcAft>
          </a:pPr>
          <a:endParaRPr lang="en-US" sz="2800" kern="1200" dirty="0">
            <a:solidFill>
              <a:schemeClr val="accent1"/>
            </a:solidFill>
            <a:latin typeface="Cambria" panose="02040503050406030204" pitchFamily="18" charset="0"/>
            <a:cs typeface="Arial" panose="020B0604020202020204" pitchFamily="34" charset="0"/>
          </a:endParaRPr>
        </a:p>
      </dsp:txBody>
      <dsp:txXfrm>
        <a:off x="2155512" y="3339176"/>
        <a:ext cx="6110034" cy="149044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1EDBA9-3D9D-408A-AB1A-091B35E9E52D}">
      <dsp:nvSpPr>
        <dsp:cNvPr id="0" name=""/>
        <dsp:cNvSpPr/>
      </dsp:nvSpPr>
      <dsp:spPr>
        <a:xfrm>
          <a:off x="0" y="554807"/>
          <a:ext cx="8372837" cy="642105"/>
        </a:xfrm>
        <a:prstGeom prst="roundRect">
          <a:avLst>
            <a:gd name="adj" fmla="val 10000"/>
          </a:avLst>
        </a:prstGeom>
        <a:solidFill>
          <a:srgbClr val="33435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100000"/>
            </a:lnSpc>
            <a:spcBef>
              <a:spcPct val="0"/>
            </a:spcBef>
            <a:spcAft>
              <a:spcPts val="0"/>
            </a:spcAft>
          </a:pP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Độ</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lớn</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cư</a:t>
          </a:r>
          <a:r>
            <a:rPr lang="vi-VN"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ờng độ trường hấp dẫn do Trái Đất sinh ra</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kern="1200" dirty="0">
            <a:solidFill>
              <a:schemeClr val="bg1"/>
            </a:solidFill>
            <a:latin typeface="Cambria" panose="02040503050406030204" pitchFamily="18" charset="0"/>
            <a:cs typeface="Arial" panose="020B0604020202020204" pitchFamily="34" charset="0"/>
          </a:endParaRPr>
        </a:p>
      </dsp:txBody>
      <dsp:txXfrm>
        <a:off x="18807" y="573614"/>
        <a:ext cx="8335223" cy="604491"/>
      </dsp:txXfrm>
    </dsp:sp>
    <dsp:sp modelId="{DBC4020D-AC19-4F52-8053-AD1D1B40CDC7}">
      <dsp:nvSpPr>
        <dsp:cNvPr id="0" name=""/>
        <dsp:cNvSpPr/>
      </dsp:nvSpPr>
      <dsp:spPr>
        <a:xfrm>
          <a:off x="26644" y="1442841"/>
          <a:ext cx="1870162" cy="1651736"/>
        </a:xfrm>
        <a:prstGeom prst="roundRect">
          <a:avLst>
            <a:gd name="adj" fmla="val 16670"/>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3A00CBE-B374-4F51-BE5E-131C51066F4E}">
      <dsp:nvSpPr>
        <dsp:cNvPr id="0" name=""/>
        <dsp:cNvSpPr/>
      </dsp:nvSpPr>
      <dsp:spPr>
        <a:xfrm>
          <a:off x="2036850" y="1463444"/>
          <a:ext cx="6314120" cy="1651736"/>
        </a:xfrm>
        <a:prstGeom prst="roundRect">
          <a:avLst>
            <a:gd name="adj" fmla="val 16670"/>
          </a:avLst>
        </a:prstGeom>
        <a:solidFill>
          <a:srgbClr val="318BA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a:lnSpc>
              <a:spcPct val="100000"/>
            </a:lnSpc>
            <a:spcBef>
              <a:spcPct val="0"/>
            </a:spcBef>
            <a:spcAft>
              <a:spcPts val="0"/>
            </a:spcAft>
          </a:pPr>
          <a:r>
            <a:rPr lang="vi-VN" sz="2800" kern="1200" dirty="0">
              <a:solidFill>
                <a:schemeClr val="bg1"/>
              </a:solidFill>
              <a:latin typeface="Cambria" panose="02040503050406030204" pitchFamily="18" charset="0"/>
              <a:cs typeface="Arial" panose="020B0604020202020204" pitchFamily="34" charset="0"/>
            </a:rPr>
            <a:t>Tại độ cao h so với bề mặt Trái Đất:</a:t>
          </a:r>
          <a:endParaRPr lang="en-US" sz="2800" i="1" kern="1200" dirty="0">
            <a:solidFill>
              <a:schemeClr val="bg1"/>
            </a:solidFill>
          </a:endParaRPr>
        </a:p>
        <a:p>
          <a:pPr lvl="0" algn="ctr" defTabSz="1244600">
            <a:lnSpc>
              <a:spcPct val="100000"/>
            </a:lnSpc>
            <a:spcBef>
              <a:spcPct val="0"/>
            </a:spcBef>
            <a:spcAft>
              <a:spcPts val="0"/>
            </a:spcAft>
          </a:pPr>
          <a14:m xmlns:a14="http://schemas.microsoft.com/office/drawing/2010/main">
            <m:oMathPara xmlns:m="http://schemas.openxmlformats.org/officeDocument/2006/math">
              <m:oMathParaPr>
                <m:jc m:val="centerGroup"/>
              </m:oMathParaPr>
              <m:oMath xmlns:m="http://schemas.openxmlformats.org/officeDocument/2006/math">
                <m:r>
                  <a:rPr lang="vi-VN" sz="2800" i="1" kern="1200" smtClean="0">
                    <a:solidFill>
                      <a:schemeClr val="bg1"/>
                    </a:solidFill>
                    <a:latin typeface="Cambria Math" panose="02040503050406030204" pitchFamily="18" charset="0"/>
                  </a:rPr>
                  <m:t>𝑔</m:t>
                </m:r>
                <m:r>
                  <a:rPr lang="vi-VN" sz="2800" i="1" kern="1200" smtClean="0">
                    <a:solidFill>
                      <a:schemeClr val="bg1"/>
                    </a:solidFill>
                    <a:latin typeface="Cambria Math" panose="02040503050406030204" pitchFamily="18" charset="0"/>
                  </a:rPr>
                  <m:t>=</m:t>
                </m:r>
                <m:r>
                  <a:rPr lang="vi-VN" sz="2800" i="1" kern="1200" smtClean="0">
                    <a:solidFill>
                      <a:schemeClr val="bg1"/>
                    </a:solidFill>
                    <a:latin typeface="Cambria Math" panose="02040503050406030204" pitchFamily="18" charset="0"/>
                  </a:rPr>
                  <m:t>𝐺</m:t>
                </m:r>
                <m:f>
                  <m:fPr>
                    <m:ctrlPr>
                      <a:rPr lang="en-US" sz="2800" i="1" kern="1200">
                        <a:solidFill>
                          <a:schemeClr val="bg1"/>
                        </a:solidFill>
                        <a:latin typeface="Cambria Math" panose="02040503050406030204" pitchFamily="18" charset="0"/>
                      </a:rPr>
                    </m:ctrlPr>
                  </m:fPr>
                  <m:num>
                    <m:sSub>
                      <m:sSubPr>
                        <m:ctrlPr>
                          <a:rPr lang="en-US" sz="2800" i="1" kern="1200">
                            <a:solidFill>
                              <a:schemeClr val="bg1"/>
                            </a:solidFill>
                            <a:latin typeface="Cambria Math" panose="02040503050406030204" pitchFamily="18" charset="0"/>
                          </a:rPr>
                        </m:ctrlPr>
                      </m:sSubPr>
                      <m:e>
                        <m:r>
                          <a:rPr lang="vi-VN" sz="2800" i="1" kern="1200">
                            <a:solidFill>
                              <a:schemeClr val="bg1"/>
                            </a:solidFill>
                            <a:latin typeface="Cambria Math" panose="02040503050406030204" pitchFamily="18" charset="0"/>
                          </a:rPr>
                          <m:t>𝑀</m:t>
                        </m:r>
                      </m:e>
                      <m:sub>
                        <m:r>
                          <a:rPr lang="vi-VN" sz="2800" i="1" kern="1200">
                            <a:solidFill>
                              <a:schemeClr val="bg1"/>
                            </a:solidFill>
                            <a:latin typeface="Cambria Math" panose="02040503050406030204" pitchFamily="18" charset="0"/>
                          </a:rPr>
                          <m:t>𝑇</m:t>
                        </m:r>
                        <m:r>
                          <a:rPr lang="vi-VN" sz="2800" i="1" kern="1200">
                            <a:solidFill>
                              <a:schemeClr val="bg1"/>
                            </a:solidFill>
                            <a:latin typeface="Cambria Math" panose="02040503050406030204" pitchFamily="18" charset="0"/>
                          </a:rPr>
                          <m:t>Đ</m:t>
                        </m:r>
                      </m:sub>
                    </m:sSub>
                  </m:num>
                  <m:den>
                    <m:sSup>
                      <m:sSupPr>
                        <m:ctrlPr>
                          <a:rPr lang="en-US" sz="2800" i="1" kern="1200">
                            <a:solidFill>
                              <a:schemeClr val="bg1"/>
                            </a:solidFill>
                            <a:latin typeface="Cambria Math" panose="02040503050406030204" pitchFamily="18" charset="0"/>
                          </a:rPr>
                        </m:ctrlPr>
                      </m:sSupPr>
                      <m:e>
                        <m:d>
                          <m:dPr>
                            <m:ctrlPr>
                              <a:rPr lang="en-US" sz="2800" i="1" kern="1200">
                                <a:solidFill>
                                  <a:schemeClr val="bg1"/>
                                </a:solidFill>
                                <a:latin typeface="Cambria Math" panose="02040503050406030204" pitchFamily="18" charset="0"/>
                              </a:rPr>
                            </m:ctrlPr>
                          </m:dPr>
                          <m:e>
                            <m:sSub>
                              <m:sSubPr>
                                <m:ctrlPr>
                                  <a:rPr lang="en-US" sz="2800" i="1" kern="1200">
                                    <a:solidFill>
                                      <a:schemeClr val="bg1"/>
                                    </a:solidFill>
                                    <a:latin typeface="Cambria Math" panose="02040503050406030204" pitchFamily="18" charset="0"/>
                                  </a:rPr>
                                </m:ctrlPr>
                              </m:sSubPr>
                              <m:e>
                                <m:r>
                                  <a:rPr lang="vi-VN" sz="2800" i="1" kern="1200">
                                    <a:solidFill>
                                      <a:schemeClr val="bg1"/>
                                    </a:solidFill>
                                    <a:latin typeface="Cambria Math" panose="02040503050406030204" pitchFamily="18" charset="0"/>
                                  </a:rPr>
                                  <m:t>𝑅</m:t>
                                </m:r>
                              </m:e>
                              <m:sub>
                                <m:r>
                                  <a:rPr lang="vi-VN" sz="2800" i="1" kern="1200">
                                    <a:solidFill>
                                      <a:schemeClr val="bg1"/>
                                    </a:solidFill>
                                    <a:latin typeface="Cambria Math" panose="02040503050406030204" pitchFamily="18" charset="0"/>
                                  </a:rPr>
                                  <m:t>𝑇</m:t>
                                </m:r>
                                <m:r>
                                  <a:rPr lang="vi-VN" sz="2800" i="1" kern="1200">
                                    <a:solidFill>
                                      <a:schemeClr val="bg1"/>
                                    </a:solidFill>
                                    <a:latin typeface="Cambria Math" panose="02040503050406030204" pitchFamily="18" charset="0"/>
                                  </a:rPr>
                                  <m:t>Đ</m:t>
                                </m:r>
                              </m:sub>
                            </m:sSub>
                            <m:r>
                              <a:rPr lang="vi-VN" sz="2800" i="1" kern="1200">
                                <a:solidFill>
                                  <a:schemeClr val="bg1"/>
                                </a:solidFill>
                                <a:latin typeface="Cambria Math" panose="02040503050406030204" pitchFamily="18" charset="0"/>
                              </a:rPr>
                              <m:t>+</m:t>
                            </m:r>
                            <m:r>
                              <a:rPr lang="vi-VN" sz="2800" i="1" kern="1200">
                                <a:solidFill>
                                  <a:schemeClr val="bg1"/>
                                </a:solidFill>
                                <a:latin typeface="Cambria Math" panose="02040503050406030204" pitchFamily="18" charset="0"/>
                              </a:rPr>
                              <m:t>h</m:t>
                            </m:r>
                          </m:e>
                        </m:d>
                      </m:e>
                      <m:sup>
                        <m:r>
                          <a:rPr lang="vi-VN" sz="2800" i="1" kern="1200">
                            <a:solidFill>
                              <a:schemeClr val="bg1"/>
                            </a:solidFill>
                            <a:latin typeface="Cambria Math" panose="02040503050406030204" pitchFamily="18" charset="0"/>
                          </a:rPr>
                          <m:t>2</m:t>
                        </m:r>
                      </m:sup>
                    </m:sSup>
                  </m:den>
                </m:f>
              </m:oMath>
            </m:oMathPara>
          </a14:m>
          <a:endParaRPr lang="en-US" sz="2800" kern="1200" dirty="0">
            <a:solidFill>
              <a:schemeClr val="bg1"/>
            </a:solidFill>
            <a:latin typeface="Cambria" panose="02040503050406030204" pitchFamily="18" charset="0"/>
            <a:cs typeface="Arial" panose="020B0604020202020204" pitchFamily="34" charset="0"/>
          </a:endParaRPr>
        </a:p>
      </dsp:txBody>
      <dsp:txXfrm>
        <a:off x="2117496" y="1544090"/>
        <a:ext cx="6152828" cy="1490444"/>
      </dsp:txXfrm>
    </dsp:sp>
    <dsp:sp modelId="{7DE4DF5E-EBB3-433E-9490-21FB2B761A39}">
      <dsp:nvSpPr>
        <dsp:cNvPr id="0" name=""/>
        <dsp:cNvSpPr/>
      </dsp:nvSpPr>
      <dsp:spPr>
        <a:xfrm>
          <a:off x="108471" y="3258530"/>
          <a:ext cx="1749302" cy="1651736"/>
        </a:xfrm>
        <a:prstGeom prst="roundRect">
          <a:avLst>
            <a:gd name="adj" fmla="val 16670"/>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AAC33DA-F479-4B92-9B3A-580E75F6643E}">
      <dsp:nvSpPr>
        <dsp:cNvPr id="0" name=""/>
        <dsp:cNvSpPr/>
      </dsp:nvSpPr>
      <dsp:spPr>
        <a:xfrm>
          <a:off x="2074866" y="3258530"/>
          <a:ext cx="6271326" cy="1651736"/>
        </a:xfrm>
        <a:prstGeom prst="roundRect">
          <a:avLst>
            <a:gd name="adj" fmla="val 16670"/>
          </a:avLst>
        </a:prstGeom>
        <a:solidFill>
          <a:srgbClr val="FFDF3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a:lnSpc>
              <a:spcPct val="100000"/>
            </a:lnSpc>
            <a:spcBef>
              <a:spcPct val="0"/>
            </a:spcBef>
            <a:spcAft>
              <a:spcPts val="0"/>
            </a:spcAft>
          </a:pPr>
          <a:r>
            <a:rPr lang="en-US" sz="2800" kern="1200" dirty="0">
              <a:solidFill>
                <a:srgbClr val="33435C"/>
              </a:solidFill>
              <a:latin typeface="Cambria" panose="02040503050406030204" pitchFamily="18" charset="0"/>
              <a:ea typeface="Cambria" panose="02040503050406030204" pitchFamily="18" charset="0"/>
              <a:cs typeface="Arial" panose="020B0604020202020204" pitchFamily="34" charset="0"/>
            </a:rPr>
            <a:t>Vật ở </a:t>
          </a:r>
          <a:r>
            <a:rPr lang="en-US" sz="2800" kern="1200" dirty="0" err="1">
              <a:solidFill>
                <a:srgbClr val="33435C"/>
              </a:solidFill>
              <a:latin typeface="Cambria" panose="02040503050406030204" pitchFamily="18" charset="0"/>
              <a:ea typeface="Cambria" panose="02040503050406030204" pitchFamily="18" charset="0"/>
              <a:cs typeface="Arial" panose="020B0604020202020204" pitchFamily="34" charset="0"/>
            </a:rPr>
            <a:t>gần</a:t>
          </a:r>
          <a:r>
            <a:rPr lang="en-US" sz="2800" kern="12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rgbClr val="33435C"/>
              </a:solidFill>
              <a:latin typeface="Cambria" panose="02040503050406030204" pitchFamily="18" charset="0"/>
              <a:ea typeface="Cambria" panose="02040503050406030204" pitchFamily="18" charset="0"/>
              <a:cs typeface="Arial" panose="020B0604020202020204" pitchFamily="34" charset="0"/>
            </a:rPr>
            <a:t>mặt</a:t>
          </a:r>
          <a:r>
            <a:rPr lang="en-US" sz="2800" kern="1200" dirty="0">
              <a:solidFill>
                <a:srgbClr val="33435C"/>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rgbClr val="33435C"/>
              </a:solidFill>
              <a:latin typeface="Cambria" panose="02040503050406030204" pitchFamily="18" charset="0"/>
              <a:ea typeface="Cambria" panose="02040503050406030204" pitchFamily="18" charset="0"/>
              <a:cs typeface="Arial" panose="020B0604020202020204" pitchFamily="34" charset="0"/>
            </a:rPr>
            <a:t>đất</a:t>
          </a:r>
          <a:r>
            <a:rPr lang="en-US" sz="2800" kern="1200" dirty="0">
              <a:solidFill>
                <a:srgbClr val="33435C"/>
              </a:solidFill>
              <a:latin typeface="Cambria" panose="02040503050406030204" pitchFamily="18" charset="0"/>
              <a:ea typeface="Cambria" panose="02040503050406030204" pitchFamily="18" charset="0"/>
              <a:cs typeface="Arial" panose="020B0604020202020204" pitchFamily="34" charset="0"/>
            </a:rPr>
            <a:t> </a:t>
          </a:r>
          <a14:m xmlns:a14="http://schemas.microsoft.com/office/drawing/2010/main">
            <m:oMath xmlns:m="http://schemas.openxmlformats.org/officeDocument/2006/math">
              <m:d>
                <m:dPr>
                  <m:ctrlPr>
                    <a:rPr lang="en-US" sz="2800" i="1" kern="1200" smtClean="0">
                      <a:solidFill>
                        <a:srgbClr val="33435C"/>
                      </a:solidFill>
                      <a:latin typeface="Cambria Math" panose="02040503050406030204" pitchFamily="18" charset="0"/>
                      <a:cs typeface="Arial" panose="020B0604020202020204" pitchFamily="34" charset="0"/>
                    </a:rPr>
                  </m:ctrlPr>
                </m:dPr>
                <m:e>
                  <m:r>
                    <a:rPr lang="en-US" sz="2800" b="0" i="1" kern="1200" smtClean="0">
                      <a:solidFill>
                        <a:srgbClr val="33435C"/>
                      </a:solidFill>
                      <a:latin typeface="Cambria Math" panose="02040503050406030204" pitchFamily="18" charset="0"/>
                      <a:cs typeface="Arial" panose="020B0604020202020204" pitchFamily="34" charset="0"/>
                    </a:rPr>
                    <m:t>h</m:t>
                  </m:r>
                  <m:r>
                    <a:rPr lang="en-US" sz="2800" b="0" i="1" kern="1200" smtClean="0">
                      <a:solidFill>
                        <a:srgbClr val="33435C"/>
                      </a:solidFill>
                      <a:latin typeface="Cambria Math" panose="02040503050406030204" pitchFamily="18" charset="0"/>
                      <a:ea typeface="Cambria Math" panose="02040503050406030204" pitchFamily="18" charset="0"/>
                      <a:cs typeface="Arial" panose="020B0604020202020204" pitchFamily="34" charset="0"/>
                    </a:rPr>
                    <m:t>≈</m:t>
                  </m:r>
                  <m:r>
                    <a:rPr lang="en-US" sz="2800" b="0" i="1" kern="1200" smtClean="0">
                      <a:solidFill>
                        <a:srgbClr val="33435C"/>
                      </a:solidFill>
                      <a:latin typeface="Cambria Math" panose="02040503050406030204" pitchFamily="18" charset="0"/>
                      <a:ea typeface="Cambria Math" panose="02040503050406030204" pitchFamily="18" charset="0"/>
                      <a:cs typeface="Arial" panose="020B0604020202020204" pitchFamily="34" charset="0"/>
                    </a:rPr>
                    <m:t>0</m:t>
                  </m:r>
                </m:e>
              </m:d>
            </m:oMath>
          </a14:m>
          <a:r>
            <a:rPr lang="en-US" sz="2800" kern="1200" dirty="0">
              <a:solidFill>
                <a:srgbClr val="33435C"/>
              </a:solidFill>
              <a:latin typeface="Cambria" panose="02040503050406030204" pitchFamily="18" charset="0"/>
              <a:ea typeface="Cambria" panose="02040503050406030204" pitchFamily="18" charset="0"/>
              <a:cs typeface="Arial" panose="020B0604020202020204" pitchFamily="34" charset="0"/>
            </a:rPr>
            <a:t>: </a:t>
          </a:r>
        </a:p>
        <a:p>
          <a:pPr lvl="0" algn="ctr" defTabSz="1244600">
            <a:lnSpc>
              <a:spcPct val="100000"/>
            </a:lnSpc>
            <a:spcBef>
              <a:spcPct val="0"/>
            </a:spcBef>
            <a:spcAft>
              <a:spcPts val="0"/>
            </a:spcAft>
          </a:pPr>
          <a14:m xmlns:a14="http://schemas.microsoft.com/office/drawing/2010/main">
            <m:oMathPara xmlns:m="http://schemas.openxmlformats.org/officeDocument/2006/math">
              <m:oMathParaPr>
                <m:jc m:val="centerGroup"/>
              </m:oMathParaPr>
              <m:oMath xmlns:m="http://schemas.openxmlformats.org/officeDocument/2006/math">
                <m:sSub>
                  <m:sSubPr>
                    <m:ctrlPr>
                      <a:rPr lang="en-US" sz="2800" i="1" kern="1200" smtClean="0">
                        <a:solidFill>
                          <a:srgbClr val="33435C"/>
                        </a:solidFill>
                        <a:latin typeface="Cambria Math" panose="02040503050406030204" pitchFamily="18" charset="0"/>
                      </a:rPr>
                    </m:ctrlPr>
                  </m:sSubPr>
                  <m:e>
                    <m:r>
                      <a:rPr lang="en-US" sz="2800" i="1" kern="1200">
                        <a:solidFill>
                          <a:srgbClr val="33435C"/>
                        </a:solidFill>
                        <a:latin typeface="Cambria Math" panose="02040503050406030204" pitchFamily="18" charset="0"/>
                      </a:rPr>
                      <m:t>𝑔</m:t>
                    </m:r>
                  </m:e>
                  <m:sub>
                    <m:r>
                      <a:rPr lang="en-US" sz="2800" i="1" kern="1200">
                        <a:solidFill>
                          <a:srgbClr val="33435C"/>
                        </a:solidFill>
                        <a:latin typeface="Cambria Math" panose="02040503050406030204" pitchFamily="18" charset="0"/>
                        <a:ea typeface="Cambria Math" panose="02040503050406030204" pitchFamily="18" charset="0"/>
                      </a:rPr>
                      <m:t>°</m:t>
                    </m:r>
                  </m:sub>
                </m:sSub>
                <m:r>
                  <a:rPr lang="en-US" sz="2800" i="1" kern="1200">
                    <a:solidFill>
                      <a:srgbClr val="33435C"/>
                    </a:solidFill>
                    <a:latin typeface="Cambria Math" panose="02040503050406030204" pitchFamily="18" charset="0"/>
                  </a:rPr>
                  <m:t>=</m:t>
                </m:r>
                <m:r>
                  <a:rPr lang="en-US" sz="2800" i="1" kern="1200">
                    <a:solidFill>
                      <a:srgbClr val="33435C"/>
                    </a:solidFill>
                    <a:latin typeface="Cambria Math" panose="02040503050406030204" pitchFamily="18" charset="0"/>
                  </a:rPr>
                  <m:t>𝐺</m:t>
                </m:r>
                <m:f>
                  <m:fPr>
                    <m:ctrlPr>
                      <a:rPr lang="en-US" sz="2800" i="1" kern="1200">
                        <a:solidFill>
                          <a:srgbClr val="33435C"/>
                        </a:solidFill>
                        <a:latin typeface="Cambria Math" panose="02040503050406030204" pitchFamily="18" charset="0"/>
                      </a:rPr>
                    </m:ctrlPr>
                  </m:fPr>
                  <m:num>
                    <m:sSub>
                      <m:sSubPr>
                        <m:ctrlPr>
                          <a:rPr lang="en-US" sz="2800" i="1" kern="1200">
                            <a:solidFill>
                              <a:srgbClr val="33435C"/>
                            </a:solidFill>
                            <a:latin typeface="Cambria Math" panose="02040503050406030204" pitchFamily="18" charset="0"/>
                          </a:rPr>
                        </m:ctrlPr>
                      </m:sSubPr>
                      <m:e>
                        <m:r>
                          <a:rPr lang="en-US" sz="2800" i="1" kern="1200">
                            <a:solidFill>
                              <a:srgbClr val="33435C"/>
                            </a:solidFill>
                            <a:latin typeface="Cambria Math" panose="02040503050406030204" pitchFamily="18" charset="0"/>
                          </a:rPr>
                          <m:t>𝑀</m:t>
                        </m:r>
                      </m:e>
                      <m:sub>
                        <m:r>
                          <a:rPr lang="en-US" sz="2800" i="1" kern="1200">
                            <a:solidFill>
                              <a:srgbClr val="33435C"/>
                            </a:solidFill>
                            <a:latin typeface="Cambria Math" panose="02040503050406030204" pitchFamily="18" charset="0"/>
                          </a:rPr>
                          <m:t>𝑇</m:t>
                        </m:r>
                        <m:r>
                          <a:rPr lang="en-US" sz="2800" i="1" kern="1200">
                            <a:solidFill>
                              <a:srgbClr val="33435C"/>
                            </a:solidFill>
                            <a:latin typeface="Cambria Math" panose="02040503050406030204" pitchFamily="18" charset="0"/>
                          </a:rPr>
                          <m:t>Đ</m:t>
                        </m:r>
                      </m:sub>
                    </m:sSub>
                  </m:num>
                  <m:den>
                    <m:sSubSup>
                      <m:sSubSupPr>
                        <m:ctrlPr>
                          <a:rPr lang="en-US" sz="2800" i="1" kern="1200">
                            <a:solidFill>
                              <a:srgbClr val="33435C"/>
                            </a:solidFill>
                            <a:latin typeface="Cambria Math" panose="02040503050406030204" pitchFamily="18" charset="0"/>
                          </a:rPr>
                        </m:ctrlPr>
                      </m:sSubSupPr>
                      <m:e>
                        <m:r>
                          <a:rPr lang="en-US" sz="2800" i="1" kern="1200">
                            <a:solidFill>
                              <a:srgbClr val="33435C"/>
                            </a:solidFill>
                            <a:latin typeface="Cambria Math" panose="02040503050406030204" pitchFamily="18" charset="0"/>
                          </a:rPr>
                          <m:t>𝑅</m:t>
                        </m:r>
                      </m:e>
                      <m:sub>
                        <m:r>
                          <a:rPr lang="en-US" sz="2800" i="1" kern="1200">
                            <a:solidFill>
                              <a:srgbClr val="33435C"/>
                            </a:solidFill>
                            <a:latin typeface="Cambria Math" panose="02040503050406030204" pitchFamily="18" charset="0"/>
                          </a:rPr>
                          <m:t>𝑇</m:t>
                        </m:r>
                        <m:r>
                          <a:rPr lang="en-US" sz="2800" i="1" kern="1200">
                            <a:solidFill>
                              <a:srgbClr val="33435C"/>
                            </a:solidFill>
                            <a:latin typeface="Cambria Math" panose="02040503050406030204" pitchFamily="18" charset="0"/>
                          </a:rPr>
                          <m:t>Đ</m:t>
                        </m:r>
                      </m:sub>
                      <m:sup>
                        <m:r>
                          <a:rPr lang="en-US" sz="2800" i="1" kern="1200">
                            <a:solidFill>
                              <a:srgbClr val="33435C"/>
                            </a:solidFill>
                            <a:latin typeface="Cambria Math" panose="02040503050406030204" pitchFamily="18" charset="0"/>
                          </a:rPr>
                          <m:t>2</m:t>
                        </m:r>
                      </m:sup>
                    </m:sSubSup>
                  </m:den>
                </m:f>
                <m:r>
                  <a:rPr lang="en-US" sz="2800" i="1" kern="1200" smtClean="0">
                    <a:solidFill>
                      <a:srgbClr val="33435C"/>
                    </a:solidFill>
                    <a:latin typeface="Cambria Math" panose="02040503050406030204" pitchFamily="18" charset="0"/>
                    <a:ea typeface="Cambria Math" panose="02040503050406030204" pitchFamily="18" charset="0"/>
                  </a:rPr>
                  <m:t>≈</m:t>
                </m:r>
                <m:r>
                  <a:rPr lang="en-US" sz="2800" i="1" kern="1200">
                    <a:solidFill>
                      <a:srgbClr val="33435C"/>
                    </a:solidFill>
                    <a:latin typeface="Cambria Math" panose="02040503050406030204" pitchFamily="18" charset="0"/>
                  </a:rPr>
                  <m:t>9</m:t>
                </m:r>
                <m:r>
                  <a:rPr lang="en-US" sz="2800" i="1" kern="1200">
                    <a:solidFill>
                      <a:srgbClr val="33435C"/>
                    </a:solidFill>
                    <a:latin typeface="Cambria Math" panose="02040503050406030204" pitchFamily="18" charset="0"/>
                  </a:rPr>
                  <m:t>,</m:t>
                </m:r>
                <m:r>
                  <a:rPr lang="en-US" sz="2800" i="1" kern="1200">
                    <a:solidFill>
                      <a:srgbClr val="33435C"/>
                    </a:solidFill>
                    <a:latin typeface="Cambria Math" panose="02040503050406030204" pitchFamily="18" charset="0"/>
                  </a:rPr>
                  <m:t>81</m:t>
                </m:r>
                <m:r>
                  <a:rPr lang="en-US" sz="2800" i="1" kern="1200">
                    <a:solidFill>
                      <a:srgbClr val="33435C"/>
                    </a:solidFill>
                    <a:latin typeface="Cambria Math" panose="02040503050406030204" pitchFamily="18" charset="0"/>
                  </a:rPr>
                  <m:t>𝑚</m:t>
                </m:r>
                <m:r>
                  <a:rPr lang="en-US" sz="2800" i="1" kern="1200">
                    <a:solidFill>
                      <a:srgbClr val="33435C"/>
                    </a:solidFill>
                    <a:latin typeface="Cambria Math" panose="02040503050406030204" pitchFamily="18" charset="0"/>
                  </a:rPr>
                  <m:t>/</m:t>
                </m:r>
                <m:sSup>
                  <m:sSupPr>
                    <m:ctrlPr>
                      <a:rPr lang="en-US" sz="2800" i="1" kern="1200">
                        <a:solidFill>
                          <a:srgbClr val="33435C"/>
                        </a:solidFill>
                        <a:latin typeface="Cambria Math" panose="02040503050406030204" pitchFamily="18" charset="0"/>
                      </a:rPr>
                    </m:ctrlPr>
                  </m:sSupPr>
                  <m:e>
                    <m:r>
                      <a:rPr lang="en-US" sz="2800" i="1" kern="1200">
                        <a:solidFill>
                          <a:srgbClr val="33435C"/>
                        </a:solidFill>
                        <a:latin typeface="Cambria Math" panose="02040503050406030204" pitchFamily="18" charset="0"/>
                      </a:rPr>
                      <m:t>𝑠</m:t>
                    </m:r>
                  </m:e>
                  <m:sup>
                    <m:r>
                      <a:rPr lang="en-US" sz="2800" i="1" kern="1200">
                        <a:solidFill>
                          <a:srgbClr val="33435C"/>
                        </a:solidFill>
                        <a:latin typeface="Cambria Math" panose="02040503050406030204" pitchFamily="18" charset="0"/>
                      </a:rPr>
                      <m:t>2</m:t>
                    </m:r>
                  </m:sup>
                </m:sSup>
              </m:oMath>
            </m:oMathPara>
          </a14:m>
          <a:endParaRPr lang="en-US" sz="2800" kern="1200" dirty="0">
            <a:solidFill>
              <a:srgbClr val="33435C"/>
            </a:solidFill>
            <a:latin typeface="Cambria" panose="02040503050406030204" pitchFamily="18" charset="0"/>
            <a:cs typeface="Arial" panose="020B0604020202020204" pitchFamily="34" charset="0"/>
          </a:endParaRPr>
        </a:p>
      </dsp:txBody>
      <dsp:txXfrm>
        <a:off x="2155512" y="3339176"/>
        <a:ext cx="6110034" cy="1490444"/>
      </dsp:txXfrm>
    </dsp:sp>
  </dsp:spTree>
</dsp:drawing>
</file>

<file path=ppt/diagrams/layout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1T08:40:24.984"/>
    </inkml:context>
    <inkml:brush xml:id="br0">
      <inkml:brushProperty name="width" value="0.05" units="cm"/>
      <inkml:brushProperty name="height" value="0.05" units="cm"/>
      <inkml:brushProperty name="color" value="#333333"/>
    </inkml:brush>
  </inkml:definitions>
  <inkml:trace contextRef="#ctx0" brushRef="#br0">3 1 24575,'7'0'0,"-1"0"0,1 0 0,0 2 0,-2-1 0,2 1 0,0 0 0,-1-1 0,1 1 0,-2 1 0,2-1 0,-2 1 0,2 1 0,-2-1 0,0 0 0,7 7 0,-9-7 0,0-1 0,0 1 0,-2 1 0,1-1 0,0 0 0,-1-1 0,1 1 0,0 2 0,-1-2 0,1 1 0,-2-1 0,2 0 0,-2 1 0,1-1 0,-1 2 0,0-2 0,0 1 0,0-1 0,0 2 0,0-2 0,0 0 0,-1 1 0,1-1 0,-2 0 0,0 2 0,2-1 0,-1-1 0,-4 5 0,1-3-85,3-1 0,-2-1-1,0 2 1,0-2 0,-1 0-1,1 1 1,0-1 0,-1 0-1,1 1 1,0-3 0,-2 3-1,1-3 1,-1 3 0,2-3-1,-8 3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0,1 1 0,0 0 0,-1-1 0,1 1 0,-1 1 0,1-2 0,-1 2 0,1-1 0,-1 0 0,0 1 0,3 2 0,-4-3 0,0 0 0,0 0 0,0 1 0,-1-1 0,1 0 0,0 0 0,0 0 0,-1 2 0,1-2 0,0 0 0,-1 1 0,0-1 0,0 0 0,1 1 0,-1 0 0,0-1 0,0 1 0,0-1 0,0 1 0,0-1 0,0 1 0,-1-1 0,1 1 0,0-1 0,-1 1 0,1-1 0,-1 1 0,-1 1 0,1-1-85,0 0 0,0-1-1,0 1 1,0-1 0,-1 1-1,1-1 1,0 1 0,-1-1-1,1 0 1,-1 0 0,0 0-1,1 0 1,-1 0 0,1 0-1,-4 0 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0,1 1 0,0 0 0,-1-1 0,1 1 0,-1 1 0,1-2 0,-1 2 0,1-1 0,-1 0 0,0 1 0,3 2 0,-4-3 0,0 0 0,0 0 0,0 1 0,-1-1 0,1 0 0,0 0 0,0 0 0,-1 2 0,1-2 0,0 0 0,-1 1 0,0-1 0,0 0 0,1 1 0,-1 0 0,0-1 0,0 1 0,0-1 0,0 1 0,0-1 0,0 1 0,-1-1 0,1 1 0,0-1 0,-1 1 0,1-1 0,-1 1 0,-1 1 0,1-1-85,0 0 0,0-1-1,0 1 1,0-1 0,-1 1-1,1-1 1,0 1 0,-1-1-1,1 0 1,-1 0 0,0 0-1,1 0 1,-1 0 0,1 0-1,-4 0 1</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0,1 1 0,0 0 0,-1-1 0,1 1 0,-1 1 0,1-2 0,-1 2 0,1-1 0,-1 0 0,0 1 0,3 2 0,-4-3 0,0 0 0,0 0 0,0 1 0,-1-1 0,1 0 0,0 0 0,0 0 0,-1 2 0,1-2 0,0 0 0,-1 1 0,0-1 0,0 0 0,1 1 0,-1 0 0,0-1 0,0 1 0,0-1 0,0 1 0,0-1 0,0 1 0,-1-1 0,1 1 0,0-1 0,-1 1 0,1-1 0,-1 1 0,-1 1 0,1-1-85,0 0 0,0-1-1,0 1 1,0-1 0,-1 1-1,1-1 1,0 1 0,-1-1-1,1 0 1,-1 0 0,0 0-1,1 0 1,-1 0 0,1 0-1,-4 0 1</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0,1 1 0,0 0 0,-1-1 0,1 1 0,-1 1 0,1-2 0,-1 2 0,1-1 0,-1 0 0,0 1 0,3 2 0,-4-3 0,0 0 0,0 0 0,0 1 0,-1-1 0,1 0 0,0 0 0,0 0 0,-1 2 0,1-2 0,0 0 0,-1 1 0,0-1 0,0 0 0,1 1 0,-1 0 0,0-1 0,0 1 0,0-1 0,0 1 0,0-1 0,0 1 0,-1-1 0,1 1 0,0-1 0,-1 1 0,1-1 0,-1 1 0,-1 1 0,1-1-85,0 0 0,0-1-1,0 1 1,0-1 0,-1 1-1,1-1 1,0 1 0,-1-1-1,1 0 1,-1 0 0,0 0-1,1 0 1,-1 0 0,1 0-1,-4 0 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atin typeface="Cambria" panose="02040503050406030204" pitchFamily="18"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10308831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9"/>
            <a:ext cx="10515600" cy="1325563"/>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38008498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2" y="365125"/>
            <a:ext cx="7734300" cy="5811838"/>
          </a:xfrm>
          <a:prstGeom prst="rect">
            <a:avLst/>
          </a:prstGeom>
        </p:spPr>
        <p:txBody>
          <a:bodyPr vert="eaVert"/>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5" name="Footer Placeholder 4"/>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6" name="Slide Number Placeholder 5"/>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32835120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646F0FE-9AD3-4C19-8CE6-D715F46E13A6}" type="datetimeFigureOut">
              <a:rPr lang="en-US" smtClean="0"/>
              <a:t>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38909439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646F0FE-9AD3-4C19-8CE6-D715F46E13A6}" type="datetimeFigureOut">
              <a:rPr lang="en-US" smtClean="0"/>
              <a:t>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20846795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646F0FE-9AD3-4C19-8CE6-D715F46E13A6}" type="datetimeFigureOut">
              <a:rPr lang="en-US" smtClean="0"/>
              <a:t>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4839647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646F0FE-9AD3-4C19-8CE6-D715F46E13A6}" type="datetimeFigureOut">
              <a:rPr lang="en-US" smtClean="0"/>
              <a:t>11/1/2023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41693095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646F0FE-9AD3-4C19-8CE6-D715F46E13A6}" type="datetimeFigureOut">
              <a:rPr lang="en-US" smtClean="0"/>
              <a:t>11/1/2023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20182978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646F0FE-9AD3-4C19-8CE6-D715F46E13A6}" type="datetimeFigureOut">
              <a:rPr lang="en-US" smtClean="0"/>
              <a:t>11/1/2023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16911190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646F0FE-9AD3-4C19-8CE6-D715F46E13A6}" type="datetimeFigureOut">
              <a:rPr lang="en-US" smtClean="0"/>
              <a:t>11/1/2023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379132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646F0FE-9AD3-4C19-8CE6-D715F46E13A6}" type="datetimeFigureOut">
              <a:rPr lang="en-US" smtClean="0"/>
              <a:t>11/1/2023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25415043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05FFEB88-C3D3-A70A-298D-188E43184434}"/>
              </a:ext>
            </a:extLst>
          </p:cNvPr>
          <p:cNvSpPr/>
          <p:nvPr userDrawn="1"/>
        </p:nvSpPr>
        <p:spPr>
          <a:xfrm>
            <a:off x="-1343893" y="1842649"/>
            <a:ext cx="1828800" cy="1828800"/>
          </a:xfrm>
          <a:prstGeom prst="ellipse">
            <a:avLst/>
          </a:prstGeom>
          <a:solidFill>
            <a:srgbClr val="33435C"/>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6" name="Oval 15">
            <a:extLst>
              <a:ext uri="{FF2B5EF4-FFF2-40B4-BE49-F238E27FC236}">
                <a16:creationId xmlns:a16="http://schemas.microsoft.com/office/drawing/2014/main" id="{4022E647-2AA4-4A23-B572-08F6DBA8866B}"/>
              </a:ext>
            </a:extLst>
          </p:cNvPr>
          <p:cNvSpPr/>
          <p:nvPr userDrawn="1"/>
        </p:nvSpPr>
        <p:spPr>
          <a:xfrm>
            <a:off x="-346363" y="5860473"/>
            <a:ext cx="914400" cy="9144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7" name="Oval 16">
            <a:extLst>
              <a:ext uri="{FF2B5EF4-FFF2-40B4-BE49-F238E27FC236}">
                <a16:creationId xmlns:a16="http://schemas.microsoft.com/office/drawing/2014/main" id="{F45E6347-CD46-1AD0-E6D6-08C305B11DD9}"/>
              </a:ext>
            </a:extLst>
          </p:cNvPr>
          <p:cNvSpPr/>
          <p:nvPr userDrawn="1"/>
        </p:nvSpPr>
        <p:spPr>
          <a:xfrm>
            <a:off x="-581891" y="5638798"/>
            <a:ext cx="1371600" cy="13716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8" name="Oval 17">
            <a:extLst>
              <a:ext uri="{FF2B5EF4-FFF2-40B4-BE49-F238E27FC236}">
                <a16:creationId xmlns:a16="http://schemas.microsoft.com/office/drawing/2014/main" id="{95B01A07-621E-B521-EF86-6DB9EB058D44}"/>
              </a:ext>
            </a:extLst>
          </p:cNvPr>
          <p:cNvSpPr/>
          <p:nvPr userDrawn="1"/>
        </p:nvSpPr>
        <p:spPr>
          <a:xfrm>
            <a:off x="-803563" y="5403273"/>
            <a:ext cx="1828800" cy="18288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9" name="Oval 18">
            <a:extLst>
              <a:ext uri="{FF2B5EF4-FFF2-40B4-BE49-F238E27FC236}">
                <a16:creationId xmlns:a16="http://schemas.microsoft.com/office/drawing/2014/main" id="{725F8847-4376-867D-3F6E-7E5881364A2A}"/>
              </a:ext>
            </a:extLst>
          </p:cNvPr>
          <p:cNvSpPr/>
          <p:nvPr userDrawn="1"/>
        </p:nvSpPr>
        <p:spPr>
          <a:xfrm>
            <a:off x="-1039091" y="5174673"/>
            <a:ext cx="2286000" cy="22860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20" name="Picture 2">
            <a:extLst>
              <a:ext uri="{FF2B5EF4-FFF2-40B4-BE49-F238E27FC236}">
                <a16:creationId xmlns:a16="http://schemas.microsoft.com/office/drawing/2014/main" id="{1AEDD0DC-0498-560C-E1B5-588E60E1FE46}"/>
              </a:ext>
            </a:extLst>
          </p:cNvPr>
          <p:cNvPicPr>
            <a:picLocks noChangeAspect="1" noChangeArrowheads="1"/>
          </p:cNvPicPr>
          <p:nvPr userDrawn="1"/>
        </p:nvPicPr>
        <p:blipFill>
          <a:blip r:embed="rId2" cstate="hqprint">
            <a:extLst>
              <a:ext uri="{28A0092B-C50C-407E-A947-70E740481C1C}">
                <a14:useLocalDpi xmlns:a14="http://schemas.microsoft.com/office/drawing/2010/main" val="0"/>
              </a:ext>
            </a:extLst>
          </a:blip>
          <a:srcRect/>
          <a:stretch>
            <a:fillRect/>
          </a:stretch>
        </p:blipFill>
        <p:spPr bwMode="auto">
          <a:xfrm rot="2083158">
            <a:off x="86412" y="4592167"/>
            <a:ext cx="1044675" cy="1463040"/>
          </a:xfrm>
          <a:prstGeom prst="rect">
            <a:avLst/>
          </a:prstGeom>
          <a:noFill/>
          <a:extLst>
            <a:ext uri="{909E8E84-426E-40DD-AFC4-6F175D3DCCD1}">
              <a14:hiddenFill xmlns:a14="http://schemas.microsoft.com/office/drawing/2010/main">
                <a:solidFill>
                  <a:srgbClr val="FFFFFF"/>
                </a:solidFill>
              </a14:hiddenFill>
            </a:ext>
          </a:extLst>
        </p:spPr>
      </p:pic>
      <p:sp>
        <p:nvSpPr>
          <p:cNvPr id="21" name="Oval 20">
            <a:extLst>
              <a:ext uri="{FF2B5EF4-FFF2-40B4-BE49-F238E27FC236}">
                <a16:creationId xmlns:a16="http://schemas.microsoft.com/office/drawing/2014/main" id="{C2F9525F-834F-14BC-C2FE-FA9431C78FED}"/>
              </a:ext>
            </a:extLst>
          </p:cNvPr>
          <p:cNvSpPr/>
          <p:nvPr userDrawn="1"/>
        </p:nvSpPr>
        <p:spPr>
          <a:xfrm>
            <a:off x="-1122221" y="2078174"/>
            <a:ext cx="1371600" cy="1371600"/>
          </a:xfrm>
          <a:prstGeom prst="ellipse">
            <a:avLst/>
          </a:prstGeom>
          <a:solidFill>
            <a:schemeClr val="bg1"/>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22" name="Picture 4" descr="Ý Tưởng Giác Ngộ Bóng Đèn Ánh - Miễn Phí vector hình ảnh trên Pixabay -  Pixabay">
            <a:extLst>
              <a:ext uri="{FF2B5EF4-FFF2-40B4-BE49-F238E27FC236}">
                <a16:creationId xmlns:a16="http://schemas.microsoft.com/office/drawing/2014/main" id="{091FAAF3-69E0-2F4E-97B2-10DB337B9271}"/>
              </a:ext>
            </a:extLst>
          </p:cNvPr>
          <p:cNvPicPr>
            <a:picLocks noChangeAspect="1" noChangeArrowheads="1"/>
          </p:cNvPicPr>
          <p:nvPr userDrawn="1"/>
        </p:nvPicPr>
        <p:blipFill>
          <a:blip r:embed="rId3" cstate="hqprint">
            <a:extLst>
              <a:ext uri="{28A0092B-C50C-407E-A947-70E740481C1C}">
                <a14:useLocalDpi xmlns:a14="http://schemas.microsoft.com/office/drawing/2010/main" val="0"/>
              </a:ext>
            </a:extLst>
          </a:blip>
          <a:srcRect/>
          <a:stretch>
            <a:fillRect/>
          </a:stretch>
        </p:blipFill>
        <p:spPr bwMode="auto">
          <a:xfrm rot="13597408">
            <a:off x="10925571" y="-12042"/>
            <a:ext cx="1263964" cy="1415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01034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646F0FE-9AD3-4C19-8CE6-D715F46E13A6}" type="datetimeFigureOut">
              <a:rPr lang="en-US" smtClean="0"/>
              <a:t>11/1/2023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6017344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646F0FE-9AD3-4C19-8CE6-D715F46E13A6}" type="datetimeFigureOut">
              <a:rPr lang="en-US" smtClean="0"/>
              <a:t>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7996147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646F0FE-9AD3-4C19-8CE6-D715F46E13A6}" type="datetimeFigureOut">
              <a:rPr lang="en-US" smtClean="0"/>
              <a:t>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3FE8D3C-3E53-452C-A35E-FE8ADE570E25}" type="slidenum">
              <a:rPr lang="en-US" smtClean="0"/>
              <a:t>‹#›</a:t>
            </a:fld>
            <a:endParaRPr lang="en-US"/>
          </a:p>
        </p:txBody>
      </p:sp>
    </p:spTree>
    <p:extLst>
      <p:ext uri="{BB962C8B-B14F-4D97-AF65-F5344CB8AC3E}">
        <p14:creationId xmlns:p14="http://schemas.microsoft.com/office/powerpoint/2010/main" val="195833324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cauhoi">
    <p:bg>
      <p:bgPr>
        <a:blipFill dpi="0" rotWithShape="1">
          <a:blip r:embed="rId2">
            <a:alphaModFix amt="96000"/>
            <a:lum/>
          </a:blip>
          <a:srcRect/>
          <a:stretch>
            <a:fillRect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2675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5BB09A2-A1DB-35E9-5238-D6C1CD033B51}"/>
              </a:ext>
            </a:extLst>
          </p:cNvPr>
          <p:cNvGrpSpPr/>
          <p:nvPr userDrawn="1"/>
        </p:nvGrpSpPr>
        <p:grpSpPr>
          <a:xfrm>
            <a:off x="10908956" y="4679797"/>
            <a:ext cx="1279421" cy="2178203"/>
            <a:chOff x="10518671" y="3653678"/>
            <a:chExt cx="1733550" cy="3037531"/>
          </a:xfrm>
        </p:grpSpPr>
        <p:grpSp>
          <p:nvGrpSpPr>
            <p:cNvPr id="8" name="Graphic 14" descr="A mug filled with office supplies">
              <a:extLst>
                <a:ext uri="{FF2B5EF4-FFF2-40B4-BE49-F238E27FC236}">
                  <a16:creationId xmlns:a16="http://schemas.microsoft.com/office/drawing/2014/main" id="{BF14BB6B-F4E0-E577-578E-F371CCA003D8}"/>
                </a:ext>
              </a:extLst>
            </p:cNvPr>
            <p:cNvGrpSpPr/>
            <p:nvPr/>
          </p:nvGrpSpPr>
          <p:grpSpPr>
            <a:xfrm>
              <a:off x="10889650" y="3653678"/>
              <a:ext cx="143379" cy="2484129"/>
              <a:chOff x="10889650" y="3653678"/>
              <a:chExt cx="143379" cy="2484129"/>
            </a:xfrm>
          </p:grpSpPr>
          <p:sp>
            <p:nvSpPr>
              <p:cNvPr id="88" name="Freeform: Shape 87">
                <a:extLst>
                  <a:ext uri="{FF2B5EF4-FFF2-40B4-BE49-F238E27FC236}">
                    <a16:creationId xmlns:a16="http://schemas.microsoft.com/office/drawing/2014/main" id="{5E86D774-5BA1-2479-927B-325A413752BA}"/>
                  </a:ext>
                </a:extLst>
              </p:cNvPr>
              <p:cNvSpPr/>
              <p:nvPr/>
            </p:nvSpPr>
            <p:spPr>
              <a:xfrm>
                <a:off x="10889650" y="3908557"/>
                <a:ext cx="143370" cy="1960635"/>
              </a:xfrm>
              <a:custGeom>
                <a:avLst/>
                <a:gdLst>
                  <a:gd name="connsiteX0" fmla="*/ 143370 w 143370"/>
                  <a:gd name="connsiteY0" fmla="*/ 1927355 h 1960635"/>
                  <a:gd name="connsiteX1" fmla="*/ 71618 w 143370"/>
                  <a:gd name="connsiteY1" fmla="*/ 1960636 h 1960635"/>
                  <a:gd name="connsiteX2" fmla="*/ 0 w 143370"/>
                  <a:gd name="connsiteY2" fmla="*/ 1927355 h 1960635"/>
                  <a:gd name="connsiteX3" fmla="*/ 0 w 143370"/>
                  <a:gd name="connsiteY3" fmla="*/ 95 h 1960635"/>
                  <a:gd name="connsiteX4" fmla="*/ 95 w 143370"/>
                  <a:gd name="connsiteY4" fmla="*/ 0 h 1960635"/>
                  <a:gd name="connsiteX5" fmla="*/ 143275 w 143370"/>
                  <a:gd name="connsiteY5" fmla="*/ 0 h 1960635"/>
                  <a:gd name="connsiteX6" fmla="*/ 143370 w 143370"/>
                  <a:gd name="connsiteY6" fmla="*/ 95 h 1960635"/>
                  <a:gd name="connsiteX7" fmla="*/ 143370 w 143370"/>
                  <a:gd name="connsiteY7" fmla="*/ 1927355 h 19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370" h="1960635">
                    <a:moveTo>
                      <a:pt x="143370" y="1927355"/>
                    </a:moveTo>
                    <a:cubicBezTo>
                      <a:pt x="143370" y="1927355"/>
                      <a:pt x="118605" y="1960636"/>
                      <a:pt x="71618" y="1960636"/>
                    </a:cubicBezTo>
                    <a:cubicBezTo>
                      <a:pt x="24632" y="1960636"/>
                      <a:pt x="0" y="1927355"/>
                      <a:pt x="0" y="1927355"/>
                    </a:cubicBezTo>
                    <a:lnTo>
                      <a:pt x="0" y="95"/>
                    </a:lnTo>
                    <a:cubicBezTo>
                      <a:pt x="0" y="38"/>
                      <a:pt x="38" y="0"/>
                      <a:pt x="95" y="0"/>
                    </a:cubicBezTo>
                    <a:lnTo>
                      <a:pt x="143275" y="0"/>
                    </a:lnTo>
                    <a:cubicBezTo>
                      <a:pt x="143332" y="0"/>
                      <a:pt x="143370" y="38"/>
                      <a:pt x="143370" y="95"/>
                    </a:cubicBezTo>
                    <a:lnTo>
                      <a:pt x="143370" y="1927355"/>
                    </a:lnTo>
                    <a:close/>
                  </a:path>
                </a:pathLst>
              </a:custGeom>
              <a:solidFill>
                <a:srgbClr val="5B9DA9"/>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9AEDB58E-057A-61DA-D48F-739AFEEBA689}"/>
                  </a:ext>
                </a:extLst>
              </p:cNvPr>
              <p:cNvSpPr/>
              <p:nvPr/>
            </p:nvSpPr>
            <p:spPr>
              <a:xfrm>
                <a:off x="10905576" y="6018497"/>
                <a:ext cx="111509" cy="119310"/>
              </a:xfrm>
              <a:custGeom>
                <a:avLst/>
                <a:gdLst>
                  <a:gd name="connsiteX0" fmla="*/ 0 w 111509"/>
                  <a:gd name="connsiteY0" fmla="*/ 0 h 119310"/>
                  <a:gd name="connsiteX1" fmla="*/ 111509 w 111509"/>
                  <a:gd name="connsiteY1" fmla="*/ 0 h 119310"/>
                  <a:gd name="connsiteX2" fmla="*/ 111509 w 111509"/>
                  <a:gd name="connsiteY2" fmla="*/ 119310 h 119310"/>
                  <a:gd name="connsiteX3" fmla="*/ 0 w 111509"/>
                  <a:gd name="connsiteY3" fmla="*/ 119310 h 119310"/>
                </a:gdLst>
                <a:ahLst/>
                <a:cxnLst>
                  <a:cxn ang="0">
                    <a:pos x="connsiteX0" y="connsiteY0"/>
                  </a:cxn>
                  <a:cxn ang="0">
                    <a:pos x="connsiteX1" y="connsiteY1"/>
                  </a:cxn>
                  <a:cxn ang="0">
                    <a:pos x="connsiteX2" y="connsiteY2"/>
                  </a:cxn>
                  <a:cxn ang="0">
                    <a:pos x="connsiteX3" y="connsiteY3"/>
                  </a:cxn>
                </a:cxnLst>
                <a:rect l="l" t="t" r="r" b="b"/>
                <a:pathLst>
                  <a:path w="111509" h="119310">
                    <a:moveTo>
                      <a:pt x="0" y="0"/>
                    </a:moveTo>
                    <a:lnTo>
                      <a:pt x="111509" y="0"/>
                    </a:lnTo>
                    <a:lnTo>
                      <a:pt x="111509" y="119310"/>
                    </a:lnTo>
                    <a:lnTo>
                      <a:pt x="0" y="119310"/>
                    </a:lnTo>
                    <a:close/>
                  </a:path>
                </a:pathLst>
              </a:custGeom>
              <a:solidFill>
                <a:srgbClr val="5B9DA9"/>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760A6BF-9A58-DF5A-1602-258BD42AEC31}"/>
                  </a:ext>
                </a:extLst>
              </p:cNvPr>
              <p:cNvSpPr/>
              <p:nvPr/>
            </p:nvSpPr>
            <p:spPr>
              <a:xfrm>
                <a:off x="10889650" y="5835826"/>
                <a:ext cx="143370" cy="230400"/>
              </a:xfrm>
              <a:custGeom>
                <a:avLst/>
                <a:gdLst>
                  <a:gd name="connsiteX0" fmla="*/ 0 w 143370"/>
                  <a:gd name="connsiteY0" fmla="*/ 0 h 230400"/>
                  <a:gd name="connsiteX1" fmla="*/ 143370 w 143370"/>
                  <a:gd name="connsiteY1" fmla="*/ 0 h 230400"/>
                  <a:gd name="connsiteX2" fmla="*/ 143370 w 143370"/>
                  <a:gd name="connsiteY2" fmla="*/ 230400 h 230400"/>
                  <a:gd name="connsiteX3" fmla="*/ 0 w 143370"/>
                  <a:gd name="connsiteY3" fmla="*/ 230400 h 230400"/>
                </a:gdLst>
                <a:ahLst/>
                <a:cxnLst>
                  <a:cxn ang="0">
                    <a:pos x="connsiteX0" y="connsiteY0"/>
                  </a:cxn>
                  <a:cxn ang="0">
                    <a:pos x="connsiteX1" y="connsiteY1"/>
                  </a:cxn>
                  <a:cxn ang="0">
                    <a:pos x="connsiteX2" y="connsiteY2"/>
                  </a:cxn>
                  <a:cxn ang="0">
                    <a:pos x="connsiteX3" y="connsiteY3"/>
                  </a:cxn>
                </a:cxnLst>
                <a:rect l="l" t="t" r="r" b="b"/>
                <a:pathLst>
                  <a:path w="143370" h="230400">
                    <a:moveTo>
                      <a:pt x="0" y="0"/>
                    </a:moveTo>
                    <a:lnTo>
                      <a:pt x="143370" y="0"/>
                    </a:lnTo>
                    <a:lnTo>
                      <a:pt x="143370" y="230400"/>
                    </a:lnTo>
                    <a:lnTo>
                      <a:pt x="0" y="230400"/>
                    </a:lnTo>
                    <a:close/>
                  </a:path>
                </a:pathLst>
              </a:custGeom>
              <a:solidFill>
                <a:srgbClr val="D2D2D2"/>
              </a:solidFill>
              <a:ln w="9525" cap="flat">
                <a:noFill/>
                <a:prstDash val="solid"/>
                <a:miter/>
              </a:ln>
            </p:spPr>
            <p:txBody>
              <a:bodyPr rtlCol="0" anchor="ctr"/>
              <a:lstStyle/>
              <a:p>
                <a:endParaRPr lang="en-US"/>
              </a:p>
            </p:txBody>
          </p:sp>
          <p:grpSp>
            <p:nvGrpSpPr>
              <p:cNvPr id="91" name="Graphic 14" descr="A mug filled with office supplies">
                <a:extLst>
                  <a:ext uri="{FF2B5EF4-FFF2-40B4-BE49-F238E27FC236}">
                    <a16:creationId xmlns:a16="http://schemas.microsoft.com/office/drawing/2014/main" id="{0F8109F0-3244-B174-26D3-C8BE52139550}"/>
                  </a:ext>
                </a:extLst>
              </p:cNvPr>
              <p:cNvGrpSpPr/>
              <p:nvPr/>
            </p:nvGrpSpPr>
            <p:grpSpPr>
              <a:xfrm>
                <a:off x="10889660" y="3653678"/>
                <a:ext cx="143370" cy="290722"/>
                <a:chOff x="10889660" y="3653678"/>
                <a:chExt cx="143370" cy="290722"/>
              </a:xfrm>
            </p:grpSpPr>
            <p:sp>
              <p:nvSpPr>
                <p:cNvPr id="92" name="Freeform: Shape 91">
                  <a:extLst>
                    <a:ext uri="{FF2B5EF4-FFF2-40B4-BE49-F238E27FC236}">
                      <a16:creationId xmlns:a16="http://schemas.microsoft.com/office/drawing/2014/main" id="{0B68F2E9-FDD9-4280-5757-E35F9553D9FD}"/>
                    </a:ext>
                  </a:extLst>
                </p:cNvPr>
                <p:cNvSpPr/>
                <p:nvPr/>
              </p:nvSpPr>
              <p:spPr>
                <a:xfrm>
                  <a:off x="10941171" y="3653678"/>
                  <a:ext cx="40319" cy="86039"/>
                </a:xfrm>
                <a:custGeom>
                  <a:avLst/>
                  <a:gdLst>
                    <a:gd name="connsiteX0" fmla="*/ 20164 w 40319"/>
                    <a:gd name="connsiteY0" fmla="*/ 0 h 86039"/>
                    <a:gd name="connsiteX1" fmla="*/ 0 w 40319"/>
                    <a:gd name="connsiteY1" fmla="*/ 71685 h 86039"/>
                    <a:gd name="connsiteX2" fmla="*/ 20088 w 40319"/>
                    <a:gd name="connsiteY2" fmla="*/ 86039 h 86039"/>
                    <a:gd name="connsiteX3" fmla="*/ 40319 w 40319"/>
                    <a:gd name="connsiteY3" fmla="*/ 71685 h 86039"/>
                    <a:gd name="connsiteX4" fmla="*/ 20164 w 40319"/>
                    <a:gd name="connsiteY4" fmla="*/ 0 h 8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9" h="86039">
                      <a:moveTo>
                        <a:pt x="20164" y="0"/>
                      </a:moveTo>
                      <a:lnTo>
                        <a:pt x="0" y="71685"/>
                      </a:lnTo>
                      <a:cubicBezTo>
                        <a:pt x="0" y="71685"/>
                        <a:pt x="4220" y="86039"/>
                        <a:pt x="20088" y="86039"/>
                      </a:cubicBezTo>
                      <a:cubicBezTo>
                        <a:pt x="35966" y="86039"/>
                        <a:pt x="40319" y="71685"/>
                        <a:pt x="40319" y="71685"/>
                      </a:cubicBezTo>
                      <a:lnTo>
                        <a:pt x="20164" y="0"/>
                      </a:lnTo>
                      <a:close/>
                    </a:path>
                  </a:pathLst>
                </a:custGeom>
                <a:solidFill>
                  <a:srgbClr val="505050"/>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B72AA9C-3997-CD12-8776-AD2AD37BB0E9}"/>
                    </a:ext>
                  </a:extLst>
                </p:cNvPr>
                <p:cNvSpPr/>
                <p:nvPr/>
              </p:nvSpPr>
              <p:spPr>
                <a:xfrm>
                  <a:off x="10889660" y="3725363"/>
                  <a:ext cx="143370" cy="219036"/>
                </a:xfrm>
                <a:custGeom>
                  <a:avLst/>
                  <a:gdLst>
                    <a:gd name="connsiteX0" fmla="*/ 91840 w 143370"/>
                    <a:gd name="connsiteY0" fmla="*/ 0 h 219036"/>
                    <a:gd name="connsiteX1" fmla="*/ 51521 w 143370"/>
                    <a:gd name="connsiteY1" fmla="*/ 0 h 219036"/>
                    <a:gd name="connsiteX2" fmla="*/ 0 w 143370"/>
                    <a:gd name="connsiteY2" fmla="*/ 183194 h 219036"/>
                    <a:gd name="connsiteX3" fmla="*/ 35843 w 143370"/>
                    <a:gd name="connsiteY3" fmla="*/ 219037 h 219036"/>
                    <a:gd name="connsiteX4" fmla="*/ 71647 w 143370"/>
                    <a:gd name="connsiteY4" fmla="*/ 184861 h 219036"/>
                    <a:gd name="connsiteX5" fmla="*/ 71723 w 143370"/>
                    <a:gd name="connsiteY5" fmla="*/ 184861 h 219036"/>
                    <a:gd name="connsiteX6" fmla="*/ 107528 w 143370"/>
                    <a:gd name="connsiteY6" fmla="*/ 219037 h 219036"/>
                    <a:gd name="connsiteX7" fmla="*/ 143370 w 143370"/>
                    <a:gd name="connsiteY7" fmla="*/ 183194 h 219036"/>
                    <a:gd name="connsiteX8" fmla="*/ 91840 w 143370"/>
                    <a:gd name="connsiteY8" fmla="*/ 0 h 21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70" h="219036">
                      <a:moveTo>
                        <a:pt x="91840" y="0"/>
                      </a:moveTo>
                      <a:lnTo>
                        <a:pt x="51521" y="0"/>
                      </a:lnTo>
                      <a:lnTo>
                        <a:pt x="0" y="183194"/>
                      </a:lnTo>
                      <a:cubicBezTo>
                        <a:pt x="0" y="202987"/>
                        <a:pt x="16050" y="219037"/>
                        <a:pt x="35843" y="219037"/>
                      </a:cubicBezTo>
                      <a:cubicBezTo>
                        <a:pt x="55083" y="219037"/>
                        <a:pt x="70780" y="203883"/>
                        <a:pt x="71647" y="184861"/>
                      </a:cubicBezTo>
                      <a:cubicBezTo>
                        <a:pt x="71685" y="183956"/>
                        <a:pt x="71685" y="183956"/>
                        <a:pt x="71723" y="184861"/>
                      </a:cubicBezTo>
                      <a:cubicBezTo>
                        <a:pt x="72590" y="203883"/>
                        <a:pt x="88287" y="219037"/>
                        <a:pt x="107528" y="219037"/>
                      </a:cubicBezTo>
                      <a:cubicBezTo>
                        <a:pt x="127321" y="219037"/>
                        <a:pt x="143370" y="202987"/>
                        <a:pt x="143370" y="183194"/>
                      </a:cubicBezTo>
                      <a:lnTo>
                        <a:pt x="91840" y="0"/>
                      </a:lnTo>
                      <a:close/>
                    </a:path>
                  </a:pathLst>
                </a:custGeom>
                <a:solidFill>
                  <a:srgbClr val="E6E6E6"/>
                </a:solidFill>
                <a:ln w="9525" cap="flat">
                  <a:noFill/>
                  <a:prstDash val="solid"/>
                  <a:miter/>
                </a:ln>
              </p:spPr>
              <p:txBody>
                <a:bodyPr rtlCol="0" anchor="ctr"/>
                <a:lstStyle/>
                <a:p>
                  <a:endParaRPr lang="en-US"/>
                </a:p>
              </p:txBody>
            </p:sp>
          </p:grpSp>
        </p:grpSp>
        <p:grpSp>
          <p:nvGrpSpPr>
            <p:cNvPr id="11" name="Graphic 14" descr="A mug filled with office supplies">
              <a:extLst>
                <a:ext uri="{FF2B5EF4-FFF2-40B4-BE49-F238E27FC236}">
                  <a16:creationId xmlns:a16="http://schemas.microsoft.com/office/drawing/2014/main" id="{78413FD8-94BB-ADB3-B444-CAA1F4F6E248}"/>
                </a:ext>
              </a:extLst>
            </p:cNvPr>
            <p:cNvGrpSpPr/>
            <p:nvPr/>
          </p:nvGrpSpPr>
          <p:grpSpPr>
            <a:xfrm>
              <a:off x="10916996" y="3794905"/>
              <a:ext cx="1163707" cy="2604354"/>
              <a:chOff x="10916996" y="3794905"/>
              <a:chExt cx="1163707" cy="2604354"/>
            </a:xfrm>
          </p:grpSpPr>
          <p:sp>
            <p:nvSpPr>
              <p:cNvPr id="27" name="Freeform: Shape 26">
                <a:extLst>
                  <a:ext uri="{FF2B5EF4-FFF2-40B4-BE49-F238E27FC236}">
                    <a16:creationId xmlns:a16="http://schemas.microsoft.com/office/drawing/2014/main" id="{F76A1AD2-E932-304B-08AD-4A04208C8273}"/>
                  </a:ext>
                </a:extLst>
              </p:cNvPr>
              <p:cNvSpPr/>
              <p:nvPr/>
            </p:nvSpPr>
            <p:spPr>
              <a:xfrm>
                <a:off x="10916996" y="3794905"/>
                <a:ext cx="1163707" cy="2604354"/>
              </a:xfrm>
              <a:custGeom>
                <a:avLst/>
                <a:gdLst>
                  <a:gd name="connsiteX0" fmla="*/ 669617 w 1163707"/>
                  <a:gd name="connsiteY0" fmla="*/ 0 h 2604354"/>
                  <a:gd name="connsiteX1" fmla="*/ 0 w 1163707"/>
                  <a:gd name="connsiteY1" fmla="*/ 2470433 h 2604354"/>
                  <a:gd name="connsiteX2" fmla="*/ 494081 w 1163707"/>
                  <a:gd name="connsiteY2" fmla="*/ 2604354 h 2604354"/>
                  <a:gd name="connsiteX3" fmla="*/ 1163708 w 1163707"/>
                  <a:gd name="connsiteY3" fmla="*/ 133921 h 2604354"/>
                  <a:gd name="connsiteX4" fmla="*/ 669617 w 1163707"/>
                  <a:gd name="connsiteY4" fmla="*/ 0 h 2604354"/>
                  <a:gd name="connsiteX5" fmla="*/ 865984 w 1163707"/>
                  <a:gd name="connsiteY5" fmla="*/ 229743 h 2604354"/>
                  <a:gd name="connsiteX6" fmla="*/ 832971 w 1163707"/>
                  <a:gd name="connsiteY6" fmla="*/ 172174 h 2604354"/>
                  <a:gd name="connsiteX7" fmla="*/ 890540 w 1163707"/>
                  <a:gd name="connsiteY7" fmla="*/ 139160 h 2604354"/>
                  <a:gd name="connsiteX8" fmla="*/ 923554 w 1163707"/>
                  <a:gd name="connsiteY8" fmla="*/ 196729 h 2604354"/>
                  <a:gd name="connsiteX9" fmla="*/ 865984 w 1163707"/>
                  <a:gd name="connsiteY9" fmla="*/ 229743 h 260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707" h="2604354">
                    <a:moveTo>
                      <a:pt x="669617" y="0"/>
                    </a:moveTo>
                    <a:lnTo>
                      <a:pt x="0" y="2470433"/>
                    </a:lnTo>
                    <a:lnTo>
                      <a:pt x="494081" y="2604354"/>
                    </a:lnTo>
                    <a:lnTo>
                      <a:pt x="1163708" y="133921"/>
                    </a:lnTo>
                    <a:lnTo>
                      <a:pt x="669617" y="0"/>
                    </a:lnTo>
                    <a:close/>
                    <a:moveTo>
                      <a:pt x="865984" y="229743"/>
                    </a:moveTo>
                    <a:cubicBezTo>
                      <a:pt x="840972" y="222961"/>
                      <a:pt x="826189" y="197187"/>
                      <a:pt x="832971" y="172174"/>
                    </a:cubicBezTo>
                    <a:cubicBezTo>
                      <a:pt x="839753" y="147161"/>
                      <a:pt x="865527" y="132378"/>
                      <a:pt x="890540" y="139160"/>
                    </a:cubicBezTo>
                    <a:cubicBezTo>
                      <a:pt x="915553" y="145942"/>
                      <a:pt x="930335" y="171717"/>
                      <a:pt x="923554" y="196729"/>
                    </a:cubicBezTo>
                    <a:cubicBezTo>
                      <a:pt x="916772" y="221742"/>
                      <a:pt x="890997" y="236525"/>
                      <a:pt x="865984" y="229743"/>
                    </a:cubicBezTo>
                    <a:close/>
                  </a:path>
                </a:pathLst>
              </a:custGeom>
              <a:solidFill>
                <a:srgbClr val="192953"/>
              </a:solidFill>
              <a:ln w="9525" cap="flat">
                <a:solidFill>
                  <a:schemeClr val="bg1"/>
                </a:solidFill>
                <a:prstDash val="solid"/>
                <a:miter/>
              </a:ln>
            </p:spPr>
            <p:txBody>
              <a:bodyPr rtlCol="0" anchor="ctr"/>
              <a:lstStyle/>
              <a:p>
                <a:endParaRPr lang="en-US"/>
              </a:p>
            </p:txBody>
          </p:sp>
          <p:grpSp>
            <p:nvGrpSpPr>
              <p:cNvPr id="28" name="Graphic 14" descr="A mug filled with office supplies">
                <a:extLst>
                  <a:ext uri="{FF2B5EF4-FFF2-40B4-BE49-F238E27FC236}">
                    <a16:creationId xmlns:a16="http://schemas.microsoft.com/office/drawing/2014/main" id="{B1A7BA8F-A4A2-1E13-08C6-3D0B26FC9BC8}"/>
                  </a:ext>
                </a:extLst>
              </p:cNvPr>
              <p:cNvGrpSpPr/>
              <p:nvPr/>
            </p:nvGrpSpPr>
            <p:grpSpPr>
              <a:xfrm>
                <a:off x="11322912" y="3944977"/>
                <a:ext cx="748007" cy="2417350"/>
                <a:chOff x="11322912" y="3944977"/>
                <a:chExt cx="748007" cy="2417350"/>
              </a:xfrm>
              <a:solidFill>
                <a:srgbClr val="D2D2D2"/>
              </a:solidFill>
            </p:grpSpPr>
            <p:sp>
              <p:nvSpPr>
                <p:cNvPr id="29" name="Freeform: Shape 28">
                  <a:extLst>
                    <a:ext uri="{FF2B5EF4-FFF2-40B4-BE49-F238E27FC236}">
                      <a16:creationId xmlns:a16="http://schemas.microsoft.com/office/drawing/2014/main" id="{8FFF734F-8A33-7DF8-4E25-FB9995BAC26C}"/>
                    </a:ext>
                  </a:extLst>
                </p:cNvPr>
                <p:cNvSpPr/>
                <p:nvPr/>
              </p:nvSpPr>
              <p:spPr>
                <a:xfrm rot="-4490120">
                  <a:off x="12027852" y="392122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ACB7C73-085F-C7E2-EFBF-E014377EAB0D}"/>
                    </a:ext>
                  </a:extLst>
                </p:cNvPr>
                <p:cNvSpPr/>
                <p:nvPr/>
              </p:nvSpPr>
              <p:spPr>
                <a:xfrm rot="-4490120">
                  <a:off x="12016691" y="396239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E6C3B55-82CE-2B83-58C6-27B45154DF79}"/>
                    </a:ext>
                  </a:extLst>
                </p:cNvPr>
                <p:cNvSpPr/>
                <p:nvPr/>
              </p:nvSpPr>
              <p:spPr>
                <a:xfrm rot="-4490120">
                  <a:off x="12005537" y="400356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AC84AE7-3D3A-ED36-2438-640A7FA8FADE}"/>
                    </a:ext>
                  </a:extLst>
                </p:cNvPr>
                <p:cNvSpPr/>
                <p:nvPr/>
              </p:nvSpPr>
              <p:spPr>
                <a:xfrm rot="-4490120">
                  <a:off x="11965550" y="400707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646005DD-1C0A-4A41-D60D-05C1E9CBE70D}"/>
                    </a:ext>
                  </a:extLst>
                </p:cNvPr>
                <p:cNvSpPr/>
                <p:nvPr/>
              </p:nvSpPr>
              <p:spPr>
                <a:xfrm rot="-4490120">
                  <a:off x="11983213" y="408591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CAF384FA-885F-AAC9-E043-C8B6C074B192}"/>
                    </a:ext>
                  </a:extLst>
                </p:cNvPr>
                <p:cNvSpPr/>
                <p:nvPr/>
              </p:nvSpPr>
              <p:spPr>
                <a:xfrm rot="-4490120">
                  <a:off x="11972057" y="412708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CDE2972-AEA3-DFF6-D72E-E4C4C3FDD749}"/>
                    </a:ext>
                  </a:extLst>
                </p:cNvPr>
                <p:cNvSpPr/>
                <p:nvPr/>
              </p:nvSpPr>
              <p:spPr>
                <a:xfrm rot="-4490120">
                  <a:off x="11960897" y="416826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8501AEE7-640C-953A-F8BF-6441C458385B}"/>
                    </a:ext>
                  </a:extLst>
                </p:cNvPr>
                <p:cNvSpPr/>
                <p:nvPr/>
              </p:nvSpPr>
              <p:spPr>
                <a:xfrm rot="-4490120">
                  <a:off x="11920914" y="417176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5C1A49D2-689E-B704-9515-1068FA97939E}"/>
                    </a:ext>
                  </a:extLst>
                </p:cNvPr>
                <p:cNvSpPr/>
                <p:nvPr/>
              </p:nvSpPr>
              <p:spPr>
                <a:xfrm rot="-4490120">
                  <a:off x="11938579" y="425061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639F9DD-4EED-908A-514C-2A8EE61C6DA2}"/>
                    </a:ext>
                  </a:extLst>
                </p:cNvPr>
                <p:cNvSpPr/>
                <p:nvPr/>
              </p:nvSpPr>
              <p:spPr>
                <a:xfrm rot="-4490120">
                  <a:off x="11927419" y="429178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9CDE5DDC-5ECE-665D-D296-25F519B3A69F}"/>
                    </a:ext>
                  </a:extLst>
                </p:cNvPr>
                <p:cNvSpPr/>
                <p:nvPr/>
              </p:nvSpPr>
              <p:spPr>
                <a:xfrm rot="-4490120">
                  <a:off x="11916255" y="43329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7503649-8746-27D1-848F-994871C8CDBC}"/>
                    </a:ext>
                  </a:extLst>
                </p:cNvPr>
                <p:cNvSpPr/>
                <p:nvPr/>
              </p:nvSpPr>
              <p:spPr>
                <a:xfrm rot="-4490120">
                  <a:off x="11876282" y="433645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D8962BE-626D-A323-2B2F-C7839655612F}"/>
                    </a:ext>
                  </a:extLst>
                </p:cNvPr>
                <p:cNvSpPr/>
                <p:nvPr/>
              </p:nvSpPr>
              <p:spPr>
                <a:xfrm rot="-4490120">
                  <a:off x="11893941" y="441530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BEAC9FEF-D643-06D9-40B4-476E00555E14}"/>
                    </a:ext>
                  </a:extLst>
                </p:cNvPr>
                <p:cNvSpPr/>
                <p:nvPr/>
              </p:nvSpPr>
              <p:spPr>
                <a:xfrm rot="-4490120">
                  <a:off x="11882785" y="445648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5EFEB6F-EAA6-F9D2-B3DA-F38452D62DD2}"/>
                    </a:ext>
                  </a:extLst>
                </p:cNvPr>
                <p:cNvSpPr/>
                <p:nvPr/>
              </p:nvSpPr>
              <p:spPr>
                <a:xfrm rot="-4490120">
                  <a:off x="11871628" y="449765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FB48D08-5066-B469-C0BA-1F29F3DDFF81}"/>
                    </a:ext>
                  </a:extLst>
                </p:cNvPr>
                <p:cNvSpPr/>
                <p:nvPr/>
              </p:nvSpPr>
              <p:spPr>
                <a:xfrm rot="-4490120">
                  <a:off x="11831643" y="450115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48FFD7D1-3300-92FF-E8A2-D3169B50CE00}"/>
                    </a:ext>
                  </a:extLst>
                </p:cNvPr>
                <p:cNvSpPr/>
                <p:nvPr/>
              </p:nvSpPr>
              <p:spPr>
                <a:xfrm rot="-4490120">
                  <a:off x="11849308" y="457999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BA9879B0-5FF4-A97C-6B74-D8A89F5E51DA}"/>
                    </a:ext>
                  </a:extLst>
                </p:cNvPr>
                <p:cNvSpPr/>
                <p:nvPr/>
              </p:nvSpPr>
              <p:spPr>
                <a:xfrm rot="-4490120">
                  <a:off x="11838150" y="462116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BD9CD4D-73B9-0C45-D848-4D447F3F5E01}"/>
                    </a:ext>
                  </a:extLst>
                </p:cNvPr>
                <p:cNvSpPr/>
                <p:nvPr/>
              </p:nvSpPr>
              <p:spPr>
                <a:xfrm rot="-4490120">
                  <a:off x="11826985" y="466234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2E5893F-E843-C3DF-2C36-9AF1CDEF050A}"/>
                    </a:ext>
                  </a:extLst>
                </p:cNvPr>
                <p:cNvSpPr/>
                <p:nvPr/>
              </p:nvSpPr>
              <p:spPr>
                <a:xfrm rot="-4490120">
                  <a:off x="11787001" y="4665847"/>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5661F492-742D-1C2A-16B2-87FBCF8398AA}"/>
                    </a:ext>
                  </a:extLst>
                </p:cNvPr>
                <p:cNvSpPr/>
                <p:nvPr/>
              </p:nvSpPr>
              <p:spPr>
                <a:xfrm rot="-4490120">
                  <a:off x="11804669" y="474469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0FA54C3-7159-84E3-DD77-54496B05CA12}"/>
                    </a:ext>
                  </a:extLst>
                </p:cNvPr>
                <p:cNvSpPr/>
                <p:nvPr/>
              </p:nvSpPr>
              <p:spPr>
                <a:xfrm rot="-4490120">
                  <a:off x="11793508" y="47858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70E8A17-BF63-D49D-02EB-7710F4765C36}"/>
                    </a:ext>
                  </a:extLst>
                </p:cNvPr>
                <p:cNvSpPr/>
                <p:nvPr/>
              </p:nvSpPr>
              <p:spPr>
                <a:xfrm rot="-4490120">
                  <a:off x="11782347" y="482704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731A87-8592-2102-8A35-63E9DEAC7806}"/>
                    </a:ext>
                  </a:extLst>
                </p:cNvPr>
                <p:cNvSpPr/>
                <p:nvPr/>
              </p:nvSpPr>
              <p:spPr>
                <a:xfrm rot="-4490120">
                  <a:off x="11742371" y="4830548"/>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870BB38C-C4DD-7190-CC5D-AE216995C59D}"/>
                    </a:ext>
                  </a:extLst>
                </p:cNvPr>
                <p:cNvSpPr/>
                <p:nvPr/>
              </p:nvSpPr>
              <p:spPr>
                <a:xfrm rot="-4490120">
                  <a:off x="11760030" y="490938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28401EBA-F5DC-D711-C41E-B0A1F21FA80E}"/>
                    </a:ext>
                  </a:extLst>
                </p:cNvPr>
                <p:cNvSpPr/>
                <p:nvPr/>
              </p:nvSpPr>
              <p:spPr>
                <a:xfrm rot="-4490120">
                  <a:off x="11748869" y="495056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A0B330E5-B4AB-A073-72BE-41425361101C}"/>
                    </a:ext>
                  </a:extLst>
                </p:cNvPr>
                <p:cNvSpPr/>
                <p:nvPr/>
              </p:nvSpPr>
              <p:spPr>
                <a:xfrm rot="-4490120">
                  <a:off x="11737714" y="499173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8B9B367-E8F2-05A6-3913-EA25A13288FC}"/>
                    </a:ext>
                  </a:extLst>
                </p:cNvPr>
                <p:cNvSpPr/>
                <p:nvPr/>
              </p:nvSpPr>
              <p:spPr>
                <a:xfrm rot="-4490120">
                  <a:off x="11697663" y="499514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33CBFF3-3EE1-3B8A-444C-5ECEF46A5F64}"/>
                    </a:ext>
                  </a:extLst>
                </p:cNvPr>
                <p:cNvSpPr/>
                <p:nvPr/>
              </p:nvSpPr>
              <p:spPr>
                <a:xfrm rot="-4490120">
                  <a:off x="11715392" y="507408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663385EB-53B2-50B5-190C-044155FF1EA2}"/>
                    </a:ext>
                  </a:extLst>
                </p:cNvPr>
                <p:cNvSpPr/>
                <p:nvPr/>
              </p:nvSpPr>
              <p:spPr>
                <a:xfrm rot="-4490120">
                  <a:off x="11704237" y="51152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A7F2507-4BAA-BFB2-DD38-BD1E922964B0}"/>
                    </a:ext>
                  </a:extLst>
                </p:cNvPr>
                <p:cNvSpPr/>
                <p:nvPr/>
              </p:nvSpPr>
              <p:spPr>
                <a:xfrm rot="-4490120">
                  <a:off x="11693076" y="51564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C21D6FB-DDB9-DAA5-8567-CA9AB80457B0}"/>
                    </a:ext>
                  </a:extLst>
                </p:cNvPr>
                <p:cNvSpPr/>
                <p:nvPr/>
              </p:nvSpPr>
              <p:spPr>
                <a:xfrm rot="-4490120">
                  <a:off x="11653094" y="5159924"/>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0411B27-E2DE-61C8-0483-6B07481F79F7}"/>
                    </a:ext>
                  </a:extLst>
                </p:cNvPr>
                <p:cNvSpPr/>
                <p:nvPr/>
              </p:nvSpPr>
              <p:spPr>
                <a:xfrm rot="-4490120">
                  <a:off x="11670759" y="523878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1EA5051B-DF5E-8292-ABB0-97628F87D9EF}"/>
                    </a:ext>
                  </a:extLst>
                </p:cNvPr>
                <p:cNvSpPr/>
                <p:nvPr/>
              </p:nvSpPr>
              <p:spPr>
                <a:xfrm rot="-4490120">
                  <a:off x="11659598" y="527995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BED95C80-ACDA-62F9-5E41-C9D19D8756A3}"/>
                    </a:ext>
                  </a:extLst>
                </p:cNvPr>
                <p:cNvSpPr/>
                <p:nvPr/>
              </p:nvSpPr>
              <p:spPr>
                <a:xfrm rot="-4490120">
                  <a:off x="11648446" y="532111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D3862F4-6FA2-A811-4CD6-78424B22909D}"/>
                    </a:ext>
                  </a:extLst>
                </p:cNvPr>
                <p:cNvSpPr/>
                <p:nvPr/>
              </p:nvSpPr>
              <p:spPr>
                <a:xfrm rot="-4490120">
                  <a:off x="11608455" y="5324623"/>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4EB2C9-D41A-7AAB-A8E0-DC059086D346}"/>
                    </a:ext>
                  </a:extLst>
                </p:cNvPr>
                <p:cNvSpPr/>
                <p:nvPr/>
              </p:nvSpPr>
              <p:spPr>
                <a:xfrm rot="-4490120">
                  <a:off x="11626121" y="5403471"/>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49BFB06E-AAD3-5E54-0255-9623BD2E7767}"/>
                    </a:ext>
                  </a:extLst>
                </p:cNvPr>
                <p:cNvSpPr/>
                <p:nvPr/>
              </p:nvSpPr>
              <p:spPr>
                <a:xfrm rot="-4490120">
                  <a:off x="11614968" y="544464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E93CD2B-D0D2-55AB-77B8-3D13C1089A58}"/>
                    </a:ext>
                  </a:extLst>
                </p:cNvPr>
                <p:cNvSpPr/>
                <p:nvPr/>
              </p:nvSpPr>
              <p:spPr>
                <a:xfrm rot="-4490120">
                  <a:off x="11603807" y="548581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5C827C7-4B54-9FC5-3169-4518891AEB4A}"/>
                    </a:ext>
                  </a:extLst>
                </p:cNvPr>
                <p:cNvSpPr/>
                <p:nvPr/>
              </p:nvSpPr>
              <p:spPr>
                <a:xfrm rot="-4490120">
                  <a:off x="11563823" y="5489322"/>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08F259D-442F-5FA0-0306-235E59B54E07}"/>
                    </a:ext>
                  </a:extLst>
                </p:cNvPr>
                <p:cNvSpPr/>
                <p:nvPr/>
              </p:nvSpPr>
              <p:spPr>
                <a:xfrm rot="-4490120">
                  <a:off x="11581490" y="55681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244482A-732F-E1BA-CCF5-333D401333C7}"/>
                    </a:ext>
                  </a:extLst>
                </p:cNvPr>
                <p:cNvSpPr/>
                <p:nvPr/>
              </p:nvSpPr>
              <p:spPr>
                <a:xfrm rot="-4490120">
                  <a:off x="11570330" y="56093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678B8AFE-6770-71F6-F984-9DDE548119CE}"/>
                    </a:ext>
                  </a:extLst>
                </p:cNvPr>
                <p:cNvSpPr/>
                <p:nvPr/>
              </p:nvSpPr>
              <p:spPr>
                <a:xfrm rot="-4490120">
                  <a:off x="11559165" y="5650514"/>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794AF72-908E-6709-2568-8C115D23FEF4}"/>
                    </a:ext>
                  </a:extLst>
                </p:cNvPr>
                <p:cNvSpPr/>
                <p:nvPr/>
              </p:nvSpPr>
              <p:spPr>
                <a:xfrm rot="-4490120">
                  <a:off x="11519181" y="565402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06751FC-7314-A6BE-5FD3-BEFC2778E7E9}"/>
                    </a:ext>
                  </a:extLst>
                </p:cNvPr>
                <p:cNvSpPr/>
                <p:nvPr/>
              </p:nvSpPr>
              <p:spPr>
                <a:xfrm rot="-4490120">
                  <a:off x="11536853" y="5732860"/>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7BFBCDA-DC82-B16A-3863-2C212E1B28AC}"/>
                    </a:ext>
                  </a:extLst>
                </p:cNvPr>
                <p:cNvSpPr/>
                <p:nvPr/>
              </p:nvSpPr>
              <p:spPr>
                <a:xfrm rot="-4490120">
                  <a:off x="11525690" y="577403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18FF94F-2565-7859-3D8B-865BF7A54800}"/>
                    </a:ext>
                  </a:extLst>
                </p:cNvPr>
                <p:cNvSpPr/>
                <p:nvPr/>
              </p:nvSpPr>
              <p:spPr>
                <a:xfrm rot="-4490120">
                  <a:off x="11514526" y="581521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0A00C29-5762-1A78-5559-D14A5EBE9C5B}"/>
                    </a:ext>
                  </a:extLst>
                </p:cNvPr>
                <p:cNvSpPr/>
                <p:nvPr/>
              </p:nvSpPr>
              <p:spPr>
                <a:xfrm rot="-4490120">
                  <a:off x="11474551" y="5818711"/>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02AA86C-FC56-5EF0-1BE7-F7E8D97B54C0}"/>
                    </a:ext>
                  </a:extLst>
                </p:cNvPr>
                <p:cNvSpPr/>
                <p:nvPr/>
              </p:nvSpPr>
              <p:spPr>
                <a:xfrm rot="-4490120">
                  <a:off x="11492220" y="589754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CDE0553D-0AAD-88E8-AB5C-D134CA64E8EA}"/>
                    </a:ext>
                  </a:extLst>
                </p:cNvPr>
                <p:cNvSpPr/>
                <p:nvPr/>
              </p:nvSpPr>
              <p:spPr>
                <a:xfrm rot="-4490120">
                  <a:off x="11481057" y="593873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73C8F33-BDA0-82EC-EAF6-1B4993F87CCC}"/>
                    </a:ext>
                  </a:extLst>
                </p:cNvPr>
                <p:cNvSpPr/>
                <p:nvPr/>
              </p:nvSpPr>
              <p:spPr>
                <a:xfrm rot="-4490120">
                  <a:off x="11469896" y="597990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B6FD0E1-1D84-BE0F-0BC0-7BD6D623FDE8}"/>
                    </a:ext>
                  </a:extLst>
                </p:cNvPr>
                <p:cNvSpPr/>
                <p:nvPr/>
              </p:nvSpPr>
              <p:spPr>
                <a:xfrm rot="-4490120">
                  <a:off x="11429918" y="598340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B6372DB3-9B86-07F5-1DDF-88FBA65283EE}"/>
                    </a:ext>
                  </a:extLst>
                </p:cNvPr>
                <p:cNvSpPr/>
                <p:nvPr/>
              </p:nvSpPr>
              <p:spPr>
                <a:xfrm rot="-4490120">
                  <a:off x="11447578" y="6062248"/>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17A9032-0097-1270-4390-17FD386F51C2}"/>
                    </a:ext>
                  </a:extLst>
                </p:cNvPr>
                <p:cNvSpPr/>
                <p:nvPr/>
              </p:nvSpPr>
              <p:spPr>
                <a:xfrm rot="-4490120">
                  <a:off x="11436417" y="610341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B8D855DD-4529-6EBC-8FFB-CFADECC43904}"/>
                    </a:ext>
                  </a:extLst>
                </p:cNvPr>
                <p:cNvSpPr/>
                <p:nvPr/>
              </p:nvSpPr>
              <p:spPr>
                <a:xfrm rot="-4490120">
                  <a:off x="11425263" y="614459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DCF7287-9C49-55ED-7BEC-4D18EEDF29CF}"/>
                    </a:ext>
                  </a:extLst>
                </p:cNvPr>
                <p:cNvSpPr/>
                <p:nvPr/>
              </p:nvSpPr>
              <p:spPr>
                <a:xfrm rot="-4490120">
                  <a:off x="11385276" y="6148096"/>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12DB15D-A74A-DBB9-1188-C84409988D5B}"/>
                    </a:ext>
                  </a:extLst>
                </p:cNvPr>
                <p:cNvSpPr/>
                <p:nvPr/>
              </p:nvSpPr>
              <p:spPr>
                <a:xfrm rot="-4490120">
                  <a:off x="11402936" y="622694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6B6BFE1F-3521-CB13-F6EC-38C94FC57B05}"/>
                    </a:ext>
                  </a:extLst>
                </p:cNvPr>
                <p:cNvSpPr/>
                <p:nvPr/>
              </p:nvSpPr>
              <p:spPr>
                <a:xfrm rot="-4490120">
                  <a:off x="11391785" y="626811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5678552-815E-581D-552C-4E481BB46919}"/>
                    </a:ext>
                  </a:extLst>
                </p:cNvPr>
                <p:cNvSpPr/>
                <p:nvPr/>
              </p:nvSpPr>
              <p:spPr>
                <a:xfrm rot="-4490120">
                  <a:off x="11380621" y="630929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grpSp>
        </p:grpSp>
        <p:grpSp>
          <p:nvGrpSpPr>
            <p:cNvPr id="12" name="Graphic 14" descr="A mug filled with office supplies">
              <a:extLst>
                <a:ext uri="{FF2B5EF4-FFF2-40B4-BE49-F238E27FC236}">
                  <a16:creationId xmlns:a16="http://schemas.microsoft.com/office/drawing/2014/main" id="{B1CF6464-D3FB-5CE6-679B-0F584BEA9ACB}"/>
                </a:ext>
              </a:extLst>
            </p:cNvPr>
            <p:cNvGrpSpPr/>
            <p:nvPr/>
          </p:nvGrpSpPr>
          <p:grpSpPr>
            <a:xfrm>
              <a:off x="10518671" y="3967060"/>
              <a:ext cx="679094" cy="2420597"/>
              <a:chOff x="10518671" y="3967060"/>
              <a:chExt cx="679094" cy="2420597"/>
            </a:xfrm>
          </p:grpSpPr>
          <p:sp>
            <p:nvSpPr>
              <p:cNvPr id="22" name="Freeform: Shape 21">
                <a:extLst>
                  <a:ext uri="{FF2B5EF4-FFF2-40B4-BE49-F238E27FC236}">
                    <a16:creationId xmlns:a16="http://schemas.microsoft.com/office/drawing/2014/main" id="{E348EA3B-5CB7-0064-447A-D5FA038D6E58}"/>
                  </a:ext>
                </a:extLst>
              </p:cNvPr>
              <p:cNvSpPr/>
              <p:nvPr/>
            </p:nvSpPr>
            <p:spPr>
              <a:xfrm>
                <a:off x="10518697" y="4196067"/>
                <a:ext cx="619041" cy="1911076"/>
              </a:xfrm>
              <a:custGeom>
                <a:avLst/>
                <a:gdLst>
                  <a:gd name="connsiteX0" fmla="*/ 619041 w 619041"/>
                  <a:gd name="connsiteY0" fmla="*/ 1866540 h 1911076"/>
                  <a:gd name="connsiteX1" fmla="*/ 557186 w 619041"/>
                  <a:gd name="connsiteY1" fmla="*/ 1906488 h 1911076"/>
                  <a:gd name="connsiteX2" fmla="*/ 480195 w 619041"/>
                  <a:gd name="connsiteY2" fmla="*/ 1902268 h 1911076"/>
                  <a:gd name="connsiteX3" fmla="*/ 2 w 619041"/>
                  <a:gd name="connsiteY3" fmla="*/ 35787 h 1911076"/>
                  <a:gd name="connsiteX4" fmla="*/ 68 w 619041"/>
                  <a:gd name="connsiteY4" fmla="*/ 35673 h 1911076"/>
                  <a:gd name="connsiteX5" fmla="*/ 138733 w 619041"/>
                  <a:gd name="connsiteY5" fmla="*/ 2 h 1911076"/>
                  <a:gd name="connsiteX6" fmla="*/ 138848 w 619041"/>
                  <a:gd name="connsiteY6" fmla="*/ 69 h 1911076"/>
                  <a:gd name="connsiteX7" fmla="*/ 619041 w 619041"/>
                  <a:gd name="connsiteY7" fmla="*/ 1866540 h 191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041" h="1911076">
                    <a:moveTo>
                      <a:pt x="619041" y="1866540"/>
                    </a:moveTo>
                    <a:cubicBezTo>
                      <a:pt x="619041" y="1866540"/>
                      <a:pt x="602906" y="1894105"/>
                      <a:pt x="557186" y="1906488"/>
                    </a:cubicBezTo>
                    <a:cubicBezTo>
                      <a:pt x="511466" y="1918870"/>
                      <a:pt x="480195" y="1902268"/>
                      <a:pt x="480195" y="1902268"/>
                    </a:cubicBezTo>
                    <a:lnTo>
                      <a:pt x="2" y="35787"/>
                    </a:lnTo>
                    <a:cubicBezTo>
                      <a:pt x="-8" y="35740"/>
                      <a:pt x="21" y="35683"/>
                      <a:pt x="68" y="35673"/>
                    </a:cubicBezTo>
                    <a:lnTo>
                      <a:pt x="138733" y="2"/>
                    </a:lnTo>
                    <a:cubicBezTo>
                      <a:pt x="138781" y="-8"/>
                      <a:pt x="138838" y="21"/>
                      <a:pt x="138848" y="69"/>
                    </a:cubicBezTo>
                    <a:lnTo>
                      <a:pt x="619041" y="1866540"/>
                    </a:lnTo>
                    <a:close/>
                  </a:path>
                </a:pathLst>
              </a:custGeom>
              <a:solidFill>
                <a:srgbClr val="192953"/>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9226A3C-8D6C-9C0C-A371-05189C3E0A54}"/>
                  </a:ext>
                </a:extLst>
              </p:cNvPr>
              <p:cNvSpPr/>
              <p:nvPr/>
            </p:nvSpPr>
            <p:spPr>
              <a:xfrm>
                <a:off x="11063339" y="6255203"/>
                <a:ext cx="134426" cy="132454"/>
              </a:xfrm>
              <a:custGeom>
                <a:avLst/>
                <a:gdLst>
                  <a:gd name="connsiteX0" fmla="*/ 134426 w 134426"/>
                  <a:gd name="connsiteY0" fmla="*/ 104670 h 132454"/>
                  <a:gd name="connsiteX1" fmla="*/ 26432 w 134426"/>
                  <a:gd name="connsiteY1" fmla="*/ 132455 h 132454"/>
                  <a:gd name="connsiteX2" fmla="*/ 0 w 134426"/>
                  <a:gd name="connsiteY2" fmla="*/ 27784 h 132454"/>
                  <a:gd name="connsiteX3" fmla="*/ 107994 w 134426"/>
                  <a:gd name="connsiteY3" fmla="*/ 0 h 132454"/>
                </a:gdLst>
                <a:ahLst/>
                <a:cxnLst>
                  <a:cxn ang="0">
                    <a:pos x="connsiteX0" y="connsiteY0"/>
                  </a:cxn>
                  <a:cxn ang="0">
                    <a:pos x="connsiteX1" y="connsiteY1"/>
                  </a:cxn>
                  <a:cxn ang="0">
                    <a:pos x="connsiteX2" y="connsiteY2"/>
                  </a:cxn>
                  <a:cxn ang="0">
                    <a:pos x="connsiteX3" y="connsiteY3"/>
                  </a:cxn>
                </a:cxnLst>
                <a:rect l="l" t="t" r="r" b="b"/>
                <a:pathLst>
                  <a:path w="134426" h="132454">
                    <a:moveTo>
                      <a:pt x="134426" y="104670"/>
                    </a:moveTo>
                    <a:lnTo>
                      <a:pt x="26432" y="132455"/>
                    </a:lnTo>
                    <a:lnTo>
                      <a:pt x="0" y="27784"/>
                    </a:lnTo>
                    <a:lnTo>
                      <a:pt x="107994" y="0"/>
                    </a:lnTo>
                    <a:close/>
                  </a:path>
                </a:pathLst>
              </a:custGeom>
              <a:solidFill>
                <a:srgbClr val="5B9DA9"/>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48827AFD-7BEE-98BD-CCFB-020A15C1C520}"/>
                  </a:ext>
                </a:extLst>
              </p:cNvPr>
              <p:cNvSpPr/>
              <p:nvPr/>
            </p:nvSpPr>
            <p:spPr>
              <a:xfrm rot="-865770">
                <a:off x="11025663" y="6076933"/>
                <a:ext cx="143376" cy="230410"/>
              </a:xfrm>
              <a:custGeom>
                <a:avLst/>
                <a:gdLst>
                  <a:gd name="connsiteX0" fmla="*/ 0 w 143376"/>
                  <a:gd name="connsiteY0" fmla="*/ 0 h 230410"/>
                  <a:gd name="connsiteX1" fmla="*/ 143377 w 143376"/>
                  <a:gd name="connsiteY1" fmla="*/ 0 h 230410"/>
                  <a:gd name="connsiteX2" fmla="*/ 143377 w 143376"/>
                  <a:gd name="connsiteY2" fmla="*/ 230411 h 230410"/>
                  <a:gd name="connsiteX3" fmla="*/ 0 w 143376"/>
                  <a:gd name="connsiteY3" fmla="*/ 230411 h 230410"/>
                </a:gdLst>
                <a:ahLst/>
                <a:cxnLst>
                  <a:cxn ang="0">
                    <a:pos x="connsiteX0" y="connsiteY0"/>
                  </a:cxn>
                  <a:cxn ang="0">
                    <a:pos x="connsiteX1" y="connsiteY1"/>
                  </a:cxn>
                  <a:cxn ang="0">
                    <a:pos x="connsiteX2" y="connsiteY2"/>
                  </a:cxn>
                  <a:cxn ang="0">
                    <a:pos x="connsiteX3" y="connsiteY3"/>
                  </a:cxn>
                </a:cxnLst>
                <a:rect l="l" t="t" r="r" b="b"/>
                <a:pathLst>
                  <a:path w="143376" h="230410">
                    <a:moveTo>
                      <a:pt x="0" y="0"/>
                    </a:moveTo>
                    <a:lnTo>
                      <a:pt x="143377" y="0"/>
                    </a:lnTo>
                    <a:lnTo>
                      <a:pt x="143377" y="230411"/>
                    </a:lnTo>
                    <a:lnTo>
                      <a:pt x="0" y="230411"/>
                    </a:lnTo>
                    <a:close/>
                  </a:path>
                </a:pathLst>
              </a:custGeom>
              <a:solidFill>
                <a:srgbClr val="D2D2D2"/>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1D0AD40F-53AD-D36A-590C-7262D196E7E4}"/>
                  </a:ext>
                </a:extLst>
              </p:cNvPr>
              <p:cNvSpPr/>
              <p:nvPr/>
            </p:nvSpPr>
            <p:spPr>
              <a:xfrm>
                <a:off x="10522919" y="3967060"/>
                <a:ext cx="39052" cy="87136"/>
              </a:xfrm>
              <a:custGeom>
                <a:avLst/>
                <a:gdLst>
                  <a:gd name="connsiteX0" fmla="*/ 1667 w 39052"/>
                  <a:gd name="connsiteY0" fmla="*/ 0 h 87136"/>
                  <a:gd name="connsiteX1" fmla="*/ 0 w 39052"/>
                  <a:gd name="connsiteY1" fmla="*/ 74447 h 87136"/>
                  <a:gd name="connsiteX2" fmla="*/ 23365 w 39052"/>
                  <a:gd name="connsiteY2" fmla="*/ 86668 h 87136"/>
                  <a:gd name="connsiteX3" fmla="*/ 39053 w 39052"/>
                  <a:gd name="connsiteY3" fmla="*/ 64399 h 87136"/>
                  <a:gd name="connsiteX4" fmla="*/ 1667 w 39052"/>
                  <a:gd name="connsiteY4" fmla="*/ 0 h 87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 h="87136">
                    <a:moveTo>
                      <a:pt x="1667" y="0"/>
                    </a:moveTo>
                    <a:lnTo>
                      <a:pt x="0" y="74447"/>
                    </a:lnTo>
                    <a:cubicBezTo>
                      <a:pt x="0" y="74447"/>
                      <a:pt x="8601" y="90002"/>
                      <a:pt x="23365" y="86668"/>
                    </a:cubicBezTo>
                    <a:cubicBezTo>
                      <a:pt x="38129" y="83334"/>
                      <a:pt x="39053" y="64399"/>
                      <a:pt x="39053" y="64399"/>
                    </a:cubicBezTo>
                    <a:lnTo>
                      <a:pt x="1667" y="0"/>
                    </a:lnTo>
                    <a:close/>
                  </a:path>
                </a:pathLst>
              </a:custGeom>
              <a:solidFill>
                <a:srgbClr val="505050"/>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987D42E-F0D8-9564-2F23-FC6C80868DDF}"/>
                  </a:ext>
                </a:extLst>
              </p:cNvPr>
              <p:cNvSpPr/>
              <p:nvPr/>
            </p:nvSpPr>
            <p:spPr>
              <a:xfrm>
                <a:off x="10518671" y="4031458"/>
                <a:ext cx="139986" cy="227224"/>
              </a:xfrm>
              <a:custGeom>
                <a:avLst/>
                <a:gdLst>
                  <a:gd name="connsiteX0" fmla="*/ 138846 w 139986"/>
                  <a:gd name="connsiteY0" fmla="*/ 164582 h 227224"/>
                  <a:gd name="connsiteX1" fmla="*/ 43301 w 139986"/>
                  <a:gd name="connsiteY1" fmla="*/ 0 h 227224"/>
                  <a:gd name="connsiteX2" fmla="*/ 4248 w 139986"/>
                  <a:gd name="connsiteY2" fmla="*/ 10049 h 227224"/>
                  <a:gd name="connsiteX3" fmla="*/ 0 w 139986"/>
                  <a:gd name="connsiteY3" fmla="*/ 200301 h 227224"/>
                  <a:gd name="connsiteX4" fmla="*/ 43644 w 139986"/>
                  <a:gd name="connsiteY4" fmla="*/ 226085 h 227224"/>
                  <a:gd name="connsiteX5" fmla="*/ 69428 w 139986"/>
                  <a:gd name="connsiteY5" fmla="*/ 182442 h 227224"/>
                  <a:gd name="connsiteX6" fmla="*/ 69428 w 139986"/>
                  <a:gd name="connsiteY6" fmla="*/ 182442 h 227224"/>
                  <a:gd name="connsiteX7" fmla="*/ 113071 w 139986"/>
                  <a:gd name="connsiteY7" fmla="*/ 208226 h 227224"/>
                  <a:gd name="connsiteX8" fmla="*/ 138846 w 139986"/>
                  <a:gd name="connsiteY8" fmla="*/ 164582 h 22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6" h="227224">
                    <a:moveTo>
                      <a:pt x="138846" y="164582"/>
                    </a:moveTo>
                    <a:lnTo>
                      <a:pt x="43301" y="0"/>
                    </a:lnTo>
                    <a:lnTo>
                      <a:pt x="4248" y="10049"/>
                    </a:lnTo>
                    <a:lnTo>
                      <a:pt x="0" y="200301"/>
                    </a:lnTo>
                    <a:cubicBezTo>
                      <a:pt x="4934" y="219475"/>
                      <a:pt x="24470" y="231019"/>
                      <a:pt x="43644" y="226085"/>
                    </a:cubicBezTo>
                    <a:cubicBezTo>
                      <a:pt x="62817" y="221151"/>
                      <a:pt x="74362" y="201616"/>
                      <a:pt x="69428" y="182442"/>
                    </a:cubicBezTo>
                    <a:lnTo>
                      <a:pt x="69428" y="182442"/>
                    </a:lnTo>
                    <a:cubicBezTo>
                      <a:pt x="74362" y="201616"/>
                      <a:pt x="93897" y="213160"/>
                      <a:pt x="113071" y="208226"/>
                    </a:cubicBezTo>
                    <a:cubicBezTo>
                      <a:pt x="132245" y="203292"/>
                      <a:pt x="143780" y="183747"/>
                      <a:pt x="138846" y="164582"/>
                    </a:cubicBezTo>
                    <a:close/>
                  </a:path>
                </a:pathLst>
              </a:custGeom>
              <a:solidFill>
                <a:srgbClr val="5B9DA9"/>
              </a:solidFill>
              <a:ln w="9525" cap="flat">
                <a:noFill/>
                <a:prstDash val="solid"/>
                <a:miter/>
              </a:ln>
            </p:spPr>
            <p:txBody>
              <a:bodyPr rtlCol="0" anchor="ctr"/>
              <a:lstStyle/>
              <a:p>
                <a:endParaRPr lang="en-US"/>
              </a:p>
            </p:txBody>
          </p:sp>
        </p:grpSp>
        <p:grpSp>
          <p:nvGrpSpPr>
            <p:cNvPr id="13" name="Graphic 14" descr="A mug filled with office supplies">
              <a:extLst>
                <a:ext uri="{FF2B5EF4-FFF2-40B4-BE49-F238E27FC236}">
                  <a16:creationId xmlns:a16="http://schemas.microsoft.com/office/drawing/2014/main" id="{C2FCB741-8D87-29C1-96D5-49CA97874C9B}"/>
                </a:ext>
              </a:extLst>
            </p:cNvPr>
            <p:cNvGrpSpPr/>
            <p:nvPr/>
          </p:nvGrpSpPr>
          <p:grpSpPr>
            <a:xfrm>
              <a:off x="11071121" y="4104820"/>
              <a:ext cx="228600" cy="1988962"/>
              <a:chOff x="11071121" y="4104820"/>
              <a:chExt cx="228600" cy="1988962"/>
            </a:xfrm>
          </p:grpSpPr>
          <p:sp>
            <p:nvSpPr>
              <p:cNvPr id="15" name="Freeform: Shape 14">
                <a:extLst>
                  <a:ext uri="{FF2B5EF4-FFF2-40B4-BE49-F238E27FC236}">
                    <a16:creationId xmlns:a16="http://schemas.microsoft.com/office/drawing/2014/main" id="{809160BF-2EB5-A1F7-D772-B39937A07FB2}"/>
                  </a:ext>
                </a:extLst>
              </p:cNvPr>
              <p:cNvSpPr/>
              <p:nvPr/>
            </p:nvSpPr>
            <p:spPr>
              <a:xfrm>
                <a:off x="11213996" y="4226263"/>
                <a:ext cx="85725" cy="600398"/>
              </a:xfrm>
              <a:custGeom>
                <a:avLst/>
                <a:gdLst>
                  <a:gd name="connsiteX0" fmla="*/ 42863 w 85725"/>
                  <a:gd name="connsiteY0" fmla="*/ 0 h 600398"/>
                  <a:gd name="connsiteX1" fmla="*/ 42863 w 85725"/>
                  <a:gd name="connsiteY1" fmla="*/ 191 h 600398"/>
                  <a:gd name="connsiteX2" fmla="*/ 41062 w 85725"/>
                  <a:gd name="connsiteY2" fmla="*/ 0 h 600398"/>
                  <a:gd name="connsiteX3" fmla="*/ 0 w 85725"/>
                  <a:gd name="connsiteY3" fmla="*/ 0 h 600398"/>
                  <a:gd name="connsiteX4" fmla="*/ 0 w 85725"/>
                  <a:gd name="connsiteY4" fmla="*/ 42863 h 600398"/>
                  <a:gd name="connsiteX5" fmla="*/ 42863 w 85725"/>
                  <a:gd name="connsiteY5" fmla="*/ 42863 h 600398"/>
                  <a:gd name="connsiteX6" fmla="*/ 42863 w 85725"/>
                  <a:gd name="connsiteY6" fmla="*/ 557536 h 600398"/>
                  <a:gd name="connsiteX7" fmla="*/ 85725 w 85725"/>
                  <a:gd name="connsiteY7" fmla="*/ 600399 h 600398"/>
                  <a:gd name="connsiteX8" fmla="*/ 85725 w 85725"/>
                  <a:gd name="connsiteY8" fmla="*/ 42853 h 600398"/>
                  <a:gd name="connsiteX9" fmla="*/ 42863 w 85725"/>
                  <a:gd name="connsiteY9" fmla="*/ 0 h 60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600398">
                    <a:moveTo>
                      <a:pt x="42863" y="0"/>
                    </a:moveTo>
                    <a:lnTo>
                      <a:pt x="42863" y="191"/>
                    </a:lnTo>
                    <a:cubicBezTo>
                      <a:pt x="42243" y="162"/>
                      <a:pt x="41672" y="0"/>
                      <a:pt x="41062" y="0"/>
                    </a:cubicBezTo>
                    <a:lnTo>
                      <a:pt x="0" y="0"/>
                    </a:lnTo>
                    <a:lnTo>
                      <a:pt x="0" y="42863"/>
                    </a:lnTo>
                    <a:lnTo>
                      <a:pt x="42863" y="42863"/>
                    </a:lnTo>
                    <a:lnTo>
                      <a:pt x="42863" y="557536"/>
                    </a:lnTo>
                    <a:cubicBezTo>
                      <a:pt x="42863" y="581206"/>
                      <a:pt x="62055" y="600399"/>
                      <a:pt x="85725" y="600399"/>
                    </a:cubicBezTo>
                    <a:lnTo>
                      <a:pt x="85725" y="42853"/>
                    </a:lnTo>
                    <a:cubicBezTo>
                      <a:pt x="85725" y="19183"/>
                      <a:pt x="66532" y="0"/>
                      <a:pt x="42863" y="0"/>
                    </a:cubicBezTo>
                    <a:close/>
                  </a:path>
                </a:pathLst>
              </a:custGeom>
              <a:solidFill>
                <a:srgbClr val="D2D2D2"/>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A2A70D50-27DE-AF45-331A-AD9A3003A4C4}"/>
                  </a:ext>
                </a:extLst>
              </p:cNvPr>
              <p:cNvSpPr/>
              <p:nvPr/>
            </p:nvSpPr>
            <p:spPr>
              <a:xfrm>
                <a:off x="11084741" y="6012201"/>
                <a:ext cx="129920" cy="81581"/>
              </a:xfrm>
              <a:custGeom>
                <a:avLst/>
                <a:gdLst>
                  <a:gd name="connsiteX0" fmla="*/ 0 w 129920"/>
                  <a:gd name="connsiteY0" fmla="*/ 0 h 81581"/>
                  <a:gd name="connsiteX1" fmla="*/ 129921 w 129920"/>
                  <a:gd name="connsiteY1" fmla="*/ 0 h 81581"/>
                  <a:gd name="connsiteX2" fmla="*/ 129921 w 129920"/>
                  <a:gd name="connsiteY2" fmla="*/ 81582 h 81581"/>
                  <a:gd name="connsiteX3" fmla="*/ 0 w 129920"/>
                  <a:gd name="connsiteY3" fmla="*/ 81582 h 81581"/>
                </a:gdLst>
                <a:ahLst/>
                <a:cxnLst>
                  <a:cxn ang="0">
                    <a:pos x="connsiteX0" y="connsiteY0"/>
                  </a:cxn>
                  <a:cxn ang="0">
                    <a:pos x="connsiteX1" y="connsiteY1"/>
                  </a:cxn>
                  <a:cxn ang="0">
                    <a:pos x="connsiteX2" y="connsiteY2"/>
                  </a:cxn>
                  <a:cxn ang="0">
                    <a:pos x="connsiteX3" y="connsiteY3"/>
                  </a:cxn>
                </a:cxnLst>
                <a:rect l="l" t="t" r="r" b="b"/>
                <a:pathLst>
                  <a:path w="129920" h="81581">
                    <a:moveTo>
                      <a:pt x="0" y="0"/>
                    </a:moveTo>
                    <a:lnTo>
                      <a:pt x="129921" y="0"/>
                    </a:lnTo>
                    <a:lnTo>
                      <a:pt x="129921" y="81582"/>
                    </a:lnTo>
                    <a:lnTo>
                      <a:pt x="0" y="81582"/>
                    </a:lnTo>
                    <a:close/>
                  </a:path>
                </a:pathLst>
              </a:custGeom>
              <a:solidFill>
                <a:srgbClr val="2F2F2F"/>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3C40D2AF-5036-2E94-27FA-A6A587CCFA49}"/>
                  </a:ext>
                </a:extLst>
              </p:cNvPr>
              <p:cNvSpPr/>
              <p:nvPr/>
            </p:nvSpPr>
            <p:spPr>
              <a:xfrm>
                <a:off x="11071121" y="4104820"/>
                <a:ext cx="157162" cy="139769"/>
              </a:xfrm>
              <a:custGeom>
                <a:avLst/>
                <a:gdLst>
                  <a:gd name="connsiteX0" fmla="*/ 157163 w 157162"/>
                  <a:gd name="connsiteY0" fmla="*/ 121444 h 139769"/>
                  <a:gd name="connsiteX1" fmla="*/ 80039 w 157162"/>
                  <a:gd name="connsiteY1" fmla="*/ 139770 h 139769"/>
                  <a:gd name="connsiteX2" fmla="*/ 0 w 157162"/>
                  <a:gd name="connsiteY2" fmla="*/ 121444 h 139769"/>
                  <a:gd name="connsiteX3" fmla="*/ 0 w 157162"/>
                  <a:gd name="connsiteY3" fmla="*/ 0 h 139769"/>
                  <a:gd name="connsiteX4" fmla="*/ 157163 w 157162"/>
                  <a:gd name="connsiteY4" fmla="*/ 0 h 139769"/>
                  <a:gd name="connsiteX5" fmla="*/ 157163 w 157162"/>
                  <a:gd name="connsiteY5" fmla="*/ 121444 h 13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62" h="139769">
                    <a:moveTo>
                      <a:pt x="157163" y="121444"/>
                    </a:moveTo>
                    <a:cubicBezTo>
                      <a:pt x="157163" y="121444"/>
                      <a:pt x="124330" y="139770"/>
                      <a:pt x="80039" y="139770"/>
                    </a:cubicBezTo>
                    <a:cubicBezTo>
                      <a:pt x="35747" y="139770"/>
                      <a:pt x="0" y="121444"/>
                      <a:pt x="0" y="121444"/>
                    </a:cubicBezTo>
                    <a:lnTo>
                      <a:pt x="0" y="0"/>
                    </a:lnTo>
                    <a:lnTo>
                      <a:pt x="157163" y="0"/>
                    </a:lnTo>
                    <a:lnTo>
                      <a:pt x="157163" y="121444"/>
                    </a:lnTo>
                    <a:close/>
                  </a:path>
                </a:pathLst>
              </a:custGeom>
              <a:solidFill>
                <a:srgbClr val="505050"/>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EC7AB21-26E2-4C8A-1457-F5EFF1CE0DF5}"/>
                  </a:ext>
                </a:extLst>
              </p:cNvPr>
              <p:cNvSpPr/>
              <p:nvPr/>
            </p:nvSpPr>
            <p:spPr>
              <a:xfrm>
                <a:off x="11071121" y="4226263"/>
                <a:ext cx="157162" cy="57616"/>
              </a:xfrm>
              <a:custGeom>
                <a:avLst/>
                <a:gdLst>
                  <a:gd name="connsiteX0" fmla="*/ 157163 w 157162"/>
                  <a:gd name="connsiteY0" fmla="*/ 42863 h 57616"/>
                  <a:gd name="connsiteX1" fmla="*/ 80753 w 157162"/>
                  <a:gd name="connsiteY1" fmla="*/ 57617 h 57616"/>
                  <a:gd name="connsiteX2" fmla="*/ 0 w 157162"/>
                  <a:gd name="connsiteY2" fmla="*/ 42863 h 57616"/>
                  <a:gd name="connsiteX3" fmla="*/ 0 w 157162"/>
                  <a:gd name="connsiteY3" fmla="*/ 0 h 57616"/>
                  <a:gd name="connsiteX4" fmla="*/ 157153 w 157162"/>
                  <a:gd name="connsiteY4" fmla="*/ 0 h 57616"/>
                  <a:gd name="connsiteX5" fmla="*/ 157163 w 157162"/>
                  <a:gd name="connsiteY5" fmla="*/ 42863 h 57616"/>
                  <a:gd name="connsiteX6" fmla="*/ 157163 w 157162"/>
                  <a:gd name="connsiteY6" fmla="*/ 42863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57616">
                    <a:moveTo>
                      <a:pt x="157163" y="42863"/>
                    </a:moveTo>
                    <a:cubicBezTo>
                      <a:pt x="157163" y="42863"/>
                      <a:pt x="120406" y="57617"/>
                      <a:pt x="80753" y="57617"/>
                    </a:cubicBezTo>
                    <a:cubicBezTo>
                      <a:pt x="41100" y="57617"/>
                      <a:pt x="0" y="42863"/>
                      <a:pt x="0" y="42863"/>
                    </a:cubicBezTo>
                    <a:lnTo>
                      <a:pt x="0" y="0"/>
                    </a:lnTo>
                    <a:lnTo>
                      <a:pt x="157153" y="0"/>
                    </a:lnTo>
                    <a:lnTo>
                      <a:pt x="157163" y="42863"/>
                    </a:lnTo>
                    <a:lnTo>
                      <a:pt x="157163" y="42863"/>
                    </a:lnTo>
                    <a:close/>
                  </a:path>
                </a:pathLst>
              </a:custGeom>
              <a:solidFill>
                <a:srgbClr val="737373"/>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F713369-412E-5B02-4B15-B515C3587247}"/>
                  </a:ext>
                </a:extLst>
              </p:cNvPr>
              <p:cNvSpPr/>
              <p:nvPr/>
            </p:nvSpPr>
            <p:spPr>
              <a:xfrm>
                <a:off x="11071121" y="4269126"/>
                <a:ext cx="157162" cy="1771650"/>
              </a:xfrm>
              <a:custGeom>
                <a:avLst/>
                <a:gdLst>
                  <a:gd name="connsiteX0" fmla="*/ 0 w 157162"/>
                  <a:gd name="connsiteY0" fmla="*/ 0 h 1771650"/>
                  <a:gd name="connsiteX1" fmla="*/ 157163 w 157162"/>
                  <a:gd name="connsiteY1" fmla="*/ 0 h 1771650"/>
                  <a:gd name="connsiteX2" fmla="*/ 157163 w 157162"/>
                  <a:gd name="connsiteY2" fmla="*/ 1771650 h 1771650"/>
                  <a:gd name="connsiteX3" fmla="*/ 0 w 157162"/>
                  <a:gd name="connsiteY3" fmla="*/ 1771650 h 1771650"/>
                </a:gdLst>
                <a:ahLst/>
                <a:cxnLst>
                  <a:cxn ang="0">
                    <a:pos x="connsiteX0" y="connsiteY0"/>
                  </a:cxn>
                  <a:cxn ang="0">
                    <a:pos x="connsiteX1" y="connsiteY1"/>
                  </a:cxn>
                  <a:cxn ang="0">
                    <a:pos x="connsiteX2" y="connsiteY2"/>
                  </a:cxn>
                  <a:cxn ang="0">
                    <a:pos x="connsiteX3" y="connsiteY3"/>
                  </a:cxn>
                </a:cxnLst>
                <a:rect l="l" t="t" r="r" b="b"/>
                <a:pathLst>
                  <a:path w="157162" h="1771650">
                    <a:moveTo>
                      <a:pt x="0" y="0"/>
                    </a:moveTo>
                    <a:lnTo>
                      <a:pt x="157163" y="0"/>
                    </a:lnTo>
                    <a:lnTo>
                      <a:pt x="157163" y="1771650"/>
                    </a:lnTo>
                    <a:lnTo>
                      <a:pt x="0" y="1771650"/>
                    </a:lnTo>
                    <a:close/>
                  </a:path>
                </a:pathLst>
              </a:custGeom>
              <a:solidFill>
                <a:schemeClr val="bg1"/>
              </a:solidFill>
              <a:ln w="9525" cap="flat">
                <a:solidFill>
                  <a:srgbClr val="5B9DA9"/>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081216F-9034-C4B1-A14D-0CF9F134AEFE}"/>
                  </a:ext>
                </a:extLst>
              </p:cNvPr>
              <p:cNvSpPr/>
              <p:nvPr/>
            </p:nvSpPr>
            <p:spPr>
              <a:xfrm>
                <a:off x="11071121" y="4780256"/>
                <a:ext cx="157162" cy="50920"/>
              </a:xfrm>
              <a:custGeom>
                <a:avLst/>
                <a:gdLst>
                  <a:gd name="connsiteX0" fmla="*/ 0 w 157162"/>
                  <a:gd name="connsiteY0" fmla="*/ 0 h 50920"/>
                  <a:gd name="connsiteX1" fmla="*/ 157163 w 157162"/>
                  <a:gd name="connsiteY1" fmla="*/ 0 h 50920"/>
                  <a:gd name="connsiteX2" fmla="*/ 157163 w 157162"/>
                  <a:gd name="connsiteY2" fmla="*/ 50921 h 50920"/>
                  <a:gd name="connsiteX3" fmla="*/ 0 w 157162"/>
                  <a:gd name="connsiteY3" fmla="*/ 50921 h 50920"/>
                </a:gdLst>
                <a:ahLst/>
                <a:cxnLst>
                  <a:cxn ang="0">
                    <a:pos x="connsiteX0" y="connsiteY0"/>
                  </a:cxn>
                  <a:cxn ang="0">
                    <a:pos x="connsiteX1" y="connsiteY1"/>
                  </a:cxn>
                  <a:cxn ang="0">
                    <a:pos x="connsiteX2" y="connsiteY2"/>
                  </a:cxn>
                  <a:cxn ang="0">
                    <a:pos x="connsiteX3" y="connsiteY3"/>
                  </a:cxn>
                </a:cxnLst>
                <a:rect l="l" t="t" r="r" b="b"/>
                <a:pathLst>
                  <a:path w="157162" h="50920">
                    <a:moveTo>
                      <a:pt x="0" y="0"/>
                    </a:moveTo>
                    <a:lnTo>
                      <a:pt x="157163" y="0"/>
                    </a:lnTo>
                    <a:lnTo>
                      <a:pt x="157163" y="50921"/>
                    </a:lnTo>
                    <a:lnTo>
                      <a:pt x="0" y="50921"/>
                    </a:lnTo>
                    <a:close/>
                  </a:path>
                </a:pathLst>
              </a:custGeom>
              <a:solidFill>
                <a:srgbClr val="737373"/>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5FAF02F-5126-B919-383C-B253D927F482}"/>
                  </a:ext>
                </a:extLst>
              </p:cNvPr>
              <p:cNvSpPr/>
              <p:nvPr/>
            </p:nvSpPr>
            <p:spPr>
              <a:xfrm>
                <a:off x="11071121" y="4854913"/>
                <a:ext cx="157162" cy="14287"/>
              </a:xfrm>
              <a:custGeom>
                <a:avLst/>
                <a:gdLst>
                  <a:gd name="connsiteX0" fmla="*/ 0 w 157162"/>
                  <a:gd name="connsiteY0" fmla="*/ 0 h 14287"/>
                  <a:gd name="connsiteX1" fmla="*/ 157163 w 157162"/>
                  <a:gd name="connsiteY1" fmla="*/ 0 h 14287"/>
                  <a:gd name="connsiteX2" fmla="*/ 157163 w 157162"/>
                  <a:gd name="connsiteY2" fmla="*/ 14287 h 14287"/>
                  <a:gd name="connsiteX3" fmla="*/ 0 w 157162"/>
                  <a:gd name="connsiteY3" fmla="*/ 14287 h 14287"/>
                </a:gdLst>
                <a:ahLst/>
                <a:cxnLst>
                  <a:cxn ang="0">
                    <a:pos x="connsiteX0" y="connsiteY0"/>
                  </a:cxn>
                  <a:cxn ang="0">
                    <a:pos x="connsiteX1" y="connsiteY1"/>
                  </a:cxn>
                  <a:cxn ang="0">
                    <a:pos x="connsiteX2" y="connsiteY2"/>
                  </a:cxn>
                  <a:cxn ang="0">
                    <a:pos x="connsiteX3" y="connsiteY3"/>
                  </a:cxn>
                </a:cxnLst>
                <a:rect l="l" t="t" r="r" b="b"/>
                <a:pathLst>
                  <a:path w="157162" h="14287">
                    <a:moveTo>
                      <a:pt x="0" y="0"/>
                    </a:moveTo>
                    <a:lnTo>
                      <a:pt x="157163" y="0"/>
                    </a:lnTo>
                    <a:lnTo>
                      <a:pt x="157163" y="14287"/>
                    </a:lnTo>
                    <a:lnTo>
                      <a:pt x="0" y="14287"/>
                    </a:lnTo>
                    <a:close/>
                  </a:path>
                </a:pathLst>
              </a:custGeom>
              <a:solidFill>
                <a:srgbClr val="F2F2F2"/>
              </a:solidFill>
              <a:ln w="9525" cap="flat">
                <a:noFill/>
                <a:prstDash val="solid"/>
                <a:miter/>
              </a:ln>
            </p:spPr>
            <p:txBody>
              <a:bodyPr rtlCol="0" anchor="ctr"/>
              <a:lstStyle/>
              <a:p>
                <a:endParaRPr lang="en-US"/>
              </a:p>
            </p:txBody>
          </p:sp>
        </p:grpSp>
        <p:sp>
          <p:nvSpPr>
            <p:cNvPr id="14" name="Freeform: Shape 13">
              <a:extLst>
                <a:ext uri="{FF2B5EF4-FFF2-40B4-BE49-F238E27FC236}">
                  <a16:creationId xmlns:a16="http://schemas.microsoft.com/office/drawing/2014/main" id="{646514B6-9342-2C9B-9BC9-060CD193CA1E}"/>
                </a:ext>
              </a:extLst>
            </p:cNvPr>
            <p:cNvSpPr/>
            <p:nvPr/>
          </p:nvSpPr>
          <p:spPr>
            <a:xfrm>
              <a:off x="10680596" y="5287548"/>
              <a:ext cx="1571625" cy="1403661"/>
            </a:xfrm>
            <a:custGeom>
              <a:avLst/>
              <a:gdLst>
                <a:gd name="connsiteX0" fmla="*/ 1285875 w 1571625"/>
                <a:gd name="connsiteY0" fmla="*/ 171450 h 1403661"/>
                <a:gd name="connsiteX1" fmla="*/ 1143000 w 1571625"/>
                <a:gd name="connsiteY1" fmla="*/ 209769 h 1403661"/>
                <a:gd name="connsiteX2" fmla="*/ 1143000 w 1571625"/>
                <a:gd name="connsiteY2" fmla="*/ 0 h 1403661"/>
                <a:gd name="connsiteX3" fmla="*/ 0 w 1571625"/>
                <a:gd name="connsiteY3" fmla="*/ 0 h 1403661"/>
                <a:gd name="connsiteX4" fmla="*/ 0 w 1571625"/>
                <a:gd name="connsiteY4" fmla="*/ 1236755 h 1403661"/>
                <a:gd name="connsiteX5" fmla="*/ 166907 w 1571625"/>
                <a:gd name="connsiteY5" fmla="*/ 1403661 h 1403661"/>
                <a:gd name="connsiteX6" fmla="*/ 976093 w 1571625"/>
                <a:gd name="connsiteY6" fmla="*/ 1403661 h 1403661"/>
                <a:gd name="connsiteX7" fmla="*/ 1143000 w 1571625"/>
                <a:gd name="connsiteY7" fmla="*/ 1236755 h 1403661"/>
                <a:gd name="connsiteX8" fmla="*/ 1143000 w 1571625"/>
                <a:gd name="connsiteY8" fmla="*/ 704631 h 1403661"/>
                <a:gd name="connsiteX9" fmla="*/ 1285875 w 1571625"/>
                <a:gd name="connsiteY9" fmla="*/ 742950 h 1403661"/>
                <a:gd name="connsiteX10" fmla="*/ 1571625 w 1571625"/>
                <a:gd name="connsiteY10" fmla="*/ 457200 h 1403661"/>
                <a:gd name="connsiteX11" fmla="*/ 1285875 w 1571625"/>
                <a:gd name="connsiteY11" fmla="*/ 171450 h 1403661"/>
                <a:gd name="connsiteX12" fmla="*/ 1285875 w 1571625"/>
                <a:gd name="connsiteY12" fmla="*/ 571500 h 1403661"/>
                <a:gd name="connsiteX13" fmla="*/ 1171575 w 1571625"/>
                <a:gd name="connsiteY13" fmla="*/ 457200 h 1403661"/>
                <a:gd name="connsiteX14" fmla="*/ 1285875 w 1571625"/>
                <a:gd name="connsiteY14" fmla="*/ 342900 h 1403661"/>
                <a:gd name="connsiteX15" fmla="*/ 1400175 w 1571625"/>
                <a:gd name="connsiteY15" fmla="*/ 457200 h 1403661"/>
                <a:gd name="connsiteX16" fmla="*/ 1285875 w 1571625"/>
                <a:gd name="connsiteY16" fmla="*/ 571500 h 140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403661">
                  <a:moveTo>
                    <a:pt x="1285875" y="171450"/>
                  </a:moveTo>
                  <a:cubicBezTo>
                    <a:pt x="1233811" y="171450"/>
                    <a:pt x="1185043" y="185442"/>
                    <a:pt x="1143000" y="209769"/>
                  </a:cubicBezTo>
                  <a:lnTo>
                    <a:pt x="1143000" y="0"/>
                  </a:lnTo>
                  <a:lnTo>
                    <a:pt x="0" y="0"/>
                  </a:lnTo>
                  <a:lnTo>
                    <a:pt x="0" y="1236755"/>
                  </a:lnTo>
                  <a:cubicBezTo>
                    <a:pt x="0" y="1328938"/>
                    <a:pt x="74724" y="1403661"/>
                    <a:pt x="166907" y="1403661"/>
                  </a:cubicBezTo>
                  <a:lnTo>
                    <a:pt x="976093" y="1403661"/>
                  </a:lnTo>
                  <a:cubicBezTo>
                    <a:pt x="1068276" y="1403661"/>
                    <a:pt x="1143000" y="1328938"/>
                    <a:pt x="1143000" y="1236755"/>
                  </a:cubicBezTo>
                  <a:lnTo>
                    <a:pt x="1143000" y="704631"/>
                  </a:lnTo>
                  <a:cubicBezTo>
                    <a:pt x="1185043" y="728958"/>
                    <a:pt x="1233811" y="742950"/>
                    <a:pt x="1285875" y="742950"/>
                  </a:cubicBezTo>
                  <a:cubicBezTo>
                    <a:pt x="1443695" y="742950"/>
                    <a:pt x="1571625" y="615020"/>
                    <a:pt x="1571625" y="457200"/>
                  </a:cubicBezTo>
                  <a:cubicBezTo>
                    <a:pt x="1571625" y="299380"/>
                    <a:pt x="1443695" y="171450"/>
                    <a:pt x="1285875" y="171450"/>
                  </a:cubicBezTo>
                  <a:close/>
                  <a:moveTo>
                    <a:pt x="1285875" y="571500"/>
                  </a:moveTo>
                  <a:cubicBezTo>
                    <a:pt x="1222753" y="571500"/>
                    <a:pt x="1171575" y="520322"/>
                    <a:pt x="1171575" y="457200"/>
                  </a:cubicBezTo>
                  <a:cubicBezTo>
                    <a:pt x="1171575" y="394078"/>
                    <a:pt x="1222753" y="342900"/>
                    <a:pt x="1285875" y="342900"/>
                  </a:cubicBezTo>
                  <a:cubicBezTo>
                    <a:pt x="1348997" y="342900"/>
                    <a:pt x="1400175" y="394078"/>
                    <a:pt x="1400175" y="457200"/>
                  </a:cubicBezTo>
                  <a:cubicBezTo>
                    <a:pt x="1400175" y="520322"/>
                    <a:pt x="1348997" y="571500"/>
                    <a:pt x="1285875" y="571500"/>
                  </a:cubicBezTo>
                  <a:close/>
                </a:path>
              </a:pathLst>
            </a:custGeom>
            <a:solidFill>
              <a:srgbClr val="5B9DA9"/>
            </a:solidFill>
            <a:ln w="9525" cap="flat">
              <a:noFill/>
              <a:prstDash val="solid"/>
              <a:miter/>
            </a:ln>
          </p:spPr>
          <p:txBody>
            <a:bodyPr rtlCol="0" anchor="ctr"/>
            <a:lstStyle/>
            <a:p>
              <a:endParaRPr lang="en-US"/>
            </a:p>
          </p:txBody>
        </p:sp>
      </p:grpSp>
      <p:sp>
        <p:nvSpPr>
          <p:cNvPr id="94" name="Rectangle 93">
            <a:extLst>
              <a:ext uri="{FF2B5EF4-FFF2-40B4-BE49-F238E27FC236}">
                <a16:creationId xmlns:a16="http://schemas.microsoft.com/office/drawing/2014/main" id="{FDF1C2E1-068F-E0FD-2B18-EC0DCAE32A6E}"/>
              </a:ext>
            </a:extLst>
          </p:cNvPr>
          <p:cNvSpPr/>
          <p:nvPr userDrawn="1"/>
        </p:nvSpPr>
        <p:spPr>
          <a:xfrm>
            <a:off x="0" y="0"/>
            <a:ext cx="12192000" cy="731520"/>
          </a:xfrm>
          <a:prstGeom prst="rect">
            <a:avLst/>
          </a:prstGeom>
          <a:solidFill>
            <a:srgbClr val="5B9DA9"/>
          </a:solidFill>
          <a:ln>
            <a:solidFill>
              <a:srgbClr val="5B9DA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200">
              <a:latin typeface="Cambria" panose="02040503050406030204" pitchFamily="18" charset="0"/>
              <a:ea typeface="Cambria" panose="02040503050406030204" pitchFamily="18" charset="0"/>
            </a:endParaRPr>
          </a:p>
        </p:txBody>
      </p:sp>
      <p:cxnSp>
        <p:nvCxnSpPr>
          <p:cNvPr id="95" name="Straight Connector 94">
            <a:extLst>
              <a:ext uri="{FF2B5EF4-FFF2-40B4-BE49-F238E27FC236}">
                <a16:creationId xmlns:a16="http://schemas.microsoft.com/office/drawing/2014/main" id="{EFD62717-A7CE-7B44-C93F-C346BB875BA7}"/>
              </a:ext>
            </a:extLst>
          </p:cNvPr>
          <p:cNvCxnSpPr/>
          <p:nvPr userDrawn="1"/>
        </p:nvCxnSpPr>
        <p:spPr>
          <a:xfrm>
            <a:off x="-29497" y="796864"/>
            <a:ext cx="121920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pic>
        <p:nvPicPr>
          <p:cNvPr id="96" name="Picture 6">
            <a:extLst>
              <a:ext uri="{FF2B5EF4-FFF2-40B4-BE49-F238E27FC236}">
                <a16:creationId xmlns:a16="http://schemas.microsoft.com/office/drawing/2014/main" id="{6DF842F4-8EFB-578A-04BB-5FF72153E6B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442155"/>
            <a:ext cx="1563329" cy="15633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086637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097280" y="286603"/>
            <a:ext cx="10058400" cy="1450757"/>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1097280" y="2108201"/>
            <a:ext cx="10058400" cy="3760891"/>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354D8B55-9EA8-4B81-8E84-9B93B0A27559}"/>
              </a:ext>
            </a:extLst>
          </p:cNvPr>
          <p:cNvSpPr>
            <a:spLocks noGrp="1"/>
          </p:cNvSpPr>
          <p:nvPr>
            <p:ph type="dt" sz="half" idx="10"/>
          </p:nvPr>
        </p:nvSpPr>
        <p:spPr>
          <a:xfrm>
            <a:off x="8218426" y="6446838"/>
            <a:ext cx="2584850" cy="365125"/>
          </a:xfrm>
          <a:prstGeom prst="rect">
            <a:avLst/>
          </a:prstGeom>
        </p:spPr>
        <p:txBody>
          <a:bodyPr/>
          <a:lstStyle/>
          <a:p>
            <a:fld id="{4BE1D723-8F53-4F53-90B0-1982A396982E}" type="datetime1">
              <a:rPr lang="en-US" smtClean="0"/>
              <a:t>11/1/2023</a:t>
            </a:fld>
            <a:endParaRPr lang="en-US" dirty="0"/>
          </a:p>
        </p:txBody>
      </p:sp>
      <p:sp>
        <p:nvSpPr>
          <p:cNvPr id="8" name="Footer Placeholder 7">
            <a:extLst>
              <a:ext uri="{FF2B5EF4-FFF2-40B4-BE49-F238E27FC236}">
                <a16:creationId xmlns:a16="http://schemas.microsoft.com/office/drawing/2014/main" id="{062CA021-2578-47CB-822C-BDDFF7223B28}"/>
              </a:ext>
            </a:extLst>
          </p:cNvPr>
          <p:cNvSpPr>
            <a:spLocks noGrp="1"/>
          </p:cNvSpPr>
          <p:nvPr>
            <p:ph type="ftr" sz="quarter" idx="11"/>
          </p:nvPr>
        </p:nvSpPr>
        <p:spPr>
          <a:xfrm>
            <a:off x="1097279" y="6446838"/>
            <a:ext cx="6818262" cy="365125"/>
          </a:xfrm>
          <a:prstGeom prst="rect">
            <a:avLst/>
          </a:prstGeom>
        </p:spPr>
        <p:txBody>
          <a:bodyPr/>
          <a:lstStyle/>
          <a:p>
            <a:endParaRPr lang="en-US" dirty="0"/>
          </a:p>
        </p:txBody>
      </p:sp>
      <p:sp>
        <p:nvSpPr>
          <p:cNvPr id="9" name="Slide Number Placeholder 8">
            <a:extLst>
              <a:ext uri="{FF2B5EF4-FFF2-40B4-BE49-F238E27FC236}">
                <a16:creationId xmlns:a16="http://schemas.microsoft.com/office/drawing/2014/main" id="{C4AAB51D-4141-4682-9375-DAFD5FB9DD10}"/>
              </a:ext>
            </a:extLst>
          </p:cNvPr>
          <p:cNvSpPr>
            <a:spLocks noGrp="1"/>
          </p:cNvSpPr>
          <p:nvPr>
            <p:ph type="sldNum" sz="quarter" idx="12"/>
          </p:nvPr>
        </p:nvSpPr>
        <p:spPr>
          <a:xfrm>
            <a:off x="10993582" y="6446838"/>
            <a:ext cx="780010" cy="365125"/>
          </a:xfrm>
          <a:prstGeom prst="rect">
            <a:avLst/>
          </a:prstGeom>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76846930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1097280" y="2120900"/>
            <a:ext cx="4639736" cy="374819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515944" y="2120900"/>
            <a:ext cx="4639736" cy="374819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a:extLst>
              <a:ext uri="{FF2B5EF4-FFF2-40B4-BE49-F238E27FC236}">
                <a16:creationId xmlns:a16="http://schemas.microsoft.com/office/drawing/2014/main" id="{5782D47D-B0DC-4C40-BCC6-BBBA32584A38}"/>
              </a:ext>
            </a:extLst>
          </p:cNvPr>
          <p:cNvSpPr>
            <a:spLocks noGrp="1"/>
          </p:cNvSpPr>
          <p:nvPr>
            <p:ph type="dt" sz="half" idx="10"/>
          </p:nvPr>
        </p:nvSpPr>
        <p:spPr>
          <a:xfrm>
            <a:off x="8218426" y="6446838"/>
            <a:ext cx="2584850" cy="365125"/>
          </a:xfrm>
          <a:prstGeom prst="rect">
            <a:avLst/>
          </a:prstGeom>
        </p:spPr>
        <p:txBody>
          <a:bodyPr/>
          <a:lstStyle/>
          <a:p>
            <a:fld id="{BAAAC38D-0552-4C82-B593-E6124DFADBE2}" type="datetime1">
              <a:rPr lang="en-US" smtClean="0"/>
              <a:t>11/1/2023</a:t>
            </a:fld>
            <a:endParaRPr lang="en-US" dirty="0"/>
          </a:p>
        </p:txBody>
      </p:sp>
      <p:sp>
        <p:nvSpPr>
          <p:cNvPr id="9" name="Footer Placeholder 8">
            <a:extLst>
              <a:ext uri="{FF2B5EF4-FFF2-40B4-BE49-F238E27FC236}">
                <a16:creationId xmlns:a16="http://schemas.microsoft.com/office/drawing/2014/main" id="{4690D34E-7EBD-44B2-83CA-4C126A18D7EF}"/>
              </a:ext>
            </a:extLst>
          </p:cNvPr>
          <p:cNvSpPr>
            <a:spLocks noGrp="1"/>
          </p:cNvSpPr>
          <p:nvPr>
            <p:ph type="ftr" sz="quarter" idx="11"/>
          </p:nvPr>
        </p:nvSpPr>
        <p:spPr>
          <a:xfrm>
            <a:off x="1097279" y="6446838"/>
            <a:ext cx="6818262" cy="365125"/>
          </a:xfrm>
          <a:prstGeom prst="rect">
            <a:avLst/>
          </a:prstGeom>
        </p:spPr>
        <p:txBody>
          <a:bodyPr/>
          <a:lstStyle/>
          <a:p>
            <a:endParaRPr lang="en-US" dirty="0"/>
          </a:p>
        </p:txBody>
      </p:sp>
      <p:sp>
        <p:nvSpPr>
          <p:cNvPr id="10" name="Slide Number Placeholder 9">
            <a:extLst>
              <a:ext uri="{FF2B5EF4-FFF2-40B4-BE49-F238E27FC236}">
                <a16:creationId xmlns:a16="http://schemas.microsoft.com/office/drawing/2014/main" id="{2AC511A1-9BBD-42DE-92FB-2AF44F8E97A9}"/>
              </a:ext>
            </a:extLst>
          </p:cNvPr>
          <p:cNvSpPr>
            <a:spLocks noGrp="1"/>
          </p:cNvSpPr>
          <p:nvPr>
            <p:ph type="sldNum" sz="quarter" idx="12"/>
          </p:nvPr>
        </p:nvSpPr>
        <p:spPr>
          <a:xfrm>
            <a:off x="10993582" y="6446838"/>
            <a:ext cx="780010" cy="365125"/>
          </a:xfrm>
          <a:prstGeom prst="rect">
            <a:avLst/>
          </a:prstGeom>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20323443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2057400"/>
            <a:ext cx="4639736" cy="736282"/>
          </a:xfrm>
          <a:prstGeom prst="rect">
            <a:avLst/>
          </a:prstGeo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958274"/>
            <a:ext cx="4639736" cy="2910821"/>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515944" y="2057400"/>
            <a:ext cx="4639736" cy="736282"/>
          </a:xfrm>
          <a:prstGeom prst="rect">
            <a:avLst/>
          </a:prstGeo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515944" y="2958273"/>
            <a:ext cx="4639736" cy="2910821"/>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a:extLst>
              <a:ext uri="{FF2B5EF4-FFF2-40B4-BE49-F238E27FC236}">
                <a16:creationId xmlns:a16="http://schemas.microsoft.com/office/drawing/2014/main" id="{8AF8A515-AA94-45D1-9223-5C2272618D85}"/>
              </a:ext>
            </a:extLst>
          </p:cNvPr>
          <p:cNvSpPr>
            <a:spLocks noGrp="1"/>
          </p:cNvSpPr>
          <p:nvPr>
            <p:ph type="dt" sz="half" idx="10"/>
          </p:nvPr>
        </p:nvSpPr>
        <p:spPr>
          <a:xfrm>
            <a:off x="8218426" y="6446838"/>
            <a:ext cx="2584850" cy="365125"/>
          </a:xfrm>
          <a:prstGeom prst="rect">
            <a:avLst/>
          </a:prstGeom>
        </p:spPr>
        <p:txBody>
          <a:bodyPr/>
          <a:lstStyle/>
          <a:p>
            <a:fld id="{D9DF0F1C-5577-4ACB-BB62-DF8F3C494C7E}" type="datetime1">
              <a:rPr lang="en-US" smtClean="0"/>
              <a:t>11/1/2023</a:t>
            </a:fld>
            <a:endParaRPr lang="en-US" dirty="0"/>
          </a:p>
        </p:txBody>
      </p:sp>
      <p:sp>
        <p:nvSpPr>
          <p:cNvPr id="11" name="Footer Placeholder 10">
            <a:extLst>
              <a:ext uri="{FF2B5EF4-FFF2-40B4-BE49-F238E27FC236}">
                <a16:creationId xmlns:a16="http://schemas.microsoft.com/office/drawing/2014/main" id="{D052F5BC-98E0-4D60-AD67-9547738B7DD4}"/>
              </a:ext>
            </a:extLst>
          </p:cNvPr>
          <p:cNvSpPr>
            <a:spLocks noGrp="1"/>
          </p:cNvSpPr>
          <p:nvPr>
            <p:ph type="ftr" sz="quarter" idx="11"/>
          </p:nvPr>
        </p:nvSpPr>
        <p:spPr>
          <a:xfrm>
            <a:off x="1097279" y="6446838"/>
            <a:ext cx="6818262" cy="365125"/>
          </a:xfrm>
          <a:prstGeom prst="rect">
            <a:avLst/>
          </a:prstGeom>
        </p:spPr>
        <p:txBody>
          <a:bodyPr/>
          <a:lstStyle/>
          <a:p>
            <a:endParaRPr lang="en-US" dirty="0"/>
          </a:p>
        </p:txBody>
      </p:sp>
      <p:sp>
        <p:nvSpPr>
          <p:cNvPr id="12" name="Slide Number Placeholder 11">
            <a:extLst>
              <a:ext uri="{FF2B5EF4-FFF2-40B4-BE49-F238E27FC236}">
                <a16:creationId xmlns:a16="http://schemas.microsoft.com/office/drawing/2014/main" id="{A38552DC-952E-41EA-AAAF-C2187523C0B0}"/>
              </a:ext>
            </a:extLst>
          </p:cNvPr>
          <p:cNvSpPr>
            <a:spLocks noGrp="1"/>
          </p:cNvSpPr>
          <p:nvPr>
            <p:ph type="sldNum" sz="quarter" idx="12"/>
          </p:nvPr>
        </p:nvSpPr>
        <p:spPr>
          <a:xfrm>
            <a:off x="10993582" y="6446838"/>
            <a:ext cx="780010" cy="365125"/>
          </a:xfrm>
          <a:prstGeom prst="rect">
            <a:avLst/>
          </a:prstGeom>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5724028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097280" y="286603"/>
            <a:ext cx="10058400" cy="1450757"/>
          </a:xfrm>
          <a:prstGeom prst="rect">
            <a:avLst/>
          </a:prstGeom>
        </p:spPr>
        <p:txBody>
          <a:bodyPr/>
          <a:lstStyle/>
          <a:p>
            <a:r>
              <a:rPr lang="en-US"/>
              <a:t>Click to edit Master title style</a:t>
            </a:r>
            <a:endParaRPr lang="en-US" dirty="0"/>
          </a:p>
        </p:txBody>
      </p:sp>
      <p:sp>
        <p:nvSpPr>
          <p:cNvPr id="6" name="Date Placeholder 5">
            <a:extLst>
              <a:ext uri="{FF2B5EF4-FFF2-40B4-BE49-F238E27FC236}">
                <a16:creationId xmlns:a16="http://schemas.microsoft.com/office/drawing/2014/main" id="{7392073F-158F-44A3-8913-917AFFC1BC20}"/>
              </a:ext>
            </a:extLst>
          </p:cNvPr>
          <p:cNvSpPr>
            <a:spLocks noGrp="1"/>
          </p:cNvSpPr>
          <p:nvPr>
            <p:ph type="dt" sz="half" idx="10"/>
          </p:nvPr>
        </p:nvSpPr>
        <p:spPr>
          <a:xfrm>
            <a:off x="8218426" y="6446838"/>
            <a:ext cx="2584850" cy="365125"/>
          </a:xfrm>
          <a:prstGeom prst="rect">
            <a:avLst/>
          </a:prstGeom>
        </p:spPr>
        <p:txBody>
          <a:bodyPr/>
          <a:lstStyle/>
          <a:p>
            <a:fld id="{1775B394-D9F9-4F0C-B15D-605F45CB9E9F}" type="datetime1">
              <a:rPr lang="en-US" smtClean="0"/>
              <a:t>11/1/2023</a:t>
            </a:fld>
            <a:endParaRPr lang="en-US" dirty="0"/>
          </a:p>
        </p:txBody>
      </p:sp>
      <p:sp>
        <p:nvSpPr>
          <p:cNvPr id="7" name="Footer Placeholder 6">
            <a:extLst>
              <a:ext uri="{FF2B5EF4-FFF2-40B4-BE49-F238E27FC236}">
                <a16:creationId xmlns:a16="http://schemas.microsoft.com/office/drawing/2014/main" id="{EED72207-24CA-42B7-A975-2F8E41CBA904}"/>
              </a:ext>
            </a:extLst>
          </p:cNvPr>
          <p:cNvSpPr>
            <a:spLocks noGrp="1"/>
          </p:cNvSpPr>
          <p:nvPr>
            <p:ph type="ftr" sz="quarter" idx="11"/>
          </p:nvPr>
        </p:nvSpPr>
        <p:spPr>
          <a:xfrm>
            <a:off x="1097279" y="6446838"/>
            <a:ext cx="6818262" cy="365125"/>
          </a:xfrm>
          <a:prstGeom prst="rect">
            <a:avLst/>
          </a:prstGeom>
        </p:spPr>
        <p:txBody>
          <a:bodyPr/>
          <a:lstStyle/>
          <a:p>
            <a:endParaRPr lang="en-US" dirty="0"/>
          </a:p>
        </p:txBody>
      </p:sp>
      <p:sp>
        <p:nvSpPr>
          <p:cNvPr id="8" name="Slide Number Placeholder 7">
            <a:extLst>
              <a:ext uri="{FF2B5EF4-FFF2-40B4-BE49-F238E27FC236}">
                <a16:creationId xmlns:a16="http://schemas.microsoft.com/office/drawing/2014/main" id="{D01080F2-251A-4B88-9A62-16F46D724F83}"/>
              </a:ext>
            </a:extLst>
          </p:cNvPr>
          <p:cNvSpPr>
            <a:spLocks noGrp="1"/>
          </p:cNvSpPr>
          <p:nvPr>
            <p:ph type="sldNum" sz="quarter" idx="12"/>
          </p:nvPr>
        </p:nvSpPr>
        <p:spPr>
          <a:xfrm>
            <a:off x="10993582" y="6446838"/>
            <a:ext cx="780010" cy="365125"/>
          </a:xfrm>
          <a:prstGeom prst="rect">
            <a:avLst/>
          </a:prstGeom>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3268204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43094CC-2A14-5132-B08D-2FF7326CC0E4}"/>
              </a:ext>
            </a:extLst>
          </p:cNvPr>
          <p:cNvGrpSpPr/>
          <p:nvPr userDrawn="1"/>
        </p:nvGrpSpPr>
        <p:grpSpPr>
          <a:xfrm>
            <a:off x="10908956" y="4679797"/>
            <a:ext cx="1279421" cy="2178203"/>
            <a:chOff x="10518671" y="3653678"/>
            <a:chExt cx="1733550" cy="3037531"/>
          </a:xfrm>
        </p:grpSpPr>
        <p:grpSp>
          <p:nvGrpSpPr>
            <p:cNvPr id="7" name="Graphic 14" descr="A mug filled with office supplies">
              <a:extLst>
                <a:ext uri="{FF2B5EF4-FFF2-40B4-BE49-F238E27FC236}">
                  <a16:creationId xmlns:a16="http://schemas.microsoft.com/office/drawing/2014/main" id="{325A5A88-E27E-0A75-4896-D027C6371AF1}"/>
                </a:ext>
              </a:extLst>
            </p:cNvPr>
            <p:cNvGrpSpPr/>
            <p:nvPr/>
          </p:nvGrpSpPr>
          <p:grpSpPr>
            <a:xfrm>
              <a:off x="10889650" y="3653678"/>
              <a:ext cx="143379" cy="2484129"/>
              <a:chOff x="10889650" y="3653678"/>
              <a:chExt cx="143379" cy="2484129"/>
            </a:xfrm>
          </p:grpSpPr>
          <p:sp>
            <p:nvSpPr>
              <p:cNvPr id="86" name="Freeform: Shape 85">
                <a:extLst>
                  <a:ext uri="{FF2B5EF4-FFF2-40B4-BE49-F238E27FC236}">
                    <a16:creationId xmlns:a16="http://schemas.microsoft.com/office/drawing/2014/main" id="{3EF3C8A6-B0AA-6980-EB07-9135C3546304}"/>
                  </a:ext>
                </a:extLst>
              </p:cNvPr>
              <p:cNvSpPr/>
              <p:nvPr/>
            </p:nvSpPr>
            <p:spPr>
              <a:xfrm>
                <a:off x="10889650" y="3908557"/>
                <a:ext cx="143370" cy="1960635"/>
              </a:xfrm>
              <a:custGeom>
                <a:avLst/>
                <a:gdLst>
                  <a:gd name="connsiteX0" fmla="*/ 143370 w 143370"/>
                  <a:gd name="connsiteY0" fmla="*/ 1927355 h 1960635"/>
                  <a:gd name="connsiteX1" fmla="*/ 71618 w 143370"/>
                  <a:gd name="connsiteY1" fmla="*/ 1960636 h 1960635"/>
                  <a:gd name="connsiteX2" fmla="*/ 0 w 143370"/>
                  <a:gd name="connsiteY2" fmla="*/ 1927355 h 1960635"/>
                  <a:gd name="connsiteX3" fmla="*/ 0 w 143370"/>
                  <a:gd name="connsiteY3" fmla="*/ 95 h 1960635"/>
                  <a:gd name="connsiteX4" fmla="*/ 95 w 143370"/>
                  <a:gd name="connsiteY4" fmla="*/ 0 h 1960635"/>
                  <a:gd name="connsiteX5" fmla="*/ 143275 w 143370"/>
                  <a:gd name="connsiteY5" fmla="*/ 0 h 1960635"/>
                  <a:gd name="connsiteX6" fmla="*/ 143370 w 143370"/>
                  <a:gd name="connsiteY6" fmla="*/ 95 h 1960635"/>
                  <a:gd name="connsiteX7" fmla="*/ 143370 w 143370"/>
                  <a:gd name="connsiteY7" fmla="*/ 1927355 h 19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370" h="1960635">
                    <a:moveTo>
                      <a:pt x="143370" y="1927355"/>
                    </a:moveTo>
                    <a:cubicBezTo>
                      <a:pt x="143370" y="1927355"/>
                      <a:pt x="118605" y="1960636"/>
                      <a:pt x="71618" y="1960636"/>
                    </a:cubicBezTo>
                    <a:cubicBezTo>
                      <a:pt x="24632" y="1960636"/>
                      <a:pt x="0" y="1927355"/>
                      <a:pt x="0" y="1927355"/>
                    </a:cubicBezTo>
                    <a:lnTo>
                      <a:pt x="0" y="95"/>
                    </a:lnTo>
                    <a:cubicBezTo>
                      <a:pt x="0" y="38"/>
                      <a:pt x="38" y="0"/>
                      <a:pt x="95" y="0"/>
                    </a:cubicBezTo>
                    <a:lnTo>
                      <a:pt x="143275" y="0"/>
                    </a:lnTo>
                    <a:cubicBezTo>
                      <a:pt x="143332" y="0"/>
                      <a:pt x="143370" y="38"/>
                      <a:pt x="143370" y="95"/>
                    </a:cubicBezTo>
                    <a:lnTo>
                      <a:pt x="143370" y="1927355"/>
                    </a:lnTo>
                    <a:close/>
                  </a:path>
                </a:pathLst>
              </a:custGeom>
              <a:solidFill>
                <a:srgbClr val="5B9DA9"/>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4B92AFC3-9858-77A7-A890-B8E69ABD1793}"/>
                  </a:ext>
                </a:extLst>
              </p:cNvPr>
              <p:cNvSpPr/>
              <p:nvPr/>
            </p:nvSpPr>
            <p:spPr>
              <a:xfrm>
                <a:off x="10905576" y="6018497"/>
                <a:ext cx="111509" cy="119310"/>
              </a:xfrm>
              <a:custGeom>
                <a:avLst/>
                <a:gdLst>
                  <a:gd name="connsiteX0" fmla="*/ 0 w 111509"/>
                  <a:gd name="connsiteY0" fmla="*/ 0 h 119310"/>
                  <a:gd name="connsiteX1" fmla="*/ 111509 w 111509"/>
                  <a:gd name="connsiteY1" fmla="*/ 0 h 119310"/>
                  <a:gd name="connsiteX2" fmla="*/ 111509 w 111509"/>
                  <a:gd name="connsiteY2" fmla="*/ 119310 h 119310"/>
                  <a:gd name="connsiteX3" fmla="*/ 0 w 111509"/>
                  <a:gd name="connsiteY3" fmla="*/ 119310 h 119310"/>
                </a:gdLst>
                <a:ahLst/>
                <a:cxnLst>
                  <a:cxn ang="0">
                    <a:pos x="connsiteX0" y="connsiteY0"/>
                  </a:cxn>
                  <a:cxn ang="0">
                    <a:pos x="connsiteX1" y="connsiteY1"/>
                  </a:cxn>
                  <a:cxn ang="0">
                    <a:pos x="connsiteX2" y="connsiteY2"/>
                  </a:cxn>
                  <a:cxn ang="0">
                    <a:pos x="connsiteX3" y="connsiteY3"/>
                  </a:cxn>
                </a:cxnLst>
                <a:rect l="l" t="t" r="r" b="b"/>
                <a:pathLst>
                  <a:path w="111509" h="119310">
                    <a:moveTo>
                      <a:pt x="0" y="0"/>
                    </a:moveTo>
                    <a:lnTo>
                      <a:pt x="111509" y="0"/>
                    </a:lnTo>
                    <a:lnTo>
                      <a:pt x="111509" y="119310"/>
                    </a:lnTo>
                    <a:lnTo>
                      <a:pt x="0" y="119310"/>
                    </a:lnTo>
                    <a:close/>
                  </a:path>
                </a:pathLst>
              </a:custGeom>
              <a:solidFill>
                <a:srgbClr val="5B9DA9"/>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D3135F4-0240-1445-7022-958E19833B01}"/>
                  </a:ext>
                </a:extLst>
              </p:cNvPr>
              <p:cNvSpPr/>
              <p:nvPr/>
            </p:nvSpPr>
            <p:spPr>
              <a:xfrm>
                <a:off x="10889650" y="5835826"/>
                <a:ext cx="143370" cy="230400"/>
              </a:xfrm>
              <a:custGeom>
                <a:avLst/>
                <a:gdLst>
                  <a:gd name="connsiteX0" fmla="*/ 0 w 143370"/>
                  <a:gd name="connsiteY0" fmla="*/ 0 h 230400"/>
                  <a:gd name="connsiteX1" fmla="*/ 143370 w 143370"/>
                  <a:gd name="connsiteY1" fmla="*/ 0 h 230400"/>
                  <a:gd name="connsiteX2" fmla="*/ 143370 w 143370"/>
                  <a:gd name="connsiteY2" fmla="*/ 230400 h 230400"/>
                  <a:gd name="connsiteX3" fmla="*/ 0 w 143370"/>
                  <a:gd name="connsiteY3" fmla="*/ 230400 h 230400"/>
                </a:gdLst>
                <a:ahLst/>
                <a:cxnLst>
                  <a:cxn ang="0">
                    <a:pos x="connsiteX0" y="connsiteY0"/>
                  </a:cxn>
                  <a:cxn ang="0">
                    <a:pos x="connsiteX1" y="connsiteY1"/>
                  </a:cxn>
                  <a:cxn ang="0">
                    <a:pos x="connsiteX2" y="connsiteY2"/>
                  </a:cxn>
                  <a:cxn ang="0">
                    <a:pos x="connsiteX3" y="connsiteY3"/>
                  </a:cxn>
                </a:cxnLst>
                <a:rect l="l" t="t" r="r" b="b"/>
                <a:pathLst>
                  <a:path w="143370" h="230400">
                    <a:moveTo>
                      <a:pt x="0" y="0"/>
                    </a:moveTo>
                    <a:lnTo>
                      <a:pt x="143370" y="0"/>
                    </a:lnTo>
                    <a:lnTo>
                      <a:pt x="143370" y="230400"/>
                    </a:lnTo>
                    <a:lnTo>
                      <a:pt x="0" y="230400"/>
                    </a:lnTo>
                    <a:close/>
                  </a:path>
                </a:pathLst>
              </a:custGeom>
              <a:solidFill>
                <a:srgbClr val="D2D2D2"/>
              </a:solidFill>
              <a:ln w="9525" cap="flat">
                <a:noFill/>
                <a:prstDash val="solid"/>
                <a:miter/>
              </a:ln>
            </p:spPr>
            <p:txBody>
              <a:bodyPr rtlCol="0" anchor="ctr"/>
              <a:lstStyle/>
              <a:p>
                <a:endParaRPr lang="en-US"/>
              </a:p>
            </p:txBody>
          </p:sp>
          <p:grpSp>
            <p:nvGrpSpPr>
              <p:cNvPr id="89" name="Graphic 14" descr="A mug filled with office supplies">
                <a:extLst>
                  <a:ext uri="{FF2B5EF4-FFF2-40B4-BE49-F238E27FC236}">
                    <a16:creationId xmlns:a16="http://schemas.microsoft.com/office/drawing/2014/main" id="{BC0028E4-36BB-7662-46C3-62FC790A0541}"/>
                  </a:ext>
                </a:extLst>
              </p:cNvPr>
              <p:cNvGrpSpPr/>
              <p:nvPr/>
            </p:nvGrpSpPr>
            <p:grpSpPr>
              <a:xfrm>
                <a:off x="10889660" y="3653678"/>
                <a:ext cx="143370" cy="290722"/>
                <a:chOff x="10889660" y="3653678"/>
                <a:chExt cx="143370" cy="290722"/>
              </a:xfrm>
            </p:grpSpPr>
            <p:sp>
              <p:nvSpPr>
                <p:cNvPr id="90" name="Freeform: Shape 89">
                  <a:extLst>
                    <a:ext uri="{FF2B5EF4-FFF2-40B4-BE49-F238E27FC236}">
                      <a16:creationId xmlns:a16="http://schemas.microsoft.com/office/drawing/2014/main" id="{C42F53FF-C7C7-EADF-E19D-FC9860E52635}"/>
                    </a:ext>
                  </a:extLst>
                </p:cNvPr>
                <p:cNvSpPr/>
                <p:nvPr/>
              </p:nvSpPr>
              <p:spPr>
                <a:xfrm>
                  <a:off x="10941171" y="3653678"/>
                  <a:ext cx="40319" cy="86039"/>
                </a:xfrm>
                <a:custGeom>
                  <a:avLst/>
                  <a:gdLst>
                    <a:gd name="connsiteX0" fmla="*/ 20164 w 40319"/>
                    <a:gd name="connsiteY0" fmla="*/ 0 h 86039"/>
                    <a:gd name="connsiteX1" fmla="*/ 0 w 40319"/>
                    <a:gd name="connsiteY1" fmla="*/ 71685 h 86039"/>
                    <a:gd name="connsiteX2" fmla="*/ 20088 w 40319"/>
                    <a:gd name="connsiteY2" fmla="*/ 86039 h 86039"/>
                    <a:gd name="connsiteX3" fmla="*/ 40319 w 40319"/>
                    <a:gd name="connsiteY3" fmla="*/ 71685 h 86039"/>
                    <a:gd name="connsiteX4" fmla="*/ 20164 w 40319"/>
                    <a:gd name="connsiteY4" fmla="*/ 0 h 8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9" h="86039">
                      <a:moveTo>
                        <a:pt x="20164" y="0"/>
                      </a:moveTo>
                      <a:lnTo>
                        <a:pt x="0" y="71685"/>
                      </a:lnTo>
                      <a:cubicBezTo>
                        <a:pt x="0" y="71685"/>
                        <a:pt x="4220" y="86039"/>
                        <a:pt x="20088" y="86039"/>
                      </a:cubicBezTo>
                      <a:cubicBezTo>
                        <a:pt x="35966" y="86039"/>
                        <a:pt x="40319" y="71685"/>
                        <a:pt x="40319" y="71685"/>
                      </a:cubicBezTo>
                      <a:lnTo>
                        <a:pt x="20164" y="0"/>
                      </a:lnTo>
                      <a:close/>
                    </a:path>
                  </a:pathLst>
                </a:custGeom>
                <a:solidFill>
                  <a:srgbClr val="505050"/>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350975E-9BBA-547A-543E-BE45443FE96E}"/>
                    </a:ext>
                  </a:extLst>
                </p:cNvPr>
                <p:cNvSpPr/>
                <p:nvPr/>
              </p:nvSpPr>
              <p:spPr>
                <a:xfrm>
                  <a:off x="10889660" y="3725363"/>
                  <a:ext cx="143370" cy="219036"/>
                </a:xfrm>
                <a:custGeom>
                  <a:avLst/>
                  <a:gdLst>
                    <a:gd name="connsiteX0" fmla="*/ 91840 w 143370"/>
                    <a:gd name="connsiteY0" fmla="*/ 0 h 219036"/>
                    <a:gd name="connsiteX1" fmla="*/ 51521 w 143370"/>
                    <a:gd name="connsiteY1" fmla="*/ 0 h 219036"/>
                    <a:gd name="connsiteX2" fmla="*/ 0 w 143370"/>
                    <a:gd name="connsiteY2" fmla="*/ 183194 h 219036"/>
                    <a:gd name="connsiteX3" fmla="*/ 35843 w 143370"/>
                    <a:gd name="connsiteY3" fmla="*/ 219037 h 219036"/>
                    <a:gd name="connsiteX4" fmla="*/ 71647 w 143370"/>
                    <a:gd name="connsiteY4" fmla="*/ 184861 h 219036"/>
                    <a:gd name="connsiteX5" fmla="*/ 71723 w 143370"/>
                    <a:gd name="connsiteY5" fmla="*/ 184861 h 219036"/>
                    <a:gd name="connsiteX6" fmla="*/ 107528 w 143370"/>
                    <a:gd name="connsiteY6" fmla="*/ 219037 h 219036"/>
                    <a:gd name="connsiteX7" fmla="*/ 143370 w 143370"/>
                    <a:gd name="connsiteY7" fmla="*/ 183194 h 219036"/>
                    <a:gd name="connsiteX8" fmla="*/ 91840 w 143370"/>
                    <a:gd name="connsiteY8" fmla="*/ 0 h 21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70" h="219036">
                      <a:moveTo>
                        <a:pt x="91840" y="0"/>
                      </a:moveTo>
                      <a:lnTo>
                        <a:pt x="51521" y="0"/>
                      </a:lnTo>
                      <a:lnTo>
                        <a:pt x="0" y="183194"/>
                      </a:lnTo>
                      <a:cubicBezTo>
                        <a:pt x="0" y="202987"/>
                        <a:pt x="16050" y="219037"/>
                        <a:pt x="35843" y="219037"/>
                      </a:cubicBezTo>
                      <a:cubicBezTo>
                        <a:pt x="55083" y="219037"/>
                        <a:pt x="70780" y="203883"/>
                        <a:pt x="71647" y="184861"/>
                      </a:cubicBezTo>
                      <a:cubicBezTo>
                        <a:pt x="71685" y="183956"/>
                        <a:pt x="71685" y="183956"/>
                        <a:pt x="71723" y="184861"/>
                      </a:cubicBezTo>
                      <a:cubicBezTo>
                        <a:pt x="72590" y="203883"/>
                        <a:pt x="88287" y="219037"/>
                        <a:pt x="107528" y="219037"/>
                      </a:cubicBezTo>
                      <a:cubicBezTo>
                        <a:pt x="127321" y="219037"/>
                        <a:pt x="143370" y="202987"/>
                        <a:pt x="143370" y="183194"/>
                      </a:cubicBezTo>
                      <a:lnTo>
                        <a:pt x="91840" y="0"/>
                      </a:lnTo>
                      <a:close/>
                    </a:path>
                  </a:pathLst>
                </a:custGeom>
                <a:solidFill>
                  <a:srgbClr val="E6E6E6"/>
                </a:solidFill>
                <a:ln w="9525" cap="flat">
                  <a:noFill/>
                  <a:prstDash val="solid"/>
                  <a:miter/>
                </a:ln>
              </p:spPr>
              <p:txBody>
                <a:bodyPr rtlCol="0" anchor="ctr"/>
                <a:lstStyle/>
                <a:p>
                  <a:endParaRPr lang="en-US"/>
                </a:p>
              </p:txBody>
            </p:sp>
          </p:grpSp>
        </p:grpSp>
        <p:grpSp>
          <p:nvGrpSpPr>
            <p:cNvPr id="8" name="Graphic 14" descr="A mug filled with office supplies">
              <a:extLst>
                <a:ext uri="{FF2B5EF4-FFF2-40B4-BE49-F238E27FC236}">
                  <a16:creationId xmlns:a16="http://schemas.microsoft.com/office/drawing/2014/main" id="{59DACB7F-8DDC-1773-EA3B-38C4ABFDE04D}"/>
                </a:ext>
              </a:extLst>
            </p:cNvPr>
            <p:cNvGrpSpPr/>
            <p:nvPr/>
          </p:nvGrpSpPr>
          <p:grpSpPr>
            <a:xfrm>
              <a:off x="10916996" y="3794905"/>
              <a:ext cx="1163707" cy="2604354"/>
              <a:chOff x="10916996" y="3794905"/>
              <a:chExt cx="1163707" cy="2604354"/>
            </a:xfrm>
          </p:grpSpPr>
          <p:sp>
            <p:nvSpPr>
              <p:cNvPr id="25" name="Freeform: Shape 24">
                <a:extLst>
                  <a:ext uri="{FF2B5EF4-FFF2-40B4-BE49-F238E27FC236}">
                    <a16:creationId xmlns:a16="http://schemas.microsoft.com/office/drawing/2014/main" id="{81B74079-0820-EA76-FF96-7C755D7691A8}"/>
                  </a:ext>
                </a:extLst>
              </p:cNvPr>
              <p:cNvSpPr/>
              <p:nvPr/>
            </p:nvSpPr>
            <p:spPr>
              <a:xfrm>
                <a:off x="10916996" y="3794905"/>
                <a:ext cx="1163707" cy="2604354"/>
              </a:xfrm>
              <a:custGeom>
                <a:avLst/>
                <a:gdLst>
                  <a:gd name="connsiteX0" fmla="*/ 669617 w 1163707"/>
                  <a:gd name="connsiteY0" fmla="*/ 0 h 2604354"/>
                  <a:gd name="connsiteX1" fmla="*/ 0 w 1163707"/>
                  <a:gd name="connsiteY1" fmla="*/ 2470433 h 2604354"/>
                  <a:gd name="connsiteX2" fmla="*/ 494081 w 1163707"/>
                  <a:gd name="connsiteY2" fmla="*/ 2604354 h 2604354"/>
                  <a:gd name="connsiteX3" fmla="*/ 1163708 w 1163707"/>
                  <a:gd name="connsiteY3" fmla="*/ 133921 h 2604354"/>
                  <a:gd name="connsiteX4" fmla="*/ 669617 w 1163707"/>
                  <a:gd name="connsiteY4" fmla="*/ 0 h 2604354"/>
                  <a:gd name="connsiteX5" fmla="*/ 865984 w 1163707"/>
                  <a:gd name="connsiteY5" fmla="*/ 229743 h 2604354"/>
                  <a:gd name="connsiteX6" fmla="*/ 832971 w 1163707"/>
                  <a:gd name="connsiteY6" fmla="*/ 172174 h 2604354"/>
                  <a:gd name="connsiteX7" fmla="*/ 890540 w 1163707"/>
                  <a:gd name="connsiteY7" fmla="*/ 139160 h 2604354"/>
                  <a:gd name="connsiteX8" fmla="*/ 923554 w 1163707"/>
                  <a:gd name="connsiteY8" fmla="*/ 196729 h 2604354"/>
                  <a:gd name="connsiteX9" fmla="*/ 865984 w 1163707"/>
                  <a:gd name="connsiteY9" fmla="*/ 229743 h 260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707" h="2604354">
                    <a:moveTo>
                      <a:pt x="669617" y="0"/>
                    </a:moveTo>
                    <a:lnTo>
                      <a:pt x="0" y="2470433"/>
                    </a:lnTo>
                    <a:lnTo>
                      <a:pt x="494081" y="2604354"/>
                    </a:lnTo>
                    <a:lnTo>
                      <a:pt x="1163708" y="133921"/>
                    </a:lnTo>
                    <a:lnTo>
                      <a:pt x="669617" y="0"/>
                    </a:lnTo>
                    <a:close/>
                    <a:moveTo>
                      <a:pt x="865984" y="229743"/>
                    </a:moveTo>
                    <a:cubicBezTo>
                      <a:pt x="840972" y="222961"/>
                      <a:pt x="826189" y="197187"/>
                      <a:pt x="832971" y="172174"/>
                    </a:cubicBezTo>
                    <a:cubicBezTo>
                      <a:pt x="839753" y="147161"/>
                      <a:pt x="865527" y="132378"/>
                      <a:pt x="890540" y="139160"/>
                    </a:cubicBezTo>
                    <a:cubicBezTo>
                      <a:pt x="915553" y="145942"/>
                      <a:pt x="930335" y="171717"/>
                      <a:pt x="923554" y="196729"/>
                    </a:cubicBezTo>
                    <a:cubicBezTo>
                      <a:pt x="916772" y="221742"/>
                      <a:pt x="890997" y="236525"/>
                      <a:pt x="865984" y="229743"/>
                    </a:cubicBezTo>
                    <a:close/>
                  </a:path>
                </a:pathLst>
              </a:custGeom>
              <a:solidFill>
                <a:srgbClr val="192953"/>
              </a:solidFill>
              <a:ln w="9525" cap="flat">
                <a:solidFill>
                  <a:schemeClr val="bg1"/>
                </a:solidFill>
                <a:prstDash val="solid"/>
                <a:miter/>
              </a:ln>
            </p:spPr>
            <p:txBody>
              <a:bodyPr rtlCol="0" anchor="ctr"/>
              <a:lstStyle/>
              <a:p>
                <a:endParaRPr lang="en-US"/>
              </a:p>
            </p:txBody>
          </p:sp>
          <p:grpSp>
            <p:nvGrpSpPr>
              <p:cNvPr id="26" name="Graphic 14" descr="A mug filled with office supplies">
                <a:extLst>
                  <a:ext uri="{FF2B5EF4-FFF2-40B4-BE49-F238E27FC236}">
                    <a16:creationId xmlns:a16="http://schemas.microsoft.com/office/drawing/2014/main" id="{8DA6DAC4-FB59-5CA4-F84A-467C7C5F074D}"/>
                  </a:ext>
                </a:extLst>
              </p:cNvPr>
              <p:cNvGrpSpPr/>
              <p:nvPr/>
            </p:nvGrpSpPr>
            <p:grpSpPr>
              <a:xfrm>
                <a:off x="11322912" y="3944977"/>
                <a:ext cx="748007" cy="2417350"/>
                <a:chOff x="11322912" y="3944977"/>
                <a:chExt cx="748007" cy="2417350"/>
              </a:xfrm>
              <a:solidFill>
                <a:srgbClr val="D2D2D2"/>
              </a:solidFill>
            </p:grpSpPr>
            <p:sp>
              <p:nvSpPr>
                <p:cNvPr id="27" name="Freeform: Shape 26">
                  <a:extLst>
                    <a:ext uri="{FF2B5EF4-FFF2-40B4-BE49-F238E27FC236}">
                      <a16:creationId xmlns:a16="http://schemas.microsoft.com/office/drawing/2014/main" id="{6AA7E86B-747C-6DB3-2C03-566C9AD18C7A}"/>
                    </a:ext>
                  </a:extLst>
                </p:cNvPr>
                <p:cNvSpPr/>
                <p:nvPr/>
              </p:nvSpPr>
              <p:spPr>
                <a:xfrm rot="-4490120">
                  <a:off x="12027852" y="392122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0D96CC5-E07E-48F0-C75D-E6DB18D5B492}"/>
                    </a:ext>
                  </a:extLst>
                </p:cNvPr>
                <p:cNvSpPr/>
                <p:nvPr/>
              </p:nvSpPr>
              <p:spPr>
                <a:xfrm rot="-4490120">
                  <a:off x="12016691" y="396239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335EF9B-4378-4BC1-A042-E84050C3C8E8}"/>
                    </a:ext>
                  </a:extLst>
                </p:cNvPr>
                <p:cNvSpPr/>
                <p:nvPr/>
              </p:nvSpPr>
              <p:spPr>
                <a:xfrm rot="-4490120">
                  <a:off x="12005537" y="400356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85C3DA1-3137-5657-B183-23A94E33C51F}"/>
                    </a:ext>
                  </a:extLst>
                </p:cNvPr>
                <p:cNvSpPr/>
                <p:nvPr/>
              </p:nvSpPr>
              <p:spPr>
                <a:xfrm rot="-4490120">
                  <a:off x="11965550" y="400707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16FE9ED-93E7-FA9C-704D-091C5710E1B7}"/>
                    </a:ext>
                  </a:extLst>
                </p:cNvPr>
                <p:cNvSpPr/>
                <p:nvPr/>
              </p:nvSpPr>
              <p:spPr>
                <a:xfrm rot="-4490120">
                  <a:off x="11983213" y="408591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7A765DC1-7055-9808-425C-D062ABF56A76}"/>
                    </a:ext>
                  </a:extLst>
                </p:cNvPr>
                <p:cNvSpPr/>
                <p:nvPr/>
              </p:nvSpPr>
              <p:spPr>
                <a:xfrm rot="-4490120">
                  <a:off x="11972057" y="412708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F2753B34-CE44-F869-E260-7031541AA5FE}"/>
                    </a:ext>
                  </a:extLst>
                </p:cNvPr>
                <p:cNvSpPr/>
                <p:nvPr/>
              </p:nvSpPr>
              <p:spPr>
                <a:xfrm rot="-4490120">
                  <a:off x="11960897" y="416826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0A7738A-941A-497E-E135-7EDD2ED0CA13}"/>
                    </a:ext>
                  </a:extLst>
                </p:cNvPr>
                <p:cNvSpPr/>
                <p:nvPr/>
              </p:nvSpPr>
              <p:spPr>
                <a:xfrm rot="-4490120">
                  <a:off x="11920914" y="417176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32270D0-284A-F7D1-385F-64ED97B298F8}"/>
                    </a:ext>
                  </a:extLst>
                </p:cNvPr>
                <p:cNvSpPr/>
                <p:nvPr/>
              </p:nvSpPr>
              <p:spPr>
                <a:xfrm rot="-4490120">
                  <a:off x="11938579" y="425061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3C60181-D519-A60A-AFDF-1AD420740374}"/>
                    </a:ext>
                  </a:extLst>
                </p:cNvPr>
                <p:cNvSpPr/>
                <p:nvPr/>
              </p:nvSpPr>
              <p:spPr>
                <a:xfrm rot="-4490120">
                  <a:off x="11927419" y="429178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5635F7F7-101D-ACCB-73A3-AB725BE79C31}"/>
                    </a:ext>
                  </a:extLst>
                </p:cNvPr>
                <p:cNvSpPr/>
                <p:nvPr/>
              </p:nvSpPr>
              <p:spPr>
                <a:xfrm rot="-4490120">
                  <a:off x="11916255" y="43329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839173C-063B-7342-2D41-DBC33A085471}"/>
                    </a:ext>
                  </a:extLst>
                </p:cNvPr>
                <p:cNvSpPr/>
                <p:nvPr/>
              </p:nvSpPr>
              <p:spPr>
                <a:xfrm rot="-4490120">
                  <a:off x="11876282" y="433645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C04AD6D6-076E-97AA-C8A5-FFD2E42AE096}"/>
                    </a:ext>
                  </a:extLst>
                </p:cNvPr>
                <p:cNvSpPr/>
                <p:nvPr/>
              </p:nvSpPr>
              <p:spPr>
                <a:xfrm rot="-4490120">
                  <a:off x="11893941" y="441530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DA5E9E9-800D-2DFF-DCE9-975A461D2FD1}"/>
                    </a:ext>
                  </a:extLst>
                </p:cNvPr>
                <p:cNvSpPr/>
                <p:nvPr/>
              </p:nvSpPr>
              <p:spPr>
                <a:xfrm rot="-4490120">
                  <a:off x="11882785" y="445648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F56AC4E-8761-D7D5-548D-4FAA2DEABFFA}"/>
                    </a:ext>
                  </a:extLst>
                </p:cNvPr>
                <p:cNvSpPr/>
                <p:nvPr/>
              </p:nvSpPr>
              <p:spPr>
                <a:xfrm rot="-4490120">
                  <a:off x="11871628" y="449765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5CB6B2EB-E427-96D7-C793-DC06B41E0F39}"/>
                    </a:ext>
                  </a:extLst>
                </p:cNvPr>
                <p:cNvSpPr/>
                <p:nvPr/>
              </p:nvSpPr>
              <p:spPr>
                <a:xfrm rot="-4490120">
                  <a:off x="11831643" y="450115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CA020C7-666D-38A6-6FAB-0AACCCA8DF1A}"/>
                    </a:ext>
                  </a:extLst>
                </p:cNvPr>
                <p:cNvSpPr/>
                <p:nvPr/>
              </p:nvSpPr>
              <p:spPr>
                <a:xfrm rot="-4490120">
                  <a:off x="11849308" y="457999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A135FBDB-4426-B6D5-3259-CC664C56E9DB}"/>
                    </a:ext>
                  </a:extLst>
                </p:cNvPr>
                <p:cNvSpPr/>
                <p:nvPr/>
              </p:nvSpPr>
              <p:spPr>
                <a:xfrm rot="-4490120">
                  <a:off x="11838150" y="462116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ED627EBF-A6D8-5528-1A00-3942D4868712}"/>
                    </a:ext>
                  </a:extLst>
                </p:cNvPr>
                <p:cNvSpPr/>
                <p:nvPr/>
              </p:nvSpPr>
              <p:spPr>
                <a:xfrm rot="-4490120">
                  <a:off x="11826985" y="466234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65F321DA-0047-8DBD-2845-4E7F522EF0C2}"/>
                    </a:ext>
                  </a:extLst>
                </p:cNvPr>
                <p:cNvSpPr/>
                <p:nvPr/>
              </p:nvSpPr>
              <p:spPr>
                <a:xfrm rot="-4490120">
                  <a:off x="11787001" y="4665847"/>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C340315-3238-3BD0-CBF2-2C1B52783D83}"/>
                    </a:ext>
                  </a:extLst>
                </p:cNvPr>
                <p:cNvSpPr/>
                <p:nvPr/>
              </p:nvSpPr>
              <p:spPr>
                <a:xfrm rot="-4490120">
                  <a:off x="11804669" y="474469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CDAC65D-8249-299A-A9B3-AB4701030702}"/>
                    </a:ext>
                  </a:extLst>
                </p:cNvPr>
                <p:cNvSpPr/>
                <p:nvPr/>
              </p:nvSpPr>
              <p:spPr>
                <a:xfrm rot="-4490120">
                  <a:off x="11793508" y="47858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5B79612-B4C0-A9EB-F8C0-5B442F57FFD3}"/>
                    </a:ext>
                  </a:extLst>
                </p:cNvPr>
                <p:cNvSpPr/>
                <p:nvPr/>
              </p:nvSpPr>
              <p:spPr>
                <a:xfrm rot="-4490120">
                  <a:off x="11782347" y="482704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EB66EE1A-322D-27DA-8200-74A02AB22C1F}"/>
                    </a:ext>
                  </a:extLst>
                </p:cNvPr>
                <p:cNvSpPr/>
                <p:nvPr/>
              </p:nvSpPr>
              <p:spPr>
                <a:xfrm rot="-4490120">
                  <a:off x="11742371" y="4830548"/>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BB6E639-B20C-C64B-8EB1-5D4495542A1A}"/>
                    </a:ext>
                  </a:extLst>
                </p:cNvPr>
                <p:cNvSpPr/>
                <p:nvPr/>
              </p:nvSpPr>
              <p:spPr>
                <a:xfrm rot="-4490120">
                  <a:off x="11760030" y="490938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8B8A3D1D-EE47-5568-6BD7-B79D66133315}"/>
                    </a:ext>
                  </a:extLst>
                </p:cNvPr>
                <p:cNvSpPr/>
                <p:nvPr/>
              </p:nvSpPr>
              <p:spPr>
                <a:xfrm rot="-4490120">
                  <a:off x="11748869" y="495056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D9F614EB-5EE5-0983-CDB1-DBEC15F1108C}"/>
                    </a:ext>
                  </a:extLst>
                </p:cNvPr>
                <p:cNvSpPr/>
                <p:nvPr/>
              </p:nvSpPr>
              <p:spPr>
                <a:xfrm rot="-4490120">
                  <a:off x="11737714" y="499173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FAEB643-3045-F697-9948-BA28C2BE48F9}"/>
                    </a:ext>
                  </a:extLst>
                </p:cNvPr>
                <p:cNvSpPr/>
                <p:nvPr/>
              </p:nvSpPr>
              <p:spPr>
                <a:xfrm rot="-4490120">
                  <a:off x="11697663" y="499514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62EAF7F-735D-9D5B-E270-65989567CCBD}"/>
                    </a:ext>
                  </a:extLst>
                </p:cNvPr>
                <p:cNvSpPr/>
                <p:nvPr/>
              </p:nvSpPr>
              <p:spPr>
                <a:xfrm rot="-4490120">
                  <a:off x="11715392" y="507408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C63459A-6A02-AF2F-DB52-DA8E8872523A}"/>
                    </a:ext>
                  </a:extLst>
                </p:cNvPr>
                <p:cNvSpPr/>
                <p:nvPr/>
              </p:nvSpPr>
              <p:spPr>
                <a:xfrm rot="-4490120">
                  <a:off x="11704237" y="51152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B8941D7-4F5C-4B28-0507-6F62906AAEEF}"/>
                    </a:ext>
                  </a:extLst>
                </p:cNvPr>
                <p:cNvSpPr/>
                <p:nvPr/>
              </p:nvSpPr>
              <p:spPr>
                <a:xfrm rot="-4490120">
                  <a:off x="11693076" y="51564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7793874D-B8F9-7F2C-A2C1-162D4E7D2991}"/>
                    </a:ext>
                  </a:extLst>
                </p:cNvPr>
                <p:cNvSpPr/>
                <p:nvPr/>
              </p:nvSpPr>
              <p:spPr>
                <a:xfrm rot="-4490120">
                  <a:off x="11653094" y="5159924"/>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F853FC95-23B1-3747-AED4-9C92A864582F}"/>
                    </a:ext>
                  </a:extLst>
                </p:cNvPr>
                <p:cNvSpPr/>
                <p:nvPr/>
              </p:nvSpPr>
              <p:spPr>
                <a:xfrm rot="-4490120">
                  <a:off x="11670759" y="523878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FF56172-D661-6F7E-9B7E-1C8F6C147A53}"/>
                    </a:ext>
                  </a:extLst>
                </p:cNvPr>
                <p:cNvSpPr/>
                <p:nvPr/>
              </p:nvSpPr>
              <p:spPr>
                <a:xfrm rot="-4490120">
                  <a:off x="11659598" y="527995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FF1D859-744F-F0CA-5F79-BCB4DD44CA65}"/>
                    </a:ext>
                  </a:extLst>
                </p:cNvPr>
                <p:cNvSpPr/>
                <p:nvPr/>
              </p:nvSpPr>
              <p:spPr>
                <a:xfrm rot="-4490120">
                  <a:off x="11648446" y="532111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0A8A93B-5D28-29AD-7F61-23624DAF3D7C}"/>
                    </a:ext>
                  </a:extLst>
                </p:cNvPr>
                <p:cNvSpPr/>
                <p:nvPr/>
              </p:nvSpPr>
              <p:spPr>
                <a:xfrm rot="-4490120">
                  <a:off x="11608455" y="5324623"/>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0FE9EBB9-51CF-5583-D19E-BD6C5355CDA3}"/>
                    </a:ext>
                  </a:extLst>
                </p:cNvPr>
                <p:cNvSpPr/>
                <p:nvPr/>
              </p:nvSpPr>
              <p:spPr>
                <a:xfrm rot="-4490120">
                  <a:off x="11626121" y="5403471"/>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86BC938-191D-5A37-22A5-F9A21B4D23F1}"/>
                    </a:ext>
                  </a:extLst>
                </p:cNvPr>
                <p:cNvSpPr/>
                <p:nvPr/>
              </p:nvSpPr>
              <p:spPr>
                <a:xfrm rot="-4490120">
                  <a:off x="11614968" y="544464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2D9446B-004E-16F7-55F4-3DB6DF6872FF}"/>
                    </a:ext>
                  </a:extLst>
                </p:cNvPr>
                <p:cNvSpPr/>
                <p:nvPr/>
              </p:nvSpPr>
              <p:spPr>
                <a:xfrm rot="-4490120">
                  <a:off x="11603807" y="548581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2B162F1-3AD4-11A0-7B47-1BED125A1F7A}"/>
                    </a:ext>
                  </a:extLst>
                </p:cNvPr>
                <p:cNvSpPr/>
                <p:nvPr/>
              </p:nvSpPr>
              <p:spPr>
                <a:xfrm rot="-4490120">
                  <a:off x="11563823" y="5489322"/>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4CC2A5CC-E99D-DDBE-4728-8E1955518BE1}"/>
                    </a:ext>
                  </a:extLst>
                </p:cNvPr>
                <p:cNvSpPr/>
                <p:nvPr/>
              </p:nvSpPr>
              <p:spPr>
                <a:xfrm rot="-4490120">
                  <a:off x="11581490" y="55681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4229BAEB-6436-1F54-04D4-3B90B32F0957}"/>
                    </a:ext>
                  </a:extLst>
                </p:cNvPr>
                <p:cNvSpPr/>
                <p:nvPr/>
              </p:nvSpPr>
              <p:spPr>
                <a:xfrm rot="-4490120">
                  <a:off x="11570330" y="56093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47CF60A-B082-4EB3-2BC0-220305263CB9}"/>
                    </a:ext>
                  </a:extLst>
                </p:cNvPr>
                <p:cNvSpPr/>
                <p:nvPr/>
              </p:nvSpPr>
              <p:spPr>
                <a:xfrm rot="-4490120">
                  <a:off x="11559165" y="5650514"/>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2C0C285-7210-F1C2-FC41-A1E62CEB1EDE}"/>
                    </a:ext>
                  </a:extLst>
                </p:cNvPr>
                <p:cNvSpPr/>
                <p:nvPr/>
              </p:nvSpPr>
              <p:spPr>
                <a:xfrm rot="-4490120">
                  <a:off x="11519181" y="565402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DDF6C4D-37B7-993F-9FAE-1340C2226969}"/>
                    </a:ext>
                  </a:extLst>
                </p:cNvPr>
                <p:cNvSpPr/>
                <p:nvPr/>
              </p:nvSpPr>
              <p:spPr>
                <a:xfrm rot="-4490120">
                  <a:off x="11536853" y="5732860"/>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D5F12662-55C9-A3B1-EDBC-62EBA093AA43}"/>
                    </a:ext>
                  </a:extLst>
                </p:cNvPr>
                <p:cNvSpPr/>
                <p:nvPr/>
              </p:nvSpPr>
              <p:spPr>
                <a:xfrm rot="-4490120">
                  <a:off x="11525690" y="577403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9193726B-9D2C-051E-19BA-20206784B22A}"/>
                    </a:ext>
                  </a:extLst>
                </p:cNvPr>
                <p:cNvSpPr/>
                <p:nvPr/>
              </p:nvSpPr>
              <p:spPr>
                <a:xfrm rot="-4490120">
                  <a:off x="11514526" y="581521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877AFB1-89AC-A892-D3CC-28D128F1E19A}"/>
                    </a:ext>
                  </a:extLst>
                </p:cNvPr>
                <p:cNvSpPr/>
                <p:nvPr/>
              </p:nvSpPr>
              <p:spPr>
                <a:xfrm rot="-4490120">
                  <a:off x="11474551" y="5818711"/>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0CB932F-0B85-06A9-BB77-81952B92BFC7}"/>
                    </a:ext>
                  </a:extLst>
                </p:cNvPr>
                <p:cNvSpPr/>
                <p:nvPr/>
              </p:nvSpPr>
              <p:spPr>
                <a:xfrm rot="-4490120">
                  <a:off x="11492220" y="589754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819EB3A-0CD5-3F94-1043-3DB259F09291}"/>
                    </a:ext>
                  </a:extLst>
                </p:cNvPr>
                <p:cNvSpPr/>
                <p:nvPr/>
              </p:nvSpPr>
              <p:spPr>
                <a:xfrm rot="-4490120">
                  <a:off x="11481057" y="593873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2A94139-F52B-AEDF-186E-A9CF7D6A05ED}"/>
                    </a:ext>
                  </a:extLst>
                </p:cNvPr>
                <p:cNvSpPr/>
                <p:nvPr/>
              </p:nvSpPr>
              <p:spPr>
                <a:xfrm rot="-4490120">
                  <a:off x="11469896" y="597990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7B5639E2-78B2-2E8B-4EB7-AFABD5C95031}"/>
                    </a:ext>
                  </a:extLst>
                </p:cNvPr>
                <p:cNvSpPr/>
                <p:nvPr/>
              </p:nvSpPr>
              <p:spPr>
                <a:xfrm rot="-4490120">
                  <a:off x="11429918" y="598340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D4D47081-8C2D-B34D-8D1A-40515ADDFB92}"/>
                    </a:ext>
                  </a:extLst>
                </p:cNvPr>
                <p:cNvSpPr/>
                <p:nvPr/>
              </p:nvSpPr>
              <p:spPr>
                <a:xfrm rot="-4490120">
                  <a:off x="11447578" y="6062248"/>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DAC0E2C-E4CE-BF55-B92B-6D2DEEF16EEC}"/>
                    </a:ext>
                  </a:extLst>
                </p:cNvPr>
                <p:cNvSpPr/>
                <p:nvPr/>
              </p:nvSpPr>
              <p:spPr>
                <a:xfrm rot="-4490120">
                  <a:off x="11436417" y="610341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1DE652CE-DA44-C76D-DED3-E91EC1AF3F1F}"/>
                    </a:ext>
                  </a:extLst>
                </p:cNvPr>
                <p:cNvSpPr/>
                <p:nvPr/>
              </p:nvSpPr>
              <p:spPr>
                <a:xfrm rot="-4490120">
                  <a:off x="11425263" y="614459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D68B1BB-F61A-CD31-476F-33503ED4877A}"/>
                    </a:ext>
                  </a:extLst>
                </p:cNvPr>
                <p:cNvSpPr/>
                <p:nvPr/>
              </p:nvSpPr>
              <p:spPr>
                <a:xfrm rot="-4490120">
                  <a:off x="11385276" y="6148096"/>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FE2E3CE8-720F-A109-A46C-EBE775B5F54F}"/>
                    </a:ext>
                  </a:extLst>
                </p:cNvPr>
                <p:cNvSpPr/>
                <p:nvPr/>
              </p:nvSpPr>
              <p:spPr>
                <a:xfrm rot="-4490120">
                  <a:off x="11402936" y="622694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F4DFC6B-740D-81A6-860C-44504E3D1474}"/>
                    </a:ext>
                  </a:extLst>
                </p:cNvPr>
                <p:cNvSpPr/>
                <p:nvPr/>
              </p:nvSpPr>
              <p:spPr>
                <a:xfrm rot="-4490120">
                  <a:off x="11391785" y="626811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2AE2B38E-6E28-3960-6D8D-8BDE23CD5936}"/>
                    </a:ext>
                  </a:extLst>
                </p:cNvPr>
                <p:cNvSpPr/>
                <p:nvPr/>
              </p:nvSpPr>
              <p:spPr>
                <a:xfrm rot="-4490120">
                  <a:off x="11380621" y="630929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grpSp>
        </p:grpSp>
        <p:grpSp>
          <p:nvGrpSpPr>
            <p:cNvPr id="9" name="Graphic 14" descr="A mug filled with office supplies">
              <a:extLst>
                <a:ext uri="{FF2B5EF4-FFF2-40B4-BE49-F238E27FC236}">
                  <a16:creationId xmlns:a16="http://schemas.microsoft.com/office/drawing/2014/main" id="{DB2BDF1A-35C4-D769-A91C-DE2C3F6CFBBA}"/>
                </a:ext>
              </a:extLst>
            </p:cNvPr>
            <p:cNvGrpSpPr/>
            <p:nvPr/>
          </p:nvGrpSpPr>
          <p:grpSpPr>
            <a:xfrm>
              <a:off x="10518671" y="3967060"/>
              <a:ext cx="679094" cy="2420597"/>
              <a:chOff x="10518671" y="3967060"/>
              <a:chExt cx="679094" cy="2420597"/>
            </a:xfrm>
          </p:grpSpPr>
          <p:sp>
            <p:nvSpPr>
              <p:cNvPr id="20" name="Freeform: Shape 19">
                <a:extLst>
                  <a:ext uri="{FF2B5EF4-FFF2-40B4-BE49-F238E27FC236}">
                    <a16:creationId xmlns:a16="http://schemas.microsoft.com/office/drawing/2014/main" id="{41CC2239-68A3-949A-52AC-5061A8525F6C}"/>
                  </a:ext>
                </a:extLst>
              </p:cNvPr>
              <p:cNvSpPr/>
              <p:nvPr/>
            </p:nvSpPr>
            <p:spPr>
              <a:xfrm>
                <a:off x="10518697" y="4196067"/>
                <a:ext cx="619041" cy="1911076"/>
              </a:xfrm>
              <a:custGeom>
                <a:avLst/>
                <a:gdLst>
                  <a:gd name="connsiteX0" fmla="*/ 619041 w 619041"/>
                  <a:gd name="connsiteY0" fmla="*/ 1866540 h 1911076"/>
                  <a:gd name="connsiteX1" fmla="*/ 557186 w 619041"/>
                  <a:gd name="connsiteY1" fmla="*/ 1906488 h 1911076"/>
                  <a:gd name="connsiteX2" fmla="*/ 480195 w 619041"/>
                  <a:gd name="connsiteY2" fmla="*/ 1902268 h 1911076"/>
                  <a:gd name="connsiteX3" fmla="*/ 2 w 619041"/>
                  <a:gd name="connsiteY3" fmla="*/ 35787 h 1911076"/>
                  <a:gd name="connsiteX4" fmla="*/ 68 w 619041"/>
                  <a:gd name="connsiteY4" fmla="*/ 35673 h 1911076"/>
                  <a:gd name="connsiteX5" fmla="*/ 138733 w 619041"/>
                  <a:gd name="connsiteY5" fmla="*/ 2 h 1911076"/>
                  <a:gd name="connsiteX6" fmla="*/ 138848 w 619041"/>
                  <a:gd name="connsiteY6" fmla="*/ 69 h 1911076"/>
                  <a:gd name="connsiteX7" fmla="*/ 619041 w 619041"/>
                  <a:gd name="connsiteY7" fmla="*/ 1866540 h 191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041" h="1911076">
                    <a:moveTo>
                      <a:pt x="619041" y="1866540"/>
                    </a:moveTo>
                    <a:cubicBezTo>
                      <a:pt x="619041" y="1866540"/>
                      <a:pt x="602906" y="1894105"/>
                      <a:pt x="557186" y="1906488"/>
                    </a:cubicBezTo>
                    <a:cubicBezTo>
                      <a:pt x="511466" y="1918870"/>
                      <a:pt x="480195" y="1902268"/>
                      <a:pt x="480195" y="1902268"/>
                    </a:cubicBezTo>
                    <a:lnTo>
                      <a:pt x="2" y="35787"/>
                    </a:lnTo>
                    <a:cubicBezTo>
                      <a:pt x="-8" y="35740"/>
                      <a:pt x="21" y="35683"/>
                      <a:pt x="68" y="35673"/>
                    </a:cubicBezTo>
                    <a:lnTo>
                      <a:pt x="138733" y="2"/>
                    </a:lnTo>
                    <a:cubicBezTo>
                      <a:pt x="138781" y="-8"/>
                      <a:pt x="138838" y="21"/>
                      <a:pt x="138848" y="69"/>
                    </a:cubicBezTo>
                    <a:lnTo>
                      <a:pt x="619041" y="1866540"/>
                    </a:lnTo>
                    <a:close/>
                  </a:path>
                </a:pathLst>
              </a:custGeom>
              <a:solidFill>
                <a:srgbClr val="192953"/>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9C53C0D7-AB11-07A4-94EF-30FA78111F4B}"/>
                  </a:ext>
                </a:extLst>
              </p:cNvPr>
              <p:cNvSpPr/>
              <p:nvPr/>
            </p:nvSpPr>
            <p:spPr>
              <a:xfrm>
                <a:off x="11063339" y="6255203"/>
                <a:ext cx="134426" cy="132454"/>
              </a:xfrm>
              <a:custGeom>
                <a:avLst/>
                <a:gdLst>
                  <a:gd name="connsiteX0" fmla="*/ 134426 w 134426"/>
                  <a:gd name="connsiteY0" fmla="*/ 104670 h 132454"/>
                  <a:gd name="connsiteX1" fmla="*/ 26432 w 134426"/>
                  <a:gd name="connsiteY1" fmla="*/ 132455 h 132454"/>
                  <a:gd name="connsiteX2" fmla="*/ 0 w 134426"/>
                  <a:gd name="connsiteY2" fmla="*/ 27784 h 132454"/>
                  <a:gd name="connsiteX3" fmla="*/ 107994 w 134426"/>
                  <a:gd name="connsiteY3" fmla="*/ 0 h 132454"/>
                </a:gdLst>
                <a:ahLst/>
                <a:cxnLst>
                  <a:cxn ang="0">
                    <a:pos x="connsiteX0" y="connsiteY0"/>
                  </a:cxn>
                  <a:cxn ang="0">
                    <a:pos x="connsiteX1" y="connsiteY1"/>
                  </a:cxn>
                  <a:cxn ang="0">
                    <a:pos x="connsiteX2" y="connsiteY2"/>
                  </a:cxn>
                  <a:cxn ang="0">
                    <a:pos x="connsiteX3" y="connsiteY3"/>
                  </a:cxn>
                </a:cxnLst>
                <a:rect l="l" t="t" r="r" b="b"/>
                <a:pathLst>
                  <a:path w="134426" h="132454">
                    <a:moveTo>
                      <a:pt x="134426" y="104670"/>
                    </a:moveTo>
                    <a:lnTo>
                      <a:pt x="26432" y="132455"/>
                    </a:lnTo>
                    <a:lnTo>
                      <a:pt x="0" y="27784"/>
                    </a:lnTo>
                    <a:lnTo>
                      <a:pt x="107994" y="0"/>
                    </a:lnTo>
                    <a:close/>
                  </a:path>
                </a:pathLst>
              </a:custGeom>
              <a:solidFill>
                <a:srgbClr val="5B9DA9"/>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85D4A73-B6B3-F355-D584-E93806DE12A2}"/>
                  </a:ext>
                </a:extLst>
              </p:cNvPr>
              <p:cNvSpPr/>
              <p:nvPr/>
            </p:nvSpPr>
            <p:spPr>
              <a:xfrm rot="-865770">
                <a:off x="11025663" y="6076933"/>
                <a:ext cx="143376" cy="230410"/>
              </a:xfrm>
              <a:custGeom>
                <a:avLst/>
                <a:gdLst>
                  <a:gd name="connsiteX0" fmla="*/ 0 w 143376"/>
                  <a:gd name="connsiteY0" fmla="*/ 0 h 230410"/>
                  <a:gd name="connsiteX1" fmla="*/ 143377 w 143376"/>
                  <a:gd name="connsiteY1" fmla="*/ 0 h 230410"/>
                  <a:gd name="connsiteX2" fmla="*/ 143377 w 143376"/>
                  <a:gd name="connsiteY2" fmla="*/ 230411 h 230410"/>
                  <a:gd name="connsiteX3" fmla="*/ 0 w 143376"/>
                  <a:gd name="connsiteY3" fmla="*/ 230411 h 230410"/>
                </a:gdLst>
                <a:ahLst/>
                <a:cxnLst>
                  <a:cxn ang="0">
                    <a:pos x="connsiteX0" y="connsiteY0"/>
                  </a:cxn>
                  <a:cxn ang="0">
                    <a:pos x="connsiteX1" y="connsiteY1"/>
                  </a:cxn>
                  <a:cxn ang="0">
                    <a:pos x="connsiteX2" y="connsiteY2"/>
                  </a:cxn>
                  <a:cxn ang="0">
                    <a:pos x="connsiteX3" y="connsiteY3"/>
                  </a:cxn>
                </a:cxnLst>
                <a:rect l="l" t="t" r="r" b="b"/>
                <a:pathLst>
                  <a:path w="143376" h="230410">
                    <a:moveTo>
                      <a:pt x="0" y="0"/>
                    </a:moveTo>
                    <a:lnTo>
                      <a:pt x="143377" y="0"/>
                    </a:lnTo>
                    <a:lnTo>
                      <a:pt x="143377" y="230411"/>
                    </a:lnTo>
                    <a:lnTo>
                      <a:pt x="0" y="230411"/>
                    </a:lnTo>
                    <a:close/>
                  </a:path>
                </a:pathLst>
              </a:custGeom>
              <a:solidFill>
                <a:srgbClr val="D2D2D2"/>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A881CE9-88EB-3656-8308-A7F746025274}"/>
                  </a:ext>
                </a:extLst>
              </p:cNvPr>
              <p:cNvSpPr/>
              <p:nvPr/>
            </p:nvSpPr>
            <p:spPr>
              <a:xfrm>
                <a:off x="10522919" y="3967060"/>
                <a:ext cx="39052" cy="87136"/>
              </a:xfrm>
              <a:custGeom>
                <a:avLst/>
                <a:gdLst>
                  <a:gd name="connsiteX0" fmla="*/ 1667 w 39052"/>
                  <a:gd name="connsiteY0" fmla="*/ 0 h 87136"/>
                  <a:gd name="connsiteX1" fmla="*/ 0 w 39052"/>
                  <a:gd name="connsiteY1" fmla="*/ 74447 h 87136"/>
                  <a:gd name="connsiteX2" fmla="*/ 23365 w 39052"/>
                  <a:gd name="connsiteY2" fmla="*/ 86668 h 87136"/>
                  <a:gd name="connsiteX3" fmla="*/ 39053 w 39052"/>
                  <a:gd name="connsiteY3" fmla="*/ 64399 h 87136"/>
                  <a:gd name="connsiteX4" fmla="*/ 1667 w 39052"/>
                  <a:gd name="connsiteY4" fmla="*/ 0 h 87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 h="87136">
                    <a:moveTo>
                      <a:pt x="1667" y="0"/>
                    </a:moveTo>
                    <a:lnTo>
                      <a:pt x="0" y="74447"/>
                    </a:lnTo>
                    <a:cubicBezTo>
                      <a:pt x="0" y="74447"/>
                      <a:pt x="8601" y="90002"/>
                      <a:pt x="23365" y="86668"/>
                    </a:cubicBezTo>
                    <a:cubicBezTo>
                      <a:pt x="38129" y="83334"/>
                      <a:pt x="39053" y="64399"/>
                      <a:pt x="39053" y="64399"/>
                    </a:cubicBezTo>
                    <a:lnTo>
                      <a:pt x="1667" y="0"/>
                    </a:lnTo>
                    <a:close/>
                  </a:path>
                </a:pathLst>
              </a:custGeom>
              <a:solidFill>
                <a:srgbClr val="505050"/>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C7D60BE-0998-083A-D557-845EB15E3652}"/>
                  </a:ext>
                </a:extLst>
              </p:cNvPr>
              <p:cNvSpPr/>
              <p:nvPr/>
            </p:nvSpPr>
            <p:spPr>
              <a:xfrm>
                <a:off x="10518671" y="4031458"/>
                <a:ext cx="139986" cy="227224"/>
              </a:xfrm>
              <a:custGeom>
                <a:avLst/>
                <a:gdLst>
                  <a:gd name="connsiteX0" fmla="*/ 138846 w 139986"/>
                  <a:gd name="connsiteY0" fmla="*/ 164582 h 227224"/>
                  <a:gd name="connsiteX1" fmla="*/ 43301 w 139986"/>
                  <a:gd name="connsiteY1" fmla="*/ 0 h 227224"/>
                  <a:gd name="connsiteX2" fmla="*/ 4248 w 139986"/>
                  <a:gd name="connsiteY2" fmla="*/ 10049 h 227224"/>
                  <a:gd name="connsiteX3" fmla="*/ 0 w 139986"/>
                  <a:gd name="connsiteY3" fmla="*/ 200301 h 227224"/>
                  <a:gd name="connsiteX4" fmla="*/ 43644 w 139986"/>
                  <a:gd name="connsiteY4" fmla="*/ 226085 h 227224"/>
                  <a:gd name="connsiteX5" fmla="*/ 69428 w 139986"/>
                  <a:gd name="connsiteY5" fmla="*/ 182442 h 227224"/>
                  <a:gd name="connsiteX6" fmla="*/ 69428 w 139986"/>
                  <a:gd name="connsiteY6" fmla="*/ 182442 h 227224"/>
                  <a:gd name="connsiteX7" fmla="*/ 113071 w 139986"/>
                  <a:gd name="connsiteY7" fmla="*/ 208226 h 227224"/>
                  <a:gd name="connsiteX8" fmla="*/ 138846 w 139986"/>
                  <a:gd name="connsiteY8" fmla="*/ 164582 h 22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6" h="227224">
                    <a:moveTo>
                      <a:pt x="138846" y="164582"/>
                    </a:moveTo>
                    <a:lnTo>
                      <a:pt x="43301" y="0"/>
                    </a:lnTo>
                    <a:lnTo>
                      <a:pt x="4248" y="10049"/>
                    </a:lnTo>
                    <a:lnTo>
                      <a:pt x="0" y="200301"/>
                    </a:lnTo>
                    <a:cubicBezTo>
                      <a:pt x="4934" y="219475"/>
                      <a:pt x="24470" y="231019"/>
                      <a:pt x="43644" y="226085"/>
                    </a:cubicBezTo>
                    <a:cubicBezTo>
                      <a:pt x="62817" y="221151"/>
                      <a:pt x="74362" y="201616"/>
                      <a:pt x="69428" y="182442"/>
                    </a:cubicBezTo>
                    <a:lnTo>
                      <a:pt x="69428" y="182442"/>
                    </a:lnTo>
                    <a:cubicBezTo>
                      <a:pt x="74362" y="201616"/>
                      <a:pt x="93897" y="213160"/>
                      <a:pt x="113071" y="208226"/>
                    </a:cubicBezTo>
                    <a:cubicBezTo>
                      <a:pt x="132245" y="203292"/>
                      <a:pt x="143780" y="183747"/>
                      <a:pt x="138846" y="164582"/>
                    </a:cubicBezTo>
                    <a:close/>
                  </a:path>
                </a:pathLst>
              </a:custGeom>
              <a:solidFill>
                <a:srgbClr val="5B9DA9"/>
              </a:solidFill>
              <a:ln w="9525" cap="flat">
                <a:noFill/>
                <a:prstDash val="solid"/>
                <a:miter/>
              </a:ln>
            </p:spPr>
            <p:txBody>
              <a:bodyPr rtlCol="0" anchor="ctr"/>
              <a:lstStyle/>
              <a:p>
                <a:endParaRPr lang="en-US"/>
              </a:p>
            </p:txBody>
          </p:sp>
        </p:grpSp>
        <p:grpSp>
          <p:nvGrpSpPr>
            <p:cNvPr id="11" name="Graphic 14" descr="A mug filled with office supplies">
              <a:extLst>
                <a:ext uri="{FF2B5EF4-FFF2-40B4-BE49-F238E27FC236}">
                  <a16:creationId xmlns:a16="http://schemas.microsoft.com/office/drawing/2014/main" id="{872E10B9-0965-1E64-32B3-2C1DA99FEF94}"/>
                </a:ext>
              </a:extLst>
            </p:cNvPr>
            <p:cNvGrpSpPr/>
            <p:nvPr/>
          </p:nvGrpSpPr>
          <p:grpSpPr>
            <a:xfrm>
              <a:off x="11071121" y="4104820"/>
              <a:ext cx="228600" cy="1988962"/>
              <a:chOff x="11071121" y="4104820"/>
              <a:chExt cx="228600" cy="1988962"/>
            </a:xfrm>
          </p:grpSpPr>
          <p:sp>
            <p:nvSpPr>
              <p:cNvPr id="13" name="Freeform: Shape 12">
                <a:extLst>
                  <a:ext uri="{FF2B5EF4-FFF2-40B4-BE49-F238E27FC236}">
                    <a16:creationId xmlns:a16="http://schemas.microsoft.com/office/drawing/2014/main" id="{4AB86D9C-E160-F1C1-14EA-AB3CE43F2CB3}"/>
                  </a:ext>
                </a:extLst>
              </p:cNvPr>
              <p:cNvSpPr/>
              <p:nvPr/>
            </p:nvSpPr>
            <p:spPr>
              <a:xfrm>
                <a:off x="11213996" y="4226263"/>
                <a:ext cx="85725" cy="600398"/>
              </a:xfrm>
              <a:custGeom>
                <a:avLst/>
                <a:gdLst>
                  <a:gd name="connsiteX0" fmla="*/ 42863 w 85725"/>
                  <a:gd name="connsiteY0" fmla="*/ 0 h 600398"/>
                  <a:gd name="connsiteX1" fmla="*/ 42863 w 85725"/>
                  <a:gd name="connsiteY1" fmla="*/ 191 h 600398"/>
                  <a:gd name="connsiteX2" fmla="*/ 41062 w 85725"/>
                  <a:gd name="connsiteY2" fmla="*/ 0 h 600398"/>
                  <a:gd name="connsiteX3" fmla="*/ 0 w 85725"/>
                  <a:gd name="connsiteY3" fmla="*/ 0 h 600398"/>
                  <a:gd name="connsiteX4" fmla="*/ 0 w 85725"/>
                  <a:gd name="connsiteY4" fmla="*/ 42863 h 600398"/>
                  <a:gd name="connsiteX5" fmla="*/ 42863 w 85725"/>
                  <a:gd name="connsiteY5" fmla="*/ 42863 h 600398"/>
                  <a:gd name="connsiteX6" fmla="*/ 42863 w 85725"/>
                  <a:gd name="connsiteY6" fmla="*/ 557536 h 600398"/>
                  <a:gd name="connsiteX7" fmla="*/ 85725 w 85725"/>
                  <a:gd name="connsiteY7" fmla="*/ 600399 h 600398"/>
                  <a:gd name="connsiteX8" fmla="*/ 85725 w 85725"/>
                  <a:gd name="connsiteY8" fmla="*/ 42853 h 600398"/>
                  <a:gd name="connsiteX9" fmla="*/ 42863 w 85725"/>
                  <a:gd name="connsiteY9" fmla="*/ 0 h 60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600398">
                    <a:moveTo>
                      <a:pt x="42863" y="0"/>
                    </a:moveTo>
                    <a:lnTo>
                      <a:pt x="42863" y="191"/>
                    </a:lnTo>
                    <a:cubicBezTo>
                      <a:pt x="42243" y="162"/>
                      <a:pt x="41672" y="0"/>
                      <a:pt x="41062" y="0"/>
                    </a:cubicBezTo>
                    <a:lnTo>
                      <a:pt x="0" y="0"/>
                    </a:lnTo>
                    <a:lnTo>
                      <a:pt x="0" y="42863"/>
                    </a:lnTo>
                    <a:lnTo>
                      <a:pt x="42863" y="42863"/>
                    </a:lnTo>
                    <a:lnTo>
                      <a:pt x="42863" y="557536"/>
                    </a:lnTo>
                    <a:cubicBezTo>
                      <a:pt x="42863" y="581206"/>
                      <a:pt x="62055" y="600399"/>
                      <a:pt x="85725" y="600399"/>
                    </a:cubicBezTo>
                    <a:lnTo>
                      <a:pt x="85725" y="42853"/>
                    </a:lnTo>
                    <a:cubicBezTo>
                      <a:pt x="85725" y="19183"/>
                      <a:pt x="66532" y="0"/>
                      <a:pt x="42863" y="0"/>
                    </a:cubicBezTo>
                    <a:close/>
                  </a:path>
                </a:pathLst>
              </a:custGeom>
              <a:solidFill>
                <a:srgbClr val="D2D2D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D05EC461-5CF0-9AD8-0514-699EB0D68048}"/>
                  </a:ext>
                </a:extLst>
              </p:cNvPr>
              <p:cNvSpPr/>
              <p:nvPr/>
            </p:nvSpPr>
            <p:spPr>
              <a:xfrm>
                <a:off x="11084741" y="6012201"/>
                <a:ext cx="129920" cy="81581"/>
              </a:xfrm>
              <a:custGeom>
                <a:avLst/>
                <a:gdLst>
                  <a:gd name="connsiteX0" fmla="*/ 0 w 129920"/>
                  <a:gd name="connsiteY0" fmla="*/ 0 h 81581"/>
                  <a:gd name="connsiteX1" fmla="*/ 129921 w 129920"/>
                  <a:gd name="connsiteY1" fmla="*/ 0 h 81581"/>
                  <a:gd name="connsiteX2" fmla="*/ 129921 w 129920"/>
                  <a:gd name="connsiteY2" fmla="*/ 81582 h 81581"/>
                  <a:gd name="connsiteX3" fmla="*/ 0 w 129920"/>
                  <a:gd name="connsiteY3" fmla="*/ 81582 h 81581"/>
                </a:gdLst>
                <a:ahLst/>
                <a:cxnLst>
                  <a:cxn ang="0">
                    <a:pos x="connsiteX0" y="connsiteY0"/>
                  </a:cxn>
                  <a:cxn ang="0">
                    <a:pos x="connsiteX1" y="connsiteY1"/>
                  </a:cxn>
                  <a:cxn ang="0">
                    <a:pos x="connsiteX2" y="connsiteY2"/>
                  </a:cxn>
                  <a:cxn ang="0">
                    <a:pos x="connsiteX3" y="connsiteY3"/>
                  </a:cxn>
                </a:cxnLst>
                <a:rect l="l" t="t" r="r" b="b"/>
                <a:pathLst>
                  <a:path w="129920" h="81581">
                    <a:moveTo>
                      <a:pt x="0" y="0"/>
                    </a:moveTo>
                    <a:lnTo>
                      <a:pt x="129921" y="0"/>
                    </a:lnTo>
                    <a:lnTo>
                      <a:pt x="129921" y="81582"/>
                    </a:lnTo>
                    <a:lnTo>
                      <a:pt x="0" y="81582"/>
                    </a:lnTo>
                    <a:close/>
                  </a:path>
                </a:pathLst>
              </a:custGeom>
              <a:solidFill>
                <a:srgbClr val="2F2F2F"/>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7B76ADEC-8E8C-1730-5F9B-3D174040073A}"/>
                  </a:ext>
                </a:extLst>
              </p:cNvPr>
              <p:cNvSpPr/>
              <p:nvPr/>
            </p:nvSpPr>
            <p:spPr>
              <a:xfrm>
                <a:off x="11071121" y="4104820"/>
                <a:ext cx="157162" cy="139769"/>
              </a:xfrm>
              <a:custGeom>
                <a:avLst/>
                <a:gdLst>
                  <a:gd name="connsiteX0" fmla="*/ 157163 w 157162"/>
                  <a:gd name="connsiteY0" fmla="*/ 121444 h 139769"/>
                  <a:gd name="connsiteX1" fmla="*/ 80039 w 157162"/>
                  <a:gd name="connsiteY1" fmla="*/ 139770 h 139769"/>
                  <a:gd name="connsiteX2" fmla="*/ 0 w 157162"/>
                  <a:gd name="connsiteY2" fmla="*/ 121444 h 139769"/>
                  <a:gd name="connsiteX3" fmla="*/ 0 w 157162"/>
                  <a:gd name="connsiteY3" fmla="*/ 0 h 139769"/>
                  <a:gd name="connsiteX4" fmla="*/ 157163 w 157162"/>
                  <a:gd name="connsiteY4" fmla="*/ 0 h 139769"/>
                  <a:gd name="connsiteX5" fmla="*/ 157163 w 157162"/>
                  <a:gd name="connsiteY5" fmla="*/ 121444 h 13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62" h="139769">
                    <a:moveTo>
                      <a:pt x="157163" y="121444"/>
                    </a:moveTo>
                    <a:cubicBezTo>
                      <a:pt x="157163" y="121444"/>
                      <a:pt x="124330" y="139770"/>
                      <a:pt x="80039" y="139770"/>
                    </a:cubicBezTo>
                    <a:cubicBezTo>
                      <a:pt x="35747" y="139770"/>
                      <a:pt x="0" y="121444"/>
                      <a:pt x="0" y="121444"/>
                    </a:cubicBezTo>
                    <a:lnTo>
                      <a:pt x="0" y="0"/>
                    </a:lnTo>
                    <a:lnTo>
                      <a:pt x="157163" y="0"/>
                    </a:lnTo>
                    <a:lnTo>
                      <a:pt x="157163" y="121444"/>
                    </a:lnTo>
                    <a:close/>
                  </a:path>
                </a:pathLst>
              </a:custGeom>
              <a:solidFill>
                <a:srgbClr val="50505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ACF3675-7DAA-CDD7-1545-5DCB2B59DB02}"/>
                  </a:ext>
                </a:extLst>
              </p:cNvPr>
              <p:cNvSpPr/>
              <p:nvPr/>
            </p:nvSpPr>
            <p:spPr>
              <a:xfrm>
                <a:off x="11071121" y="4226263"/>
                <a:ext cx="157162" cy="57616"/>
              </a:xfrm>
              <a:custGeom>
                <a:avLst/>
                <a:gdLst>
                  <a:gd name="connsiteX0" fmla="*/ 157163 w 157162"/>
                  <a:gd name="connsiteY0" fmla="*/ 42863 h 57616"/>
                  <a:gd name="connsiteX1" fmla="*/ 80753 w 157162"/>
                  <a:gd name="connsiteY1" fmla="*/ 57617 h 57616"/>
                  <a:gd name="connsiteX2" fmla="*/ 0 w 157162"/>
                  <a:gd name="connsiteY2" fmla="*/ 42863 h 57616"/>
                  <a:gd name="connsiteX3" fmla="*/ 0 w 157162"/>
                  <a:gd name="connsiteY3" fmla="*/ 0 h 57616"/>
                  <a:gd name="connsiteX4" fmla="*/ 157153 w 157162"/>
                  <a:gd name="connsiteY4" fmla="*/ 0 h 57616"/>
                  <a:gd name="connsiteX5" fmla="*/ 157163 w 157162"/>
                  <a:gd name="connsiteY5" fmla="*/ 42863 h 57616"/>
                  <a:gd name="connsiteX6" fmla="*/ 157163 w 157162"/>
                  <a:gd name="connsiteY6" fmla="*/ 42863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57616">
                    <a:moveTo>
                      <a:pt x="157163" y="42863"/>
                    </a:moveTo>
                    <a:cubicBezTo>
                      <a:pt x="157163" y="42863"/>
                      <a:pt x="120406" y="57617"/>
                      <a:pt x="80753" y="57617"/>
                    </a:cubicBezTo>
                    <a:cubicBezTo>
                      <a:pt x="41100" y="57617"/>
                      <a:pt x="0" y="42863"/>
                      <a:pt x="0" y="42863"/>
                    </a:cubicBezTo>
                    <a:lnTo>
                      <a:pt x="0" y="0"/>
                    </a:lnTo>
                    <a:lnTo>
                      <a:pt x="157153" y="0"/>
                    </a:lnTo>
                    <a:lnTo>
                      <a:pt x="157163" y="42863"/>
                    </a:lnTo>
                    <a:lnTo>
                      <a:pt x="157163" y="42863"/>
                    </a:lnTo>
                    <a:close/>
                  </a:path>
                </a:pathLst>
              </a:custGeom>
              <a:solidFill>
                <a:srgbClr val="737373"/>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3634B0D8-0A62-BE0A-B3A6-3DC2D4368871}"/>
                  </a:ext>
                </a:extLst>
              </p:cNvPr>
              <p:cNvSpPr/>
              <p:nvPr/>
            </p:nvSpPr>
            <p:spPr>
              <a:xfrm>
                <a:off x="11071121" y="4269126"/>
                <a:ext cx="157162" cy="1771650"/>
              </a:xfrm>
              <a:custGeom>
                <a:avLst/>
                <a:gdLst>
                  <a:gd name="connsiteX0" fmla="*/ 0 w 157162"/>
                  <a:gd name="connsiteY0" fmla="*/ 0 h 1771650"/>
                  <a:gd name="connsiteX1" fmla="*/ 157163 w 157162"/>
                  <a:gd name="connsiteY1" fmla="*/ 0 h 1771650"/>
                  <a:gd name="connsiteX2" fmla="*/ 157163 w 157162"/>
                  <a:gd name="connsiteY2" fmla="*/ 1771650 h 1771650"/>
                  <a:gd name="connsiteX3" fmla="*/ 0 w 157162"/>
                  <a:gd name="connsiteY3" fmla="*/ 1771650 h 1771650"/>
                </a:gdLst>
                <a:ahLst/>
                <a:cxnLst>
                  <a:cxn ang="0">
                    <a:pos x="connsiteX0" y="connsiteY0"/>
                  </a:cxn>
                  <a:cxn ang="0">
                    <a:pos x="connsiteX1" y="connsiteY1"/>
                  </a:cxn>
                  <a:cxn ang="0">
                    <a:pos x="connsiteX2" y="connsiteY2"/>
                  </a:cxn>
                  <a:cxn ang="0">
                    <a:pos x="connsiteX3" y="connsiteY3"/>
                  </a:cxn>
                </a:cxnLst>
                <a:rect l="l" t="t" r="r" b="b"/>
                <a:pathLst>
                  <a:path w="157162" h="1771650">
                    <a:moveTo>
                      <a:pt x="0" y="0"/>
                    </a:moveTo>
                    <a:lnTo>
                      <a:pt x="157163" y="0"/>
                    </a:lnTo>
                    <a:lnTo>
                      <a:pt x="157163" y="1771650"/>
                    </a:lnTo>
                    <a:lnTo>
                      <a:pt x="0" y="1771650"/>
                    </a:lnTo>
                    <a:close/>
                  </a:path>
                </a:pathLst>
              </a:custGeom>
              <a:solidFill>
                <a:schemeClr val="bg1"/>
              </a:solidFill>
              <a:ln w="9525" cap="flat">
                <a:solidFill>
                  <a:srgbClr val="5B9DA9"/>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E74CED9D-CDE3-3E89-B0CA-1CA3E5DD0660}"/>
                  </a:ext>
                </a:extLst>
              </p:cNvPr>
              <p:cNvSpPr/>
              <p:nvPr/>
            </p:nvSpPr>
            <p:spPr>
              <a:xfrm>
                <a:off x="11071121" y="4780256"/>
                <a:ext cx="157162" cy="50920"/>
              </a:xfrm>
              <a:custGeom>
                <a:avLst/>
                <a:gdLst>
                  <a:gd name="connsiteX0" fmla="*/ 0 w 157162"/>
                  <a:gd name="connsiteY0" fmla="*/ 0 h 50920"/>
                  <a:gd name="connsiteX1" fmla="*/ 157163 w 157162"/>
                  <a:gd name="connsiteY1" fmla="*/ 0 h 50920"/>
                  <a:gd name="connsiteX2" fmla="*/ 157163 w 157162"/>
                  <a:gd name="connsiteY2" fmla="*/ 50921 h 50920"/>
                  <a:gd name="connsiteX3" fmla="*/ 0 w 157162"/>
                  <a:gd name="connsiteY3" fmla="*/ 50921 h 50920"/>
                </a:gdLst>
                <a:ahLst/>
                <a:cxnLst>
                  <a:cxn ang="0">
                    <a:pos x="connsiteX0" y="connsiteY0"/>
                  </a:cxn>
                  <a:cxn ang="0">
                    <a:pos x="connsiteX1" y="connsiteY1"/>
                  </a:cxn>
                  <a:cxn ang="0">
                    <a:pos x="connsiteX2" y="connsiteY2"/>
                  </a:cxn>
                  <a:cxn ang="0">
                    <a:pos x="connsiteX3" y="connsiteY3"/>
                  </a:cxn>
                </a:cxnLst>
                <a:rect l="l" t="t" r="r" b="b"/>
                <a:pathLst>
                  <a:path w="157162" h="50920">
                    <a:moveTo>
                      <a:pt x="0" y="0"/>
                    </a:moveTo>
                    <a:lnTo>
                      <a:pt x="157163" y="0"/>
                    </a:lnTo>
                    <a:lnTo>
                      <a:pt x="157163" y="50921"/>
                    </a:lnTo>
                    <a:lnTo>
                      <a:pt x="0" y="50921"/>
                    </a:lnTo>
                    <a:close/>
                  </a:path>
                </a:pathLst>
              </a:custGeom>
              <a:solidFill>
                <a:srgbClr val="737373"/>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1660B000-BE84-5193-0C55-4AE56B460906}"/>
                  </a:ext>
                </a:extLst>
              </p:cNvPr>
              <p:cNvSpPr/>
              <p:nvPr/>
            </p:nvSpPr>
            <p:spPr>
              <a:xfrm>
                <a:off x="11071121" y="4854913"/>
                <a:ext cx="157162" cy="14287"/>
              </a:xfrm>
              <a:custGeom>
                <a:avLst/>
                <a:gdLst>
                  <a:gd name="connsiteX0" fmla="*/ 0 w 157162"/>
                  <a:gd name="connsiteY0" fmla="*/ 0 h 14287"/>
                  <a:gd name="connsiteX1" fmla="*/ 157163 w 157162"/>
                  <a:gd name="connsiteY1" fmla="*/ 0 h 14287"/>
                  <a:gd name="connsiteX2" fmla="*/ 157163 w 157162"/>
                  <a:gd name="connsiteY2" fmla="*/ 14287 h 14287"/>
                  <a:gd name="connsiteX3" fmla="*/ 0 w 157162"/>
                  <a:gd name="connsiteY3" fmla="*/ 14287 h 14287"/>
                </a:gdLst>
                <a:ahLst/>
                <a:cxnLst>
                  <a:cxn ang="0">
                    <a:pos x="connsiteX0" y="connsiteY0"/>
                  </a:cxn>
                  <a:cxn ang="0">
                    <a:pos x="connsiteX1" y="connsiteY1"/>
                  </a:cxn>
                  <a:cxn ang="0">
                    <a:pos x="connsiteX2" y="connsiteY2"/>
                  </a:cxn>
                  <a:cxn ang="0">
                    <a:pos x="connsiteX3" y="connsiteY3"/>
                  </a:cxn>
                </a:cxnLst>
                <a:rect l="l" t="t" r="r" b="b"/>
                <a:pathLst>
                  <a:path w="157162" h="14287">
                    <a:moveTo>
                      <a:pt x="0" y="0"/>
                    </a:moveTo>
                    <a:lnTo>
                      <a:pt x="157163" y="0"/>
                    </a:lnTo>
                    <a:lnTo>
                      <a:pt x="157163" y="14287"/>
                    </a:lnTo>
                    <a:lnTo>
                      <a:pt x="0" y="14287"/>
                    </a:lnTo>
                    <a:close/>
                  </a:path>
                </a:pathLst>
              </a:custGeom>
              <a:solidFill>
                <a:srgbClr val="F2F2F2"/>
              </a:solidFill>
              <a:ln w="9525" cap="flat">
                <a:noFill/>
                <a:prstDash val="solid"/>
                <a:miter/>
              </a:ln>
            </p:spPr>
            <p:txBody>
              <a:bodyPr rtlCol="0" anchor="ctr"/>
              <a:lstStyle/>
              <a:p>
                <a:endParaRPr lang="en-US"/>
              </a:p>
            </p:txBody>
          </p:sp>
        </p:grpSp>
        <p:sp>
          <p:nvSpPr>
            <p:cNvPr id="12" name="Freeform: Shape 11">
              <a:extLst>
                <a:ext uri="{FF2B5EF4-FFF2-40B4-BE49-F238E27FC236}">
                  <a16:creationId xmlns:a16="http://schemas.microsoft.com/office/drawing/2014/main" id="{9A11FF60-CB74-5B93-6AD6-B577B01E84CA}"/>
                </a:ext>
              </a:extLst>
            </p:cNvPr>
            <p:cNvSpPr/>
            <p:nvPr/>
          </p:nvSpPr>
          <p:spPr>
            <a:xfrm>
              <a:off x="10680596" y="5287548"/>
              <a:ext cx="1571625" cy="1403661"/>
            </a:xfrm>
            <a:custGeom>
              <a:avLst/>
              <a:gdLst>
                <a:gd name="connsiteX0" fmla="*/ 1285875 w 1571625"/>
                <a:gd name="connsiteY0" fmla="*/ 171450 h 1403661"/>
                <a:gd name="connsiteX1" fmla="*/ 1143000 w 1571625"/>
                <a:gd name="connsiteY1" fmla="*/ 209769 h 1403661"/>
                <a:gd name="connsiteX2" fmla="*/ 1143000 w 1571625"/>
                <a:gd name="connsiteY2" fmla="*/ 0 h 1403661"/>
                <a:gd name="connsiteX3" fmla="*/ 0 w 1571625"/>
                <a:gd name="connsiteY3" fmla="*/ 0 h 1403661"/>
                <a:gd name="connsiteX4" fmla="*/ 0 w 1571625"/>
                <a:gd name="connsiteY4" fmla="*/ 1236755 h 1403661"/>
                <a:gd name="connsiteX5" fmla="*/ 166907 w 1571625"/>
                <a:gd name="connsiteY5" fmla="*/ 1403661 h 1403661"/>
                <a:gd name="connsiteX6" fmla="*/ 976093 w 1571625"/>
                <a:gd name="connsiteY6" fmla="*/ 1403661 h 1403661"/>
                <a:gd name="connsiteX7" fmla="*/ 1143000 w 1571625"/>
                <a:gd name="connsiteY7" fmla="*/ 1236755 h 1403661"/>
                <a:gd name="connsiteX8" fmla="*/ 1143000 w 1571625"/>
                <a:gd name="connsiteY8" fmla="*/ 704631 h 1403661"/>
                <a:gd name="connsiteX9" fmla="*/ 1285875 w 1571625"/>
                <a:gd name="connsiteY9" fmla="*/ 742950 h 1403661"/>
                <a:gd name="connsiteX10" fmla="*/ 1571625 w 1571625"/>
                <a:gd name="connsiteY10" fmla="*/ 457200 h 1403661"/>
                <a:gd name="connsiteX11" fmla="*/ 1285875 w 1571625"/>
                <a:gd name="connsiteY11" fmla="*/ 171450 h 1403661"/>
                <a:gd name="connsiteX12" fmla="*/ 1285875 w 1571625"/>
                <a:gd name="connsiteY12" fmla="*/ 571500 h 1403661"/>
                <a:gd name="connsiteX13" fmla="*/ 1171575 w 1571625"/>
                <a:gd name="connsiteY13" fmla="*/ 457200 h 1403661"/>
                <a:gd name="connsiteX14" fmla="*/ 1285875 w 1571625"/>
                <a:gd name="connsiteY14" fmla="*/ 342900 h 1403661"/>
                <a:gd name="connsiteX15" fmla="*/ 1400175 w 1571625"/>
                <a:gd name="connsiteY15" fmla="*/ 457200 h 1403661"/>
                <a:gd name="connsiteX16" fmla="*/ 1285875 w 1571625"/>
                <a:gd name="connsiteY16" fmla="*/ 571500 h 140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403661">
                  <a:moveTo>
                    <a:pt x="1285875" y="171450"/>
                  </a:moveTo>
                  <a:cubicBezTo>
                    <a:pt x="1233811" y="171450"/>
                    <a:pt x="1185043" y="185442"/>
                    <a:pt x="1143000" y="209769"/>
                  </a:cubicBezTo>
                  <a:lnTo>
                    <a:pt x="1143000" y="0"/>
                  </a:lnTo>
                  <a:lnTo>
                    <a:pt x="0" y="0"/>
                  </a:lnTo>
                  <a:lnTo>
                    <a:pt x="0" y="1236755"/>
                  </a:lnTo>
                  <a:cubicBezTo>
                    <a:pt x="0" y="1328938"/>
                    <a:pt x="74724" y="1403661"/>
                    <a:pt x="166907" y="1403661"/>
                  </a:cubicBezTo>
                  <a:lnTo>
                    <a:pt x="976093" y="1403661"/>
                  </a:lnTo>
                  <a:cubicBezTo>
                    <a:pt x="1068276" y="1403661"/>
                    <a:pt x="1143000" y="1328938"/>
                    <a:pt x="1143000" y="1236755"/>
                  </a:cubicBezTo>
                  <a:lnTo>
                    <a:pt x="1143000" y="704631"/>
                  </a:lnTo>
                  <a:cubicBezTo>
                    <a:pt x="1185043" y="728958"/>
                    <a:pt x="1233811" y="742950"/>
                    <a:pt x="1285875" y="742950"/>
                  </a:cubicBezTo>
                  <a:cubicBezTo>
                    <a:pt x="1443695" y="742950"/>
                    <a:pt x="1571625" y="615020"/>
                    <a:pt x="1571625" y="457200"/>
                  </a:cubicBezTo>
                  <a:cubicBezTo>
                    <a:pt x="1571625" y="299380"/>
                    <a:pt x="1443695" y="171450"/>
                    <a:pt x="1285875" y="171450"/>
                  </a:cubicBezTo>
                  <a:close/>
                  <a:moveTo>
                    <a:pt x="1285875" y="571500"/>
                  </a:moveTo>
                  <a:cubicBezTo>
                    <a:pt x="1222753" y="571500"/>
                    <a:pt x="1171575" y="520322"/>
                    <a:pt x="1171575" y="457200"/>
                  </a:cubicBezTo>
                  <a:cubicBezTo>
                    <a:pt x="1171575" y="394078"/>
                    <a:pt x="1222753" y="342900"/>
                    <a:pt x="1285875" y="342900"/>
                  </a:cubicBezTo>
                  <a:cubicBezTo>
                    <a:pt x="1348997" y="342900"/>
                    <a:pt x="1400175" y="394078"/>
                    <a:pt x="1400175" y="457200"/>
                  </a:cubicBezTo>
                  <a:cubicBezTo>
                    <a:pt x="1400175" y="520322"/>
                    <a:pt x="1348997" y="571500"/>
                    <a:pt x="1285875" y="571500"/>
                  </a:cubicBezTo>
                  <a:close/>
                </a:path>
              </a:pathLst>
            </a:custGeom>
            <a:solidFill>
              <a:srgbClr val="5B9DA9"/>
            </a:solidFill>
            <a:ln w="9525" cap="flat">
              <a:noFill/>
              <a:prstDash val="solid"/>
              <a:miter/>
            </a:ln>
          </p:spPr>
          <p:txBody>
            <a:bodyPr rtlCol="0" anchor="ctr"/>
            <a:lstStyle/>
            <a:p>
              <a:endParaRPr lang="en-US"/>
            </a:p>
          </p:txBody>
        </p:sp>
      </p:grpSp>
      <p:sp>
        <p:nvSpPr>
          <p:cNvPr id="92" name="Rectangle 91">
            <a:extLst>
              <a:ext uri="{FF2B5EF4-FFF2-40B4-BE49-F238E27FC236}">
                <a16:creationId xmlns:a16="http://schemas.microsoft.com/office/drawing/2014/main" id="{CEF27F38-8B3F-5A10-7C7E-778839B9A581}"/>
              </a:ext>
            </a:extLst>
          </p:cNvPr>
          <p:cNvSpPr/>
          <p:nvPr userDrawn="1"/>
        </p:nvSpPr>
        <p:spPr>
          <a:xfrm>
            <a:off x="0" y="0"/>
            <a:ext cx="12192000" cy="731520"/>
          </a:xfrm>
          <a:prstGeom prst="rect">
            <a:avLst/>
          </a:prstGeom>
          <a:solidFill>
            <a:srgbClr val="5B9DA9"/>
          </a:solidFill>
          <a:ln>
            <a:solidFill>
              <a:srgbClr val="5B9DA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200">
              <a:latin typeface="Cambria" panose="02040503050406030204" pitchFamily="18" charset="0"/>
              <a:ea typeface="Cambria" panose="02040503050406030204" pitchFamily="18" charset="0"/>
            </a:endParaRPr>
          </a:p>
        </p:txBody>
      </p:sp>
      <p:cxnSp>
        <p:nvCxnSpPr>
          <p:cNvPr id="93" name="Straight Connector 92">
            <a:extLst>
              <a:ext uri="{FF2B5EF4-FFF2-40B4-BE49-F238E27FC236}">
                <a16:creationId xmlns:a16="http://schemas.microsoft.com/office/drawing/2014/main" id="{F07F3163-8D3A-D2C5-F5D2-6ECEC27C8ABF}"/>
              </a:ext>
            </a:extLst>
          </p:cNvPr>
          <p:cNvCxnSpPr/>
          <p:nvPr userDrawn="1"/>
        </p:nvCxnSpPr>
        <p:spPr>
          <a:xfrm>
            <a:off x="-10447" y="777814"/>
            <a:ext cx="1225296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pic>
        <p:nvPicPr>
          <p:cNvPr id="94" name="Picture 6">
            <a:extLst>
              <a:ext uri="{FF2B5EF4-FFF2-40B4-BE49-F238E27FC236}">
                <a16:creationId xmlns:a16="http://schemas.microsoft.com/office/drawing/2014/main" id="{ADFABF4C-6666-FD86-1324-4798C2028F5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442155"/>
            <a:ext cx="1563329" cy="15633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05337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 name="Oval 6">
            <a:extLst>
              <a:ext uri="{FF2B5EF4-FFF2-40B4-BE49-F238E27FC236}">
                <a16:creationId xmlns:a16="http://schemas.microsoft.com/office/drawing/2014/main" id="{6FA1DC0B-EA17-FC3A-2FE7-39711359B6E2}"/>
              </a:ext>
            </a:extLst>
          </p:cNvPr>
          <p:cNvSpPr/>
          <p:nvPr userDrawn="1"/>
        </p:nvSpPr>
        <p:spPr>
          <a:xfrm>
            <a:off x="-1343893" y="1842649"/>
            <a:ext cx="1828800" cy="1828800"/>
          </a:xfrm>
          <a:prstGeom prst="ellipse">
            <a:avLst/>
          </a:prstGeom>
          <a:solidFill>
            <a:srgbClr val="33435C"/>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8" name="Oval 7">
            <a:extLst>
              <a:ext uri="{FF2B5EF4-FFF2-40B4-BE49-F238E27FC236}">
                <a16:creationId xmlns:a16="http://schemas.microsoft.com/office/drawing/2014/main" id="{5CB9BDCE-7E91-6E48-AEF8-885649ED60AB}"/>
              </a:ext>
            </a:extLst>
          </p:cNvPr>
          <p:cNvSpPr/>
          <p:nvPr userDrawn="1"/>
        </p:nvSpPr>
        <p:spPr>
          <a:xfrm>
            <a:off x="-346363" y="5860473"/>
            <a:ext cx="914400" cy="9144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9" name="Oval 8">
            <a:extLst>
              <a:ext uri="{FF2B5EF4-FFF2-40B4-BE49-F238E27FC236}">
                <a16:creationId xmlns:a16="http://schemas.microsoft.com/office/drawing/2014/main" id="{F0B25E70-53F9-E117-ADC8-590ACFE9EE6B}"/>
              </a:ext>
            </a:extLst>
          </p:cNvPr>
          <p:cNvSpPr/>
          <p:nvPr userDrawn="1"/>
        </p:nvSpPr>
        <p:spPr>
          <a:xfrm>
            <a:off x="-581891" y="5638798"/>
            <a:ext cx="1371600" cy="13716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0" name="Oval 9">
            <a:extLst>
              <a:ext uri="{FF2B5EF4-FFF2-40B4-BE49-F238E27FC236}">
                <a16:creationId xmlns:a16="http://schemas.microsoft.com/office/drawing/2014/main" id="{BCC3EB6B-0FDE-1A8E-17F0-100FD62C0713}"/>
              </a:ext>
            </a:extLst>
          </p:cNvPr>
          <p:cNvSpPr/>
          <p:nvPr userDrawn="1"/>
        </p:nvSpPr>
        <p:spPr>
          <a:xfrm>
            <a:off x="-803563" y="5403273"/>
            <a:ext cx="1828800" cy="18288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1" name="Oval 10">
            <a:extLst>
              <a:ext uri="{FF2B5EF4-FFF2-40B4-BE49-F238E27FC236}">
                <a16:creationId xmlns:a16="http://schemas.microsoft.com/office/drawing/2014/main" id="{7833075E-D9F6-5AE6-235F-B92213B7D0B8}"/>
              </a:ext>
            </a:extLst>
          </p:cNvPr>
          <p:cNvSpPr/>
          <p:nvPr userDrawn="1"/>
        </p:nvSpPr>
        <p:spPr>
          <a:xfrm>
            <a:off x="-1039091" y="5174673"/>
            <a:ext cx="2286000" cy="22860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2" name="Picture 2">
            <a:extLst>
              <a:ext uri="{FF2B5EF4-FFF2-40B4-BE49-F238E27FC236}">
                <a16:creationId xmlns:a16="http://schemas.microsoft.com/office/drawing/2014/main" id="{E8A152E2-7FD3-49F1-B3C0-EFB6710FD244}"/>
              </a:ext>
            </a:extLst>
          </p:cNvPr>
          <p:cNvPicPr>
            <a:picLocks noChangeAspect="1" noChangeArrowheads="1"/>
          </p:cNvPicPr>
          <p:nvPr userDrawn="1"/>
        </p:nvPicPr>
        <p:blipFill>
          <a:blip r:embed="rId2" cstate="hqprint">
            <a:extLst>
              <a:ext uri="{28A0092B-C50C-407E-A947-70E740481C1C}">
                <a14:useLocalDpi xmlns:a14="http://schemas.microsoft.com/office/drawing/2010/main" val="0"/>
              </a:ext>
            </a:extLst>
          </a:blip>
          <a:srcRect/>
          <a:stretch>
            <a:fillRect/>
          </a:stretch>
        </p:blipFill>
        <p:spPr bwMode="auto">
          <a:xfrm rot="2083158">
            <a:off x="86412" y="4592167"/>
            <a:ext cx="1044675" cy="1463040"/>
          </a:xfrm>
          <a:prstGeom prst="rect">
            <a:avLst/>
          </a:prstGeom>
          <a:noFill/>
          <a:extLst>
            <a:ext uri="{909E8E84-426E-40DD-AFC4-6F175D3DCCD1}">
              <a14:hiddenFill xmlns:a14="http://schemas.microsoft.com/office/drawing/2010/main">
                <a:solidFill>
                  <a:srgbClr val="FFFFFF"/>
                </a:solidFill>
              </a14:hiddenFill>
            </a:ext>
          </a:extLst>
        </p:spPr>
      </p:pic>
      <p:sp>
        <p:nvSpPr>
          <p:cNvPr id="13" name="Oval 12">
            <a:extLst>
              <a:ext uri="{FF2B5EF4-FFF2-40B4-BE49-F238E27FC236}">
                <a16:creationId xmlns:a16="http://schemas.microsoft.com/office/drawing/2014/main" id="{124DCCD6-3389-3850-55B6-FA0E1B54DD02}"/>
              </a:ext>
            </a:extLst>
          </p:cNvPr>
          <p:cNvSpPr/>
          <p:nvPr userDrawn="1"/>
        </p:nvSpPr>
        <p:spPr>
          <a:xfrm>
            <a:off x="-1122221" y="2078174"/>
            <a:ext cx="1371600" cy="1371600"/>
          </a:xfrm>
          <a:prstGeom prst="ellipse">
            <a:avLst/>
          </a:prstGeom>
          <a:solidFill>
            <a:schemeClr val="bg1"/>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4" name="Picture 4" descr="Ý Tưởng Giác Ngộ Bóng Đèn Ánh - Miễn Phí vector hình ảnh trên Pixabay -  Pixabay">
            <a:extLst>
              <a:ext uri="{FF2B5EF4-FFF2-40B4-BE49-F238E27FC236}">
                <a16:creationId xmlns:a16="http://schemas.microsoft.com/office/drawing/2014/main" id="{47ECD5E4-92BE-4B4D-86A7-3561DA805941}"/>
              </a:ext>
            </a:extLst>
          </p:cNvPr>
          <p:cNvPicPr>
            <a:picLocks noChangeAspect="1" noChangeArrowheads="1"/>
          </p:cNvPicPr>
          <p:nvPr userDrawn="1"/>
        </p:nvPicPr>
        <p:blipFill>
          <a:blip r:embed="rId3" cstate="hqprint">
            <a:extLst>
              <a:ext uri="{28A0092B-C50C-407E-A947-70E740481C1C}">
                <a14:useLocalDpi xmlns:a14="http://schemas.microsoft.com/office/drawing/2010/main" val="0"/>
              </a:ext>
            </a:extLst>
          </a:blip>
          <a:srcRect/>
          <a:stretch>
            <a:fillRect/>
          </a:stretch>
        </p:blipFill>
        <p:spPr bwMode="auto">
          <a:xfrm rot="13597408">
            <a:off x="10925571" y="-12042"/>
            <a:ext cx="1263964" cy="1415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94361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1097280" y="286603"/>
            <a:ext cx="10058400" cy="1450757"/>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1097280" y="2108201"/>
            <a:ext cx="10058400" cy="3760891"/>
          </a:xfrm>
          <a:prstGeom prst="rect">
            <a:avLst/>
          </a:prstGeo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7D5506EE-1026-4F35-9ACC-BD05BE0F9B36}"/>
              </a:ext>
            </a:extLst>
          </p:cNvPr>
          <p:cNvSpPr>
            <a:spLocks noGrp="1"/>
          </p:cNvSpPr>
          <p:nvPr>
            <p:ph type="dt" sz="half" idx="10"/>
          </p:nvPr>
        </p:nvSpPr>
        <p:spPr>
          <a:xfrm>
            <a:off x="8218426" y="6446838"/>
            <a:ext cx="2584850" cy="365125"/>
          </a:xfrm>
          <a:prstGeom prst="rect">
            <a:avLst/>
          </a:prstGeom>
        </p:spPr>
        <p:txBody>
          <a:bodyPr/>
          <a:lstStyle/>
          <a:p>
            <a:fld id="{B612A279-0833-481D-8C56-F67FD0AC6C50}" type="datetime1">
              <a:rPr lang="en-US" smtClean="0"/>
              <a:t>11/1/2023</a:t>
            </a:fld>
            <a:endParaRPr lang="en-US" dirty="0"/>
          </a:p>
        </p:txBody>
      </p:sp>
      <p:sp>
        <p:nvSpPr>
          <p:cNvPr id="8" name="Footer Placeholder 7">
            <a:extLst>
              <a:ext uri="{FF2B5EF4-FFF2-40B4-BE49-F238E27FC236}">
                <a16:creationId xmlns:a16="http://schemas.microsoft.com/office/drawing/2014/main" id="{B7696E5F-8D95-4450-AE52-5438E6EDE2BF}"/>
              </a:ext>
            </a:extLst>
          </p:cNvPr>
          <p:cNvSpPr>
            <a:spLocks noGrp="1"/>
          </p:cNvSpPr>
          <p:nvPr>
            <p:ph type="ftr" sz="quarter" idx="11"/>
          </p:nvPr>
        </p:nvSpPr>
        <p:spPr>
          <a:xfrm>
            <a:off x="1097279" y="6446838"/>
            <a:ext cx="6818262" cy="365125"/>
          </a:xfrm>
          <a:prstGeom prst="rect">
            <a:avLst/>
          </a:prstGeom>
        </p:spPr>
        <p:txBody>
          <a:bodyPr/>
          <a:lstStyle/>
          <a:p>
            <a:endParaRPr lang="en-US" dirty="0"/>
          </a:p>
        </p:txBody>
      </p:sp>
      <p:sp>
        <p:nvSpPr>
          <p:cNvPr id="9" name="Slide Number Placeholder 8">
            <a:extLst>
              <a:ext uri="{FF2B5EF4-FFF2-40B4-BE49-F238E27FC236}">
                <a16:creationId xmlns:a16="http://schemas.microsoft.com/office/drawing/2014/main" id="{999B2253-74CC-409E-BEB0-F8EFCFCB5629}"/>
              </a:ext>
            </a:extLst>
          </p:cNvPr>
          <p:cNvSpPr>
            <a:spLocks noGrp="1"/>
          </p:cNvSpPr>
          <p:nvPr>
            <p:ph type="sldNum" sz="quarter" idx="12"/>
          </p:nvPr>
        </p:nvSpPr>
        <p:spPr>
          <a:xfrm>
            <a:off x="10993582" y="6446838"/>
            <a:ext cx="780010" cy="365125"/>
          </a:xfrm>
          <a:prstGeom prst="rect">
            <a:avLst/>
          </a:prstGeom>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4959194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Vertical Title and Tex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54591F-51C1-0FFE-4127-354E599EA650}"/>
              </a:ext>
            </a:extLst>
          </p:cNvPr>
          <p:cNvGrpSpPr/>
          <p:nvPr userDrawn="1"/>
        </p:nvGrpSpPr>
        <p:grpSpPr>
          <a:xfrm>
            <a:off x="10908956" y="4679797"/>
            <a:ext cx="1279421" cy="2178203"/>
            <a:chOff x="10518671" y="3653678"/>
            <a:chExt cx="1733550" cy="3037531"/>
          </a:xfrm>
        </p:grpSpPr>
        <p:grpSp>
          <p:nvGrpSpPr>
            <p:cNvPr id="5" name="Graphic 14" descr="A mug filled with office supplies">
              <a:extLst>
                <a:ext uri="{FF2B5EF4-FFF2-40B4-BE49-F238E27FC236}">
                  <a16:creationId xmlns:a16="http://schemas.microsoft.com/office/drawing/2014/main" id="{CFA8D38E-7EB2-5267-8002-9E0BF10045A7}"/>
                </a:ext>
              </a:extLst>
            </p:cNvPr>
            <p:cNvGrpSpPr/>
            <p:nvPr/>
          </p:nvGrpSpPr>
          <p:grpSpPr>
            <a:xfrm>
              <a:off x="10889650" y="3653678"/>
              <a:ext cx="143379" cy="2484129"/>
              <a:chOff x="10889650" y="3653678"/>
              <a:chExt cx="143379" cy="2484129"/>
            </a:xfrm>
          </p:grpSpPr>
          <p:sp>
            <p:nvSpPr>
              <p:cNvPr id="87" name="Freeform: Shape 86">
                <a:extLst>
                  <a:ext uri="{FF2B5EF4-FFF2-40B4-BE49-F238E27FC236}">
                    <a16:creationId xmlns:a16="http://schemas.microsoft.com/office/drawing/2014/main" id="{21242B8F-48F0-45C0-3B20-AB9ED15E0893}"/>
                  </a:ext>
                </a:extLst>
              </p:cNvPr>
              <p:cNvSpPr/>
              <p:nvPr/>
            </p:nvSpPr>
            <p:spPr>
              <a:xfrm>
                <a:off x="10889650" y="3908557"/>
                <a:ext cx="143370" cy="1960635"/>
              </a:xfrm>
              <a:custGeom>
                <a:avLst/>
                <a:gdLst>
                  <a:gd name="connsiteX0" fmla="*/ 143370 w 143370"/>
                  <a:gd name="connsiteY0" fmla="*/ 1927355 h 1960635"/>
                  <a:gd name="connsiteX1" fmla="*/ 71618 w 143370"/>
                  <a:gd name="connsiteY1" fmla="*/ 1960636 h 1960635"/>
                  <a:gd name="connsiteX2" fmla="*/ 0 w 143370"/>
                  <a:gd name="connsiteY2" fmla="*/ 1927355 h 1960635"/>
                  <a:gd name="connsiteX3" fmla="*/ 0 w 143370"/>
                  <a:gd name="connsiteY3" fmla="*/ 95 h 1960635"/>
                  <a:gd name="connsiteX4" fmla="*/ 95 w 143370"/>
                  <a:gd name="connsiteY4" fmla="*/ 0 h 1960635"/>
                  <a:gd name="connsiteX5" fmla="*/ 143275 w 143370"/>
                  <a:gd name="connsiteY5" fmla="*/ 0 h 1960635"/>
                  <a:gd name="connsiteX6" fmla="*/ 143370 w 143370"/>
                  <a:gd name="connsiteY6" fmla="*/ 95 h 1960635"/>
                  <a:gd name="connsiteX7" fmla="*/ 143370 w 143370"/>
                  <a:gd name="connsiteY7" fmla="*/ 1927355 h 19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370" h="1960635">
                    <a:moveTo>
                      <a:pt x="143370" y="1927355"/>
                    </a:moveTo>
                    <a:cubicBezTo>
                      <a:pt x="143370" y="1927355"/>
                      <a:pt x="118605" y="1960636"/>
                      <a:pt x="71618" y="1960636"/>
                    </a:cubicBezTo>
                    <a:cubicBezTo>
                      <a:pt x="24632" y="1960636"/>
                      <a:pt x="0" y="1927355"/>
                      <a:pt x="0" y="1927355"/>
                    </a:cubicBezTo>
                    <a:lnTo>
                      <a:pt x="0" y="95"/>
                    </a:lnTo>
                    <a:cubicBezTo>
                      <a:pt x="0" y="38"/>
                      <a:pt x="38" y="0"/>
                      <a:pt x="95" y="0"/>
                    </a:cubicBezTo>
                    <a:lnTo>
                      <a:pt x="143275" y="0"/>
                    </a:lnTo>
                    <a:cubicBezTo>
                      <a:pt x="143332" y="0"/>
                      <a:pt x="143370" y="38"/>
                      <a:pt x="143370" y="95"/>
                    </a:cubicBezTo>
                    <a:lnTo>
                      <a:pt x="143370" y="1927355"/>
                    </a:lnTo>
                    <a:close/>
                  </a:path>
                </a:pathLst>
              </a:custGeom>
              <a:solidFill>
                <a:srgbClr val="5B9DA9"/>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A6D9843-AD73-0C0D-EEB4-2EC6D1C7BCB6}"/>
                  </a:ext>
                </a:extLst>
              </p:cNvPr>
              <p:cNvSpPr/>
              <p:nvPr/>
            </p:nvSpPr>
            <p:spPr>
              <a:xfrm>
                <a:off x="10905576" y="6018497"/>
                <a:ext cx="111509" cy="119310"/>
              </a:xfrm>
              <a:custGeom>
                <a:avLst/>
                <a:gdLst>
                  <a:gd name="connsiteX0" fmla="*/ 0 w 111509"/>
                  <a:gd name="connsiteY0" fmla="*/ 0 h 119310"/>
                  <a:gd name="connsiteX1" fmla="*/ 111509 w 111509"/>
                  <a:gd name="connsiteY1" fmla="*/ 0 h 119310"/>
                  <a:gd name="connsiteX2" fmla="*/ 111509 w 111509"/>
                  <a:gd name="connsiteY2" fmla="*/ 119310 h 119310"/>
                  <a:gd name="connsiteX3" fmla="*/ 0 w 111509"/>
                  <a:gd name="connsiteY3" fmla="*/ 119310 h 119310"/>
                </a:gdLst>
                <a:ahLst/>
                <a:cxnLst>
                  <a:cxn ang="0">
                    <a:pos x="connsiteX0" y="connsiteY0"/>
                  </a:cxn>
                  <a:cxn ang="0">
                    <a:pos x="connsiteX1" y="connsiteY1"/>
                  </a:cxn>
                  <a:cxn ang="0">
                    <a:pos x="connsiteX2" y="connsiteY2"/>
                  </a:cxn>
                  <a:cxn ang="0">
                    <a:pos x="connsiteX3" y="connsiteY3"/>
                  </a:cxn>
                </a:cxnLst>
                <a:rect l="l" t="t" r="r" b="b"/>
                <a:pathLst>
                  <a:path w="111509" h="119310">
                    <a:moveTo>
                      <a:pt x="0" y="0"/>
                    </a:moveTo>
                    <a:lnTo>
                      <a:pt x="111509" y="0"/>
                    </a:lnTo>
                    <a:lnTo>
                      <a:pt x="111509" y="119310"/>
                    </a:lnTo>
                    <a:lnTo>
                      <a:pt x="0" y="119310"/>
                    </a:lnTo>
                    <a:close/>
                  </a:path>
                </a:pathLst>
              </a:custGeom>
              <a:solidFill>
                <a:srgbClr val="5B9DA9"/>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B2C4DA7-4A1D-C8E3-17C0-F1DE4832B338}"/>
                  </a:ext>
                </a:extLst>
              </p:cNvPr>
              <p:cNvSpPr/>
              <p:nvPr/>
            </p:nvSpPr>
            <p:spPr>
              <a:xfrm>
                <a:off x="10889650" y="5835826"/>
                <a:ext cx="143370" cy="230400"/>
              </a:xfrm>
              <a:custGeom>
                <a:avLst/>
                <a:gdLst>
                  <a:gd name="connsiteX0" fmla="*/ 0 w 143370"/>
                  <a:gd name="connsiteY0" fmla="*/ 0 h 230400"/>
                  <a:gd name="connsiteX1" fmla="*/ 143370 w 143370"/>
                  <a:gd name="connsiteY1" fmla="*/ 0 h 230400"/>
                  <a:gd name="connsiteX2" fmla="*/ 143370 w 143370"/>
                  <a:gd name="connsiteY2" fmla="*/ 230400 h 230400"/>
                  <a:gd name="connsiteX3" fmla="*/ 0 w 143370"/>
                  <a:gd name="connsiteY3" fmla="*/ 230400 h 230400"/>
                </a:gdLst>
                <a:ahLst/>
                <a:cxnLst>
                  <a:cxn ang="0">
                    <a:pos x="connsiteX0" y="connsiteY0"/>
                  </a:cxn>
                  <a:cxn ang="0">
                    <a:pos x="connsiteX1" y="connsiteY1"/>
                  </a:cxn>
                  <a:cxn ang="0">
                    <a:pos x="connsiteX2" y="connsiteY2"/>
                  </a:cxn>
                  <a:cxn ang="0">
                    <a:pos x="connsiteX3" y="connsiteY3"/>
                  </a:cxn>
                </a:cxnLst>
                <a:rect l="l" t="t" r="r" b="b"/>
                <a:pathLst>
                  <a:path w="143370" h="230400">
                    <a:moveTo>
                      <a:pt x="0" y="0"/>
                    </a:moveTo>
                    <a:lnTo>
                      <a:pt x="143370" y="0"/>
                    </a:lnTo>
                    <a:lnTo>
                      <a:pt x="143370" y="230400"/>
                    </a:lnTo>
                    <a:lnTo>
                      <a:pt x="0" y="230400"/>
                    </a:lnTo>
                    <a:close/>
                  </a:path>
                </a:pathLst>
              </a:custGeom>
              <a:solidFill>
                <a:srgbClr val="D2D2D2"/>
              </a:solidFill>
              <a:ln w="9525" cap="flat">
                <a:noFill/>
                <a:prstDash val="solid"/>
                <a:miter/>
              </a:ln>
            </p:spPr>
            <p:txBody>
              <a:bodyPr rtlCol="0" anchor="ctr"/>
              <a:lstStyle/>
              <a:p>
                <a:endParaRPr lang="en-US"/>
              </a:p>
            </p:txBody>
          </p:sp>
          <p:grpSp>
            <p:nvGrpSpPr>
              <p:cNvPr id="90" name="Graphic 14" descr="A mug filled with office supplies">
                <a:extLst>
                  <a:ext uri="{FF2B5EF4-FFF2-40B4-BE49-F238E27FC236}">
                    <a16:creationId xmlns:a16="http://schemas.microsoft.com/office/drawing/2014/main" id="{C26BA3E9-0B46-17A2-93E2-5C0F74A06294}"/>
                  </a:ext>
                </a:extLst>
              </p:cNvPr>
              <p:cNvGrpSpPr/>
              <p:nvPr/>
            </p:nvGrpSpPr>
            <p:grpSpPr>
              <a:xfrm>
                <a:off x="10889660" y="3653678"/>
                <a:ext cx="143370" cy="290722"/>
                <a:chOff x="10889660" y="3653678"/>
                <a:chExt cx="143370" cy="290722"/>
              </a:xfrm>
            </p:grpSpPr>
            <p:sp>
              <p:nvSpPr>
                <p:cNvPr id="91" name="Freeform: Shape 90">
                  <a:extLst>
                    <a:ext uri="{FF2B5EF4-FFF2-40B4-BE49-F238E27FC236}">
                      <a16:creationId xmlns:a16="http://schemas.microsoft.com/office/drawing/2014/main" id="{5D34186C-3EF2-DD5B-0030-BBCBC35B51A1}"/>
                    </a:ext>
                  </a:extLst>
                </p:cNvPr>
                <p:cNvSpPr/>
                <p:nvPr/>
              </p:nvSpPr>
              <p:spPr>
                <a:xfrm>
                  <a:off x="10941171" y="3653678"/>
                  <a:ext cx="40319" cy="86039"/>
                </a:xfrm>
                <a:custGeom>
                  <a:avLst/>
                  <a:gdLst>
                    <a:gd name="connsiteX0" fmla="*/ 20164 w 40319"/>
                    <a:gd name="connsiteY0" fmla="*/ 0 h 86039"/>
                    <a:gd name="connsiteX1" fmla="*/ 0 w 40319"/>
                    <a:gd name="connsiteY1" fmla="*/ 71685 h 86039"/>
                    <a:gd name="connsiteX2" fmla="*/ 20088 w 40319"/>
                    <a:gd name="connsiteY2" fmla="*/ 86039 h 86039"/>
                    <a:gd name="connsiteX3" fmla="*/ 40319 w 40319"/>
                    <a:gd name="connsiteY3" fmla="*/ 71685 h 86039"/>
                    <a:gd name="connsiteX4" fmla="*/ 20164 w 40319"/>
                    <a:gd name="connsiteY4" fmla="*/ 0 h 8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9" h="86039">
                      <a:moveTo>
                        <a:pt x="20164" y="0"/>
                      </a:moveTo>
                      <a:lnTo>
                        <a:pt x="0" y="71685"/>
                      </a:lnTo>
                      <a:cubicBezTo>
                        <a:pt x="0" y="71685"/>
                        <a:pt x="4220" y="86039"/>
                        <a:pt x="20088" y="86039"/>
                      </a:cubicBezTo>
                      <a:cubicBezTo>
                        <a:pt x="35966" y="86039"/>
                        <a:pt x="40319" y="71685"/>
                        <a:pt x="40319" y="71685"/>
                      </a:cubicBezTo>
                      <a:lnTo>
                        <a:pt x="20164" y="0"/>
                      </a:lnTo>
                      <a:close/>
                    </a:path>
                  </a:pathLst>
                </a:custGeom>
                <a:solidFill>
                  <a:srgbClr val="505050"/>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0A79CB7-9915-F369-6362-BB19C15D5C37}"/>
                    </a:ext>
                  </a:extLst>
                </p:cNvPr>
                <p:cNvSpPr/>
                <p:nvPr/>
              </p:nvSpPr>
              <p:spPr>
                <a:xfrm>
                  <a:off x="10889660" y="3725363"/>
                  <a:ext cx="143370" cy="219036"/>
                </a:xfrm>
                <a:custGeom>
                  <a:avLst/>
                  <a:gdLst>
                    <a:gd name="connsiteX0" fmla="*/ 91840 w 143370"/>
                    <a:gd name="connsiteY0" fmla="*/ 0 h 219036"/>
                    <a:gd name="connsiteX1" fmla="*/ 51521 w 143370"/>
                    <a:gd name="connsiteY1" fmla="*/ 0 h 219036"/>
                    <a:gd name="connsiteX2" fmla="*/ 0 w 143370"/>
                    <a:gd name="connsiteY2" fmla="*/ 183194 h 219036"/>
                    <a:gd name="connsiteX3" fmla="*/ 35843 w 143370"/>
                    <a:gd name="connsiteY3" fmla="*/ 219037 h 219036"/>
                    <a:gd name="connsiteX4" fmla="*/ 71647 w 143370"/>
                    <a:gd name="connsiteY4" fmla="*/ 184861 h 219036"/>
                    <a:gd name="connsiteX5" fmla="*/ 71723 w 143370"/>
                    <a:gd name="connsiteY5" fmla="*/ 184861 h 219036"/>
                    <a:gd name="connsiteX6" fmla="*/ 107528 w 143370"/>
                    <a:gd name="connsiteY6" fmla="*/ 219037 h 219036"/>
                    <a:gd name="connsiteX7" fmla="*/ 143370 w 143370"/>
                    <a:gd name="connsiteY7" fmla="*/ 183194 h 219036"/>
                    <a:gd name="connsiteX8" fmla="*/ 91840 w 143370"/>
                    <a:gd name="connsiteY8" fmla="*/ 0 h 21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70" h="219036">
                      <a:moveTo>
                        <a:pt x="91840" y="0"/>
                      </a:moveTo>
                      <a:lnTo>
                        <a:pt x="51521" y="0"/>
                      </a:lnTo>
                      <a:lnTo>
                        <a:pt x="0" y="183194"/>
                      </a:lnTo>
                      <a:cubicBezTo>
                        <a:pt x="0" y="202987"/>
                        <a:pt x="16050" y="219037"/>
                        <a:pt x="35843" y="219037"/>
                      </a:cubicBezTo>
                      <a:cubicBezTo>
                        <a:pt x="55083" y="219037"/>
                        <a:pt x="70780" y="203883"/>
                        <a:pt x="71647" y="184861"/>
                      </a:cubicBezTo>
                      <a:cubicBezTo>
                        <a:pt x="71685" y="183956"/>
                        <a:pt x="71685" y="183956"/>
                        <a:pt x="71723" y="184861"/>
                      </a:cubicBezTo>
                      <a:cubicBezTo>
                        <a:pt x="72590" y="203883"/>
                        <a:pt x="88287" y="219037"/>
                        <a:pt x="107528" y="219037"/>
                      </a:cubicBezTo>
                      <a:cubicBezTo>
                        <a:pt x="127321" y="219037"/>
                        <a:pt x="143370" y="202987"/>
                        <a:pt x="143370" y="183194"/>
                      </a:cubicBezTo>
                      <a:lnTo>
                        <a:pt x="91840" y="0"/>
                      </a:lnTo>
                      <a:close/>
                    </a:path>
                  </a:pathLst>
                </a:custGeom>
                <a:solidFill>
                  <a:srgbClr val="E6E6E6"/>
                </a:solidFill>
                <a:ln w="9525" cap="flat">
                  <a:noFill/>
                  <a:prstDash val="solid"/>
                  <a:miter/>
                </a:ln>
              </p:spPr>
              <p:txBody>
                <a:bodyPr rtlCol="0" anchor="ctr"/>
                <a:lstStyle/>
                <a:p>
                  <a:endParaRPr lang="en-US"/>
                </a:p>
              </p:txBody>
            </p:sp>
          </p:grpSp>
        </p:grpSp>
        <p:grpSp>
          <p:nvGrpSpPr>
            <p:cNvPr id="6" name="Graphic 14" descr="A mug filled with office supplies">
              <a:extLst>
                <a:ext uri="{FF2B5EF4-FFF2-40B4-BE49-F238E27FC236}">
                  <a16:creationId xmlns:a16="http://schemas.microsoft.com/office/drawing/2014/main" id="{6B5ABFE2-5EFA-3016-7B4E-4426C94CD7EE}"/>
                </a:ext>
              </a:extLst>
            </p:cNvPr>
            <p:cNvGrpSpPr/>
            <p:nvPr/>
          </p:nvGrpSpPr>
          <p:grpSpPr>
            <a:xfrm>
              <a:off x="10916996" y="3794905"/>
              <a:ext cx="1163707" cy="2604354"/>
              <a:chOff x="10916996" y="3794905"/>
              <a:chExt cx="1163707" cy="2604354"/>
            </a:xfrm>
          </p:grpSpPr>
          <p:sp>
            <p:nvSpPr>
              <p:cNvPr id="26" name="Freeform: Shape 25">
                <a:extLst>
                  <a:ext uri="{FF2B5EF4-FFF2-40B4-BE49-F238E27FC236}">
                    <a16:creationId xmlns:a16="http://schemas.microsoft.com/office/drawing/2014/main" id="{03211622-B5C1-98A6-3185-DEFA620A9350}"/>
                  </a:ext>
                </a:extLst>
              </p:cNvPr>
              <p:cNvSpPr/>
              <p:nvPr/>
            </p:nvSpPr>
            <p:spPr>
              <a:xfrm>
                <a:off x="10916996" y="3794905"/>
                <a:ext cx="1163707" cy="2604354"/>
              </a:xfrm>
              <a:custGeom>
                <a:avLst/>
                <a:gdLst>
                  <a:gd name="connsiteX0" fmla="*/ 669617 w 1163707"/>
                  <a:gd name="connsiteY0" fmla="*/ 0 h 2604354"/>
                  <a:gd name="connsiteX1" fmla="*/ 0 w 1163707"/>
                  <a:gd name="connsiteY1" fmla="*/ 2470433 h 2604354"/>
                  <a:gd name="connsiteX2" fmla="*/ 494081 w 1163707"/>
                  <a:gd name="connsiteY2" fmla="*/ 2604354 h 2604354"/>
                  <a:gd name="connsiteX3" fmla="*/ 1163708 w 1163707"/>
                  <a:gd name="connsiteY3" fmla="*/ 133921 h 2604354"/>
                  <a:gd name="connsiteX4" fmla="*/ 669617 w 1163707"/>
                  <a:gd name="connsiteY4" fmla="*/ 0 h 2604354"/>
                  <a:gd name="connsiteX5" fmla="*/ 865984 w 1163707"/>
                  <a:gd name="connsiteY5" fmla="*/ 229743 h 2604354"/>
                  <a:gd name="connsiteX6" fmla="*/ 832971 w 1163707"/>
                  <a:gd name="connsiteY6" fmla="*/ 172174 h 2604354"/>
                  <a:gd name="connsiteX7" fmla="*/ 890540 w 1163707"/>
                  <a:gd name="connsiteY7" fmla="*/ 139160 h 2604354"/>
                  <a:gd name="connsiteX8" fmla="*/ 923554 w 1163707"/>
                  <a:gd name="connsiteY8" fmla="*/ 196729 h 2604354"/>
                  <a:gd name="connsiteX9" fmla="*/ 865984 w 1163707"/>
                  <a:gd name="connsiteY9" fmla="*/ 229743 h 260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707" h="2604354">
                    <a:moveTo>
                      <a:pt x="669617" y="0"/>
                    </a:moveTo>
                    <a:lnTo>
                      <a:pt x="0" y="2470433"/>
                    </a:lnTo>
                    <a:lnTo>
                      <a:pt x="494081" y="2604354"/>
                    </a:lnTo>
                    <a:lnTo>
                      <a:pt x="1163708" y="133921"/>
                    </a:lnTo>
                    <a:lnTo>
                      <a:pt x="669617" y="0"/>
                    </a:lnTo>
                    <a:close/>
                    <a:moveTo>
                      <a:pt x="865984" y="229743"/>
                    </a:moveTo>
                    <a:cubicBezTo>
                      <a:pt x="840972" y="222961"/>
                      <a:pt x="826189" y="197187"/>
                      <a:pt x="832971" y="172174"/>
                    </a:cubicBezTo>
                    <a:cubicBezTo>
                      <a:pt x="839753" y="147161"/>
                      <a:pt x="865527" y="132378"/>
                      <a:pt x="890540" y="139160"/>
                    </a:cubicBezTo>
                    <a:cubicBezTo>
                      <a:pt x="915553" y="145942"/>
                      <a:pt x="930335" y="171717"/>
                      <a:pt x="923554" y="196729"/>
                    </a:cubicBezTo>
                    <a:cubicBezTo>
                      <a:pt x="916772" y="221742"/>
                      <a:pt x="890997" y="236525"/>
                      <a:pt x="865984" y="229743"/>
                    </a:cubicBezTo>
                    <a:close/>
                  </a:path>
                </a:pathLst>
              </a:custGeom>
              <a:solidFill>
                <a:srgbClr val="192953"/>
              </a:solidFill>
              <a:ln w="9525" cap="flat">
                <a:solidFill>
                  <a:schemeClr val="bg1"/>
                </a:solidFill>
                <a:prstDash val="solid"/>
                <a:miter/>
              </a:ln>
            </p:spPr>
            <p:txBody>
              <a:bodyPr rtlCol="0" anchor="ctr"/>
              <a:lstStyle/>
              <a:p>
                <a:endParaRPr lang="en-US"/>
              </a:p>
            </p:txBody>
          </p:sp>
          <p:grpSp>
            <p:nvGrpSpPr>
              <p:cNvPr id="27" name="Graphic 14" descr="A mug filled with office supplies">
                <a:extLst>
                  <a:ext uri="{FF2B5EF4-FFF2-40B4-BE49-F238E27FC236}">
                    <a16:creationId xmlns:a16="http://schemas.microsoft.com/office/drawing/2014/main" id="{240ADAFA-1A8F-118B-5E9D-27E8D1EBCF51}"/>
                  </a:ext>
                </a:extLst>
              </p:cNvPr>
              <p:cNvGrpSpPr/>
              <p:nvPr/>
            </p:nvGrpSpPr>
            <p:grpSpPr>
              <a:xfrm>
                <a:off x="11322912" y="3944977"/>
                <a:ext cx="748007" cy="2417350"/>
                <a:chOff x="11322912" y="3944977"/>
                <a:chExt cx="748007" cy="2417350"/>
              </a:xfrm>
              <a:solidFill>
                <a:srgbClr val="D2D2D2"/>
              </a:solidFill>
            </p:grpSpPr>
            <p:sp>
              <p:nvSpPr>
                <p:cNvPr id="28" name="Freeform: Shape 27">
                  <a:extLst>
                    <a:ext uri="{FF2B5EF4-FFF2-40B4-BE49-F238E27FC236}">
                      <a16:creationId xmlns:a16="http://schemas.microsoft.com/office/drawing/2014/main" id="{11C22CEC-9E15-9B06-164E-0008E8473D40}"/>
                    </a:ext>
                  </a:extLst>
                </p:cNvPr>
                <p:cNvSpPr/>
                <p:nvPr/>
              </p:nvSpPr>
              <p:spPr>
                <a:xfrm rot="-4490120">
                  <a:off x="12027852" y="392122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011C00AF-9B49-6688-6F1F-D6B6069E5DDC}"/>
                    </a:ext>
                  </a:extLst>
                </p:cNvPr>
                <p:cNvSpPr/>
                <p:nvPr/>
              </p:nvSpPr>
              <p:spPr>
                <a:xfrm rot="-4490120">
                  <a:off x="12016691" y="396239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C51C9A2E-FC43-C638-B982-74FF4967B3D2}"/>
                    </a:ext>
                  </a:extLst>
                </p:cNvPr>
                <p:cNvSpPr/>
                <p:nvPr/>
              </p:nvSpPr>
              <p:spPr>
                <a:xfrm rot="-4490120">
                  <a:off x="12005537" y="400356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91EA01A-2665-6999-B970-BB40B49DAD06}"/>
                    </a:ext>
                  </a:extLst>
                </p:cNvPr>
                <p:cNvSpPr/>
                <p:nvPr/>
              </p:nvSpPr>
              <p:spPr>
                <a:xfrm rot="-4490120">
                  <a:off x="11965550" y="400707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AE3AD16A-AD42-4C9B-04FE-47B8115E1309}"/>
                    </a:ext>
                  </a:extLst>
                </p:cNvPr>
                <p:cNvSpPr/>
                <p:nvPr/>
              </p:nvSpPr>
              <p:spPr>
                <a:xfrm rot="-4490120">
                  <a:off x="11983213" y="408591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A9FEAA3-5D03-9E9B-924D-5A20ECF02A4D}"/>
                    </a:ext>
                  </a:extLst>
                </p:cNvPr>
                <p:cNvSpPr/>
                <p:nvPr/>
              </p:nvSpPr>
              <p:spPr>
                <a:xfrm rot="-4490120">
                  <a:off x="11972057" y="412708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56D412E-586C-E5CE-5395-6F35BCD444BF}"/>
                    </a:ext>
                  </a:extLst>
                </p:cNvPr>
                <p:cNvSpPr/>
                <p:nvPr/>
              </p:nvSpPr>
              <p:spPr>
                <a:xfrm rot="-4490120">
                  <a:off x="11960897" y="416826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6E7025A-8A1B-63C1-6A71-349430699249}"/>
                    </a:ext>
                  </a:extLst>
                </p:cNvPr>
                <p:cNvSpPr/>
                <p:nvPr/>
              </p:nvSpPr>
              <p:spPr>
                <a:xfrm rot="-4490120">
                  <a:off x="11920914" y="417176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2650D2CA-AE27-D266-D61D-D345C4B7B14C}"/>
                    </a:ext>
                  </a:extLst>
                </p:cNvPr>
                <p:cNvSpPr/>
                <p:nvPr/>
              </p:nvSpPr>
              <p:spPr>
                <a:xfrm rot="-4490120">
                  <a:off x="11938579" y="425061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44FA613-11F8-743A-4013-813C49D5560E}"/>
                    </a:ext>
                  </a:extLst>
                </p:cNvPr>
                <p:cNvSpPr/>
                <p:nvPr/>
              </p:nvSpPr>
              <p:spPr>
                <a:xfrm rot="-4490120">
                  <a:off x="11927419" y="429178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DA94AB5-AF96-D9BD-0A55-F77ACD72E541}"/>
                    </a:ext>
                  </a:extLst>
                </p:cNvPr>
                <p:cNvSpPr/>
                <p:nvPr/>
              </p:nvSpPr>
              <p:spPr>
                <a:xfrm rot="-4490120">
                  <a:off x="11916255" y="43329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E5D8C05-F23D-DC22-AA7B-F0FE3FC49B56}"/>
                    </a:ext>
                  </a:extLst>
                </p:cNvPr>
                <p:cNvSpPr/>
                <p:nvPr/>
              </p:nvSpPr>
              <p:spPr>
                <a:xfrm rot="-4490120">
                  <a:off x="11876282" y="433645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17488B7-46EC-571A-622D-D4C66822DFFC}"/>
                    </a:ext>
                  </a:extLst>
                </p:cNvPr>
                <p:cNvSpPr/>
                <p:nvPr/>
              </p:nvSpPr>
              <p:spPr>
                <a:xfrm rot="-4490120">
                  <a:off x="11893941" y="441530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A593CE05-A471-12FF-85CD-AC8E08096227}"/>
                    </a:ext>
                  </a:extLst>
                </p:cNvPr>
                <p:cNvSpPr/>
                <p:nvPr/>
              </p:nvSpPr>
              <p:spPr>
                <a:xfrm rot="-4490120">
                  <a:off x="11882785" y="445648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65EF68EC-8BD4-23C2-827B-7BDBE6C1A7E3}"/>
                    </a:ext>
                  </a:extLst>
                </p:cNvPr>
                <p:cNvSpPr/>
                <p:nvPr/>
              </p:nvSpPr>
              <p:spPr>
                <a:xfrm rot="-4490120">
                  <a:off x="11871628" y="449765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B665789-8738-BCC6-D2FB-94FBCF401589}"/>
                    </a:ext>
                  </a:extLst>
                </p:cNvPr>
                <p:cNvSpPr/>
                <p:nvPr/>
              </p:nvSpPr>
              <p:spPr>
                <a:xfrm rot="-4490120">
                  <a:off x="11831643" y="450115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0D8473B-AA55-624F-72C8-7CD89A534B5C}"/>
                    </a:ext>
                  </a:extLst>
                </p:cNvPr>
                <p:cNvSpPr/>
                <p:nvPr/>
              </p:nvSpPr>
              <p:spPr>
                <a:xfrm rot="-4490120">
                  <a:off x="11849308" y="457999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15DFC10C-0582-E456-1759-ED2EF7584165}"/>
                    </a:ext>
                  </a:extLst>
                </p:cNvPr>
                <p:cNvSpPr/>
                <p:nvPr/>
              </p:nvSpPr>
              <p:spPr>
                <a:xfrm rot="-4490120">
                  <a:off x="11838150" y="462116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D288CF3-49D0-4ECF-1743-284E8E89B600}"/>
                    </a:ext>
                  </a:extLst>
                </p:cNvPr>
                <p:cNvSpPr/>
                <p:nvPr/>
              </p:nvSpPr>
              <p:spPr>
                <a:xfrm rot="-4490120">
                  <a:off x="11826985" y="466234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ED6C63C-C9F4-886C-6E97-CE06B525B0E0}"/>
                    </a:ext>
                  </a:extLst>
                </p:cNvPr>
                <p:cNvSpPr/>
                <p:nvPr/>
              </p:nvSpPr>
              <p:spPr>
                <a:xfrm rot="-4490120">
                  <a:off x="11787001" y="4665847"/>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F54BC32D-A0EC-259B-130D-4A14B4F3193F}"/>
                    </a:ext>
                  </a:extLst>
                </p:cNvPr>
                <p:cNvSpPr/>
                <p:nvPr/>
              </p:nvSpPr>
              <p:spPr>
                <a:xfrm rot="-4490120">
                  <a:off x="11804669" y="474469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82DB415-F895-81B1-A517-C520B0A74F15}"/>
                    </a:ext>
                  </a:extLst>
                </p:cNvPr>
                <p:cNvSpPr/>
                <p:nvPr/>
              </p:nvSpPr>
              <p:spPr>
                <a:xfrm rot="-4490120">
                  <a:off x="11793508" y="47858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3CB3D15-BB27-6D0B-4545-2401EADE3928}"/>
                    </a:ext>
                  </a:extLst>
                </p:cNvPr>
                <p:cNvSpPr/>
                <p:nvPr/>
              </p:nvSpPr>
              <p:spPr>
                <a:xfrm rot="-4490120">
                  <a:off x="11782347" y="482704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FC76A14-86A2-89B5-1450-E486AECF7BE1}"/>
                    </a:ext>
                  </a:extLst>
                </p:cNvPr>
                <p:cNvSpPr/>
                <p:nvPr/>
              </p:nvSpPr>
              <p:spPr>
                <a:xfrm rot="-4490120">
                  <a:off x="11742371" y="4830548"/>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6C0412-7FDB-1635-3E07-90EE8F08425A}"/>
                    </a:ext>
                  </a:extLst>
                </p:cNvPr>
                <p:cNvSpPr/>
                <p:nvPr/>
              </p:nvSpPr>
              <p:spPr>
                <a:xfrm rot="-4490120">
                  <a:off x="11760030" y="490938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D19C4A50-4F67-6689-6814-F66F8636DA47}"/>
                    </a:ext>
                  </a:extLst>
                </p:cNvPr>
                <p:cNvSpPr/>
                <p:nvPr/>
              </p:nvSpPr>
              <p:spPr>
                <a:xfrm rot="-4490120">
                  <a:off x="11748869" y="495056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2C898A7-B036-4337-C501-5A0156483666}"/>
                    </a:ext>
                  </a:extLst>
                </p:cNvPr>
                <p:cNvSpPr/>
                <p:nvPr/>
              </p:nvSpPr>
              <p:spPr>
                <a:xfrm rot="-4490120">
                  <a:off x="11737714" y="499173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996BB97-2A2B-5340-E7FE-7E2C150298F2}"/>
                    </a:ext>
                  </a:extLst>
                </p:cNvPr>
                <p:cNvSpPr/>
                <p:nvPr/>
              </p:nvSpPr>
              <p:spPr>
                <a:xfrm rot="-4490120">
                  <a:off x="11697663" y="499514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00B74DF1-B22C-4880-06D9-D1080ACDC648}"/>
                    </a:ext>
                  </a:extLst>
                </p:cNvPr>
                <p:cNvSpPr/>
                <p:nvPr/>
              </p:nvSpPr>
              <p:spPr>
                <a:xfrm rot="-4490120">
                  <a:off x="11715392" y="507408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BFE5ED1-92FC-5ABD-3FC3-8C82EA61B830}"/>
                    </a:ext>
                  </a:extLst>
                </p:cNvPr>
                <p:cNvSpPr/>
                <p:nvPr/>
              </p:nvSpPr>
              <p:spPr>
                <a:xfrm rot="-4490120">
                  <a:off x="11704237" y="51152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BD7203F-078F-74ED-76C5-D4CC829FA26E}"/>
                    </a:ext>
                  </a:extLst>
                </p:cNvPr>
                <p:cNvSpPr/>
                <p:nvPr/>
              </p:nvSpPr>
              <p:spPr>
                <a:xfrm rot="-4490120">
                  <a:off x="11693076" y="51564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A09E6F01-600F-69AB-DE79-45A8F0B13A30}"/>
                    </a:ext>
                  </a:extLst>
                </p:cNvPr>
                <p:cNvSpPr/>
                <p:nvPr/>
              </p:nvSpPr>
              <p:spPr>
                <a:xfrm rot="-4490120">
                  <a:off x="11653094" y="5159924"/>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34CF6AD-4F15-F3CD-C5E4-671336534B5B}"/>
                    </a:ext>
                  </a:extLst>
                </p:cNvPr>
                <p:cNvSpPr/>
                <p:nvPr/>
              </p:nvSpPr>
              <p:spPr>
                <a:xfrm rot="-4490120">
                  <a:off x="11670759" y="523878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EB51FC1-E92B-B244-BA5F-AD91ADDE19F5}"/>
                    </a:ext>
                  </a:extLst>
                </p:cNvPr>
                <p:cNvSpPr/>
                <p:nvPr/>
              </p:nvSpPr>
              <p:spPr>
                <a:xfrm rot="-4490120">
                  <a:off x="11659598" y="527995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668DBE-CDDB-2D1F-7230-A5AB24213ADF}"/>
                    </a:ext>
                  </a:extLst>
                </p:cNvPr>
                <p:cNvSpPr/>
                <p:nvPr/>
              </p:nvSpPr>
              <p:spPr>
                <a:xfrm rot="-4490120">
                  <a:off x="11648446" y="532111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5EF944C-1B3A-5CA4-FE02-CF6CFE3C7F8A}"/>
                    </a:ext>
                  </a:extLst>
                </p:cNvPr>
                <p:cNvSpPr/>
                <p:nvPr/>
              </p:nvSpPr>
              <p:spPr>
                <a:xfrm rot="-4490120">
                  <a:off x="11608455" y="5324623"/>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1DA5188-4846-50D9-BC8E-9B72252F0057}"/>
                    </a:ext>
                  </a:extLst>
                </p:cNvPr>
                <p:cNvSpPr/>
                <p:nvPr/>
              </p:nvSpPr>
              <p:spPr>
                <a:xfrm rot="-4490120">
                  <a:off x="11626121" y="5403471"/>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7434CD5-4BD3-CCC6-B56F-4A7F865758D2}"/>
                    </a:ext>
                  </a:extLst>
                </p:cNvPr>
                <p:cNvSpPr/>
                <p:nvPr/>
              </p:nvSpPr>
              <p:spPr>
                <a:xfrm rot="-4490120">
                  <a:off x="11614968" y="544464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B45F4D90-89FC-6186-BF23-BC5DF31642D8}"/>
                    </a:ext>
                  </a:extLst>
                </p:cNvPr>
                <p:cNvSpPr/>
                <p:nvPr/>
              </p:nvSpPr>
              <p:spPr>
                <a:xfrm rot="-4490120">
                  <a:off x="11603807" y="548581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A2CE7D4-1E4B-0AAA-0FA9-576002E42BEB}"/>
                    </a:ext>
                  </a:extLst>
                </p:cNvPr>
                <p:cNvSpPr/>
                <p:nvPr/>
              </p:nvSpPr>
              <p:spPr>
                <a:xfrm rot="-4490120">
                  <a:off x="11563823" y="5489322"/>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F659C36D-50C5-7E8A-6EEC-8A9DA0537472}"/>
                    </a:ext>
                  </a:extLst>
                </p:cNvPr>
                <p:cNvSpPr/>
                <p:nvPr/>
              </p:nvSpPr>
              <p:spPr>
                <a:xfrm rot="-4490120">
                  <a:off x="11581490" y="55681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729A696-7919-48EB-D3F6-05E693C6120C}"/>
                    </a:ext>
                  </a:extLst>
                </p:cNvPr>
                <p:cNvSpPr/>
                <p:nvPr/>
              </p:nvSpPr>
              <p:spPr>
                <a:xfrm rot="-4490120">
                  <a:off x="11570330" y="56093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CED6B39-0E16-756C-79EC-B21B10BBB7CA}"/>
                    </a:ext>
                  </a:extLst>
                </p:cNvPr>
                <p:cNvSpPr/>
                <p:nvPr/>
              </p:nvSpPr>
              <p:spPr>
                <a:xfrm rot="-4490120">
                  <a:off x="11559165" y="5650514"/>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559638B3-5EE5-5E45-80DE-3030E7818464}"/>
                    </a:ext>
                  </a:extLst>
                </p:cNvPr>
                <p:cNvSpPr/>
                <p:nvPr/>
              </p:nvSpPr>
              <p:spPr>
                <a:xfrm rot="-4490120">
                  <a:off x="11519181" y="565402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10DF89C-E6A8-A6A6-A975-10B9438E4D12}"/>
                    </a:ext>
                  </a:extLst>
                </p:cNvPr>
                <p:cNvSpPr/>
                <p:nvPr/>
              </p:nvSpPr>
              <p:spPr>
                <a:xfrm rot="-4490120">
                  <a:off x="11536853" y="5732860"/>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2402900-6F1B-DA59-29BA-C18AEC8B02F8}"/>
                    </a:ext>
                  </a:extLst>
                </p:cNvPr>
                <p:cNvSpPr/>
                <p:nvPr/>
              </p:nvSpPr>
              <p:spPr>
                <a:xfrm rot="-4490120">
                  <a:off x="11525690" y="577403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C92530-C1AA-AD44-9EE5-988961ACA874}"/>
                    </a:ext>
                  </a:extLst>
                </p:cNvPr>
                <p:cNvSpPr/>
                <p:nvPr/>
              </p:nvSpPr>
              <p:spPr>
                <a:xfrm rot="-4490120">
                  <a:off x="11514526" y="581521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DBB1F735-36CF-3204-5EEB-24ABAE7DE5A6}"/>
                    </a:ext>
                  </a:extLst>
                </p:cNvPr>
                <p:cNvSpPr/>
                <p:nvPr/>
              </p:nvSpPr>
              <p:spPr>
                <a:xfrm rot="-4490120">
                  <a:off x="11474551" y="5818711"/>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60235C53-FD93-BC1D-AB07-57E7282B5A58}"/>
                    </a:ext>
                  </a:extLst>
                </p:cNvPr>
                <p:cNvSpPr/>
                <p:nvPr/>
              </p:nvSpPr>
              <p:spPr>
                <a:xfrm rot="-4490120">
                  <a:off x="11492220" y="589754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38AAB8D3-E5E4-E43D-BE96-F24FFEEDD716}"/>
                    </a:ext>
                  </a:extLst>
                </p:cNvPr>
                <p:cNvSpPr/>
                <p:nvPr/>
              </p:nvSpPr>
              <p:spPr>
                <a:xfrm rot="-4490120">
                  <a:off x="11481057" y="593873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26BC8942-7F18-F342-3C2A-54A5541C4C5A}"/>
                    </a:ext>
                  </a:extLst>
                </p:cNvPr>
                <p:cNvSpPr/>
                <p:nvPr/>
              </p:nvSpPr>
              <p:spPr>
                <a:xfrm rot="-4490120">
                  <a:off x="11469896" y="597990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3C723083-6FBA-DF5F-5B5E-823DED32F1BD}"/>
                    </a:ext>
                  </a:extLst>
                </p:cNvPr>
                <p:cNvSpPr/>
                <p:nvPr/>
              </p:nvSpPr>
              <p:spPr>
                <a:xfrm rot="-4490120">
                  <a:off x="11429918" y="598340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FFBF224-43C2-51A1-808D-6019163AB7CA}"/>
                    </a:ext>
                  </a:extLst>
                </p:cNvPr>
                <p:cNvSpPr/>
                <p:nvPr/>
              </p:nvSpPr>
              <p:spPr>
                <a:xfrm rot="-4490120">
                  <a:off x="11447578" y="6062248"/>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73DBADF-9B65-AE18-88CC-FD19CA7AC4DE}"/>
                    </a:ext>
                  </a:extLst>
                </p:cNvPr>
                <p:cNvSpPr/>
                <p:nvPr/>
              </p:nvSpPr>
              <p:spPr>
                <a:xfrm rot="-4490120">
                  <a:off x="11436417" y="610341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ADF293E-18B5-45FA-FDBD-CE9991984829}"/>
                    </a:ext>
                  </a:extLst>
                </p:cNvPr>
                <p:cNvSpPr/>
                <p:nvPr/>
              </p:nvSpPr>
              <p:spPr>
                <a:xfrm rot="-4490120">
                  <a:off x="11425263" y="614459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57419BC-AE05-CC43-2584-658758646276}"/>
                    </a:ext>
                  </a:extLst>
                </p:cNvPr>
                <p:cNvSpPr/>
                <p:nvPr/>
              </p:nvSpPr>
              <p:spPr>
                <a:xfrm rot="-4490120">
                  <a:off x="11385276" y="6148096"/>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43002AAE-DEEE-61FB-95F0-A98B117B7EEB}"/>
                    </a:ext>
                  </a:extLst>
                </p:cNvPr>
                <p:cNvSpPr/>
                <p:nvPr/>
              </p:nvSpPr>
              <p:spPr>
                <a:xfrm rot="-4490120">
                  <a:off x="11402936" y="622694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8BD93AE-96BD-D1DE-0E3C-C5CCB368429C}"/>
                    </a:ext>
                  </a:extLst>
                </p:cNvPr>
                <p:cNvSpPr/>
                <p:nvPr/>
              </p:nvSpPr>
              <p:spPr>
                <a:xfrm rot="-4490120">
                  <a:off x="11391785" y="626811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96B83A5D-B701-A9FB-1ECB-05761669D85D}"/>
                    </a:ext>
                  </a:extLst>
                </p:cNvPr>
                <p:cNvSpPr/>
                <p:nvPr/>
              </p:nvSpPr>
              <p:spPr>
                <a:xfrm rot="-4490120">
                  <a:off x="11380621" y="630929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grpSp>
        </p:grpSp>
        <p:grpSp>
          <p:nvGrpSpPr>
            <p:cNvPr id="11" name="Graphic 14" descr="A mug filled with office supplies">
              <a:extLst>
                <a:ext uri="{FF2B5EF4-FFF2-40B4-BE49-F238E27FC236}">
                  <a16:creationId xmlns:a16="http://schemas.microsoft.com/office/drawing/2014/main" id="{BE5221D5-0DBF-894A-C87F-53FF2BE11EAA}"/>
                </a:ext>
              </a:extLst>
            </p:cNvPr>
            <p:cNvGrpSpPr/>
            <p:nvPr/>
          </p:nvGrpSpPr>
          <p:grpSpPr>
            <a:xfrm>
              <a:off x="10518671" y="3967060"/>
              <a:ext cx="679094" cy="2420597"/>
              <a:chOff x="10518671" y="3967060"/>
              <a:chExt cx="679094" cy="2420597"/>
            </a:xfrm>
          </p:grpSpPr>
          <p:sp>
            <p:nvSpPr>
              <p:cNvPr id="21" name="Freeform: Shape 20">
                <a:extLst>
                  <a:ext uri="{FF2B5EF4-FFF2-40B4-BE49-F238E27FC236}">
                    <a16:creationId xmlns:a16="http://schemas.microsoft.com/office/drawing/2014/main" id="{D745E068-C160-46C5-D43C-B0BB37D04806}"/>
                  </a:ext>
                </a:extLst>
              </p:cNvPr>
              <p:cNvSpPr/>
              <p:nvPr/>
            </p:nvSpPr>
            <p:spPr>
              <a:xfrm>
                <a:off x="10518697" y="4196067"/>
                <a:ext cx="619041" cy="1911076"/>
              </a:xfrm>
              <a:custGeom>
                <a:avLst/>
                <a:gdLst>
                  <a:gd name="connsiteX0" fmla="*/ 619041 w 619041"/>
                  <a:gd name="connsiteY0" fmla="*/ 1866540 h 1911076"/>
                  <a:gd name="connsiteX1" fmla="*/ 557186 w 619041"/>
                  <a:gd name="connsiteY1" fmla="*/ 1906488 h 1911076"/>
                  <a:gd name="connsiteX2" fmla="*/ 480195 w 619041"/>
                  <a:gd name="connsiteY2" fmla="*/ 1902268 h 1911076"/>
                  <a:gd name="connsiteX3" fmla="*/ 2 w 619041"/>
                  <a:gd name="connsiteY3" fmla="*/ 35787 h 1911076"/>
                  <a:gd name="connsiteX4" fmla="*/ 68 w 619041"/>
                  <a:gd name="connsiteY4" fmla="*/ 35673 h 1911076"/>
                  <a:gd name="connsiteX5" fmla="*/ 138733 w 619041"/>
                  <a:gd name="connsiteY5" fmla="*/ 2 h 1911076"/>
                  <a:gd name="connsiteX6" fmla="*/ 138848 w 619041"/>
                  <a:gd name="connsiteY6" fmla="*/ 69 h 1911076"/>
                  <a:gd name="connsiteX7" fmla="*/ 619041 w 619041"/>
                  <a:gd name="connsiteY7" fmla="*/ 1866540 h 191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041" h="1911076">
                    <a:moveTo>
                      <a:pt x="619041" y="1866540"/>
                    </a:moveTo>
                    <a:cubicBezTo>
                      <a:pt x="619041" y="1866540"/>
                      <a:pt x="602906" y="1894105"/>
                      <a:pt x="557186" y="1906488"/>
                    </a:cubicBezTo>
                    <a:cubicBezTo>
                      <a:pt x="511466" y="1918870"/>
                      <a:pt x="480195" y="1902268"/>
                      <a:pt x="480195" y="1902268"/>
                    </a:cubicBezTo>
                    <a:lnTo>
                      <a:pt x="2" y="35787"/>
                    </a:lnTo>
                    <a:cubicBezTo>
                      <a:pt x="-8" y="35740"/>
                      <a:pt x="21" y="35683"/>
                      <a:pt x="68" y="35673"/>
                    </a:cubicBezTo>
                    <a:lnTo>
                      <a:pt x="138733" y="2"/>
                    </a:lnTo>
                    <a:cubicBezTo>
                      <a:pt x="138781" y="-8"/>
                      <a:pt x="138838" y="21"/>
                      <a:pt x="138848" y="69"/>
                    </a:cubicBezTo>
                    <a:lnTo>
                      <a:pt x="619041" y="1866540"/>
                    </a:lnTo>
                    <a:close/>
                  </a:path>
                </a:pathLst>
              </a:custGeom>
              <a:solidFill>
                <a:srgbClr val="192953"/>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B1090AC-952C-F93F-4DA5-4A83F5E3D262}"/>
                  </a:ext>
                </a:extLst>
              </p:cNvPr>
              <p:cNvSpPr/>
              <p:nvPr/>
            </p:nvSpPr>
            <p:spPr>
              <a:xfrm>
                <a:off x="11063339" y="6255203"/>
                <a:ext cx="134426" cy="132454"/>
              </a:xfrm>
              <a:custGeom>
                <a:avLst/>
                <a:gdLst>
                  <a:gd name="connsiteX0" fmla="*/ 134426 w 134426"/>
                  <a:gd name="connsiteY0" fmla="*/ 104670 h 132454"/>
                  <a:gd name="connsiteX1" fmla="*/ 26432 w 134426"/>
                  <a:gd name="connsiteY1" fmla="*/ 132455 h 132454"/>
                  <a:gd name="connsiteX2" fmla="*/ 0 w 134426"/>
                  <a:gd name="connsiteY2" fmla="*/ 27784 h 132454"/>
                  <a:gd name="connsiteX3" fmla="*/ 107994 w 134426"/>
                  <a:gd name="connsiteY3" fmla="*/ 0 h 132454"/>
                </a:gdLst>
                <a:ahLst/>
                <a:cxnLst>
                  <a:cxn ang="0">
                    <a:pos x="connsiteX0" y="connsiteY0"/>
                  </a:cxn>
                  <a:cxn ang="0">
                    <a:pos x="connsiteX1" y="connsiteY1"/>
                  </a:cxn>
                  <a:cxn ang="0">
                    <a:pos x="connsiteX2" y="connsiteY2"/>
                  </a:cxn>
                  <a:cxn ang="0">
                    <a:pos x="connsiteX3" y="connsiteY3"/>
                  </a:cxn>
                </a:cxnLst>
                <a:rect l="l" t="t" r="r" b="b"/>
                <a:pathLst>
                  <a:path w="134426" h="132454">
                    <a:moveTo>
                      <a:pt x="134426" y="104670"/>
                    </a:moveTo>
                    <a:lnTo>
                      <a:pt x="26432" y="132455"/>
                    </a:lnTo>
                    <a:lnTo>
                      <a:pt x="0" y="27784"/>
                    </a:lnTo>
                    <a:lnTo>
                      <a:pt x="107994" y="0"/>
                    </a:lnTo>
                    <a:close/>
                  </a:path>
                </a:pathLst>
              </a:custGeom>
              <a:solidFill>
                <a:srgbClr val="5B9DA9"/>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B234AA8-3113-EC09-BCB6-BE107A16566B}"/>
                  </a:ext>
                </a:extLst>
              </p:cNvPr>
              <p:cNvSpPr/>
              <p:nvPr/>
            </p:nvSpPr>
            <p:spPr>
              <a:xfrm rot="-865770">
                <a:off x="11025663" y="6076933"/>
                <a:ext cx="143376" cy="230410"/>
              </a:xfrm>
              <a:custGeom>
                <a:avLst/>
                <a:gdLst>
                  <a:gd name="connsiteX0" fmla="*/ 0 w 143376"/>
                  <a:gd name="connsiteY0" fmla="*/ 0 h 230410"/>
                  <a:gd name="connsiteX1" fmla="*/ 143377 w 143376"/>
                  <a:gd name="connsiteY1" fmla="*/ 0 h 230410"/>
                  <a:gd name="connsiteX2" fmla="*/ 143377 w 143376"/>
                  <a:gd name="connsiteY2" fmla="*/ 230411 h 230410"/>
                  <a:gd name="connsiteX3" fmla="*/ 0 w 143376"/>
                  <a:gd name="connsiteY3" fmla="*/ 230411 h 230410"/>
                </a:gdLst>
                <a:ahLst/>
                <a:cxnLst>
                  <a:cxn ang="0">
                    <a:pos x="connsiteX0" y="connsiteY0"/>
                  </a:cxn>
                  <a:cxn ang="0">
                    <a:pos x="connsiteX1" y="connsiteY1"/>
                  </a:cxn>
                  <a:cxn ang="0">
                    <a:pos x="connsiteX2" y="connsiteY2"/>
                  </a:cxn>
                  <a:cxn ang="0">
                    <a:pos x="connsiteX3" y="connsiteY3"/>
                  </a:cxn>
                </a:cxnLst>
                <a:rect l="l" t="t" r="r" b="b"/>
                <a:pathLst>
                  <a:path w="143376" h="230410">
                    <a:moveTo>
                      <a:pt x="0" y="0"/>
                    </a:moveTo>
                    <a:lnTo>
                      <a:pt x="143377" y="0"/>
                    </a:lnTo>
                    <a:lnTo>
                      <a:pt x="143377" y="230411"/>
                    </a:lnTo>
                    <a:lnTo>
                      <a:pt x="0" y="230411"/>
                    </a:lnTo>
                    <a:close/>
                  </a:path>
                </a:pathLst>
              </a:custGeom>
              <a:solidFill>
                <a:srgbClr val="D2D2D2"/>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83E7E755-6718-CE8D-49BB-972662B407E4}"/>
                  </a:ext>
                </a:extLst>
              </p:cNvPr>
              <p:cNvSpPr/>
              <p:nvPr/>
            </p:nvSpPr>
            <p:spPr>
              <a:xfrm>
                <a:off x="10522919" y="3967060"/>
                <a:ext cx="39052" cy="87136"/>
              </a:xfrm>
              <a:custGeom>
                <a:avLst/>
                <a:gdLst>
                  <a:gd name="connsiteX0" fmla="*/ 1667 w 39052"/>
                  <a:gd name="connsiteY0" fmla="*/ 0 h 87136"/>
                  <a:gd name="connsiteX1" fmla="*/ 0 w 39052"/>
                  <a:gd name="connsiteY1" fmla="*/ 74447 h 87136"/>
                  <a:gd name="connsiteX2" fmla="*/ 23365 w 39052"/>
                  <a:gd name="connsiteY2" fmla="*/ 86668 h 87136"/>
                  <a:gd name="connsiteX3" fmla="*/ 39053 w 39052"/>
                  <a:gd name="connsiteY3" fmla="*/ 64399 h 87136"/>
                  <a:gd name="connsiteX4" fmla="*/ 1667 w 39052"/>
                  <a:gd name="connsiteY4" fmla="*/ 0 h 87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 h="87136">
                    <a:moveTo>
                      <a:pt x="1667" y="0"/>
                    </a:moveTo>
                    <a:lnTo>
                      <a:pt x="0" y="74447"/>
                    </a:lnTo>
                    <a:cubicBezTo>
                      <a:pt x="0" y="74447"/>
                      <a:pt x="8601" y="90002"/>
                      <a:pt x="23365" y="86668"/>
                    </a:cubicBezTo>
                    <a:cubicBezTo>
                      <a:pt x="38129" y="83334"/>
                      <a:pt x="39053" y="64399"/>
                      <a:pt x="39053" y="64399"/>
                    </a:cubicBezTo>
                    <a:lnTo>
                      <a:pt x="1667" y="0"/>
                    </a:lnTo>
                    <a:close/>
                  </a:path>
                </a:pathLst>
              </a:custGeom>
              <a:solidFill>
                <a:srgbClr val="505050"/>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BBE25DC-0299-CF0F-0D0A-A771C83FFBDA}"/>
                  </a:ext>
                </a:extLst>
              </p:cNvPr>
              <p:cNvSpPr/>
              <p:nvPr/>
            </p:nvSpPr>
            <p:spPr>
              <a:xfrm>
                <a:off x="10518671" y="4031458"/>
                <a:ext cx="139986" cy="227224"/>
              </a:xfrm>
              <a:custGeom>
                <a:avLst/>
                <a:gdLst>
                  <a:gd name="connsiteX0" fmla="*/ 138846 w 139986"/>
                  <a:gd name="connsiteY0" fmla="*/ 164582 h 227224"/>
                  <a:gd name="connsiteX1" fmla="*/ 43301 w 139986"/>
                  <a:gd name="connsiteY1" fmla="*/ 0 h 227224"/>
                  <a:gd name="connsiteX2" fmla="*/ 4248 w 139986"/>
                  <a:gd name="connsiteY2" fmla="*/ 10049 h 227224"/>
                  <a:gd name="connsiteX3" fmla="*/ 0 w 139986"/>
                  <a:gd name="connsiteY3" fmla="*/ 200301 h 227224"/>
                  <a:gd name="connsiteX4" fmla="*/ 43644 w 139986"/>
                  <a:gd name="connsiteY4" fmla="*/ 226085 h 227224"/>
                  <a:gd name="connsiteX5" fmla="*/ 69428 w 139986"/>
                  <a:gd name="connsiteY5" fmla="*/ 182442 h 227224"/>
                  <a:gd name="connsiteX6" fmla="*/ 69428 w 139986"/>
                  <a:gd name="connsiteY6" fmla="*/ 182442 h 227224"/>
                  <a:gd name="connsiteX7" fmla="*/ 113071 w 139986"/>
                  <a:gd name="connsiteY7" fmla="*/ 208226 h 227224"/>
                  <a:gd name="connsiteX8" fmla="*/ 138846 w 139986"/>
                  <a:gd name="connsiteY8" fmla="*/ 164582 h 22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6" h="227224">
                    <a:moveTo>
                      <a:pt x="138846" y="164582"/>
                    </a:moveTo>
                    <a:lnTo>
                      <a:pt x="43301" y="0"/>
                    </a:lnTo>
                    <a:lnTo>
                      <a:pt x="4248" y="10049"/>
                    </a:lnTo>
                    <a:lnTo>
                      <a:pt x="0" y="200301"/>
                    </a:lnTo>
                    <a:cubicBezTo>
                      <a:pt x="4934" y="219475"/>
                      <a:pt x="24470" y="231019"/>
                      <a:pt x="43644" y="226085"/>
                    </a:cubicBezTo>
                    <a:cubicBezTo>
                      <a:pt x="62817" y="221151"/>
                      <a:pt x="74362" y="201616"/>
                      <a:pt x="69428" y="182442"/>
                    </a:cubicBezTo>
                    <a:lnTo>
                      <a:pt x="69428" y="182442"/>
                    </a:lnTo>
                    <a:cubicBezTo>
                      <a:pt x="74362" y="201616"/>
                      <a:pt x="93897" y="213160"/>
                      <a:pt x="113071" y="208226"/>
                    </a:cubicBezTo>
                    <a:cubicBezTo>
                      <a:pt x="132245" y="203292"/>
                      <a:pt x="143780" y="183747"/>
                      <a:pt x="138846" y="164582"/>
                    </a:cubicBezTo>
                    <a:close/>
                  </a:path>
                </a:pathLst>
              </a:custGeom>
              <a:solidFill>
                <a:srgbClr val="5B9DA9"/>
              </a:solidFill>
              <a:ln w="9525" cap="flat">
                <a:noFill/>
                <a:prstDash val="solid"/>
                <a:miter/>
              </a:ln>
            </p:spPr>
            <p:txBody>
              <a:bodyPr rtlCol="0" anchor="ctr"/>
              <a:lstStyle/>
              <a:p>
                <a:endParaRPr lang="en-US"/>
              </a:p>
            </p:txBody>
          </p:sp>
        </p:grpSp>
        <p:grpSp>
          <p:nvGrpSpPr>
            <p:cNvPr id="12" name="Graphic 14" descr="A mug filled with office supplies">
              <a:extLst>
                <a:ext uri="{FF2B5EF4-FFF2-40B4-BE49-F238E27FC236}">
                  <a16:creationId xmlns:a16="http://schemas.microsoft.com/office/drawing/2014/main" id="{AA3DE080-C1B9-D087-63C3-80F13065C060}"/>
                </a:ext>
              </a:extLst>
            </p:cNvPr>
            <p:cNvGrpSpPr/>
            <p:nvPr/>
          </p:nvGrpSpPr>
          <p:grpSpPr>
            <a:xfrm>
              <a:off x="11071121" y="4104820"/>
              <a:ext cx="228600" cy="1988962"/>
              <a:chOff x="11071121" y="4104820"/>
              <a:chExt cx="228600" cy="1988962"/>
            </a:xfrm>
          </p:grpSpPr>
          <p:sp>
            <p:nvSpPr>
              <p:cNvPr id="14" name="Freeform: Shape 13">
                <a:extLst>
                  <a:ext uri="{FF2B5EF4-FFF2-40B4-BE49-F238E27FC236}">
                    <a16:creationId xmlns:a16="http://schemas.microsoft.com/office/drawing/2014/main" id="{B8EAFF82-81BB-9503-9C72-19EDB892C575}"/>
                  </a:ext>
                </a:extLst>
              </p:cNvPr>
              <p:cNvSpPr/>
              <p:nvPr/>
            </p:nvSpPr>
            <p:spPr>
              <a:xfrm>
                <a:off x="11213996" y="4226263"/>
                <a:ext cx="85725" cy="600398"/>
              </a:xfrm>
              <a:custGeom>
                <a:avLst/>
                <a:gdLst>
                  <a:gd name="connsiteX0" fmla="*/ 42863 w 85725"/>
                  <a:gd name="connsiteY0" fmla="*/ 0 h 600398"/>
                  <a:gd name="connsiteX1" fmla="*/ 42863 w 85725"/>
                  <a:gd name="connsiteY1" fmla="*/ 191 h 600398"/>
                  <a:gd name="connsiteX2" fmla="*/ 41062 w 85725"/>
                  <a:gd name="connsiteY2" fmla="*/ 0 h 600398"/>
                  <a:gd name="connsiteX3" fmla="*/ 0 w 85725"/>
                  <a:gd name="connsiteY3" fmla="*/ 0 h 600398"/>
                  <a:gd name="connsiteX4" fmla="*/ 0 w 85725"/>
                  <a:gd name="connsiteY4" fmla="*/ 42863 h 600398"/>
                  <a:gd name="connsiteX5" fmla="*/ 42863 w 85725"/>
                  <a:gd name="connsiteY5" fmla="*/ 42863 h 600398"/>
                  <a:gd name="connsiteX6" fmla="*/ 42863 w 85725"/>
                  <a:gd name="connsiteY6" fmla="*/ 557536 h 600398"/>
                  <a:gd name="connsiteX7" fmla="*/ 85725 w 85725"/>
                  <a:gd name="connsiteY7" fmla="*/ 600399 h 600398"/>
                  <a:gd name="connsiteX8" fmla="*/ 85725 w 85725"/>
                  <a:gd name="connsiteY8" fmla="*/ 42853 h 600398"/>
                  <a:gd name="connsiteX9" fmla="*/ 42863 w 85725"/>
                  <a:gd name="connsiteY9" fmla="*/ 0 h 60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600398">
                    <a:moveTo>
                      <a:pt x="42863" y="0"/>
                    </a:moveTo>
                    <a:lnTo>
                      <a:pt x="42863" y="191"/>
                    </a:lnTo>
                    <a:cubicBezTo>
                      <a:pt x="42243" y="162"/>
                      <a:pt x="41672" y="0"/>
                      <a:pt x="41062" y="0"/>
                    </a:cubicBezTo>
                    <a:lnTo>
                      <a:pt x="0" y="0"/>
                    </a:lnTo>
                    <a:lnTo>
                      <a:pt x="0" y="42863"/>
                    </a:lnTo>
                    <a:lnTo>
                      <a:pt x="42863" y="42863"/>
                    </a:lnTo>
                    <a:lnTo>
                      <a:pt x="42863" y="557536"/>
                    </a:lnTo>
                    <a:cubicBezTo>
                      <a:pt x="42863" y="581206"/>
                      <a:pt x="62055" y="600399"/>
                      <a:pt x="85725" y="600399"/>
                    </a:cubicBezTo>
                    <a:lnTo>
                      <a:pt x="85725" y="42853"/>
                    </a:lnTo>
                    <a:cubicBezTo>
                      <a:pt x="85725" y="19183"/>
                      <a:pt x="66532" y="0"/>
                      <a:pt x="42863" y="0"/>
                    </a:cubicBezTo>
                    <a:close/>
                  </a:path>
                </a:pathLst>
              </a:custGeom>
              <a:solidFill>
                <a:srgbClr val="D2D2D2"/>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DC79D94-46E5-506B-EFAE-D36D491E2609}"/>
                  </a:ext>
                </a:extLst>
              </p:cNvPr>
              <p:cNvSpPr/>
              <p:nvPr/>
            </p:nvSpPr>
            <p:spPr>
              <a:xfrm>
                <a:off x="11084741" y="6012201"/>
                <a:ext cx="129920" cy="81581"/>
              </a:xfrm>
              <a:custGeom>
                <a:avLst/>
                <a:gdLst>
                  <a:gd name="connsiteX0" fmla="*/ 0 w 129920"/>
                  <a:gd name="connsiteY0" fmla="*/ 0 h 81581"/>
                  <a:gd name="connsiteX1" fmla="*/ 129921 w 129920"/>
                  <a:gd name="connsiteY1" fmla="*/ 0 h 81581"/>
                  <a:gd name="connsiteX2" fmla="*/ 129921 w 129920"/>
                  <a:gd name="connsiteY2" fmla="*/ 81582 h 81581"/>
                  <a:gd name="connsiteX3" fmla="*/ 0 w 129920"/>
                  <a:gd name="connsiteY3" fmla="*/ 81582 h 81581"/>
                </a:gdLst>
                <a:ahLst/>
                <a:cxnLst>
                  <a:cxn ang="0">
                    <a:pos x="connsiteX0" y="connsiteY0"/>
                  </a:cxn>
                  <a:cxn ang="0">
                    <a:pos x="connsiteX1" y="connsiteY1"/>
                  </a:cxn>
                  <a:cxn ang="0">
                    <a:pos x="connsiteX2" y="connsiteY2"/>
                  </a:cxn>
                  <a:cxn ang="0">
                    <a:pos x="connsiteX3" y="connsiteY3"/>
                  </a:cxn>
                </a:cxnLst>
                <a:rect l="l" t="t" r="r" b="b"/>
                <a:pathLst>
                  <a:path w="129920" h="81581">
                    <a:moveTo>
                      <a:pt x="0" y="0"/>
                    </a:moveTo>
                    <a:lnTo>
                      <a:pt x="129921" y="0"/>
                    </a:lnTo>
                    <a:lnTo>
                      <a:pt x="129921" y="81582"/>
                    </a:lnTo>
                    <a:lnTo>
                      <a:pt x="0" y="81582"/>
                    </a:lnTo>
                    <a:close/>
                  </a:path>
                </a:pathLst>
              </a:custGeom>
              <a:solidFill>
                <a:srgbClr val="2F2F2F"/>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A8FC55C8-F20C-EA53-11EE-F1FC09EDDEE3}"/>
                  </a:ext>
                </a:extLst>
              </p:cNvPr>
              <p:cNvSpPr/>
              <p:nvPr/>
            </p:nvSpPr>
            <p:spPr>
              <a:xfrm>
                <a:off x="11071121" y="4104820"/>
                <a:ext cx="157162" cy="139769"/>
              </a:xfrm>
              <a:custGeom>
                <a:avLst/>
                <a:gdLst>
                  <a:gd name="connsiteX0" fmla="*/ 157163 w 157162"/>
                  <a:gd name="connsiteY0" fmla="*/ 121444 h 139769"/>
                  <a:gd name="connsiteX1" fmla="*/ 80039 w 157162"/>
                  <a:gd name="connsiteY1" fmla="*/ 139770 h 139769"/>
                  <a:gd name="connsiteX2" fmla="*/ 0 w 157162"/>
                  <a:gd name="connsiteY2" fmla="*/ 121444 h 139769"/>
                  <a:gd name="connsiteX3" fmla="*/ 0 w 157162"/>
                  <a:gd name="connsiteY3" fmla="*/ 0 h 139769"/>
                  <a:gd name="connsiteX4" fmla="*/ 157163 w 157162"/>
                  <a:gd name="connsiteY4" fmla="*/ 0 h 139769"/>
                  <a:gd name="connsiteX5" fmla="*/ 157163 w 157162"/>
                  <a:gd name="connsiteY5" fmla="*/ 121444 h 13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62" h="139769">
                    <a:moveTo>
                      <a:pt x="157163" y="121444"/>
                    </a:moveTo>
                    <a:cubicBezTo>
                      <a:pt x="157163" y="121444"/>
                      <a:pt x="124330" y="139770"/>
                      <a:pt x="80039" y="139770"/>
                    </a:cubicBezTo>
                    <a:cubicBezTo>
                      <a:pt x="35747" y="139770"/>
                      <a:pt x="0" y="121444"/>
                      <a:pt x="0" y="121444"/>
                    </a:cubicBezTo>
                    <a:lnTo>
                      <a:pt x="0" y="0"/>
                    </a:lnTo>
                    <a:lnTo>
                      <a:pt x="157163" y="0"/>
                    </a:lnTo>
                    <a:lnTo>
                      <a:pt x="157163" y="121444"/>
                    </a:lnTo>
                    <a:close/>
                  </a:path>
                </a:pathLst>
              </a:custGeom>
              <a:solidFill>
                <a:srgbClr val="505050"/>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153D157A-BA3B-DBF5-2DA0-5196EE9F4CCA}"/>
                  </a:ext>
                </a:extLst>
              </p:cNvPr>
              <p:cNvSpPr/>
              <p:nvPr/>
            </p:nvSpPr>
            <p:spPr>
              <a:xfrm>
                <a:off x="11071121" y="4226263"/>
                <a:ext cx="157162" cy="57616"/>
              </a:xfrm>
              <a:custGeom>
                <a:avLst/>
                <a:gdLst>
                  <a:gd name="connsiteX0" fmla="*/ 157163 w 157162"/>
                  <a:gd name="connsiteY0" fmla="*/ 42863 h 57616"/>
                  <a:gd name="connsiteX1" fmla="*/ 80753 w 157162"/>
                  <a:gd name="connsiteY1" fmla="*/ 57617 h 57616"/>
                  <a:gd name="connsiteX2" fmla="*/ 0 w 157162"/>
                  <a:gd name="connsiteY2" fmla="*/ 42863 h 57616"/>
                  <a:gd name="connsiteX3" fmla="*/ 0 w 157162"/>
                  <a:gd name="connsiteY3" fmla="*/ 0 h 57616"/>
                  <a:gd name="connsiteX4" fmla="*/ 157153 w 157162"/>
                  <a:gd name="connsiteY4" fmla="*/ 0 h 57616"/>
                  <a:gd name="connsiteX5" fmla="*/ 157163 w 157162"/>
                  <a:gd name="connsiteY5" fmla="*/ 42863 h 57616"/>
                  <a:gd name="connsiteX6" fmla="*/ 157163 w 157162"/>
                  <a:gd name="connsiteY6" fmla="*/ 42863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57616">
                    <a:moveTo>
                      <a:pt x="157163" y="42863"/>
                    </a:moveTo>
                    <a:cubicBezTo>
                      <a:pt x="157163" y="42863"/>
                      <a:pt x="120406" y="57617"/>
                      <a:pt x="80753" y="57617"/>
                    </a:cubicBezTo>
                    <a:cubicBezTo>
                      <a:pt x="41100" y="57617"/>
                      <a:pt x="0" y="42863"/>
                      <a:pt x="0" y="42863"/>
                    </a:cubicBezTo>
                    <a:lnTo>
                      <a:pt x="0" y="0"/>
                    </a:lnTo>
                    <a:lnTo>
                      <a:pt x="157153" y="0"/>
                    </a:lnTo>
                    <a:lnTo>
                      <a:pt x="157163" y="42863"/>
                    </a:lnTo>
                    <a:lnTo>
                      <a:pt x="157163" y="42863"/>
                    </a:lnTo>
                    <a:close/>
                  </a:path>
                </a:pathLst>
              </a:custGeom>
              <a:solidFill>
                <a:srgbClr val="737373"/>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CB45B093-B7CD-1951-3209-1F560F4EBCC6}"/>
                  </a:ext>
                </a:extLst>
              </p:cNvPr>
              <p:cNvSpPr/>
              <p:nvPr/>
            </p:nvSpPr>
            <p:spPr>
              <a:xfrm>
                <a:off x="11071121" y="4269126"/>
                <a:ext cx="157162" cy="1771650"/>
              </a:xfrm>
              <a:custGeom>
                <a:avLst/>
                <a:gdLst>
                  <a:gd name="connsiteX0" fmla="*/ 0 w 157162"/>
                  <a:gd name="connsiteY0" fmla="*/ 0 h 1771650"/>
                  <a:gd name="connsiteX1" fmla="*/ 157163 w 157162"/>
                  <a:gd name="connsiteY1" fmla="*/ 0 h 1771650"/>
                  <a:gd name="connsiteX2" fmla="*/ 157163 w 157162"/>
                  <a:gd name="connsiteY2" fmla="*/ 1771650 h 1771650"/>
                  <a:gd name="connsiteX3" fmla="*/ 0 w 157162"/>
                  <a:gd name="connsiteY3" fmla="*/ 1771650 h 1771650"/>
                </a:gdLst>
                <a:ahLst/>
                <a:cxnLst>
                  <a:cxn ang="0">
                    <a:pos x="connsiteX0" y="connsiteY0"/>
                  </a:cxn>
                  <a:cxn ang="0">
                    <a:pos x="connsiteX1" y="connsiteY1"/>
                  </a:cxn>
                  <a:cxn ang="0">
                    <a:pos x="connsiteX2" y="connsiteY2"/>
                  </a:cxn>
                  <a:cxn ang="0">
                    <a:pos x="connsiteX3" y="connsiteY3"/>
                  </a:cxn>
                </a:cxnLst>
                <a:rect l="l" t="t" r="r" b="b"/>
                <a:pathLst>
                  <a:path w="157162" h="1771650">
                    <a:moveTo>
                      <a:pt x="0" y="0"/>
                    </a:moveTo>
                    <a:lnTo>
                      <a:pt x="157163" y="0"/>
                    </a:lnTo>
                    <a:lnTo>
                      <a:pt x="157163" y="1771650"/>
                    </a:lnTo>
                    <a:lnTo>
                      <a:pt x="0" y="1771650"/>
                    </a:lnTo>
                    <a:close/>
                  </a:path>
                </a:pathLst>
              </a:custGeom>
              <a:solidFill>
                <a:schemeClr val="bg1"/>
              </a:solidFill>
              <a:ln w="9525" cap="flat">
                <a:solidFill>
                  <a:srgbClr val="5B9DA9"/>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2842E25-F94E-3ED4-D39A-C586E8064F8F}"/>
                  </a:ext>
                </a:extLst>
              </p:cNvPr>
              <p:cNvSpPr/>
              <p:nvPr/>
            </p:nvSpPr>
            <p:spPr>
              <a:xfrm>
                <a:off x="11071121" y="4780256"/>
                <a:ext cx="157162" cy="50920"/>
              </a:xfrm>
              <a:custGeom>
                <a:avLst/>
                <a:gdLst>
                  <a:gd name="connsiteX0" fmla="*/ 0 w 157162"/>
                  <a:gd name="connsiteY0" fmla="*/ 0 h 50920"/>
                  <a:gd name="connsiteX1" fmla="*/ 157163 w 157162"/>
                  <a:gd name="connsiteY1" fmla="*/ 0 h 50920"/>
                  <a:gd name="connsiteX2" fmla="*/ 157163 w 157162"/>
                  <a:gd name="connsiteY2" fmla="*/ 50921 h 50920"/>
                  <a:gd name="connsiteX3" fmla="*/ 0 w 157162"/>
                  <a:gd name="connsiteY3" fmla="*/ 50921 h 50920"/>
                </a:gdLst>
                <a:ahLst/>
                <a:cxnLst>
                  <a:cxn ang="0">
                    <a:pos x="connsiteX0" y="connsiteY0"/>
                  </a:cxn>
                  <a:cxn ang="0">
                    <a:pos x="connsiteX1" y="connsiteY1"/>
                  </a:cxn>
                  <a:cxn ang="0">
                    <a:pos x="connsiteX2" y="connsiteY2"/>
                  </a:cxn>
                  <a:cxn ang="0">
                    <a:pos x="connsiteX3" y="connsiteY3"/>
                  </a:cxn>
                </a:cxnLst>
                <a:rect l="l" t="t" r="r" b="b"/>
                <a:pathLst>
                  <a:path w="157162" h="50920">
                    <a:moveTo>
                      <a:pt x="0" y="0"/>
                    </a:moveTo>
                    <a:lnTo>
                      <a:pt x="157163" y="0"/>
                    </a:lnTo>
                    <a:lnTo>
                      <a:pt x="157163" y="50921"/>
                    </a:lnTo>
                    <a:lnTo>
                      <a:pt x="0" y="50921"/>
                    </a:lnTo>
                    <a:close/>
                  </a:path>
                </a:pathLst>
              </a:custGeom>
              <a:solidFill>
                <a:srgbClr val="737373"/>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368A5AF-4F60-3630-EE5E-73224D945BB1}"/>
                  </a:ext>
                </a:extLst>
              </p:cNvPr>
              <p:cNvSpPr/>
              <p:nvPr/>
            </p:nvSpPr>
            <p:spPr>
              <a:xfrm>
                <a:off x="11071121" y="4854913"/>
                <a:ext cx="157162" cy="14287"/>
              </a:xfrm>
              <a:custGeom>
                <a:avLst/>
                <a:gdLst>
                  <a:gd name="connsiteX0" fmla="*/ 0 w 157162"/>
                  <a:gd name="connsiteY0" fmla="*/ 0 h 14287"/>
                  <a:gd name="connsiteX1" fmla="*/ 157163 w 157162"/>
                  <a:gd name="connsiteY1" fmla="*/ 0 h 14287"/>
                  <a:gd name="connsiteX2" fmla="*/ 157163 w 157162"/>
                  <a:gd name="connsiteY2" fmla="*/ 14287 h 14287"/>
                  <a:gd name="connsiteX3" fmla="*/ 0 w 157162"/>
                  <a:gd name="connsiteY3" fmla="*/ 14287 h 14287"/>
                </a:gdLst>
                <a:ahLst/>
                <a:cxnLst>
                  <a:cxn ang="0">
                    <a:pos x="connsiteX0" y="connsiteY0"/>
                  </a:cxn>
                  <a:cxn ang="0">
                    <a:pos x="connsiteX1" y="connsiteY1"/>
                  </a:cxn>
                  <a:cxn ang="0">
                    <a:pos x="connsiteX2" y="connsiteY2"/>
                  </a:cxn>
                  <a:cxn ang="0">
                    <a:pos x="connsiteX3" y="connsiteY3"/>
                  </a:cxn>
                </a:cxnLst>
                <a:rect l="l" t="t" r="r" b="b"/>
                <a:pathLst>
                  <a:path w="157162" h="14287">
                    <a:moveTo>
                      <a:pt x="0" y="0"/>
                    </a:moveTo>
                    <a:lnTo>
                      <a:pt x="157163" y="0"/>
                    </a:lnTo>
                    <a:lnTo>
                      <a:pt x="157163" y="14287"/>
                    </a:lnTo>
                    <a:lnTo>
                      <a:pt x="0" y="14287"/>
                    </a:lnTo>
                    <a:close/>
                  </a:path>
                </a:pathLst>
              </a:custGeom>
              <a:solidFill>
                <a:srgbClr val="F2F2F2"/>
              </a:solidFill>
              <a:ln w="9525" cap="flat">
                <a:noFill/>
                <a:prstDash val="solid"/>
                <a:miter/>
              </a:ln>
            </p:spPr>
            <p:txBody>
              <a:bodyPr rtlCol="0" anchor="ctr"/>
              <a:lstStyle/>
              <a:p>
                <a:endParaRPr lang="en-US"/>
              </a:p>
            </p:txBody>
          </p:sp>
        </p:grpSp>
        <p:sp>
          <p:nvSpPr>
            <p:cNvPr id="13" name="Freeform: Shape 12">
              <a:extLst>
                <a:ext uri="{FF2B5EF4-FFF2-40B4-BE49-F238E27FC236}">
                  <a16:creationId xmlns:a16="http://schemas.microsoft.com/office/drawing/2014/main" id="{D5FCDC10-A34A-798F-D2BB-79EB08F42C93}"/>
                </a:ext>
              </a:extLst>
            </p:cNvPr>
            <p:cNvSpPr/>
            <p:nvPr/>
          </p:nvSpPr>
          <p:spPr>
            <a:xfrm>
              <a:off x="10680596" y="5287548"/>
              <a:ext cx="1571625" cy="1403661"/>
            </a:xfrm>
            <a:custGeom>
              <a:avLst/>
              <a:gdLst>
                <a:gd name="connsiteX0" fmla="*/ 1285875 w 1571625"/>
                <a:gd name="connsiteY0" fmla="*/ 171450 h 1403661"/>
                <a:gd name="connsiteX1" fmla="*/ 1143000 w 1571625"/>
                <a:gd name="connsiteY1" fmla="*/ 209769 h 1403661"/>
                <a:gd name="connsiteX2" fmla="*/ 1143000 w 1571625"/>
                <a:gd name="connsiteY2" fmla="*/ 0 h 1403661"/>
                <a:gd name="connsiteX3" fmla="*/ 0 w 1571625"/>
                <a:gd name="connsiteY3" fmla="*/ 0 h 1403661"/>
                <a:gd name="connsiteX4" fmla="*/ 0 w 1571625"/>
                <a:gd name="connsiteY4" fmla="*/ 1236755 h 1403661"/>
                <a:gd name="connsiteX5" fmla="*/ 166907 w 1571625"/>
                <a:gd name="connsiteY5" fmla="*/ 1403661 h 1403661"/>
                <a:gd name="connsiteX6" fmla="*/ 976093 w 1571625"/>
                <a:gd name="connsiteY6" fmla="*/ 1403661 h 1403661"/>
                <a:gd name="connsiteX7" fmla="*/ 1143000 w 1571625"/>
                <a:gd name="connsiteY7" fmla="*/ 1236755 h 1403661"/>
                <a:gd name="connsiteX8" fmla="*/ 1143000 w 1571625"/>
                <a:gd name="connsiteY8" fmla="*/ 704631 h 1403661"/>
                <a:gd name="connsiteX9" fmla="*/ 1285875 w 1571625"/>
                <a:gd name="connsiteY9" fmla="*/ 742950 h 1403661"/>
                <a:gd name="connsiteX10" fmla="*/ 1571625 w 1571625"/>
                <a:gd name="connsiteY10" fmla="*/ 457200 h 1403661"/>
                <a:gd name="connsiteX11" fmla="*/ 1285875 w 1571625"/>
                <a:gd name="connsiteY11" fmla="*/ 171450 h 1403661"/>
                <a:gd name="connsiteX12" fmla="*/ 1285875 w 1571625"/>
                <a:gd name="connsiteY12" fmla="*/ 571500 h 1403661"/>
                <a:gd name="connsiteX13" fmla="*/ 1171575 w 1571625"/>
                <a:gd name="connsiteY13" fmla="*/ 457200 h 1403661"/>
                <a:gd name="connsiteX14" fmla="*/ 1285875 w 1571625"/>
                <a:gd name="connsiteY14" fmla="*/ 342900 h 1403661"/>
                <a:gd name="connsiteX15" fmla="*/ 1400175 w 1571625"/>
                <a:gd name="connsiteY15" fmla="*/ 457200 h 1403661"/>
                <a:gd name="connsiteX16" fmla="*/ 1285875 w 1571625"/>
                <a:gd name="connsiteY16" fmla="*/ 571500 h 140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403661">
                  <a:moveTo>
                    <a:pt x="1285875" y="171450"/>
                  </a:moveTo>
                  <a:cubicBezTo>
                    <a:pt x="1233811" y="171450"/>
                    <a:pt x="1185043" y="185442"/>
                    <a:pt x="1143000" y="209769"/>
                  </a:cubicBezTo>
                  <a:lnTo>
                    <a:pt x="1143000" y="0"/>
                  </a:lnTo>
                  <a:lnTo>
                    <a:pt x="0" y="0"/>
                  </a:lnTo>
                  <a:lnTo>
                    <a:pt x="0" y="1236755"/>
                  </a:lnTo>
                  <a:cubicBezTo>
                    <a:pt x="0" y="1328938"/>
                    <a:pt x="74724" y="1403661"/>
                    <a:pt x="166907" y="1403661"/>
                  </a:cubicBezTo>
                  <a:lnTo>
                    <a:pt x="976093" y="1403661"/>
                  </a:lnTo>
                  <a:cubicBezTo>
                    <a:pt x="1068276" y="1403661"/>
                    <a:pt x="1143000" y="1328938"/>
                    <a:pt x="1143000" y="1236755"/>
                  </a:cubicBezTo>
                  <a:lnTo>
                    <a:pt x="1143000" y="704631"/>
                  </a:lnTo>
                  <a:cubicBezTo>
                    <a:pt x="1185043" y="728958"/>
                    <a:pt x="1233811" y="742950"/>
                    <a:pt x="1285875" y="742950"/>
                  </a:cubicBezTo>
                  <a:cubicBezTo>
                    <a:pt x="1443695" y="742950"/>
                    <a:pt x="1571625" y="615020"/>
                    <a:pt x="1571625" y="457200"/>
                  </a:cubicBezTo>
                  <a:cubicBezTo>
                    <a:pt x="1571625" y="299380"/>
                    <a:pt x="1443695" y="171450"/>
                    <a:pt x="1285875" y="171450"/>
                  </a:cubicBezTo>
                  <a:close/>
                  <a:moveTo>
                    <a:pt x="1285875" y="571500"/>
                  </a:moveTo>
                  <a:cubicBezTo>
                    <a:pt x="1222753" y="571500"/>
                    <a:pt x="1171575" y="520322"/>
                    <a:pt x="1171575" y="457200"/>
                  </a:cubicBezTo>
                  <a:cubicBezTo>
                    <a:pt x="1171575" y="394078"/>
                    <a:pt x="1222753" y="342900"/>
                    <a:pt x="1285875" y="342900"/>
                  </a:cubicBezTo>
                  <a:cubicBezTo>
                    <a:pt x="1348997" y="342900"/>
                    <a:pt x="1400175" y="394078"/>
                    <a:pt x="1400175" y="457200"/>
                  </a:cubicBezTo>
                  <a:cubicBezTo>
                    <a:pt x="1400175" y="520322"/>
                    <a:pt x="1348997" y="571500"/>
                    <a:pt x="1285875" y="571500"/>
                  </a:cubicBezTo>
                  <a:close/>
                </a:path>
              </a:pathLst>
            </a:custGeom>
            <a:solidFill>
              <a:srgbClr val="5B9DA9"/>
            </a:solidFill>
            <a:ln w="9525" cap="flat">
              <a:noFill/>
              <a:prstDash val="solid"/>
              <a:miter/>
            </a:ln>
          </p:spPr>
          <p:txBody>
            <a:bodyPr rtlCol="0" anchor="ctr"/>
            <a:lstStyle/>
            <a:p>
              <a:endParaRPr lang="en-US"/>
            </a:p>
          </p:txBody>
        </p:sp>
      </p:grpSp>
      <p:sp>
        <p:nvSpPr>
          <p:cNvPr id="93" name="Rectangle 92">
            <a:extLst>
              <a:ext uri="{FF2B5EF4-FFF2-40B4-BE49-F238E27FC236}">
                <a16:creationId xmlns:a16="http://schemas.microsoft.com/office/drawing/2014/main" id="{1D9BA8A2-B32E-4EB5-F4AA-EB4DA1DE8934}"/>
              </a:ext>
            </a:extLst>
          </p:cNvPr>
          <p:cNvSpPr/>
          <p:nvPr userDrawn="1"/>
        </p:nvSpPr>
        <p:spPr>
          <a:xfrm>
            <a:off x="0" y="0"/>
            <a:ext cx="12192000" cy="731520"/>
          </a:xfrm>
          <a:prstGeom prst="rect">
            <a:avLst/>
          </a:prstGeom>
          <a:solidFill>
            <a:srgbClr val="5B9DA9"/>
          </a:solidFill>
          <a:ln>
            <a:solidFill>
              <a:srgbClr val="5B9DA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200">
              <a:latin typeface="Cambria" panose="02040503050406030204" pitchFamily="18" charset="0"/>
              <a:ea typeface="Cambria" panose="02040503050406030204" pitchFamily="18" charset="0"/>
            </a:endParaRPr>
          </a:p>
        </p:txBody>
      </p:sp>
      <p:cxnSp>
        <p:nvCxnSpPr>
          <p:cNvPr id="94" name="Straight Connector 93">
            <a:extLst>
              <a:ext uri="{FF2B5EF4-FFF2-40B4-BE49-F238E27FC236}">
                <a16:creationId xmlns:a16="http://schemas.microsoft.com/office/drawing/2014/main" id="{F9D59460-E1E5-3513-5429-A4ABB0A719AB}"/>
              </a:ext>
            </a:extLst>
          </p:cNvPr>
          <p:cNvCxnSpPr/>
          <p:nvPr userDrawn="1"/>
        </p:nvCxnSpPr>
        <p:spPr>
          <a:xfrm>
            <a:off x="-29497" y="796864"/>
            <a:ext cx="121920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pic>
        <p:nvPicPr>
          <p:cNvPr id="95" name="Picture 6">
            <a:extLst>
              <a:ext uri="{FF2B5EF4-FFF2-40B4-BE49-F238E27FC236}">
                <a16:creationId xmlns:a16="http://schemas.microsoft.com/office/drawing/2014/main" id="{92D24747-D33A-CE40-1E70-816C652E53D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442155"/>
            <a:ext cx="1563329" cy="15633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12801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9"/>
        <p:cNvGrpSpPr/>
        <p:nvPr/>
      </p:nvGrpSpPr>
      <p:grpSpPr>
        <a:xfrm>
          <a:off x="0" y="0"/>
          <a:ext cx="0" cy="0"/>
          <a:chOff x="0" y="0"/>
          <a:chExt cx="0" cy="0"/>
        </a:xfrm>
      </p:grpSpPr>
      <p:sp>
        <p:nvSpPr>
          <p:cNvPr id="680" name="Google Shape;680;p9"/>
          <p:cNvSpPr txBox="1">
            <a:spLocks noGrp="1"/>
          </p:cNvSpPr>
          <p:nvPr>
            <p:ph type="body" idx="1"/>
          </p:nvPr>
        </p:nvSpPr>
        <p:spPr>
          <a:xfrm>
            <a:off x="1983300" y="5265467"/>
            <a:ext cx="8225200" cy="692800"/>
          </a:xfrm>
          <a:prstGeom prst="rect">
            <a:avLst/>
          </a:prstGeom>
        </p:spPr>
        <p:txBody>
          <a:bodyPr spcFirstLastPara="1" wrap="square" lIns="0" tIns="0" rIns="0" bIns="0" anchor="t" anchorCtr="0">
            <a:noAutofit/>
          </a:bodyPr>
          <a:lstStyle>
            <a:lvl1pPr marL="609585" lvl="0" indent="-304792" algn="ctr">
              <a:spcBef>
                <a:spcPts val="480"/>
              </a:spcBef>
              <a:spcAft>
                <a:spcPts val="0"/>
              </a:spcAft>
              <a:buSzPts val="1800"/>
              <a:buNone/>
              <a:defRPr sz="2400"/>
            </a:lvl1pPr>
          </a:lstStyle>
          <a:p>
            <a:endParaRPr/>
          </a:p>
        </p:txBody>
      </p:sp>
      <p:sp>
        <p:nvSpPr>
          <p:cNvPr id="681" name="Google Shape;681;p9"/>
          <p:cNvSpPr txBox="1">
            <a:spLocks noGrp="1"/>
          </p:cNvSpPr>
          <p:nvPr>
            <p:ph type="sldNum" idx="12"/>
          </p:nvPr>
        </p:nvSpPr>
        <p:spPr>
          <a:xfrm>
            <a:off x="5730200" y="6333135"/>
            <a:ext cx="731600" cy="5248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spcBef>
                <a:spcPts val="0"/>
              </a:spcBef>
              <a:spcAft>
                <a:spcPts val="0"/>
              </a:spcAft>
            </a:pPr>
            <a:fld id="{00000000-1234-1234-1234-123412341234}" type="slidenum">
              <a:rPr lang="en" smtClean="0"/>
              <a:pPr>
                <a:spcBef>
                  <a:spcPts val="0"/>
                </a:spcBef>
                <a:spcAft>
                  <a:spcPts val="0"/>
                </a:spcAft>
              </a:pPr>
              <a:t>‹#›</a:t>
            </a:fld>
            <a:endParaRPr lang="en"/>
          </a:p>
        </p:txBody>
      </p:sp>
      <p:sp>
        <p:nvSpPr>
          <p:cNvPr id="682" name="Google Shape;682;p9"/>
          <p:cNvSpPr/>
          <p:nvPr/>
        </p:nvSpPr>
        <p:spPr>
          <a:xfrm>
            <a:off x="1488000" y="742084"/>
            <a:ext cx="9216000" cy="4548800"/>
          </a:xfrm>
          <a:prstGeom prst="roundRect">
            <a:avLst>
              <a:gd name="adj" fmla="val 1858"/>
            </a:avLst>
          </a:prstGeom>
          <a:solidFill>
            <a:schemeClr val="lt2"/>
          </a:solidFill>
          <a:ln>
            <a:noFill/>
          </a:ln>
          <a:effectLst>
            <a:outerShdw blurRad="214313" dist="19050" dir="5400000" algn="bl" rotWithShape="0">
              <a:srgbClr val="000000">
                <a:alpha val="5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latin typeface="Sitka Small" panose="02000505000000020004" pitchFamily="2" charset="0"/>
            </a:endParaRPr>
          </a:p>
        </p:txBody>
      </p:sp>
    </p:spTree>
    <p:extLst>
      <p:ext uri="{BB962C8B-B14F-4D97-AF65-F5344CB8AC3E}">
        <p14:creationId xmlns:p14="http://schemas.microsoft.com/office/powerpoint/2010/main" val="9099026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9"/>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6" name="Footer Placeholder 5"/>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7" name="Slide Number Placeholder 6"/>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4173338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400" b="1">
                <a:latin typeface="Cambria" panose="020405030504060302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a:prstGeom prst="rect">
            <a:avLst/>
          </a:prstGeom>
        </p:spPr>
        <p:txBody>
          <a:bodyPr/>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2" y="1681163"/>
            <a:ext cx="5183188" cy="823912"/>
          </a:xfrm>
          <a:prstGeom prst="rect">
            <a:avLst/>
          </a:prstGeom>
        </p:spPr>
        <p:txBody>
          <a:bodyPr anchor="b"/>
          <a:lstStyle>
            <a:lvl1pPr marL="0" indent="0">
              <a:buNone/>
              <a:defRPr sz="2400" b="1">
                <a:latin typeface="Cambria" panose="020405030504060302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2" y="2505075"/>
            <a:ext cx="5183188" cy="3684588"/>
          </a:xfrm>
          <a:prstGeom prst="rect">
            <a:avLst/>
          </a:prstGeom>
        </p:spPr>
        <p:txBody>
          <a:bodyPr/>
          <a:lstStyle>
            <a:lvl1pPr>
              <a:defRPr>
                <a:latin typeface="Cambria" panose="02040503050406030204" pitchFamily="18" charset="0"/>
              </a:defRPr>
            </a:lvl1pPr>
            <a:lvl2pPr>
              <a:defRPr>
                <a:latin typeface="Cambria" panose="02040503050406030204" pitchFamily="18" charset="0"/>
              </a:defRPr>
            </a:lvl2pPr>
            <a:lvl3pPr>
              <a:defRPr>
                <a:latin typeface="Cambria" panose="02040503050406030204" pitchFamily="18" charset="0"/>
              </a:defRPr>
            </a:lvl3pPr>
            <a:lvl4pPr>
              <a:defRPr>
                <a:latin typeface="Cambria" panose="02040503050406030204" pitchFamily="18" charset="0"/>
              </a:defRPr>
            </a:lvl4pPr>
            <a:lvl5pPr>
              <a:defRPr>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8" name="Footer Placeholder 7"/>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9" name="Slide Number Placeholder 8"/>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40167761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80E6349B-E896-76FA-FED8-DE84887C58BF}"/>
              </a:ext>
            </a:extLst>
          </p:cNvPr>
          <p:cNvSpPr/>
          <p:nvPr userDrawn="1"/>
        </p:nvSpPr>
        <p:spPr>
          <a:xfrm>
            <a:off x="-1343893" y="1842649"/>
            <a:ext cx="1828800" cy="1828800"/>
          </a:xfrm>
          <a:prstGeom prst="ellipse">
            <a:avLst/>
          </a:prstGeom>
          <a:solidFill>
            <a:srgbClr val="33435C"/>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7" name="Oval 6">
            <a:extLst>
              <a:ext uri="{FF2B5EF4-FFF2-40B4-BE49-F238E27FC236}">
                <a16:creationId xmlns:a16="http://schemas.microsoft.com/office/drawing/2014/main" id="{546B376E-82C2-0301-24F2-1F88A7E6AF7D}"/>
              </a:ext>
            </a:extLst>
          </p:cNvPr>
          <p:cNvSpPr/>
          <p:nvPr userDrawn="1"/>
        </p:nvSpPr>
        <p:spPr>
          <a:xfrm>
            <a:off x="-346363" y="5860473"/>
            <a:ext cx="914400" cy="9144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8" name="Oval 7">
            <a:extLst>
              <a:ext uri="{FF2B5EF4-FFF2-40B4-BE49-F238E27FC236}">
                <a16:creationId xmlns:a16="http://schemas.microsoft.com/office/drawing/2014/main" id="{F961D2AC-E3C6-822A-3A08-1849CDAB4987}"/>
              </a:ext>
            </a:extLst>
          </p:cNvPr>
          <p:cNvSpPr/>
          <p:nvPr userDrawn="1"/>
        </p:nvSpPr>
        <p:spPr>
          <a:xfrm>
            <a:off x="-581891" y="5638798"/>
            <a:ext cx="1371600" cy="13716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9" name="Oval 8">
            <a:extLst>
              <a:ext uri="{FF2B5EF4-FFF2-40B4-BE49-F238E27FC236}">
                <a16:creationId xmlns:a16="http://schemas.microsoft.com/office/drawing/2014/main" id="{36AA84C1-73FF-B3E6-0D57-278F5F868646}"/>
              </a:ext>
            </a:extLst>
          </p:cNvPr>
          <p:cNvSpPr/>
          <p:nvPr userDrawn="1"/>
        </p:nvSpPr>
        <p:spPr>
          <a:xfrm>
            <a:off x="-803563" y="5403273"/>
            <a:ext cx="1828800" cy="18288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10" name="Oval 9">
            <a:extLst>
              <a:ext uri="{FF2B5EF4-FFF2-40B4-BE49-F238E27FC236}">
                <a16:creationId xmlns:a16="http://schemas.microsoft.com/office/drawing/2014/main" id="{CEB08A13-98B8-0100-630A-82BC24D9297B}"/>
              </a:ext>
            </a:extLst>
          </p:cNvPr>
          <p:cNvSpPr/>
          <p:nvPr userDrawn="1"/>
        </p:nvSpPr>
        <p:spPr>
          <a:xfrm>
            <a:off x="-1039091" y="5174673"/>
            <a:ext cx="2286000" cy="22860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1" name="Picture 2">
            <a:extLst>
              <a:ext uri="{FF2B5EF4-FFF2-40B4-BE49-F238E27FC236}">
                <a16:creationId xmlns:a16="http://schemas.microsoft.com/office/drawing/2014/main" id="{DB91D99D-70B2-4A1B-6B29-8E20886A8179}"/>
              </a:ext>
            </a:extLst>
          </p:cNvPr>
          <p:cNvPicPr>
            <a:picLocks noChangeAspect="1" noChangeArrowheads="1"/>
          </p:cNvPicPr>
          <p:nvPr userDrawn="1"/>
        </p:nvPicPr>
        <p:blipFill>
          <a:blip r:embed="rId2" cstate="hqprint">
            <a:extLst>
              <a:ext uri="{28A0092B-C50C-407E-A947-70E740481C1C}">
                <a14:useLocalDpi xmlns:a14="http://schemas.microsoft.com/office/drawing/2010/main" val="0"/>
              </a:ext>
            </a:extLst>
          </a:blip>
          <a:srcRect/>
          <a:stretch>
            <a:fillRect/>
          </a:stretch>
        </p:blipFill>
        <p:spPr bwMode="auto">
          <a:xfrm rot="2083158">
            <a:off x="86412" y="4592167"/>
            <a:ext cx="1044675" cy="1463040"/>
          </a:xfrm>
          <a:prstGeom prst="rect">
            <a:avLst/>
          </a:prstGeom>
          <a:noFill/>
          <a:extLst>
            <a:ext uri="{909E8E84-426E-40DD-AFC4-6F175D3DCCD1}">
              <a14:hiddenFill xmlns:a14="http://schemas.microsoft.com/office/drawing/2010/main">
                <a:solidFill>
                  <a:srgbClr val="FFFFFF"/>
                </a:solidFill>
              </a14:hiddenFill>
            </a:ext>
          </a:extLst>
        </p:spPr>
      </p:pic>
      <p:sp>
        <p:nvSpPr>
          <p:cNvPr id="12" name="Oval 11">
            <a:extLst>
              <a:ext uri="{FF2B5EF4-FFF2-40B4-BE49-F238E27FC236}">
                <a16:creationId xmlns:a16="http://schemas.microsoft.com/office/drawing/2014/main" id="{1DA99E09-0178-7C22-25B5-43EBE6BA022E}"/>
              </a:ext>
            </a:extLst>
          </p:cNvPr>
          <p:cNvSpPr/>
          <p:nvPr userDrawn="1"/>
        </p:nvSpPr>
        <p:spPr>
          <a:xfrm>
            <a:off x="-1122221" y="2078174"/>
            <a:ext cx="1371600" cy="1371600"/>
          </a:xfrm>
          <a:prstGeom prst="ellipse">
            <a:avLst/>
          </a:prstGeom>
          <a:solidFill>
            <a:schemeClr val="bg1"/>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3" name="Picture 4" descr="Ý Tưởng Giác Ngộ Bóng Đèn Ánh - Miễn Phí vector hình ảnh trên Pixabay -  Pixabay">
            <a:extLst>
              <a:ext uri="{FF2B5EF4-FFF2-40B4-BE49-F238E27FC236}">
                <a16:creationId xmlns:a16="http://schemas.microsoft.com/office/drawing/2014/main" id="{36334291-8E0A-DCC7-DA1A-B0439F647E2E}"/>
              </a:ext>
            </a:extLst>
          </p:cNvPr>
          <p:cNvPicPr>
            <a:picLocks noChangeAspect="1" noChangeArrowheads="1"/>
          </p:cNvPicPr>
          <p:nvPr userDrawn="1"/>
        </p:nvPicPr>
        <p:blipFill>
          <a:blip r:embed="rId3" cstate="hqprint">
            <a:extLst>
              <a:ext uri="{28A0092B-C50C-407E-A947-70E740481C1C}">
                <a14:useLocalDpi xmlns:a14="http://schemas.microsoft.com/office/drawing/2010/main" val="0"/>
              </a:ext>
            </a:extLst>
          </a:blip>
          <a:srcRect/>
          <a:stretch>
            <a:fillRect/>
          </a:stretch>
        </p:blipFill>
        <p:spPr bwMode="auto">
          <a:xfrm rot="13597408">
            <a:off x="10925571" y="-12042"/>
            <a:ext cx="1263964" cy="1415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47609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Oval 4">
            <a:extLst>
              <a:ext uri="{FF2B5EF4-FFF2-40B4-BE49-F238E27FC236}">
                <a16:creationId xmlns:a16="http://schemas.microsoft.com/office/drawing/2014/main" id="{3F9D2C88-A144-CF71-E7F4-6F19CD9101F2}"/>
              </a:ext>
            </a:extLst>
          </p:cNvPr>
          <p:cNvSpPr/>
          <p:nvPr userDrawn="1"/>
        </p:nvSpPr>
        <p:spPr>
          <a:xfrm>
            <a:off x="-1343893" y="1842649"/>
            <a:ext cx="1828800" cy="1828800"/>
          </a:xfrm>
          <a:prstGeom prst="ellipse">
            <a:avLst/>
          </a:prstGeom>
          <a:solidFill>
            <a:srgbClr val="33435C"/>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6" name="Oval 5">
            <a:extLst>
              <a:ext uri="{FF2B5EF4-FFF2-40B4-BE49-F238E27FC236}">
                <a16:creationId xmlns:a16="http://schemas.microsoft.com/office/drawing/2014/main" id="{1631FC8E-3A42-D240-1309-FA1814943971}"/>
              </a:ext>
            </a:extLst>
          </p:cNvPr>
          <p:cNvSpPr/>
          <p:nvPr userDrawn="1"/>
        </p:nvSpPr>
        <p:spPr>
          <a:xfrm>
            <a:off x="-346363" y="5860473"/>
            <a:ext cx="914400" cy="9144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7" name="Oval 6">
            <a:extLst>
              <a:ext uri="{FF2B5EF4-FFF2-40B4-BE49-F238E27FC236}">
                <a16:creationId xmlns:a16="http://schemas.microsoft.com/office/drawing/2014/main" id="{925AE2CB-CBC3-1D57-D2A3-72FA864F07FA}"/>
              </a:ext>
            </a:extLst>
          </p:cNvPr>
          <p:cNvSpPr/>
          <p:nvPr userDrawn="1"/>
        </p:nvSpPr>
        <p:spPr>
          <a:xfrm>
            <a:off x="-581891" y="5638798"/>
            <a:ext cx="1371600" cy="13716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8" name="Oval 7">
            <a:extLst>
              <a:ext uri="{FF2B5EF4-FFF2-40B4-BE49-F238E27FC236}">
                <a16:creationId xmlns:a16="http://schemas.microsoft.com/office/drawing/2014/main" id="{43AB498D-F34B-FF9E-CE0A-B3CFB5A72ACE}"/>
              </a:ext>
            </a:extLst>
          </p:cNvPr>
          <p:cNvSpPr/>
          <p:nvPr userDrawn="1"/>
        </p:nvSpPr>
        <p:spPr>
          <a:xfrm>
            <a:off x="-803563" y="5403273"/>
            <a:ext cx="1828800" cy="18288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sp>
        <p:nvSpPr>
          <p:cNvPr id="9" name="Oval 8">
            <a:extLst>
              <a:ext uri="{FF2B5EF4-FFF2-40B4-BE49-F238E27FC236}">
                <a16:creationId xmlns:a16="http://schemas.microsoft.com/office/drawing/2014/main" id="{166D70F3-9723-A38A-7182-FC231D1C5673}"/>
              </a:ext>
            </a:extLst>
          </p:cNvPr>
          <p:cNvSpPr/>
          <p:nvPr userDrawn="1"/>
        </p:nvSpPr>
        <p:spPr>
          <a:xfrm>
            <a:off x="-1039091" y="5174673"/>
            <a:ext cx="2286000" cy="2286000"/>
          </a:xfrm>
          <a:prstGeom prst="ellipse">
            <a:avLst/>
          </a:prstGeom>
          <a:no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0" name="Picture 2">
            <a:extLst>
              <a:ext uri="{FF2B5EF4-FFF2-40B4-BE49-F238E27FC236}">
                <a16:creationId xmlns:a16="http://schemas.microsoft.com/office/drawing/2014/main" id="{9060BB4A-FEFB-B68D-D9CB-1AEC8B34828B}"/>
              </a:ext>
            </a:extLst>
          </p:cNvPr>
          <p:cNvPicPr>
            <a:picLocks noChangeAspect="1" noChangeArrowheads="1"/>
          </p:cNvPicPr>
          <p:nvPr userDrawn="1"/>
        </p:nvPicPr>
        <p:blipFill>
          <a:blip r:embed="rId2" cstate="hqprint">
            <a:extLst>
              <a:ext uri="{28A0092B-C50C-407E-A947-70E740481C1C}">
                <a14:useLocalDpi xmlns:a14="http://schemas.microsoft.com/office/drawing/2010/main" val="0"/>
              </a:ext>
            </a:extLst>
          </a:blip>
          <a:srcRect/>
          <a:stretch>
            <a:fillRect/>
          </a:stretch>
        </p:blipFill>
        <p:spPr bwMode="auto">
          <a:xfrm rot="2083158">
            <a:off x="86412" y="4592167"/>
            <a:ext cx="1044675" cy="1463040"/>
          </a:xfrm>
          <a:prstGeom prst="rect">
            <a:avLst/>
          </a:prstGeom>
          <a:noFill/>
          <a:extLst>
            <a:ext uri="{909E8E84-426E-40DD-AFC4-6F175D3DCCD1}">
              <a14:hiddenFill xmlns:a14="http://schemas.microsoft.com/office/drawing/2010/main">
                <a:solidFill>
                  <a:srgbClr val="FFFFFF"/>
                </a:solidFill>
              </a14:hiddenFill>
            </a:ext>
          </a:extLst>
        </p:spPr>
      </p:pic>
      <p:sp>
        <p:nvSpPr>
          <p:cNvPr id="11" name="Oval 10">
            <a:extLst>
              <a:ext uri="{FF2B5EF4-FFF2-40B4-BE49-F238E27FC236}">
                <a16:creationId xmlns:a16="http://schemas.microsoft.com/office/drawing/2014/main" id="{7D40DBD5-BEA2-D981-C0C9-02B86F73336D}"/>
              </a:ext>
            </a:extLst>
          </p:cNvPr>
          <p:cNvSpPr/>
          <p:nvPr userDrawn="1"/>
        </p:nvSpPr>
        <p:spPr>
          <a:xfrm>
            <a:off x="-1122221" y="2078174"/>
            <a:ext cx="1371600" cy="1371600"/>
          </a:xfrm>
          <a:prstGeom prst="ellipse">
            <a:avLst/>
          </a:prstGeom>
          <a:solidFill>
            <a:schemeClr val="bg1"/>
          </a:solidFill>
          <a:ln w="28575">
            <a:solidFill>
              <a:srgbClr val="33435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ndParaRPr>
          </a:p>
        </p:txBody>
      </p:sp>
      <p:pic>
        <p:nvPicPr>
          <p:cNvPr id="12" name="Picture 4" descr="Ý Tưởng Giác Ngộ Bóng Đèn Ánh - Miễn Phí vector hình ảnh trên Pixabay -  Pixabay">
            <a:extLst>
              <a:ext uri="{FF2B5EF4-FFF2-40B4-BE49-F238E27FC236}">
                <a16:creationId xmlns:a16="http://schemas.microsoft.com/office/drawing/2014/main" id="{B6B8BEE2-B0C7-03D6-07EF-817F0277CDFC}"/>
              </a:ext>
            </a:extLst>
          </p:cNvPr>
          <p:cNvPicPr>
            <a:picLocks noChangeAspect="1" noChangeArrowheads="1"/>
          </p:cNvPicPr>
          <p:nvPr userDrawn="1"/>
        </p:nvPicPr>
        <p:blipFill>
          <a:blip r:embed="rId3" cstate="hqprint">
            <a:extLst>
              <a:ext uri="{28A0092B-C50C-407E-A947-70E740481C1C}">
                <a14:useLocalDpi xmlns:a14="http://schemas.microsoft.com/office/drawing/2010/main" val="0"/>
              </a:ext>
            </a:extLst>
          </a:blip>
          <a:srcRect/>
          <a:stretch>
            <a:fillRect/>
          </a:stretch>
        </p:blipFill>
        <p:spPr bwMode="auto">
          <a:xfrm rot="13597408">
            <a:off x="10925571" y="-12042"/>
            <a:ext cx="1263964" cy="1415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703493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9"/>
            <a:ext cx="6172200" cy="4873625"/>
          </a:xfrm>
          <a:prstGeom prst="rect">
            <a:avLst/>
          </a:prstGeom>
        </p:spPr>
        <p:txBody>
          <a:bodyPr/>
          <a:lstStyle>
            <a:lvl1pPr>
              <a:defRPr sz="3200">
                <a:latin typeface="Cambria" panose="02040503050406030204" pitchFamily="18" charset="0"/>
              </a:defRPr>
            </a:lvl1pPr>
            <a:lvl2pPr>
              <a:defRPr sz="2800">
                <a:latin typeface="Cambria" panose="02040503050406030204" pitchFamily="18" charset="0"/>
              </a:defRPr>
            </a:lvl2pPr>
            <a:lvl3pPr>
              <a:defRPr sz="24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atin typeface="Cambria" panose="02040503050406030204" pitchFamily="18"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6" name="Footer Placeholder 5"/>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7" name="Slide Number Placeholder 6"/>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433328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9"/>
            <a:ext cx="6172200" cy="4873625"/>
          </a:xfrm>
          <a:prstGeom prst="rect">
            <a:avLst/>
          </a:prstGeom>
        </p:spPr>
        <p:txBody>
          <a:bodyPr anchor="t"/>
          <a:lstStyle>
            <a:lvl1pPr marL="0" indent="0">
              <a:buNone/>
              <a:defRPr sz="3200">
                <a:latin typeface="Cambria" panose="02040503050406030204" pitchFamily="18"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atin typeface="Cambria" panose="02040503050406030204" pitchFamily="18"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4"/>
            <a:ext cx="2743200" cy="365125"/>
          </a:xfrm>
          <a:prstGeom prst="rect">
            <a:avLst/>
          </a:prstGeom>
        </p:spPr>
        <p:txBody>
          <a:bodyPr/>
          <a:lstStyle>
            <a:lvl1pPr>
              <a:defRPr>
                <a:latin typeface="Cambria" panose="02040503050406030204" pitchFamily="18" charset="0"/>
              </a:defRPr>
            </a:lvl1pPr>
          </a:lstStyle>
          <a:p>
            <a:pPr>
              <a:defRPr/>
            </a:pPr>
            <a:fld id="{0C7D0EBB-87F6-418F-B326-C8B29B7DC95F}" type="datetimeFigureOut">
              <a:rPr lang="en-US" sz="1200" smtClean="0">
                <a:solidFill>
                  <a:prstClr val="black">
                    <a:tint val="75000"/>
                  </a:prstClr>
                </a:solidFill>
              </a:rPr>
              <a:pPr>
                <a:defRPr/>
              </a:pPr>
              <a:t>11/1/2023</a:t>
            </a:fld>
            <a:endParaRPr lang="en-US" sz="1200">
              <a:solidFill>
                <a:prstClr val="black">
                  <a:tint val="75000"/>
                </a:prstClr>
              </a:solidFill>
            </a:endParaRPr>
          </a:p>
        </p:txBody>
      </p:sp>
      <p:sp>
        <p:nvSpPr>
          <p:cNvPr id="6" name="Footer Placeholder 5"/>
          <p:cNvSpPr>
            <a:spLocks noGrp="1"/>
          </p:cNvSpPr>
          <p:nvPr>
            <p:ph type="ftr" sz="quarter" idx="11"/>
          </p:nvPr>
        </p:nvSpPr>
        <p:spPr>
          <a:xfrm>
            <a:off x="4038600" y="6356354"/>
            <a:ext cx="4114800" cy="365125"/>
          </a:xfrm>
          <a:prstGeom prst="rect">
            <a:avLst/>
          </a:prstGeom>
        </p:spPr>
        <p:txBody>
          <a:bodyPr/>
          <a:lstStyle>
            <a:lvl1pPr>
              <a:defRPr>
                <a:latin typeface="Cambria" panose="02040503050406030204" pitchFamily="18" charset="0"/>
              </a:defRPr>
            </a:lvl1pPr>
          </a:lstStyle>
          <a:p>
            <a:pPr algn="ctr">
              <a:defRPr/>
            </a:pPr>
            <a:endParaRPr lang="en-US" sz="1200">
              <a:solidFill>
                <a:prstClr val="black">
                  <a:tint val="75000"/>
                </a:prstClr>
              </a:solidFill>
            </a:endParaRPr>
          </a:p>
        </p:txBody>
      </p:sp>
      <p:sp>
        <p:nvSpPr>
          <p:cNvPr id="7" name="Slide Number Placeholder 6"/>
          <p:cNvSpPr>
            <a:spLocks noGrp="1"/>
          </p:cNvSpPr>
          <p:nvPr>
            <p:ph type="sldNum" sz="quarter" idx="12"/>
          </p:nvPr>
        </p:nvSpPr>
        <p:spPr>
          <a:xfrm>
            <a:off x="8610600" y="6356354"/>
            <a:ext cx="2743200" cy="365125"/>
          </a:xfrm>
          <a:prstGeom prst="rect">
            <a:avLst/>
          </a:prstGeom>
        </p:spPr>
        <p:txBody>
          <a:bodyPr/>
          <a:lstStyle>
            <a:lvl1pPr>
              <a:defRPr>
                <a:latin typeface="Cambria" panose="02040503050406030204" pitchFamily="18" charset="0"/>
              </a:defRPr>
            </a:lvl1pPr>
          </a:lstStyle>
          <a:p>
            <a:pPr algn="r">
              <a:defRPr/>
            </a:pPr>
            <a:fld id="{1550F03A-2A00-49DC-9191-58E1A901AF73}" type="slidenum">
              <a:rPr lang="en-US" sz="1200" smtClean="0">
                <a:solidFill>
                  <a:prstClr val="black">
                    <a:tint val="75000"/>
                  </a:prstClr>
                </a:solidFill>
              </a:rPr>
              <a:pPr algn="r">
                <a:defRPr/>
              </a:pPr>
              <a:t>‹#›</a:t>
            </a:fld>
            <a:endParaRPr lang="en-US" sz="1200">
              <a:solidFill>
                <a:prstClr val="black">
                  <a:tint val="75000"/>
                </a:prstClr>
              </a:solidFill>
            </a:endParaRPr>
          </a:p>
        </p:txBody>
      </p:sp>
    </p:spTree>
    <p:extLst>
      <p:ext uri="{BB962C8B-B14F-4D97-AF65-F5344CB8AC3E}">
        <p14:creationId xmlns:p14="http://schemas.microsoft.com/office/powerpoint/2010/main" val="30770566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3.gif"/></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image" Target="../media/image4.png"/><Relationship Id="rId5" Type="http://schemas.openxmlformats.org/officeDocument/2006/relationships/slideLayout" Target="../slideLayouts/slideLayout28.xml"/><Relationship Id="rId10" Type="http://schemas.openxmlformats.org/officeDocument/2006/relationships/theme" Target="../theme/theme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2751654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alphaModFix amt="90000"/>
            <a:lum/>
          </a:blip>
          <a:srcRect/>
          <a:stretch>
            <a:fillRect b="-19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latin typeface="Cambria" panose="02040503050406030204" pitchFamily="18" charset="0"/>
              </a:defRPr>
            </a:lvl1pPr>
          </a:lstStyle>
          <a:p>
            <a:fld id="{3646F0FE-9AD3-4C19-8CE6-D715F46E13A6}" type="datetimeFigureOut">
              <a:rPr lang="en-US" smtClean="0"/>
              <a:pPr/>
              <a:t>11/1/2023</a:t>
            </a:fld>
            <a:endParaRPr 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latin typeface="Cambria" panose="02040503050406030204" pitchFamily="18" charset="0"/>
              </a:defRPr>
            </a:lvl1pPr>
          </a:lstStyle>
          <a:p>
            <a:endParaRPr 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latin typeface="Cambria" panose="02040503050406030204" pitchFamily="18" charset="0"/>
              </a:defRPr>
            </a:lvl1pPr>
          </a:lstStyle>
          <a:p>
            <a:fld id="{83FE8D3C-3E53-452C-A35E-FE8ADE570E25}" type="slidenum">
              <a:rPr lang="en-US" smtClean="0"/>
              <a:pPr/>
              <a:t>‹#›</a:t>
            </a:fld>
            <a:endParaRPr lang="en-US"/>
          </a:p>
        </p:txBody>
      </p:sp>
    </p:spTree>
    <p:extLst>
      <p:ext uri="{BB962C8B-B14F-4D97-AF65-F5344CB8AC3E}">
        <p14:creationId xmlns:p14="http://schemas.microsoft.com/office/powerpoint/2010/main" val="6308487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BB832"/>
        </a:solidFill>
        <a:effectLst/>
      </p:bgPr>
    </p:bg>
    <p:spTree>
      <p:nvGrpSpPr>
        <p:cNvPr id="1" name=""/>
        <p:cNvGrpSpPr/>
        <p:nvPr/>
      </p:nvGrpSpPr>
      <p:grpSpPr>
        <a:xfrm>
          <a:off x="0" y="0"/>
          <a:ext cx="0" cy="0"/>
          <a:chOff x="0" y="0"/>
          <a:chExt cx="0" cy="0"/>
        </a:xfrm>
      </p:grpSpPr>
      <p:grpSp>
        <p:nvGrpSpPr>
          <p:cNvPr id="1063" name="Group 1062">
            <a:extLst>
              <a:ext uri="{FF2B5EF4-FFF2-40B4-BE49-F238E27FC236}">
                <a16:creationId xmlns:a16="http://schemas.microsoft.com/office/drawing/2014/main" id="{AF887463-0958-E736-4431-A84EED89D92C}"/>
              </a:ext>
            </a:extLst>
          </p:cNvPr>
          <p:cNvGrpSpPr/>
          <p:nvPr userDrawn="1"/>
        </p:nvGrpSpPr>
        <p:grpSpPr>
          <a:xfrm>
            <a:off x="10908956" y="4679797"/>
            <a:ext cx="1279421" cy="2178203"/>
            <a:chOff x="10518671" y="3653678"/>
            <a:chExt cx="1733550" cy="3037531"/>
          </a:xfrm>
        </p:grpSpPr>
        <p:grpSp>
          <p:nvGrpSpPr>
            <p:cNvPr id="17" name="Graphic 14" descr="A mug filled with office supplies">
              <a:extLst>
                <a:ext uri="{FF2B5EF4-FFF2-40B4-BE49-F238E27FC236}">
                  <a16:creationId xmlns:a16="http://schemas.microsoft.com/office/drawing/2014/main" id="{F8666A3E-5ADC-0869-A531-FE081CB8EC75}"/>
                </a:ext>
              </a:extLst>
            </p:cNvPr>
            <p:cNvGrpSpPr/>
            <p:nvPr/>
          </p:nvGrpSpPr>
          <p:grpSpPr>
            <a:xfrm>
              <a:off x="10889650" y="3653678"/>
              <a:ext cx="143379" cy="2484129"/>
              <a:chOff x="10889650" y="3653678"/>
              <a:chExt cx="143379" cy="2484129"/>
            </a:xfrm>
          </p:grpSpPr>
          <p:sp>
            <p:nvSpPr>
              <p:cNvPr id="18" name="Freeform: Shape 17">
                <a:extLst>
                  <a:ext uri="{FF2B5EF4-FFF2-40B4-BE49-F238E27FC236}">
                    <a16:creationId xmlns:a16="http://schemas.microsoft.com/office/drawing/2014/main" id="{21BFA84C-7B9C-2990-0E08-99B3AE721C47}"/>
                  </a:ext>
                </a:extLst>
              </p:cNvPr>
              <p:cNvSpPr/>
              <p:nvPr/>
            </p:nvSpPr>
            <p:spPr>
              <a:xfrm>
                <a:off x="10889650" y="3908557"/>
                <a:ext cx="143370" cy="1960635"/>
              </a:xfrm>
              <a:custGeom>
                <a:avLst/>
                <a:gdLst>
                  <a:gd name="connsiteX0" fmla="*/ 143370 w 143370"/>
                  <a:gd name="connsiteY0" fmla="*/ 1927355 h 1960635"/>
                  <a:gd name="connsiteX1" fmla="*/ 71618 w 143370"/>
                  <a:gd name="connsiteY1" fmla="*/ 1960636 h 1960635"/>
                  <a:gd name="connsiteX2" fmla="*/ 0 w 143370"/>
                  <a:gd name="connsiteY2" fmla="*/ 1927355 h 1960635"/>
                  <a:gd name="connsiteX3" fmla="*/ 0 w 143370"/>
                  <a:gd name="connsiteY3" fmla="*/ 95 h 1960635"/>
                  <a:gd name="connsiteX4" fmla="*/ 95 w 143370"/>
                  <a:gd name="connsiteY4" fmla="*/ 0 h 1960635"/>
                  <a:gd name="connsiteX5" fmla="*/ 143275 w 143370"/>
                  <a:gd name="connsiteY5" fmla="*/ 0 h 1960635"/>
                  <a:gd name="connsiteX6" fmla="*/ 143370 w 143370"/>
                  <a:gd name="connsiteY6" fmla="*/ 95 h 1960635"/>
                  <a:gd name="connsiteX7" fmla="*/ 143370 w 143370"/>
                  <a:gd name="connsiteY7" fmla="*/ 1927355 h 19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370" h="1960635">
                    <a:moveTo>
                      <a:pt x="143370" y="1927355"/>
                    </a:moveTo>
                    <a:cubicBezTo>
                      <a:pt x="143370" y="1927355"/>
                      <a:pt x="118605" y="1960636"/>
                      <a:pt x="71618" y="1960636"/>
                    </a:cubicBezTo>
                    <a:cubicBezTo>
                      <a:pt x="24632" y="1960636"/>
                      <a:pt x="0" y="1927355"/>
                      <a:pt x="0" y="1927355"/>
                    </a:cubicBezTo>
                    <a:lnTo>
                      <a:pt x="0" y="95"/>
                    </a:lnTo>
                    <a:cubicBezTo>
                      <a:pt x="0" y="38"/>
                      <a:pt x="38" y="0"/>
                      <a:pt x="95" y="0"/>
                    </a:cubicBezTo>
                    <a:lnTo>
                      <a:pt x="143275" y="0"/>
                    </a:lnTo>
                    <a:cubicBezTo>
                      <a:pt x="143332" y="0"/>
                      <a:pt x="143370" y="38"/>
                      <a:pt x="143370" y="95"/>
                    </a:cubicBezTo>
                    <a:lnTo>
                      <a:pt x="143370" y="1927355"/>
                    </a:lnTo>
                    <a:close/>
                  </a:path>
                </a:pathLst>
              </a:custGeom>
              <a:solidFill>
                <a:srgbClr val="5B9DA9"/>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7036C3C-4ED1-4B24-3DEB-13BB1FC4B036}"/>
                  </a:ext>
                </a:extLst>
              </p:cNvPr>
              <p:cNvSpPr/>
              <p:nvPr/>
            </p:nvSpPr>
            <p:spPr>
              <a:xfrm>
                <a:off x="10905576" y="6018497"/>
                <a:ext cx="111509" cy="119310"/>
              </a:xfrm>
              <a:custGeom>
                <a:avLst/>
                <a:gdLst>
                  <a:gd name="connsiteX0" fmla="*/ 0 w 111509"/>
                  <a:gd name="connsiteY0" fmla="*/ 0 h 119310"/>
                  <a:gd name="connsiteX1" fmla="*/ 111509 w 111509"/>
                  <a:gd name="connsiteY1" fmla="*/ 0 h 119310"/>
                  <a:gd name="connsiteX2" fmla="*/ 111509 w 111509"/>
                  <a:gd name="connsiteY2" fmla="*/ 119310 h 119310"/>
                  <a:gd name="connsiteX3" fmla="*/ 0 w 111509"/>
                  <a:gd name="connsiteY3" fmla="*/ 119310 h 119310"/>
                </a:gdLst>
                <a:ahLst/>
                <a:cxnLst>
                  <a:cxn ang="0">
                    <a:pos x="connsiteX0" y="connsiteY0"/>
                  </a:cxn>
                  <a:cxn ang="0">
                    <a:pos x="connsiteX1" y="connsiteY1"/>
                  </a:cxn>
                  <a:cxn ang="0">
                    <a:pos x="connsiteX2" y="connsiteY2"/>
                  </a:cxn>
                  <a:cxn ang="0">
                    <a:pos x="connsiteX3" y="connsiteY3"/>
                  </a:cxn>
                </a:cxnLst>
                <a:rect l="l" t="t" r="r" b="b"/>
                <a:pathLst>
                  <a:path w="111509" h="119310">
                    <a:moveTo>
                      <a:pt x="0" y="0"/>
                    </a:moveTo>
                    <a:lnTo>
                      <a:pt x="111509" y="0"/>
                    </a:lnTo>
                    <a:lnTo>
                      <a:pt x="111509" y="119310"/>
                    </a:lnTo>
                    <a:lnTo>
                      <a:pt x="0" y="119310"/>
                    </a:lnTo>
                    <a:close/>
                  </a:path>
                </a:pathLst>
              </a:custGeom>
              <a:solidFill>
                <a:srgbClr val="5B9DA9"/>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374099A-6EC6-F116-D225-1D8B947909AB}"/>
                  </a:ext>
                </a:extLst>
              </p:cNvPr>
              <p:cNvSpPr/>
              <p:nvPr/>
            </p:nvSpPr>
            <p:spPr>
              <a:xfrm>
                <a:off x="10889650" y="5835826"/>
                <a:ext cx="143370" cy="230400"/>
              </a:xfrm>
              <a:custGeom>
                <a:avLst/>
                <a:gdLst>
                  <a:gd name="connsiteX0" fmla="*/ 0 w 143370"/>
                  <a:gd name="connsiteY0" fmla="*/ 0 h 230400"/>
                  <a:gd name="connsiteX1" fmla="*/ 143370 w 143370"/>
                  <a:gd name="connsiteY1" fmla="*/ 0 h 230400"/>
                  <a:gd name="connsiteX2" fmla="*/ 143370 w 143370"/>
                  <a:gd name="connsiteY2" fmla="*/ 230400 h 230400"/>
                  <a:gd name="connsiteX3" fmla="*/ 0 w 143370"/>
                  <a:gd name="connsiteY3" fmla="*/ 230400 h 230400"/>
                </a:gdLst>
                <a:ahLst/>
                <a:cxnLst>
                  <a:cxn ang="0">
                    <a:pos x="connsiteX0" y="connsiteY0"/>
                  </a:cxn>
                  <a:cxn ang="0">
                    <a:pos x="connsiteX1" y="connsiteY1"/>
                  </a:cxn>
                  <a:cxn ang="0">
                    <a:pos x="connsiteX2" y="connsiteY2"/>
                  </a:cxn>
                  <a:cxn ang="0">
                    <a:pos x="connsiteX3" y="connsiteY3"/>
                  </a:cxn>
                </a:cxnLst>
                <a:rect l="l" t="t" r="r" b="b"/>
                <a:pathLst>
                  <a:path w="143370" h="230400">
                    <a:moveTo>
                      <a:pt x="0" y="0"/>
                    </a:moveTo>
                    <a:lnTo>
                      <a:pt x="143370" y="0"/>
                    </a:lnTo>
                    <a:lnTo>
                      <a:pt x="143370" y="230400"/>
                    </a:lnTo>
                    <a:lnTo>
                      <a:pt x="0" y="230400"/>
                    </a:lnTo>
                    <a:close/>
                  </a:path>
                </a:pathLst>
              </a:custGeom>
              <a:solidFill>
                <a:srgbClr val="D2D2D2"/>
              </a:solidFill>
              <a:ln w="9525" cap="flat">
                <a:noFill/>
                <a:prstDash val="solid"/>
                <a:miter/>
              </a:ln>
            </p:spPr>
            <p:txBody>
              <a:bodyPr rtlCol="0" anchor="ctr"/>
              <a:lstStyle/>
              <a:p>
                <a:endParaRPr lang="en-US"/>
              </a:p>
            </p:txBody>
          </p:sp>
          <p:grpSp>
            <p:nvGrpSpPr>
              <p:cNvPr id="21" name="Graphic 14" descr="A mug filled with office supplies">
                <a:extLst>
                  <a:ext uri="{FF2B5EF4-FFF2-40B4-BE49-F238E27FC236}">
                    <a16:creationId xmlns:a16="http://schemas.microsoft.com/office/drawing/2014/main" id="{F761EB93-FC62-E374-40BD-A12BDABBD473}"/>
                  </a:ext>
                </a:extLst>
              </p:cNvPr>
              <p:cNvGrpSpPr/>
              <p:nvPr/>
            </p:nvGrpSpPr>
            <p:grpSpPr>
              <a:xfrm>
                <a:off x="10889660" y="3653678"/>
                <a:ext cx="143370" cy="290722"/>
                <a:chOff x="10889660" y="3653678"/>
                <a:chExt cx="143370" cy="290722"/>
              </a:xfrm>
            </p:grpSpPr>
            <p:sp>
              <p:nvSpPr>
                <p:cNvPr id="22" name="Freeform: Shape 21">
                  <a:extLst>
                    <a:ext uri="{FF2B5EF4-FFF2-40B4-BE49-F238E27FC236}">
                      <a16:creationId xmlns:a16="http://schemas.microsoft.com/office/drawing/2014/main" id="{329CFCF0-86DF-8CA6-AB5A-2417CCDA2668}"/>
                    </a:ext>
                  </a:extLst>
                </p:cNvPr>
                <p:cNvSpPr/>
                <p:nvPr/>
              </p:nvSpPr>
              <p:spPr>
                <a:xfrm>
                  <a:off x="10941171" y="3653678"/>
                  <a:ext cx="40319" cy="86039"/>
                </a:xfrm>
                <a:custGeom>
                  <a:avLst/>
                  <a:gdLst>
                    <a:gd name="connsiteX0" fmla="*/ 20164 w 40319"/>
                    <a:gd name="connsiteY0" fmla="*/ 0 h 86039"/>
                    <a:gd name="connsiteX1" fmla="*/ 0 w 40319"/>
                    <a:gd name="connsiteY1" fmla="*/ 71685 h 86039"/>
                    <a:gd name="connsiteX2" fmla="*/ 20088 w 40319"/>
                    <a:gd name="connsiteY2" fmla="*/ 86039 h 86039"/>
                    <a:gd name="connsiteX3" fmla="*/ 40319 w 40319"/>
                    <a:gd name="connsiteY3" fmla="*/ 71685 h 86039"/>
                    <a:gd name="connsiteX4" fmla="*/ 20164 w 40319"/>
                    <a:gd name="connsiteY4" fmla="*/ 0 h 8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9" h="86039">
                      <a:moveTo>
                        <a:pt x="20164" y="0"/>
                      </a:moveTo>
                      <a:lnTo>
                        <a:pt x="0" y="71685"/>
                      </a:lnTo>
                      <a:cubicBezTo>
                        <a:pt x="0" y="71685"/>
                        <a:pt x="4220" y="86039"/>
                        <a:pt x="20088" y="86039"/>
                      </a:cubicBezTo>
                      <a:cubicBezTo>
                        <a:pt x="35966" y="86039"/>
                        <a:pt x="40319" y="71685"/>
                        <a:pt x="40319" y="71685"/>
                      </a:cubicBezTo>
                      <a:lnTo>
                        <a:pt x="20164" y="0"/>
                      </a:lnTo>
                      <a:close/>
                    </a:path>
                  </a:pathLst>
                </a:custGeom>
                <a:solidFill>
                  <a:srgbClr val="505050"/>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0B3C7D9-B6A1-6DED-BB96-5FA03D6DB0BB}"/>
                    </a:ext>
                  </a:extLst>
                </p:cNvPr>
                <p:cNvSpPr/>
                <p:nvPr/>
              </p:nvSpPr>
              <p:spPr>
                <a:xfrm>
                  <a:off x="10889660" y="3725363"/>
                  <a:ext cx="143370" cy="219036"/>
                </a:xfrm>
                <a:custGeom>
                  <a:avLst/>
                  <a:gdLst>
                    <a:gd name="connsiteX0" fmla="*/ 91840 w 143370"/>
                    <a:gd name="connsiteY0" fmla="*/ 0 h 219036"/>
                    <a:gd name="connsiteX1" fmla="*/ 51521 w 143370"/>
                    <a:gd name="connsiteY1" fmla="*/ 0 h 219036"/>
                    <a:gd name="connsiteX2" fmla="*/ 0 w 143370"/>
                    <a:gd name="connsiteY2" fmla="*/ 183194 h 219036"/>
                    <a:gd name="connsiteX3" fmla="*/ 35843 w 143370"/>
                    <a:gd name="connsiteY3" fmla="*/ 219037 h 219036"/>
                    <a:gd name="connsiteX4" fmla="*/ 71647 w 143370"/>
                    <a:gd name="connsiteY4" fmla="*/ 184861 h 219036"/>
                    <a:gd name="connsiteX5" fmla="*/ 71723 w 143370"/>
                    <a:gd name="connsiteY5" fmla="*/ 184861 h 219036"/>
                    <a:gd name="connsiteX6" fmla="*/ 107528 w 143370"/>
                    <a:gd name="connsiteY6" fmla="*/ 219037 h 219036"/>
                    <a:gd name="connsiteX7" fmla="*/ 143370 w 143370"/>
                    <a:gd name="connsiteY7" fmla="*/ 183194 h 219036"/>
                    <a:gd name="connsiteX8" fmla="*/ 91840 w 143370"/>
                    <a:gd name="connsiteY8" fmla="*/ 0 h 21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70" h="219036">
                      <a:moveTo>
                        <a:pt x="91840" y="0"/>
                      </a:moveTo>
                      <a:lnTo>
                        <a:pt x="51521" y="0"/>
                      </a:lnTo>
                      <a:lnTo>
                        <a:pt x="0" y="183194"/>
                      </a:lnTo>
                      <a:cubicBezTo>
                        <a:pt x="0" y="202987"/>
                        <a:pt x="16050" y="219037"/>
                        <a:pt x="35843" y="219037"/>
                      </a:cubicBezTo>
                      <a:cubicBezTo>
                        <a:pt x="55083" y="219037"/>
                        <a:pt x="70780" y="203883"/>
                        <a:pt x="71647" y="184861"/>
                      </a:cubicBezTo>
                      <a:cubicBezTo>
                        <a:pt x="71685" y="183956"/>
                        <a:pt x="71685" y="183956"/>
                        <a:pt x="71723" y="184861"/>
                      </a:cubicBezTo>
                      <a:cubicBezTo>
                        <a:pt x="72590" y="203883"/>
                        <a:pt x="88287" y="219037"/>
                        <a:pt x="107528" y="219037"/>
                      </a:cubicBezTo>
                      <a:cubicBezTo>
                        <a:pt x="127321" y="219037"/>
                        <a:pt x="143370" y="202987"/>
                        <a:pt x="143370" y="183194"/>
                      </a:cubicBezTo>
                      <a:lnTo>
                        <a:pt x="91840" y="0"/>
                      </a:lnTo>
                      <a:close/>
                    </a:path>
                  </a:pathLst>
                </a:custGeom>
                <a:solidFill>
                  <a:srgbClr val="E6E6E6"/>
                </a:solidFill>
                <a:ln w="9525" cap="flat">
                  <a:noFill/>
                  <a:prstDash val="solid"/>
                  <a:miter/>
                </a:ln>
              </p:spPr>
              <p:txBody>
                <a:bodyPr rtlCol="0" anchor="ctr"/>
                <a:lstStyle/>
                <a:p>
                  <a:endParaRPr lang="en-US"/>
                </a:p>
              </p:txBody>
            </p:sp>
          </p:grpSp>
        </p:grpSp>
        <p:grpSp>
          <p:nvGrpSpPr>
            <p:cNvPr id="24" name="Graphic 14" descr="A mug filled with office supplies">
              <a:extLst>
                <a:ext uri="{FF2B5EF4-FFF2-40B4-BE49-F238E27FC236}">
                  <a16:creationId xmlns:a16="http://schemas.microsoft.com/office/drawing/2014/main" id="{B5A1E973-01D8-F787-5CB9-32B672F6231A}"/>
                </a:ext>
              </a:extLst>
            </p:cNvPr>
            <p:cNvGrpSpPr/>
            <p:nvPr/>
          </p:nvGrpSpPr>
          <p:grpSpPr>
            <a:xfrm>
              <a:off x="10916996" y="3794905"/>
              <a:ext cx="1163707" cy="2604354"/>
              <a:chOff x="10916996" y="3794905"/>
              <a:chExt cx="1163707" cy="2604354"/>
            </a:xfrm>
          </p:grpSpPr>
          <p:sp>
            <p:nvSpPr>
              <p:cNvPr id="25" name="Freeform: Shape 24">
                <a:extLst>
                  <a:ext uri="{FF2B5EF4-FFF2-40B4-BE49-F238E27FC236}">
                    <a16:creationId xmlns:a16="http://schemas.microsoft.com/office/drawing/2014/main" id="{14FE294B-89FE-2C84-7FE1-9AE44D9F10AF}"/>
                  </a:ext>
                </a:extLst>
              </p:cNvPr>
              <p:cNvSpPr/>
              <p:nvPr/>
            </p:nvSpPr>
            <p:spPr>
              <a:xfrm>
                <a:off x="10916996" y="3794905"/>
                <a:ext cx="1163707" cy="2604354"/>
              </a:xfrm>
              <a:custGeom>
                <a:avLst/>
                <a:gdLst>
                  <a:gd name="connsiteX0" fmla="*/ 669617 w 1163707"/>
                  <a:gd name="connsiteY0" fmla="*/ 0 h 2604354"/>
                  <a:gd name="connsiteX1" fmla="*/ 0 w 1163707"/>
                  <a:gd name="connsiteY1" fmla="*/ 2470433 h 2604354"/>
                  <a:gd name="connsiteX2" fmla="*/ 494081 w 1163707"/>
                  <a:gd name="connsiteY2" fmla="*/ 2604354 h 2604354"/>
                  <a:gd name="connsiteX3" fmla="*/ 1163708 w 1163707"/>
                  <a:gd name="connsiteY3" fmla="*/ 133921 h 2604354"/>
                  <a:gd name="connsiteX4" fmla="*/ 669617 w 1163707"/>
                  <a:gd name="connsiteY4" fmla="*/ 0 h 2604354"/>
                  <a:gd name="connsiteX5" fmla="*/ 865984 w 1163707"/>
                  <a:gd name="connsiteY5" fmla="*/ 229743 h 2604354"/>
                  <a:gd name="connsiteX6" fmla="*/ 832971 w 1163707"/>
                  <a:gd name="connsiteY6" fmla="*/ 172174 h 2604354"/>
                  <a:gd name="connsiteX7" fmla="*/ 890540 w 1163707"/>
                  <a:gd name="connsiteY7" fmla="*/ 139160 h 2604354"/>
                  <a:gd name="connsiteX8" fmla="*/ 923554 w 1163707"/>
                  <a:gd name="connsiteY8" fmla="*/ 196729 h 2604354"/>
                  <a:gd name="connsiteX9" fmla="*/ 865984 w 1163707"/>
                  <a:gd name="connsiteY9" fmla="*/ 229743 h 260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707" h="2604354">
                    <a:moveTo>
                      <a:pt x="669617" y="0"/>
                    </a:moveTo>
                    <a:lnTo>
                      <a:pt x="0" y="2470433"/>
                    </a:lnTo>
                    <a:lnTo>
                      <a:pt x="494081" y="2604354"/>
                    </a:lnTo>
                    <a:lnTo>
                      <a:pt x="1163708" y="133921"/>
                    </a:lnTo>
                    <a:lnTo>
                      <a:pt x="669617" y="0"/>
                    </a:lnTo>
                    <a:close/>
                    <a:moveTo>
                      <a:pt x="865984" y="229743"/>
                    </a:moveTo>
                    <a:cubicBezTo>
                      <a:pt x="840972" y="222961"/>
                      <a:pt x="826189" y="197187"/>
                      <a:pt x="832971" y="172174"/>
                    </a:cubicBezTo>
                    <a:cubicBezTo>
                      <a:pt x="839753" y="147161"/>
                      <a:pt x="865527" y="132378"/>
                      <a:pt x="890540" y="139160"/>
                    </a:cubicBezTo>
                    <a:cubicBezTo>
                      <a:pt x="915553" y="145942"/>
                      <a:pt x="930335" y="171717"/>
                      <a:pt x="923554" y="196729"/>
                    </a:cubicBezTo>
                    <a:cubicBezTo>
                      <a:pt x="916772" y="221742"/>
                      <a:pt x="890997" y="236525"/>
                      <a:pt x="865984" y="229743"/>
                    </a:cubicBezTo>
                    <a:close/>
                  </a:path>
                </a:pathLst>
              </a:custGeom>
              <a:solidFill>
                <a:srgbClr val="192953"/>
              </a:solidFill>
              <a:ln w="9525" cap="flat">
                <a:solidFill>
                  <a:schemeClr val="bg1"/>
                </a:solidFill>
                <a:prstDash val="solid"/>
                <a:miter/>
              </a:ln>
            </p:spPr>
            <p:txBody>
              <a:bodyPr rtlCol="0" anchor="ctr"/>
              <a:lstStyle/>
              <a:p>
                <a:endParaRPr lang="en-US"/>
              </a:p>
            </p:txBody>
          </p:sp>
          <p:grpSp>
            <p:nvGrpSpPr>
              <p:cNvPr id="26" name="Graphic 14" descr="A mug filled with office supplies">
                <a:extLst>
                  <a:ext uri="{FF2B5EF4-FFF2-40B4-BE49-F238E27FC236}">
                    <a16:creationId xmlns:a16="http://schemas.microsoft.com/office/drawing/2014/main" id="{9270DF40-A2CF-83A9-0EFB-FB17068D9D7C}"/>
                  </a:ext>
                </a:extLst>
              </p:cNvPr>
              <p:cNvGrpSpPr/>
              <p:nvPr/>
            </p:nvGrpSpPr>
            <p:grpSpPr>
              <a:xfrm>
                <a:off x="11322912" y="3944977"/>
                <a:ext cx="748007" cy="2417350"/>
                <a:chOff x="11322912" y="3944977"/>
                <a:chExt cx="748007" cy="2417350"/>
              </a:xfrm>
              <a:solidFill>
                <a:srgbClr val="D2D2D2"/>
              </a:solidFill>
            </p:grpSpPr>
            <p:sp>
              <p:nvSpPr>
                <p:cNvPr id="27" name="Freeform: Shape 26">
                  <a:extLst>
                    <a:ext uri="{FF2B5EF4-FFF2-40B4-BE49-F238E27FC236}">
                      <a16:creationId xmlns:a16="http://schemas.microsoft.com/office/drawing/2014/main" id="{B85DE85A-47E5-69C6-AB5F-9BFB3EEC01DD}"/>
                    </a:ext>
                  </a:extLst>
                </p:cNvPr>
                <p:cNvSpPr/>
                <p:nvPr/>
              </p:nvSpPr>
              <p:spPr>
                <a:xfrm rot="-4490120">
                  <a:off x="12027852" y="392122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EE7E4CAA-A1D8-6539-4369-562B3369101B}"/>
                    </a:ext>
                  </a:extLst>
                </p:cNvPr>
                <p:cNvSpPr/>
                <p:nvPr/>
              </p:nvSpPr>
              <p:spPr>
                <a:xfrm rot="-4490120">
                  <a:off x="12016691" y="396239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66ACDA7F-783B-B28D-D51F-B98B44EE4566}"/>
                    </a:ext>
                  </a:extLst>
                </p:cNvPr>
                <p:cNvSpPr/>
                <p:nvPr/>
              </p:nvSpPr>
              <p:spPr>
                <a:xfrm rot="-4490120">
                  <a:off x="12005537" y="400356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C07FCAD-303E-A8E8-A269-A62B49A8A68A}"/>
                    </a:ext>
                  </a:extLst>
                </p:cNvPr>
                <p:cNvSpPr/>
                <p:nvPr/>
              </p:nvSpPr>
              <p:spPr>
                <a:xfrm rot="-4490120">
                  <a:off x="11965550" y="400707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E39C5C19-2083-FD99-EDEB-C36898395D6C}"/>
                    </a:ext>
                  </a:extLst>
                </p:cNvPr>
                <p:cNvSpPr/>
                <p:nvPr/>
              </p:nvSpPr>
              <p:spPr>
                <a:xfrm rot="-4490120">
                  <a:off x="11983213" y="408591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6C5E31C-AE6F-F093-414F-18F0DAA49415}"/>
                    </a:ext>
                  </a:extLst>
                </p:cNvPr>
                <p:cNvSpPr/>
                <p:nvPr/>
              </p:nvSpPr>
              <p:spPr>
                <a:xfrm rot="-4490120">
                  <a:off x="11972057" y="412708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D283951C-BA4D-8816-BDB3-7423D8EBF2ED}"/>
                    </a:ext>
                  </a:extLst>
                </p:cNvPr>
                <p:cNvSpPr/>
                <p:nvPr/>
              </p:nvSpPr>
              <p:spPr>
                <a:xfrm rot="-4490120">
                  <a:off x="11960897" y="416826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9255A7E1-04EE-DC38-810A-D5EBB4775691}"/>
                    </a:ext>
                  </a:extLst>
                </p:cNvPr>
                <p:cNvSpPr/>
                <p:nvPr/>
              </p:nvSpPr>
              <p:spPr>
                <a:xfrm rot="-4490120">
                  <a:off x="11920914" y="4171762"/>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50F230D2-06F6-5BF2-9DB3-CA821388010D}"/>
                    </a:ext>
                  </a:extLst>
                </p:cNvPr>
                <p:cNvSpPr/>
                <p:nvPr/>
              </p:nvSpPr>
              <p:spPr>
                <a:xfrm rot="-4490120">
                  <a:off x="11938579" y="425061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2F3C493-B6C3-7EFC-56A6-47A16F7963C7}"/>
                    </a:ext>
                  </a:extLst>
                </p:cNvPr>
                <p:cNvSpPr/>
                <p:nvPr/>
              </p:nvSpPr>
              <p:spPr>
                <a:xfrm rot="-4490120">
                  <a:off x="11927419" y="429178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EA37AFB-082E-D5C7-A7AB-D26586FBA519}"/>
                    </a:ext>
                  </a:extLst>
                </p:cNvPr>
                <p:cNvSpPr/>
                <p:nvPr/>
              </p:nvSpPr>
              <p:spPr>
                <a:xfrm rot="-4490120">
                  <a:off x="11916255" y="43329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95A907B-CC94-A5EE-72B6-0009FE00AE5E}"/>
                    </a:ext>
                  </a:extLst>
                </p:cNvPr>
                <p:cNvSpPr/>
                <p:nvPr/>
              </p:nvSpPr>
              <p:spPr>
                <a:xfrm rot="-4490120">
                  <a:off x="11876282" y="433645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5554399-7325-CD3B-254B-C383C0E8EABD}"/>
                    </a:ext>
                  </a:extLst>
                </p:cNvPr>
                <p:cNvSpPr/>
                <p:nvPr/>
              </p:nvSpPr>
              <p:spPr>
                <a:xfrm rot="-4490120">
                  <a:off x="11893941" y="441530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05D9434-EFE3-B4C2-B89B-8D58EB739FD0}"/>
                    </a:ext>
                  </a:extLst>
                </p:cNvPr>
                <p:cNvSpPr/>
                <p:nvPr/>
              </p:nvSpPr>
              <p:spPr>
                <a:xfrm rot="-4490120">
                  <a:off x="11882785" y="445648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58185AD-384D-9101-901B-8FFCC8924789}"/>
                    </a:ext>
                  </a:extLst>
                </p:cNvPr>
                <p:cNvSpPr/>
                <p:nvPr/>
              </p:nvSpPr>
              <p:spPr>
                <a:xfrm rot="-4490120">
                  <a:off x="11871628" y="449765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FD3D005-35E5-71DF-F2B3-BBCD74784269}"/>
                    </a:ext>
                  </a:extLst>
                </p:cNvPr>
                <p:cNvSpPr/>
                <p:nvPr/>
              </p:nvSpPr>
              <p:spPr>
                <a:xfrm rot="-4490120">
                  <a:off x="11831643" y="450115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263EB56-6561-77E1-357B-648CF2FADE89}"/>
                    </a:ext>
                  </a:extLst>
                </p:cNvPr>
                <p:cNvSpPr/>
                <p:nvPr/>
              </p:nvSpPr>
              <p:spPr>
                <a:xfrm rot="-4490120">
                  <a:off x="11849308" y="457999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2059DD-0B74-53AE-DB8D-6C350A6B2302}"/>
                    </a:ext>
                  </a:extLst>
                </p:cNvPr>
                <p:cNvSpPr/>
                <p:nvPr/>
              </p:nvSpPr>
              <p:spPr>
                <a:xfrm rot="-4490120">
                  <a:off x="11838150" y="462116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7341503-6CCF-E7FD-B355-CF28796AD900}"/>
                    </a:ext>
                  </a:extLst>
                </p:cNvPr>
                <p:cNvSpPr/>
                <p:nvPr/>
              </p:nvSpPr>
              <p:spPr>
                <a:xfrm rot="-4490120">
                  <a:off x="11826985" y="466234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35FC3F0-2A06-3156-C3F3-2DD710B677FE}"/>
                    </a:ext>
                  </a:extLst>
                </p:cNvPr>
                <p:cNvSpPr/>
                <p:nvPr/>
              </p:nvSpPr>
              <p:spPr>
                <a:xfrm rot="-4490120">
                  <a:off x="11787001" y="4665847"/>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DE5E8AB-C23C-5315-877A-D6B80DF96CA6}"/>
                    </a:ext>
                  </a:extLst>
                </p:cNvPr>
                <p:cNvSpPr/>
                <p:nvPr/>
              </p:nvSpPr>
              <p:spPr>
                <a:xfrm rot="-4490120">
                  <a:off x="11804669" y="474469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E558ABE-A18E-7CC2-8A1A-61E9EB2529DE}"/>
                    </a:ext>
                  </a:extLst>
                </p:cNvPr>
                <p:cNvSpPr/>
                <p:nvPr/>
              </p:nvSpPr>
              <p:spPr>
                <a:xfrm rot="-4490120">
                  <a:off x="11793508" y="478586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29A20EF-E657-4D7D-A4A7-7C9B04E619FA}"/>
                    </a:ext>
                  </a:extLst>
                </p:cNvPr>
                <p:cNvSpPr/>
                <p:nvPr/>
              </p:nvSpPr>
              <p:spPr>
                <a:xfrm rot="-4490120">
                  <a:off x="11782347" y="482704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4AA1618-1EB1-D411-DE33-BA643E4A6F3C}"/>
                    </a:ext>
                  </a:extLst>
                </p:cNvPr>
                <p:cNvSpPr/>
                <p:nvPr/>
              </p:nvSpPr>
              <p:spPr>
                <a:xfrm rot="-4490120">
                  <a:off x="11742371" y="4830548"/>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B735696-CA30-4E81-7E4C-54A85B570945}"/>
                    </a:ext>
                  </a:extLst>
                </p:cNvPr>
                <p:cNvSpPr/>
                <p:nvPr/>
              </p:nvSpPr>
              <p:spPr>
                <a:xfrm rot="-4490120">
                  <a:off x="11760030" y="490938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45BAB24-23BC-106B-8520-4924D9689988}"/>
                    </a:ext>
                  </a:extLst>
                </p:cNvPr>
                <p:cNvSpPr/>
                <p:nvPr/>
              </p:nvSpPr>
              <p:spPr>
                <a:xfrm rot="-4490120">
                  <a:off x="11748869" y="495056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4740C04-2D2B-8E59-DAB0-BD8053607D05}"/>
                    </a:ext>
                  </a:extLst>
                </p:cNvPr>
                <p:cNvSpPr/>
                <p:nvPr/>
              </p:nvSpPr>
              <p:spPr>
                <a:xfrm rot="-4490120">
                  <a:off x="11737714" y="499173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2F861C3-8536-DB58-BB65-81081C53A3AC}"/>
                    </a:ext>
                  </a:extLst>
                </p:cNvPr>
                <p:cNvSpPr/>
                <p:nvPr/>
              </p:nvSpPr>
              <p:spPr>
                <a:xfrm rot="-4490120">
                  <a:off x="11697663" y="499514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E64D285-B3E1-0759-134A-7C8D0756EF85}"/>
                    </a:ext>
                  </a:extLst>
                </p:cNvPr>
                <p:cNvSpPr/>
                <p:nvPr/>
              </p:nvSpPr>
              <p:spPr>
                <a:xfrm rot="-4490120">
                  <a:off x="11715392" y="507408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A9DBEE5-6B65-3FE0-1FB7-7EB29B02E521}"/>
                    </a:ext>
                  </a:extLst>
                </p:cNvPr>
                <p:cNvSpPr/>
                <p:nvPr/>
              </p:nvSpPr>
              <p:spPr>
                <a:xfrm rot="-4490120">
                  <a:off x="11704237" y="51152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DF7C0AC8-E1AA-18BA-B188-68A03317395B}"/>
                    </a:ext>
                  </a:extLst>
                </p:cNvPr>
                <p:cNvSpPr/>
                <p:nvPr/>
              </p:nvSpPr>
              <p:spPr>
                <a:xfrm rot="-4490120">
                  <a:off x="11693076" y="51564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5D92487C-B573-BD17-EBF8-7FD269CB9A15}"/>
                    </a:ext>
                  </a:extLst>
                </p:cNvPr>
                <p:cNvSpPr/>
                <p:nvPr/>
              </p:nvSpPr>
              <p:spPr>
                <a:xfrm rot="-4490120">
                  <a:off x="11653094" y="5159924"/>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D76DEDF-B231-23D6-008A-3BD1B03E1868}"/>
                    </a:ext>
                  </a:extLst>
                </p:cNvPr>
                <p:cNvSpPr/>
                <p:nvPr/>
              </p:nvSpPr>
              <p:spPr>
                <a:xfrm rot="-4490120">
                  <a:off x="11670759" y="523878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A0FF658-C616-FE99-FDEA-C3572CC71DBB}"/>
                    </a:ext>
                  </a:extLst>
                </p:cNvPr>
                <p:cNvSpPr/>
                <p:nvPr/>
              </p:nvSpPr>
              <p:spPr>
                <a:xfrm rot="-4490120">
                  <a:off x="11659598" y="527995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F2514C2-D6BC-97BD-DBAE-B7E85B3DEC28}"/>
                    </a:ext>
                  </a:extLst>
                </p:cNvPr>
                <p:cNvSpPr/>
                <p:nvPr/>
              </p:nvSpPr>
              <p:spPr>
                <a:xfrm rot="-4490120">
                  <a:off x="11648446" y="532111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D115B0B-FCC1-7305-4931-F1CD60CCBB5B}"/>
                    </a:ext>
                  </a:extLst>
                </p:cNvPr>
                <p:cNvSpPr/>
                <p:nvPr/>
              </p:nvSpPr>
              <p:spPr>
                <a:xfrm rot="-4490120">
                  <a:off x="11608455" y="5324623"/>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606312E-279A-F383-5037-E764A1494FDA}"/>
                    </a:ext>
                  </a:extLst>
                </p:cNvPr>
                <p:cNvSpPr/>
                <p:nvPr/>
              </p:nvSpPr>
              <p:spPr>
                <a:xfrm rot="-4490120">
                  <a:off x="11626121" y="5403471"/>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308D79AD-B060-AC53-1683-2558C879B4B6}"/>
                    </a:ext>
                  </a:extLst>
                </p:cNvPr>
                <p:cNvSpPr/>
                <p:nvPr/>
              </p:nvSpPr>
              <p:spPr>
                <a:xfrm rot="-4490120">
                  <a:off x="11614968" y="544464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189B77C8-FD97-F418-709E-5300875C24FA}"/>
                    </a:ext>
                  </a:extLst>
                </p:cNvPr>
                <p:cNvSpPr/>
                <p:nvPr/>
              </p:nvSpPr>
              <p:spPr>
                <a:xfrm rot="-4490120">
                  <a:off x="11603807" y="5485817"/>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F8AB9253-539D-757C-1AF2-7BDC35D4427F}"/>
                    </a:ext>
                  </a:extLst>
                </p:cNvPr>
                <p:cNvSpPr/>
                <p:nvPr/>
              </p:nvSpPr>
              <p:spPr>
                <a:xfrm rot="-4490120">
                  <a:off x="11563823" y="5489322"/>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666E3711-F07B-9A62-EC3E-0125480799F6}"/>
                    </a:ext>
                  </a:extLst>
                </p:cNvPr>
                <p:cNvSpPr/>
                <p:nvPr/>
              </p:nvSpPr>
              <p:spPr>
                <a:xfrm rot="-4490120">
                  <a:off x="11581490" y="556816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E7FA1057-D107-6D2B-E2F6-666067159471}"/>
                    </a:ext>
                  </a:extLst>
                </p:cNvPr>
                <p:cNvSpPr/>
                <p:nvPr/>
              </p:nvSpPr>
              <p:spPr>
                <a:xfrm rot="-4490120">
                  <a:off x="11570330" y="5609338"/>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A0A0D55C-4CAC-8A75-17A6-197407E870C0}"/>
                    </a:ext>
                  </a:extLst>
                </p:cNvPr>
                <p:cNvSpPr/>
                <p:nvPr/>
              </p:nvSpPr>
              <p:spPr>
                <a:xfrm rot="-4490120">
                  <a:off x="11559165" y="5650514"/>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2ED14234-5959-394C-857F-58D083F78628}"/>
                    </a:ext>
                  </a:extLst>
                </p:cNvPr>
                <p:cNvSpPr/>
                <p:nvPr/>
              </p:nvSpPr>
              <p:spPr>
                <a:xfrm rot="-4490120">
                  <a:off x="11519181" y="5654021"/>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7CF59DED-F499-0FD5-5281-D5FB64AEF10D}"/>
                    </a:ext>
                  </a:extLst>
                </p:cNvPr>
                <p:cNvSpPr/>
                <p:nvPr/>
              </p:nvSpPr>
              <p:spPr>
                <a:xfrm rot="-4490120">
                  <a:off x="11536853" y="5732860"/>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FE2F9705-3E8A-A88F-2F79-AD123136A9D3}"/>
                    </a:ext>
                  </a:extLst>
                </p:cNvPr>
                <p:cNvSpPr/>
                <p:nvPr/>
              </p:nvSpPr>
              <p:spPr>
                <a:xfrm rot="-4490120">
                  <a:off x="11525690" y="5774035"/>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13E76F1F-4252-6F4E-B3CE-B04118058440}"/>
                    </a:ext>
                  </a:extLst>
                </p:cNvPr>
                <p:cNvSpPr/>
                <p:nvPr/>
              </p:nvSpPr>
              <p:spPr>
                <a:xfrm rot="-4490120">
                  <a:off x="11514526" y="581521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3145E5DB-2CB2-925A-AE66-73A2D28DD9FD}"/>
                    </a:ext>
                  </a:extLst>
                </p:cNvPr>
                <p:cNvSpPr/>
                <p:nvPr/>
              </p:nvSpPr>
              <p:spPr>
                <a:xfrm rot="-4490120">
                  <a:off x="11474551" y="5818711"/>
                  <a:ext cx="9525" cy="136515"/>
                </a:xfrm>
                <a:custGeom>
                  <a:avLst/>
                  <a:gdLst>
                    <a:gd name="connsiteX0" fmla="*/ 0 w 9525"/>
                    <a:gd name="connsiteY0" fmla="*/ 0 h 136515"/>
                    <a:gd name="connsiteX1" fmla="*/ 9525 w 9525"/>
                    <a:gd name="connsiteY1" fmla="*/ 0 h 136515"/>
                    <a:gd name="connsiteX2" fmla="*/ 9525 w 9525"/>
                    <a:gd name="connsiteY2" fmla="*/ 136516 h 136515"/>
                    <a:gd name="connsiteX3" fmla="*/ 0 w 9525"/>
                    <a:gd name="connsiteY3" fmla="*/ 136516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6"/>
                      </a:lnTo>
                      <a:lnTo>
                        <a:pt x="0" y="136516"/>
                      </a:lnTo>
                      <a:close/>
                    </a:path>
                  </a:pathLst>
                </a:custGeom>
                <a:solidFill>
                  <a:srgbClr val="D2D2D2"/>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9AEDE35D-6ED9-5033-1AEE-F64CF61C941E}"/>
                    </a:ext>
                  </a:extLst>
                </p:cNvPr>
                <p:cNvSpPr/>
                <p:nvPr/>
              </p:nvSpPr>
              <p:spPr>
                <a:xfrm rot="-4490120">
                  <a:off x="11492220" y="5897549"/>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0DDEF525-C279-DCCD-E511-44B23A56D776}"/>
                    </a:ext>
                  </a:extLst>
                </p:cNvPr>
                <p:cNvSpPr/>
                <p:nvPr/>
              </p:nvSpPr>
              <p:spPr>
                <a:xfrm rot="-4490120">
                  <a:off x="11481057" y="5938736"/>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A1BDB83D-A80B-3C01-2F9B-5104E6B95591}"/>
                    </a:ext>
                  </a:extLst>
                </p:cNvPr>
                <p:cNvSpPr/>
                <p:nvPr/>
              </p:nvSpPr>
              <p:spPr>
                <a:xfrm rot="-4490120">
                  <a:off x="11469896" y="5979902"/>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67CC837D-24E0-3839-DDD0-5BCD2DE2A0C9}"/>
                    </a:ext>
                  </a:extLst>
                </p:cNvPr>
                <p:cNvSpPr/>
                <p:nvPr/>
              </p:nvSpPr>
              <p:spPr>
                <a:xfrm rot="-4490120">
                  <a:off x="11429918" y="5983400"/>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6E5E5688-B869-3BE5-C5E2-4F4BECE527B1}"/>
                    </a:ext>
                  </a:extLst>
                </p:cNvPr>
                <p:cNvSpPr/>
                <p:nvPr/>
              </p:nvSpPr>
              <p:spPr>
                <a:xfrm rot="-4490120">
                  <a:off x="11447578" y="6062248"/>
                  <a:ext cx="9525" cy="76792"/>
                </a:xfrm>
                <a:custGeom>
                  <a:avLst/>
                  <a:gdLst>
                    <a:gd name="connsiteX0" fmla="*/ 0 w 9525"/>
                    <a:gd name="connsiteY0" fmla="*/ 0 h 76792"/>
                    <a:gd name="connsiteX1" fmla="*/ 9525 w 9525"/>
                    <a:gd name="connsiteY1" fmla="*/ 0 h 76792"/>
                    <a:gd name="connsiteX2" fmla="*/ 9525 w 9525"/>
                    <a:gd name="connsiteY2" fmla="*/ 76793 h 76792"/>
                    <a:gd name="connsiteX3" fmla="*/ 0 w 9525"/>
                    <a:gd name="connsiteY3" fmla="*/ 76793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3"/>
                      </a:lnTo>
                      <a:lnTo>
                        <a:pt x="0" y="76793"/>
                      </a:lnTo>
                      <a:close/>
                    </a:path>
                  </a:pathLst>
                </a:custGeom>
                <a:solidFill>
                  <a:srgbClr val="D2D2D2"/>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5395EE20-7083-D431-7C61-BB5A26F9B0D6}"/>
                    </a:ext>
                  </a:extLst>
                </p:cNvPr>
                <p:cNvSpPr/>
                <p:nvPr/>
              </p:nvSpPr>
              <p:spPr>
                <a:xfrm rot="-4490120">
                  <a:off x="11436417" y="610341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F1F0C7C8-0FA5-CFED-FD95-838E024C61FD}"/>
                    </a:ext>
                  </a:extLst>
                </p:cNvPr>
                <p:cNvSpPr/>
                <p:nvPr/>
              </p:nvSpPr>
              <p:spPr>
                <a:xfrm rot="-4490120">
                  <a:off x="11425263" y="6144591"/>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16294E1E-090F-98A1-3595-12F5EC63DCA2}"/>
                    </a:ext>
                  </a:extLst>
                </p:cNvPr>
                <p:cNvSpPr/>
                <p:nvPr/>
              </p:nvSpPr>
              <p:spPr>
                <a:xfrm rot="-4490120">
                  <a:off x="11385276" y="6148096"/>
                  <a:ext cx="9525" cy="136515"/>
                </a:xfrm>
                <a:custGeom>
                  <a:avLst/>
                  <a:gdLst>
                    <a:gd name="connsiteX0" fmla="*/ 0 w 9525"/>
                    <a:gd name="connsiteY0" fmla="*/ 0 h 136515"/>
                    <a:gd name="connsiteX1" fmla="*/ 9525 w 9525"/>
                    <a:gd name="connsiteY1" fmla="*/ 0 h 136515"/>
                    <a:gd name="connsiteX2" fmla="*/ 9525 w 9525"/>
                    <a:gd name="connsiteY2" fmla="*/ 136515 h 136515"/>
                    <a:gd name="connsiteX3" fmla="*/ 0 w 9525"/>
                    <a:gd name="connsiteY3" fmla="*/ 136515 h 136515"/>
                  </a:gdLst>
                  <a:ahLst/>
                  <a:cxnLst>
                    <a:cxn ang="0">
                      <a:pos x="connsiteX0" y="connsiteY0"/>
                    </a:cxn>
                    <a:cxn ang="0">
                      <a:pos x="connsiteX1" y="connsiteY1"/>
                    </a:cxn>
                    <a:cxn ang="0">
                      <a:pos x="connsiteX2" y="connsiteY2"/>
                    </a:cxn>
                    <a:cxn ang="0">
                      <a:pos x="connsiteX3" y="connsiteY3"/>
                    </a:cxn>
                  </a:cxnLst>
                  <a:rect l="l" t="t" r="r" b="b"/>
                  <a:pathLst>
                    <a:path w="9525" h="136515">
                      <a:moveTo>
                        <a:pt x="0" y="0"/>
                      </a:moveTo>
                      <a:lnTo>
                        <a:pt x="9525" y="0"/>
                      </a:lnTo>
                      <a:lnTo>
                        <a:pt x="9525" y="136515"/>
                      </a:lnTo>
                      <a:lnTo>
                        <a:pt x="0" y="136515"/>
                      </a:lnTo>
                      <a:close/>
                    </a:path>
                  </a:pathLst>
                </a:custGeom>
                <a:solidFill>
                  <a:srgbClr val="D2D2D2"/>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7F771DE1-F642-EF45-4E70-84E25207D68E}"/>
                    </a:ext>
                  </a:extLst>
                </p:cNvPr>
                <p:cNvSpPr/>
                <p:nvPr/>
              </p:nvSpPr>
              <p:spPr>
                <a:xfrm rot="-4490120">
                  <a:off x="11402936" y="6226944"/>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78C760F9-CCB9-7F4B-5D0B-2FE9AAB08BDD}"/>
                    </a:ext>
                  </a:extLst>
                </p:cNvPr>
                <p:cNvSpPr/>
                <p:nvPr/>
              </p:nvSpPr>
              <p:spPr>
                <a:xfrm rot="-4490120">
                  <a:off x="11391785" y="6268113"/>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5CA60960-7EC3-B6A9-B6EF-1D2D8A21C523}"/>
                    </a:ext>
                  </a:extLst>
                </p:cNvPr>
                <p:cNvSpPr/>
                <p:nvPr/>
              </p:nvSpPr>
              <p:spPr>
                <a:xfrm rot="-4490120">
                  <a:off x="11380621" y="6309290"/>
                  <a:ext cx="9525" cy="76792"/>
                </a:xfrm>
                <a:custGeom>
                  <a:avLst/>
                  <a:gdLst>
                    <a:gd name="connsiteX0" fmla="*/ 0 w 9525"/>
                    <a:gd name="connsiteY0" fmla="*/ 0 h 76792"/>
                    <a:gd name="connsiteX1" fmla="*/ 9525 w 9525"/>
                    <a:gd name="connsiteY1" fmla="*/ 0 h 76792"/>
                    <a:gd name="connsiteX2" fmla="*/ 9525 w 9525"/>
                    <a:gd name="connsiteY2" fmla="*/ 76792 h 76792"/>
                    <a:gd name="connsiteX3" fmla="*/ 0 w 9525"/>
                    <a:gd name="connsiteY3" fmla="*/ 76792 h 76792"/>
                  </a:gdLst>
                  <a:ahLst/>
                  <a:cxnLst>
                    <a:cxn ang="0">
                      <a:pos x="connsiteX0" y="connsiteY0"/>
                    </a:cxn>
                    <a:cxn ang="0">
                      <a:pos x="connsiteX1" y="connsiteY1"/>
                    </a:cxn>
                    <a:cxn ang="0">
                      <a:pos x="connsiteX2" y="connsiteY2"/>
                    </a:cxn>
                    <a:cxn ang="0">
                      <a:pos x="connsiteX3" y="connsiteY3"/>
                    </a:cxn>
                  </a:cxnLst>
                  <a:rect l="l" t="t" r="r" b="b"/>
                  <a:pathLst>
                    <a:path w="9525" h="76792">
                      <a:moveTo>
                        <a:pt x="0" y="0"/>
                      </a:moveTo>
                      <a:lnTo>
                        <a:pt x="9525" y="0"/>
                      </a:lnTo>
                      <a:lnTo>
                        <a:pt x="9525" y="76792"/>
                      </a:lnTo>
                      <a:lnTo>
                        <a:pt x="0" y="76792"/>
                      </a:lnTo>
                      <a:close/>
                    </a:path>
                  </a:pathLst>
                </a:custGeom>
                <a:solidFill>
                  <a:srgbClr val="D2D2D2"/>
                </a:solidFill>
                <a:ln w="9525" cap="flat">
                  <a:noFill/>
                  <a:prstDash val="solid"/>
                  <a:miter/>
                </a:ln>
              </p:spPr>
              <p:txBody>
                <a:bodyPr rtlCol="0" anchor="ctr"/>
                <a:lstStyle/>
                <a:p>
                  <a:endParaRPr lang="en-US"/>
                </a:p>
              </p:txBody>
            </p:sp>
          </p:grpSp>
        </p:grpSp>
        <p:grpSp>
          <p:nvGrpSpPr>
            <p:cNvPr id="1048" name="Graphic 14" descr="A mug filled with office supplies">
              <a:extLst>
                <a:ext uri="{FF2B5EF4-FFF2-40B4-BE49-F238E27FC236}">
                  <a16:creationId xmlns:a16="http://schemas.microsoft.com/office/drawing/2014/main" id="{902BFFAF-7B1D-A8B9-A656-8085CD6C8852}"/>
                </a:ext>
              </a:extLst>
            </p:cNvPr>
            <p:cNvGrpSpPr/>
            <p:nvPr/>
          </p:nvGrpSpPr>
          <p:grpSpPr>
            <a:xfrm>
              <a:off x="10518671" y="3967060"/>
              <a:ext cx="679094" cy="2420597"/>
              <a:chOff x="10518671" y="3967060"/>
              <a:chExt cx="679094" cy="2420597"/>
            </a:xfrm>
          </p:grpSpPr>
          <p:sp>
            <p:nvSpPr>
              <p:cNvPr id="1049" name="Freeform: Shape 1048">
                <a:extLst>
                  <a:ext uri="{FF2B5EF4-FFF2-40B4-BE49-F238E27FC236}">
                    <a16:creationId xmlns:a16="http://schemas.microsoft.com/office/drawing/2014/main" id="{0F8E290F-8BBC-86C4-71FD-5A136485F4D0}"/>
                  </a:ext>
                </a:extLst>
              </p:cNvPr>
              <p:cNvSpPr/>
              <p:nvPr/>
            </p:nvSpPr>
            <p:spPr>
              <a:xfrm>
                <a:off x="10518697" y="4196067"/>
                <a:ext cx="619041" cy="1911076"/>
              </a:xfrm>
              <a:custGeom>
                <a:avLst/>
                <a:gdLst>
                  <a:gd name="connsiteX0" fmla="*/ 619041 w 619041"/>
                  <a:gd name="connsiteY0" fmla="*/ 1866540 h 1911076"/>
                  <a:gd name="connsiteX1" fmla="*/ 557186 w 619041"/>
                  <a:gd name="connsiteY1" fmla="*/ 1906488 h 1911076"/>
                  <a:gd name="connsiteX2" fmla="*/ 480195 w 619041"/>
                  <a:gd name="connsiteY2" fmla="*/ 1902268 h 1911076"/>
                  <a:gd name="connsiteX3" fmla="*/ 2 w 619041"/>
                  <a:gd name="connsiteY3" fmla="*/ 35787 h 1911076"/>
                  <a:gd name="connsiteX4" fmla="*/ 68 w 619041"/>
                  <a:gd name="connsiteY4" fmla="*/ 35673 h 1911076"/>
                  <a:gd name="connsiteX5" fmla="*/ 138733 w 619041"/>
                  <a:gd name="connsiteY5" fmla="*/ 2 h 1911076"/>
                  <a:gd name="connsiteX6" fmla="*/ 138848 w 619041"/>
                  <a:gd name="connsiteY6" fmla="*/ 69 h 1911076"/>
                  <a:gd name="connsiteX7" fmla="*/ 619041 w 619041"/>
                  <a:gd name="connsiteY7" fmla="*/ 1866540 h 191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041" h="1911076">
                    <a:moveTo>
                      <a:pt x="619041" y="1866540"/>
                    </a:moveTo>
                    <a:cubicBezTo>
                      <a:pt x="619041" y="1866540"/>
                      <a:pt x="602906" y="1894105"/>
                      <a:pt x="557186" y="1906488"/>
                    </a:cubicBezTo>
                    <a:cubicBezTo>
                      <a:pt x="511466" y="1918870"/>
                      <a:pt x="480195" y="1902268"/>
                      <a:pt x="480195" y="1902268"/>
                    </a:cubicBezTo>
                    <a:lnTo>
                      <a:pt x="2" y="35787"/>
                    </a:lnTo>
                    <a:cubicBezTo>
                      <a:pt x="-8" y="35740"/>
                      <a:pt x="21" y="35683"/>
                      <a:pt x="68" y="35673"/>
                    </a:cubicBezTo>
                    <a:lnTo>
                      <a:pt x="138733" y="2"/>
                    </a:lnTo>
                    <a:cubicBezTo>
                      <a:pt x="138781" y="-8"/>
                      <a:pt x="138838" y="21"/>
                      <a:pt x="138848" y="69"/>
                    </a:cubicBezTo>
                    <a:lnTo>
                      <a:pt x="619041" y="1866540"/>
                    </a:lnTo>
                    <a:close/>
                  </a:path>
                </a:pathLst>
              </a:custGeom>
              <a:solidFill>
                <a:srgbClr val="192953"/>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D6AA2906-7CCD-88B0-8614-190328EDEB4E}"/>
                  </a:ext>
                </a:extLst>
              </p:cNvPr>
              <p:cNvSpPr/>
              <p:nvPr/>
            </p:nvSpPr>
            <p:spPr>
              <a:xfrm>
                <a:off x="11063339" y="6255203"/>
                <a:ext cx="134426" cy="132454"/>
              </a:xfrm>
              <a:custGeom>
                <a:avLst/>
                <a:gdLst>
                  <a:gd name="connsiteX0" fmla="*/ 134426 w 134426"/>
                  <a:gd name="connsiteY0" fmla="*/ 104670 h 132454"/>
                  <a:gd name="connsiteX1" fmla="*/ 26432 w 134426"/>
                  <a:gd name="connsiteY1" fmla="*/ 132455 h 132454"/>
                  <a:gd name="connsiteX2" fmla="*/ 0 w 134426"/>
                  <a:gd name="connsiteY2" fmla="*/ 27784 h 132454"/>
                  <a:gd name="connsiteX3" fmla="*/ 107994 w 134426"/>
                  <a:gd name="connsiteY3" fmla="*/ 0 h 132454"/>
                </a:gdLst>
                <a:ahLst/>
                <a:cxnLst>
                  <a:cxn ang="0">
                    <a:pos x="connsiteX0" y="connsiteY0"/>
                  </a:cxn>
                  <a:cxn ang="0">
                    <a:pos x="connsiteX1" y="connsiteY1"/>
                  </a:cxn>
                  <a:cxn ang="0">
                    <a:pos x="connsiteX2" y="connsiteY2"/>
                  </a:cxn>
                  <a:cxn ang="0">
                    <a:pos x="connsiteX3" y="connsiteY3"/>
                  </a:cxn>
                </a:cxnLst>
                <a:rect l="l" t="t" r="r" b="b"/>
                <a:pathLst>
                  <a:path w="134426" h="132454">
                    <a:moveTo>
                      <a:pt x="134426" y="104670"/>
                    </a:moveTo>
                    <a:lnTo>
                      <a:pt x="26432" y="132455"/>
                    </a:lnTo>
                    <a:lnTo>
                      <a:pt x="0" y="27784"/>
                    </a:lnTo>
                    <a:lnTo>
                      <a:pt x="107994" y="0"/>
                    </a:lnTo>
                    <a:close/>
                  </a:path>
                </a:pathLst>
              </a:custGeom>
              <a:solidFill>
                <a:srgbClr val="5B9DA9"/>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E5F2B511-84E8-9079-CEE2-2E80A810F50A}"/>
                  </a:ext>
                </a:extLst>
              </p:cNvPr>
              <p:cNvSpPr/>
              <p:nvPr/>
            </p:nvSpPr>
            <p:spPr>
              <a:xfrm rot="-865770">
                <a:off x="11025663" y="6076933"/>
                <a:ext cx="143376" cy="230410"/>
              </a:xfrm>
              <a:custGeom>
                <a:avLst/>
                <a:gdLst>
                  <a:gd name="connsiteX0" fmla="*/ 0 w 143376"/>
                  <a:gd name="connsiteY0" fmla="*/ 0 h 230410"/>
                  <a:gd name="connsiteX1" fmla="*/ 143377 w 143376"/>
                  <a:gd name="connsiteY1" fmla="*/ 0 h 230410"/>
                  <a:gd name="connsiteX2" fmla="*/ 143377 w 143376"/>
                  <a:gd name="connsiteY2" fmla="*/ 230411 h 230410"/>
                  <a:gd name="connsiteX3" fmla="*/ 0 w 143376"/>
                  <a:gd name="connsiteY3" fmla="*/ 230411 h 230410"/>
                </a:gdLst>
                <a:ahLst/>
                <a:cxnLst>
                  <a:cxn ang="0">
                    <a:pos x="connsiteX0" y="connsiteY0"/>
                  </a:cxn>
                  <a:cxn ang="0">
                    <a:pos x="connsiteX1" y="connsiteY1"/>
                  </a:cxn>
                  <a:cxn ang="0">
                    <a:pos x="connsiteX2" y="connsiteY2"/>
                  </a:cxn>
                  <a:cxn ang="0">
                    <a:pos x="connsiteX3" y="connsiteY3"/>
                  </a:cxn>
                </a:cxnLst>
                <a:rect l="l" t="t" r="r" b="b"/>
                <a:pathLst>
                  <a:path w="143376" h="230410">
                    <a:moveTo>
                      <a:pt x="0" y="0"/>
                    </a:moveTo>
                    <a:lnTo>
                      <a:pt x="143377" y="0"/>
                    </a:lnTo>
                    <a:lnTo>
                      <a:pt x="143377" y="230411"/>
                    </a:lnTo>
                    <a:lnTo>
                      <a:pt x="0" y="230411"/>
                    </a:lnTo>
                    <a:close/>
                  </a:path>
                </a:pathLst>
              </a:custGeom>
              <a:solidFill>
                <a:srgbClr val="D2D2D2"/>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3786EC22-A585-8788-FA8D-189BB2BE8794}"/>
                  </a:ext>
                </a:extLst>
              </p:cNvPr>
              <p:cNvSpPr/>
              <p:nvPr/>
            </p:nvSpPr>
            <p:spPr>
              <a:xfrm>
                <a:off x="10522919" y="3967060"/>
                <a:ext cx="39052" cy="87136"/>
              </a:xfrm>
              <a:custGeom>
                <a:avLst/>
                <a:gdLst>
                  <a:gd name="connsiteX0" fmla="*/ 1667 w 39052"/>
                  <a:gd name="connsiteY0" fmla="*/ 0 h 87136"/>
                  <a:gd name="connsiteX1" fmla="*/ 0 w 39052"/>
                  <a:gd name="connsiteY1" fmla="*/ 74447 h 87136"/>
                  <a:gd name="connsiteX2" fmla="*/ 23365 w 39052"/>
                  <a:gd name="connsiteY2" fmla="*/ 86668 h 87136"/>
                  <a:gd name="connsiteX3" fmla="*/ 39053 w 39052"/>
                  <a:gd name="connsiteY3" fmla="*/ 64399 h 87136"/>
                  <a:gd name="connsiteX4" fmla="*/ 1667 w 39052"/>
                  <a:gd name="connsiteY4" fmla="*/ 0 h 87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 h="87136">
                    <a:moveTo>
                      <a:pt x="1667" y="0"/>
                    </a:moveTo>
                    <a:lnTo>
                      <a:pt x="0" y="74447"/>
                    </a:lnTo>
                    <a:cubicBezTo>
                      <a:pt x="0" y="74447"/>
                      <a:pt x="8601" y="90002"/>
                      <a:pt x="23365" y="86668"/>
                    </a:cubicBezTo>
                    <a:cubicBezTo>
                      <a:pt x="38129" y="83334"/>
                      <a:pt x="39053" y="64399"/>
                      <a:pt x="39053" y="64399"/>
                    </a:cubicBezTo>
                    <a:lnTo>
                      <a:pt x="1667" y="0"/>
                    </a:lnTo>
                    <a:close/>
                  </a:path>
                </a:pathLst>
              </a:custGeom>
              <a:solidFill>
                <a:srgbClr val="505050"/>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D1B590BE-BC91-D086-FCD7-0D3EC512BE24}"/>
                  </a:ext>
                </a:extLst>
              </p:cNvPr>
              <p:cNvSpPr/>
              <p:nvPr/>
            </p:nvSpPr>
            <p:spPr>
              <a:xfrm>
                <a:off x="10518671" y="4031458"/>
                <a:ext cx="139986" cy="227224"/>
              </a:xfrm>
              <a:custGeom>
                <a:avLst/>
                <a:gdLst>
                  <a:gd name="connsiteX0" fmla="*/ 138846 w 139986"/>
                  <a:gd name="connsiteY0" fmla="*/ 164582 h 227224"/>
                  <a:gd name="connsiteX1" fmla="*/ 43301 w 139986"/>
                  <a:gd name="connsiteY1" fmla="*/ 0 h 227224"/>
                  <a:gd name="connsiteX2" fmla="*/ 4248 w 139986"/>
                  <a:gd name="connsiteY2" fmla="*/ 10049 h 227224"/>
                  <a:gd name="connsiteX3" fmla="*/ 0 w 139986"/>
                  <a:gd name="connsiteY3" fmla="*/ 200301 h 227224"/>
                  <a:gd name="connsiteX4" fmla="*/ 43644 w 139986"/>
                  <a:gd name="connsiteY4" fmla="*/ 226085 h 227224"/>
                  <a:gd name="connsiteX5" fmla="*/ 69428 w 139986"/>
                  <a:gd name="connsiteY5" fmla="*/ 182442 h 227224"/>
                  <a:gd name="connsiteX6" fmla="*/ 69428 w 139986"/>
                  <a:gd name="connsiteY6" fmla="*/ 182442 h 227224"/>
                  <a:gd name="connsiteX7" fmla="*/ 113071 w 139986"/>
                  <a:gd name="connsiteY7" fmla="*/ 208226 h 227224"/>
                  <a:gd name="connsiteX8" fmla="*/ 138846 w 139986"/>
                  <a:gd name="connsiteY8" fmla="*/ 164582 h 22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86" h="227224">
                    <a:moveTo>
                      <a:pt x="138846" y="164582"/>
                    </a:moveTo>
                    <a:lnTo>
                      <a:pt x="43301" y="0"/>
                    </a:lnTo>
                    <a:lnTo>
                      <a:pt x="4248" y="10049"/>
                    </a:lnTo>
                    <a:lnTo>
                      <a:pt x="0" y="200301"/>
                    </a:lnTo>
                    <a:cubicBezTo>
                      <a:pt x="4934" y="219475"/>
                      <a:pt x="24470" y="231019"/>
                      <a:pt x="43644" y="226085"/>
                    </a:cubicBezTo>
                    <a:cubicBezTo>
                      <a:pt x="62817" y="221151"/>
                      <a:pt x="74362" y="201616"/>
                      <a:pt x="69428" y="182442"/>
                    </a:cubicBezTo>
                    <a:lnTo>
                      <a:pt x="69428" y="182442"/>
                    </a:lnTo>
                    <a:cubicBezTo>
                      <a:pt x="74362" y="201616"/>
                      <a:pt x="93897" y="213160"/>
                      <a:pt x="113071" y="208226"/>
                    </a:cubicBezTo>
                    <a:cubicBezTo>
                      <a:pt x="132245" y="203292"/>
                      <a:pt x="143780" y="183747"/>
                      <a:pt x="138846" y="164582"/>
                    </a:cubicBezTo>
                    <a:close/>
                  </a:path>
                </a:pathLst>
              </a:custGeom>
              <a:solidFill>
                <a:srgbClr val="5B9DA9"/>
              </a:solidFill>
              <a:ln w="9525" cap="flat">
                <a:noFill/>
                <a:prstDash val="solid"/>
                <a:miter/>
              </a:ln>
            </p:spPr>
            <p:txBody>
              <a:bodyPr rtlCol="0" anchor="ctr"/>
              <a:lstStyle/>
              <a:p>
                <a:endParaRPr lang="en-US"/>
              </a:p>
            </p:txBody>
          </p:sp>
        </p:grpSp>
        <p:grpSp>
          <p:nvGrpSpPr>
            <p:cNvPr id="1054" name="Graphic 14" descr="A mug filled with office supplies">
              <a:extLst>
                <a:ext uri="{FF2B5EF4-FFF2-40B4-BE49-F238E27FC236}">
                  <a16:creationId xmlns:a16="http://schemas.microsoft.com/office/drawing/2014/main" id="{A8C9AB34-6ABE-0B3B-AEC5-79530E164557}"/>
                </a:ext>
              </a:extLst>
            </p:cNvPr>
            <p:cNvGrpSpPr/>
            <p:nvPr/>
          </p:nvGrpSpPr>
          <p:grpSpPr>
            <a:xfrm>
              <a:off x="11071121" y="4104820"/>
              <a:ext cx="228600" cy="1988962"/>
              <a:chOff x="11071121" y="4104820"/>
              <a:chExt cx="228600" cy="1988962"/>
            </a:xfrm>
          </p:grpSpPr>
          <p:sp>
            <p:nvSpPr>
              <p:cNvPr id="1055" name="Freeform: Shape 1054">
                <a:extLst>
                  <a:ext uri="{FF2B5EF4-FFF2-40B4-BE49-F238E27FC236}">
                    <a16:creationId xmlns:a16="http://schemas.microsoft.com/office/drawing/2014/main" id="{66CFEEE2-E22B-42A5-D1B9-E458CA6E53F2}"/>
                  </a:ext>
                </a:extLst>
              </p:cNvPr>
              <p:cNvSpPr/>
              <p:nvPr/>
            </p:nvSpPr>
            <p:spPr>
              <a:xfrm>
                <a:off x="11213996" y="4226263"/>
                <a:ext cx="85725" cy="600398"/>
              </a:xfrm>
              <a:custGeom>
                <a:avLst/>
                <a:gdLst>
                  <a:gd name="connsiteX0" fmla="*/ 42863 w 85725"/>
                  <a:gd name="connsiteY0" fmla="*/ 0 h 600398"/>
                  <a:gd name="connsiteX1" fmla="*/ 42863 w 85725"/>
                  <a:gd name="connsiteY1" fmla="*/ 191 h 600398"/>
                  <a:gd name="connsiteX2" fmla="*/ 41062 w 85725"/>
                  <a:gd name="connsiteY2" fmla="*/ 0 h 600398"/>
                  <a:gd name="connsiteX3" fmla="*/ 0 w 85725"/>
                  <a:gd name="connsiteY3" fmla="*/ 0 h 600398"/>
                  <a:gd name="connsiteX4" fmla="*/ 0 w 85725"/>
                  <a:gd name="connsiteY4" fmla="*/ 42863 h 600398"/>
                  <a:gd name="connsiteX5" fmla="*/ 42863 w 85725"/>
                  <a:gd name="connsiteY5" fmla="*/ 42863 h 600398"/>
                  <a:gd name="connsiteX6" fmla="*/ 42863 w 85725"/>
                  <a:gd name="connsiteY6" fmla="*/ 557536 h 600398"/>
                  <a:gd name="connsiteX7" fmla="*/ 85725 w 85725"/>
                  <a:gd name="connsiteY7" fmla="*/ 600399 h 600398"/>
                  <a:gd name="connsiteX8" fmla="*/ 85725 w 85725"/>
                  <a:gd name="connsiteY8" fmla="*/ 42853 h 600398"/>
                  <a:gd name="connsiteX9" fmla="*/ 42863 w 85725"/>
                  <a:gd name="connsiteY9" fmla="*/ 0 h 60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600398">
                    <a:moveTo>
                      <a:pt x="42863" y="0"/>
                    </a:moveTo>
                    <a:lnTo>
                      <a:pt x="42863" y="191"/>
                    </a:lnTo>
                    <a:cubicBezTo>
                      <a:pt x="42243" y="162"/>
                      <a:pt x="41672" y="0"/>
                      <a:pt x="41062" y="0"/>
                    </a:cubicBezTo>
                    <a:lnTo>
                      <a:pt x="0" y="0"/>
                    </a:lnTo>
                    <a:lnTo>
                      <a:pt x="0" y="42863"/>
                    </a:lnTo>
                    <a:lnTo>
                      <a:pt x="42863" y="42863"/>
                    </a:lnTo>
                    <a:lnTo>
                      <a:pt x="42863" y="557536"/>
                    </a:lnTo>
                    <a:cubicBezTo>
                      <a:pt x="42863" y="581206"/>
                      <a:pt x="62055" y="600399"/>
                      <a:pt x="85725" y="600399"/>
                    </a:cubicBezTo>
                    <a:lnTo>
                      <a:pt x="85725" y="42853"/>
                    </a:lnTo>
                    <a:cubicBezTo>
                      <a:pt x="85725" y="19183"/>
                      <a:pt x="66532" y="0"/>
                      <a:pt x="42863" y="0"/>
                    </a:cubicBezTo>
                    <a:close/>
                  </a:path>
                </a:pathLst>
              </a:custGeom>
              <a:solidFill>
                <a:srgbClr val="D2D2D2"/>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3380AB39-106F-2592-87EE-A02A38B3B13C}"/>
                  </a:ext>
                </a:extLst>
              </p:cNvPr>
              <p:cNvSpPr/>
              <p:nvPr/>
            </p:nvSpPr>
            <p:spPr>
              <a:xfrm>
                <a:off x="11084741" y="6012201"/>
                <a:ext cx="129920" cy="81581"/>
              </a:xfrm>
              <a:custGeom>
                <a:avLst/>
                <a:gdLst>
                  <a:gd name="connsiteX0" fmla="*/ 0 w 129920"/>
                  <a:gd name="connsiteY0" fmla="*/ 0 h 81581"/>
                  <a:gd name="connsiteX1" fmla="*/ 129921 w 129920"/>
                  <a:gd name="connsiteY1" fmla="*/ 0 h 81581"/>
                  <a:gd name="connsiteX2" fmla="*/ 129921 w 129920"/>
                  <a:gd name="connsiteY2" fmla="*/ 81582 h 81581"/>
                  <a:gd name="connsiteX3" fmla="*/ 0 w 129920"/>
                  <a:gd name="connsiteY3" fmla="*/ 81582 h 81581"/>
                </a:gdLst>
                <a:ahLst/>
                <a:cxnLst>
                  <a:cxn ang="0">
                    <a:pos x="connsiteX0" y="connsiteY0"/>
                  </a:cxn>
                  <a:cxn ang="0">
                    <a:pos x="connsiteX1" y="connsiteY1"/>
                  </a:cxn>
                  <a:cxn ang="0">
                    <a:pos x="connsiteX2" y="connsiteY2"/>
                  </a:cxn>
                  <a:cxn ang="0">
                    <a:pos x="connsiteX3" y="connsiteY3"/>
                  </a:cxn>
                </a:cxnLst>
                <a:rect l="l" t="t" r="r" b="b"/>
                <a:pathLst>
                  <a:path w="129920" h="81581">
                    <a:moveTo>
                      <a:pt x="0" y="0"/>
                    </a:moveTo>
                    <a:lnTo>
                      <a:pt x="129921" y="0"/>
                    </a:lnTo>
                    <a:lnTo>
                      <a:pt x="129921" y="81582"/>
                    </a:lnTo>
                    <a:lnTo>
                      <a:pt x="0" y="81582"/>
                    </a:lnTo>
                    <a:close/>
                  </a:path>
                </a:pathLst>
              </a:custGeom>
              <a:solidFill>
                <a:srgbClr val="2F2F2F"/>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03F620E5-0F7E-05AB-CCE2-48CCCB37892B}"/>
                  </a:ext>
                </a:extLst>
              </p:cNvPr>
              <p:cNvSpPr/>
              <p:nvPr/>
            </p:nvSpPr>
            <p:spPr>
              <a:xfrm>
                <a:off x="11071121" y="4104820"/>
                <a:ext cx="157162" cy="139769"/>
              </a:xfrm>
              <a:custGeom>
                <a:avLst/>
                <a:gdLst>
                  <a:gd name="connsiteX0" fmla="*/ 157163 w 157162"/>
                  <a:gd name="connsiteY0" fmla="*/ 121444 h 139769"/>
                  <a:gd name="connsiteX1" fmla="*/ 80039 w 157162"/>
                  <a:gd name="connsiteY1" fmla="*/ 139770 h 139769"/>
                  <a:gd name="connsiteX2" fmla="*/ 0 w 157162"/>
                  <a:gd name="connsiteY2" fmla="*/ 121444 h 139769"/>
                  <a:gd name="connsiteX3" fmla="*/ 0 w 157162"/>
                  <a:gd name="connsiteY3" fmla="*/ 0 h 139769"/>
                  <a:gd name="connsiteX4" fmla="*/ 157163 w 157162"/>
                  <a:gd name="connsiteY4" fmla="*/ 0 h 139769"/>
                  <a:gd name="connsiteX5" fmla="*/ 157163 w 157162"/>
                  <a:gd name="connsiteY5" fmla="*/ 121444 h 13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62" h="139769">
                    <a:moveTo>
                      <a:pt x="157163" y="121444"/>
                    </a:moveTo>
                    <a:cubicBezTo>
                      <a:pt x="157163" y="121444"/>
                      <a:pt x="124330" y="139770"/>
                      <a:pt x="80039" y="139770"/>
                    </a:cubicBezTo>
                    <a:cubicBezTo>
                      <a:pt x="35747" y="139770"/>
                      <a:pt x="0" y="121444"/>
                      <a:pt x="0" y="121444"/>
                    </a:cubicBezTo>
                    <a:lnTo>
                      <a:pt x="0" y="0"/>
                    </a:lnTo>
                    <a:lnTo>
                      <a:pt x="157163" y="0"/>
                    </a:lnTo>
                    <a:lnTo>
                      <a:pt x="157163" y="121444"/>
                    </a:lnTo>
                    <a:close/>
                  </a:path>
                </a:pathLst>
              </a:custGeom>
              <a:solidFill>
                <a:srgbClr val="505050"/>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B904BEA6-45ED-24BB-CD3D-6D2C1460352E}"/>
                  </a:ext>
                </a:extLst>
              </p:cNvPr>
              <p:cNvSpPr/>
              <p:nvPr/>
            </p:nvSpPr>
            <p:spPr>
              <a:xfrm>
                <a:off x="11071121" y="4226263"/>
                <a:ext cx="157162" cy="57616"/>
              </a:xfrm>
              <a:custGeom>
                <a:avLst/>
                <a:gdLst>
                  <a:gd name="connsiteX0" fmla="*/ 157163 w 157162"/>
                  <a:gd name="connsiteY0" fmla="*/ 42863 h 57616"/>
                  <a:gd name="connsiteX1" fmla="*/ 80753 w 157162"/>
                  <a:gd name="connsiteY1" fmla="*/ 57617 h 57616"/>
                  <a:gd name="connsiteX2" fmla="*/ 0 w 157162"/>
                  <a:gd name="connsiteY2" fmla="*/ 42863 h 57616"/>
                  <a:gd name="connsiteX3" fmla="*/ 0 w 157162"/>
                  <a:gd name="connsiteY3" fmla="*/ 0 h 57616"/>
                  <a:gd name="connsiteX4" fmla="*/ 157153 w 157162"/>
                  <a:gd name="connsiteY4" fmla="*/ 0 h 57616"/>
                  <a:gd name="connsiteX5" fmla="*/ 157163 w 157162"/>
                  <a:gd name="connsiteY5" fmla="*/ 42863 h 57616"/>
                  <a:gd name="connsiteX6" fmla="*/ 157163 w 157162"/>
                  <a:gd name="connsiteY6" fmla="*/ 42863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57616">
                    <a:moveTo>
                      <a:pt x="157163" y="42863"/>
                    </a:moveTo>
                    <a:cubicBezTo>
                      <a:pt x="157163" y="42863"/>
                      <a:pt x="120406" y="57617"/>
                      <a:pt x="80753" y="57617"/>
                    </a:cubicBezTo>
                    <a:cubicBezTo>
                      <a:pt x="41100" y="57617"/>
                      <a:pt x="0" y="42863"/>
                      <a:pt x="0" y="42863"/>
                    </a:cubicBezTo>
                    <a:lnTo>
                      <a:pt x="0" y="0"/>
                    </a:lnTo>
                    <a:lnTo>
                      <a:pt x="157153" y="0"/>
                    </a:lnTo>
                    <a:lnTo>
                      <a:pt x="157163" y="42863"/>
                    </a:lnTo>
                    <a:lnTo>
                      <a:pt x="157163" y="42863"/>
                    </a:lnTo>
                    <a:close/>
                  </a:path>
                </a:pathLst>
              </a:custGeom>
              <a:solidFill>
                <a:srgbClr val="737373"/>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772319CC-A173-572C-4FC2-A95EAB46F4B1}"/>
                  </a:ext>
                </a:extLst>
              </p:cNvPr>
              <p:cNvSpPr/>
              <p:nvPr/>
            </p:nvSpPr>
            <p:spPr>
              <a:xfrm>
                <a:off x="11071121" y="4269126"/>
                <a:ext cx="157162" cy="1771650"/>
              </a:xfrm>
              <a:custGeom>
                <a:avLst/>
                <a:gdLst>
                  <a:gd name="connsiteX0" fmla="*/ 0 w 157162"/>
                  <a:gd name="connsiteY0" fmla="*/ 0 h 1771650"/>
                  <a:gd name="connsiteX1" fmla="*/ 157163 w 157162"/>
                  <a:gd name="connsiteY1" fmla="*/ 0 h 1771650"/>
                  <a:gd name="connsiteX2" fmla="*/ 157163 w 157162"/>
                  <a:gd name="connsiteY2" fmla="*/ 1771650 h 1771650"/>
                  <a:gd name="connsiteX3" fmla="*/ 0 w 157162"/>
                  <a:gd name="connsiteY3" fmla="*/ 1771650 h 1771650"/>
                </a:gdLst>
                <a:ahLst/>
                <a:cxnLst>
                  <a:cxn ang="0">
                    <a:pos x="connsiteX0" y="connsiteY0"/>
                  </a:cxn>
                  <a:cxn ang="0">
                    <a:pos x="connsiteX1" y="connsiteY1"/>
                  </a:cxn>
                  <a:cxn ang="0">
                    <a:pos x="connsiteX2" y="connsiteY2"/>
                  </a:cxn>
                  <a:cxn ang="0">
                    <a:pos x="connsiteX3" y="connsiteY3"/>
                  </a:cxn>
                </a:cxnLst>
                <a:rect l="l" t="t" r="r" b="b"/>
                <a:pathLst>
                  <a:path w="157162" h="1771650">
                    <a:moveTo>
                      <a:pt x="0" y="0"/>
                    </a:moveTo>
                    <a:lnTo>
                      <a:pt x="157163" y="0"/>
                    </a:lnTo>
                    <a:lnTo>
                      <a:pt x="157163" y="1771650"/>
                    </a:lnTo>
                    <a:lnTo>
                      <a:pt x="0" y="1771650"/>
                    </a:lnTo>
                    <a:close/>
                  </a:path>
                </a:pathLst>
              </a:custGeom>
              <a:solidFill>
                <a:schemeClr val="bg1"/>
              </a:solidFill>
              <a:ln w="9525" cap="flat">
                <a:solidFill>
                  <a:srgbClr val="5B9DA9"/>
                </a:solid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714747A9-7E65-42F2-81D9-D2BEF158D841}"/>
                  </a:ext>
                </a:extLst>
              </p:cNvPr>
              <p:cNvSpPr/>
              <p:nvPr/>
            </p:nvSpPr>
            <p:spPr>
              <a:xfrm>
                <a:off x="11071121" y="4780256"/>
                <a:ext cx="157162" cy="50920"/>
              </a:xfrm>
              <a:custGeom>
                <a:avLst/>
                <a:gdLst>
                  <a:gd name="connsiteX0" fmla="*/ 0 w 157162"/>
                  <a:gd name="connsiteY0" fmla="*/ 0 h 50920"/>
                  <a:gd name="connsiteX1" fmla="*/ 157163 w 157162"/>
                  <a:gd name="connsiteY1" fmla="*/ 0 h 50920"/>
                  <a:gd name="connsiteX2" fmla="*/ 157163 w 157162"/>
                  <a:gd name="connsiteY2" fmla="*/ 50921 h 50920"/>
                  <a:gd name="connsiteX3" fmla="*/ 0 w 157162"/>
                  <a:gd name="connsiteY3" fmla="*/ 50921 h 50920"/>
                </a:gdLst>
                <a:ahLst/>
                <a:cxnLst>
                  <a:cxn ang="0">
                    <a:pos x="connsiteX0" y="connsiteY0"/>
                  </a:cxn>
                  <a:cxn ang="0">
                    <a:pos x="connsiteX1" y="connsiteY1"/>
                  </a:cxn>
                  <a:cxn ang="0">
                    <a:pos x="connsiteX2" y="connsiteY2"/>
                  </a:cxn>
                  <a:cxn ang="0">
                    <a:pos x="connsiteX3" y="connsiteY3"/>
                  </a:cxn>
                </a:cxnLst>
                <a:rect l="l" t="t" r="r" b="b"/>
                <a:pathLst>
                  <a:path w="157162" h="50920">
                    <a:moveTo>
                      <a:pt x="0" y="0"/>
                    </a:moveTo>
                    <a:lnTo>
                      <a:pt x="157163" y="0"/>
                    </a:lnTo>
                    <a:lnTo>
                      <a:pt x="157163" y="50921"/>
                    </a:lnTo>
                    <a:lnTo>
                      <a:pt x="0" y="50921"/>
                    </a:lnTo>
                    <a:close/>
                  </a:path>
                </a:pathLst>
              </a:custGeom>
              <a:solidFill>
                <a:srgbClr val="737373"/>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A72D468F-67A2-CAEA-299F-F51F0F2C4B27}"/>
                  </a:ext>
                </a:extLst>
              </p:cNvPr>
              <p:cNvSpPr/>
              <p:nvPr/>
            </p:nvSpPr>
            <p:spPr>
              <a:xfrm>
                <a:off x="11071121" y="4854913"/>
                <a:ext cx="157162" cy="14287"/>
              </a:xfrm>
              <a:custGeom>
                <a:avLst/>
                <a:gdLst>
                  <a:gd name="connsiteX0" fmla="*/ 0 w 157162"/>
                  <a:gd name="connsiteY0" fmla="*/ 0 h 14287"/>
                  <a:gd name="connsiteX1" fmla="*/ 157163 w 157162"/>
                  <a:gd name="connsiteY1" fmla="*/ 0 h 14287"/>
                  <a:gd name="connsiteX2" fmla="*/ 157163 w 157162"/>
                  <a:gd name="connsiteY2" fmla="*/ 14287 h 14287"/>
                  <a:gd name="connsiteX3" fmla="*/ 0 w 157162"/>
                  <a:gd name="connsiteY3" fmla="*/ 14287 h 14287"/>
                </a:gdLst>
                <a:ahLst/>
                <a:cxnLst>
                  <a:cxn ang="0">
                    <a:pos x="connsiteX0" y="connsiteY0"/>
                  </a:cxn>
                  <a:cxn ang="0">
                    <a:pos x="connsiteX1" y="connsiteY1"/>
                  </a:cxn>
                  <a:cxn ang="0">
                    <a:pos x="connsiteX2" y="connsiteY2"/>
                  </a:cxn>
                  <a:cxn ang="0">
                    <a:pos x="connsiteX3" y="connsiteY3"/>
                  </a:cxn>
                </a:cxnLst>
                <a:rect l="l" t="t" r="r" b="b"/>
                <a:pathLst>
                  <a:path w="157162" h="14287">
                    <a:moveTo>
                      <a:pt x="0" y="0"/>
                    </a:moveTo>
                    <a:lnTo>
                      <a:pt x="157163" y="0"/>
                    </a:lnTo>
                    <a:lnTo>
                      <a:pt x="157163" y="14287"/>
                    </a:lnTo>
                    <a:lnTo>
                      <a:pt x="0" y="14287"/>
                    </a:lnTo>
                    <a:close/>
                  </a:path>
                </a:pathLst>
              </a:custGeom>
              <a:solidFill>
                <a:srgbClr val="F2F2F2"/>
              </a:solidFill>
              <a:ln w="9525" cap="flat">
                <a:noFill/>
                <a:prstDash val="solid"/>
                <a:miter/>
              </a:ln>
            </p:spPr>
            <p:txBody>
              <a:bodyPr rtlCol="0" anchor="ctr"/>
              <a:lstStyle/>
              <a:p>
                <a:endParaRPr lang="en-US"/>
              </a:p>
            </p:txBody>
          </p:sp>
        </p:grpSp>
        <p:sp>
          <p:nvSpPr>
            <p:cNvPr id="1062" name="Freeform: Shape 1061">
              <a:extLst>
                <a:ext uri="{FF2B5EF4-FFF2-40B4-BE49-F238E27FC236}">
                  <a16:creationId xmlns:a16="http://schemas.microsoft.com/office/drawing/2014/main" id="{D9B705E4-FF90-12AD-B356-85CCE783733E}"/>
                </a:ext>
              </a:extLst>
            </p:cNvPr>
            <p:cNvSpPr/>
            <p:nvPr/>
          </p:nvSpPr>
          <p:spPr>
            <a:xfrm>
              <a:off x="10680596" y="5287548"/>
              <a:ext cx="1571625" cy="1403661"/>
            </a:xfrm>
            <a:custGeom>
              <a:avLst/>
              <a:gdLst>
                <a:gd name="connsiteX0" fmla="*/ 1285875 w 1571625"/>
                <a:gd name="connsiteY0" fmla="*/ 171450 h 1403661"/>
                <a:gd name="connsiteX1" fmla="*/ 1143000 w 1571625"/>
                <a:gd name="connsiteY1" fmla="*/ 209769 h 1403661"/>
                <a:gd name="connsiteX2" fmla="*/ 1143000 w 1571625"/>
                <a:gd name="connsiteY2" fmla="*/ 0 h 1403661"/>
                <a:gd name="connsiteX3" fmla="*/ 0 w 1571625"/>
                <a:gd name="connsiteY3" fmla="*/ 0 h 1403661"/>
                <a:gd name="connsiteX4" fmla="*/ 0 w 1571625"/>
                <a:gd name="connsiteY4" fmla="*/ 1236755 h 1403661"/>
                <a:gd name="connsiteX5" fmla="*/ 166907 w 1571625"/>
                <a:gd name="connsiteY5" fmla="*/ 1403661 h 1403661"/>
                <a:gd name="connsiteX6" fmla="*/ 976093 w 1571625"/>
                <a:gd name="connsiteY6" fmla="*/ 1403661 h 1403661"/>
                <a:gd name="connsiteX7" fmla="*/ 1143000 w 1571625"/>
                <a:gd name="connsiteY7" fmla="*/ 1236755 h 1403661"/>
                <a:gd name="connsiteX8" fmla="*/ 1143000 w 1571625"/>
                <a:gd name="connsiteY8" fmla="*/ 704631 h 1403661"/>
                <a:gd name="connsiteX9" fmla="*/ 1285875 w 1571625"/>
                <a:gd name="connsiteY9" fmla="*/ 742950 h 1403661"/>
                <a:gd name="connsiteX10" fmla="*/ 1571625 w 1571625"/>
                <a:gd name="connsiteY10" fmla="*/ 457200 h 1403661"/>
                <a:gd name="connsiteX11" fmla="*/ 1285875 w 1571625"/>
                <a:gd name="connsiteY11" fmla="*/ 171450 h 1403661"/>
                <a:gd name="connsiteX12" fmla="*/ 1285875 w 1571625"/>
                <a:gd name="connsiteY12" fmla="*/ 571500 h 1403661"/>
                <a:gd name="connsiteX13" fmla="*/ 1171575 w 1571625"/>
                <a:gd name="connsiteY13" fmla="*/ 457200 h 1403661"/>
                <a:gd name="connsiteX14" fmla="*/ 1285875 w 1571625"/>
                <a:gd name="connsiteY14" fmla="*/ 342900 h 1403661"/>
                <a:gd name="connsiteX15" fmla="*/ 1400175 w 1571625"/>
                <a:gd name="connsiteY15" fmla="*/ 457200 h 1403661"/>
                <a:gd name="connsiteX16" fmla="*/ 1285875 w 1571625"/>
                <a:gd name="connsiteY16" fmla="*/ 571500 h 140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403661">
                  <a:moveTo>
                    <a:pt x="1285875" y="171450"/>
                  </a:moveTo>
                  <a:cubicBezTo>
                    <a:pt x="1233811" y="171450"/>
                    <a:pt x="1185043" y="185442"/>
                    <a:pt x="1143000" y="209769"/>
                  </a:cubicBezTo>
                  <a:lnTo>
                    <a:pt x="1143000" y="0"/>
                  </a:lnTo>
                  <a:lnTo>
                    <a:pt x="0" y="0"/>
                  </a:lnTo>
                  <a:lnTo>
                    <a:pt x="0" y="1236755"/>
                  </a:lnTo>
                  <a:cubicBezTo>
                    <a:pt x="0" y="1328938"/>
                    <a:pt x="74724" y="1403661"/>
                    <a:pt x="166907" y="1403661"/>
                  </a:cubicBezTo>
                  <a:lnTo>
                    <a:pt x="976093" y="1403661"/>
                  </a:lnTo>
                  <a:cubicBezTo>
                    <a:pt x="1068276" y="1403661"/>
                    <a:pt x="1143000" y="1328938"/>
                    <a:pt x="1143000" y="1236755"/>
                  </a:cubicBezTo>
                  <a:lnTo>
                    <a:pt x="1143000" y="704631"/>
                  </a:lnTo>
                  <a:cubicBezTo>
                    <a:pt x="1185043" y="728958"/>
                    <a:pt x="1233811" y="742950"/>
                    <a:pt x="1285875" y="742950"/>
                  </a:cubicBezTo>
                  <a:cubicBezTo>
                    <a:pt x="1443695" y="742950"/>
                    <a:pt x="1571625" y="615020"/>
                    <a:pt x="1571625" y="457200"/>
                  </a:cubicBezTo>
                  <a:cubicBezTo>
                    <a:pt x="1571625" y="299380"/>
                    <a:pt x="1443695" y="171450"/>
                    <a:pt x="1285875" y="171450"/>
                  </a:cubicBezTo>
                  <a:close/>
                  <a:moveTo>
                    <a:pt x="1285875" y="571500"/>
                  </a:moveTo>
                  <a:cubicBezTo>
                    <a:pt x="1222753" y="571500"/>
                    <a:pt x="1171575" y="520322"/>
                    <a:pt x="1171575" y="457200"/>
                  </a:cubicBezTo>
                  <a:cubicBezTo>
                    <a:pt x="1171575" y="394078"/>
                    <a:pt x="1222753" y="342900"/>
                    <a:pt x="1285875" y="342900"/>
                  </a:cubicBezTo>
                  <a:cubicBezTo>
                    <a:pt x="1348997" y="342900"/>
                    <a:pt x="1400175" y="394078"/>
                    <a:pt x="1400175" y="457200"/>
                  </a:cubicBezTo>
                  <a:cubicBezTo>
                    <a:pt x="1400175" y="520322"/>
                    <a:pt x="1348997" y="571500"/>
                    <a:pt x="1285875" y="571500"/>
                  </a:cubicBezTo>
                  <a:close/>
                </a:path>
              </a:pathLst>
            </a:custGeom>
            <a:solidFill>
              <a:srgbClr val="5B9DA9"/>
            </a:solidFill>
            <a:ln w="9525" cap="flat">
              <a:noFill/>
              <a:prstDash val="solid"/>
              <a:miter/>
            </a:ln>
          </p:spPr>
          <p:txBody>
            <a:bodyPr rtlCol="0" anchor="ctr"/>
            <a:lstStyle/>
            <a:p>
              <a:endParaRPr lang="en-US"/>
            </a:p>
          </p:txBody>
        </p:sp>
      </p:grpSp>
      <p:sp>
        <p:nvSpPr>
          <p:cNvPr id="1066" name="Rectangle 1065">
            <a:extLst>
              <a:ext uri="{FF2B5EF4-FFF2-40B4-BE49-F238E27FC236}">
                <a16:creationId xmlns:a16="http://schemas.microsoft.com/office/drawing/2014/main" id="{282DA4A9-4783-E621-6348-86B2550AA98E}"/>
              </a:ext>
            </a:extLst>
          </p:cNvPr>
          <p:cNvSpPr/>
          <p:nvPr userDrawn="1"/>
        </p:nvSpPr>
        <p:spPr>
          <a:xfrm>
            <a:off x="0" y="0"/>
            <a:ext cx="12192000" cy="731520"/>
          </a:xfrm>
          <a:prstGeom prst="rect">
            <a:avLst/>
          </a:prstGeom>
          <a:solidFill>
            <a:srgbClr val="5B9DA9"/>
          </a:solidFill>
          <a:ln>
            <a:solidFill>
              <a:srgbClr val="5B9DA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3200">
              <a:latin typeface="Cambria" panose="02040503050406030204" pitchFamily="18" charset="0"/>
              <a:ea typeface="Cambria" panose="02040503050406030204" pitchFamily="18" charset="0"/>
            </a:endParaRPr>
          </a:p>
        </p:txBody>
      </p:sp>
      <p:cxnSp>
        <p:nvCxnSpPr>
          <p:cNvPr id="1068" name="Straight Connector 1067">
            <a:extLst>
              <a:ext uri="{FF2B5EF4-FFF2-40B4-BE49-F238E27FC236}">
                <a16:creationId xmlns:a16="http://schemas.microsoft.com/office/drawing/2014/main" id="{7B4E1A38-ABB3-2915-66DF-1B0126428C1D}"/>
              </a:ext>
            </a:extLst>
          </p:cNvPr>
          <p:cNvCxnSpPr/>
          <p:nvPr userDrawn="1"/>
        </p:nvCxnSpPr>
        <p:spPr>
          <a:xfrm>
            <a:off x="-29497" y="796864"/>
            <a:ext cx="121920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pic>
        <p:nvPicPr>
          <p:cNvPr id="1069" name="Picture 6">
            <a:extLst>
              <a:ext uri="{FF2B5EF4-FFF2-40B4-BE49-F238E27FC236}">
                <a16:creationId xmlns:a16="http://schemas.microsoft.com/office/drawing/2014/main" id="{BEAAC887-345F-787B-DBC6-4996C062DE69}"/>
              </a:ext>
            </a:extLst>
          </p:cNvPr>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0" y="5442155"/>
            <a:ext cx="1563329" cy="15633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3991198"/>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hf sldNum="0" hdr="0" ftr="0" dt="0"/>
  <p:txStyles>
    <p:titleStyle>
      <a:lvl1pPr algn="l" defTabSz="914400" rtl="0" eaLnBrk="1" latinLnBrk="0" hangingPunct="1">
        <a:lnSpc>
          <a:spcPct val="90000"/>
        </a:lnSpc>
        <a:spcBef>
          <a:spcPct val="0"/>
        </a:spcBef>
        <a:buNone/>
        <a:defRPr sz="4600" i="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11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110000"/>
        </a:lnSpc>
        <a:spcBef>
          <a:spcPts val="200"/>
        </a:spcBef>
        <a:spcAft>
          <a:spcPts val="400"/>
        </a:spcAft>
        <a:buClrTx/>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110000"/>
        </a:lnSpc>
        <a:spcBef>
          <a:spcPts val="200"/>
        </a:spcBef>
        <a:spcAft>
          <a:spcPts val="400"/>
        </a:spcAft>
        <a:buClrTx/>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110000"/>
        </a:lnSpc>
        <a:spcBef>
          <a:spcPts val="200"/>
        </a:spcBef>
        <a:spcAft>
          <a:spcPts val="400"/>
        </a:spcAft>
        <a:buClrTx/>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110000"/>
        </a:lnSpc>
        <a:spcBef>
          <a:spcPts val="200"/>
        </a:spcBef>
        <a:spcAft>
          <a:spcPts val="400"/>
        </a:spcAft>
        <a:buClrTx/>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audio" Target="../media/audio1.wav"/><Relationship Id="rId1" Type="http://schemas.openxmlformats.org/officeDocument/2006/relationships/slideLayout" Target="../slideLayouts/slideLayout29.xml"/><Relationship Id="rId4" Type="http://schemas.openxmlformats.org/officeDocument/2006/relationships/audio" Target="../media/audio1.wav"/></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0.jpeg"/><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1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34.png"/><Relationship Id="rId4" Type="http://schemas.openxmlformats.org/officeDocument/2006/relationships/image" Target="../media/image32.png"/></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3.png"/><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image" Target="../media/image35.png"/><Relationship Id="rId4" Type="http://schemas.openxmlformats.org/officeDocument/2006/relationships/image" Target="../media/image42.png"/></Relationships>
</file>

<file path=ppt/slides/_rels/slide1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2.xml"/><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8" Type="http://schemas.openxmlformats.org/officeDocument/2006/relationships/diagramLayout" Target="../diagrams/layout1.xml"/><Relationship Id="rId13" Type="http://schemas.openxmlformats.org/officeDocument/2006/relationships/image" Target="../media/image52.png"/><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51.pn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11" Type="http://schemas.openxmlformats.org/officeDocument/2006/relationships/image" Target="../media/image50.png"/><Relationship Id="rId5" Type="http://schemas.openxmlformats.org/officeDocument/2006/relationships/diagramColors" Target="../diagrams/colors1.xml"/><Relationship Id="rId10" Type="http://schemas.openxmlformats.org/officeDocument/2006/relationships/diagramColors" Target="../diagrams/colors1.xml"/><Relationship Id="rId4" Type="http://schemas.openxmlformats.org/officeDocument/2006/relationships/diagramQuickStyle" Target="../diagrams/quickStyle1.xml"/><Relationship Id="rId9" Type="http://schemas.openxmlformats.org/officeDocument/2006/relationships/diagramQuickStyle" Target="../diagrams/quickStyle1.xml"/></Relationships>
</file>

<file path=ppt/slides/_rels/slide19.xml.rels><?xml version="1.0" encoding="UTF-8" standalone="yes"?>
<Relationships xmlns="http://schemas.openxmlformats.org/package/2006/relationships"><Relationship Id="rId8" Type="http://schemas.openxmlformats.org/officeDocument/2006/relationships/image" Target="../media/image58.png"/><Relationship Id="rId3" Type="http://schemas.microsoft.com/office/2007/relationships/hdphoto" Target="../media/hdphoto5.wdp"/><Relationship Id="rId7" Type="http://schemas.openxmlformats.org/officeDocument/2006/relationships/image" Target="../media/image57.png"/><Relationship Id="rId12" Type="http://schemas.microsoft.com/office/2007/relationships/hdphoto" Target="../media/hdphoto6.wdp"/><Relationship Id="rId2" Type="http://schemas.openxmlformats.org/officeDocument/2006/relationships/image" Target="../media/image48.png"/><Relationship Id="rId1" Type="http://schemas.openxmlformats.org/officeDocument/2006/relationships/slideLayout" Target="../slideLayouts/slideLayout2.xml"/><Relationship Id="rId6" Type="http://schemas.openxmlformats.org/officeDocument/2006/relationships/image" Target="../media/image56.png"/><Relationship Id="rId11" Type="http://schemas.openxmlformats.org/officeDocument/2006/relationships/image" Target="../media/image49.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png"/></Relationships>
</file>

<file path=ppt/slides/_rels/slide2.xml.rels><?xml version="1.0" encoding="UTF-8" standalone="yes"?>
<Relationships xmlns="http://schemas.openxmlformats.org/package/2006/relationships"><Relationship Id="rId8" Type="http://schemas.openxmlformats.org/officeDocument/2006/relationships/image" Target="../media/image8.gif"/><Relationship Id="rId3" Type="http://schemas.openxmlformats.org/officeDocument/2006/relationships/slideLayout" Target="../slideLayouts/slideLayout1.xml"/><Relationship Id="rId7" Type="http://schemas.openxmlformats.org/officeDocument/2006/relationships/slide" Target="slide9.xml"/><Relationship Id="rId2" Type="http://schemas.openxmlformats.org/officeDocument/2006/relationships/audio" Target="../media/media1.mp3"/><Relationship Id="rId1" Type="http://schemas.microsoft.com/office/2007/relationships/media" Target="../media/media1.mp3"/><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7.png"/><Relationship Id="rId10" Type="http://schemas.openxmlformats.org/officeDocument/2006/relationships/image" Target="../media/image10.png"/><Relationship Id="rId4" Type="http://schemas.openxmlformats.org/officeDocument/2006/relationships/image" Target="../media/image6.png"/><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8" Type="http://schemas.openxmlformats.org/officeDocument/2006/relationships/diagramData" Target="../diagrams/data4.xml"/><Relationship Id="rId13" Type="http://schemas.openxmlformats.org/officeDocument/2006/relationships/image" Target="../media/image65.png"/><Relationship Id="rId3" Type="http://schemas.openxmlformats.org/officeDocument/2006/relationships/diagramData" Target="../diagrams/data3.xml"/><Relationship Id="rId7" Type="http://schemas.microsoft.com/office/2007/relationships/diagramDrawing" Target="../diagrams/drawing2.xml"/><Relationship Id="rId12" Type="http://schemas.openxmlformats.org/officeDocument/2006/relationships/image" Target="../media/image64.png"/><Relationship Id="rId2" Type="http://schemas.openxmlformats.org/officeDocument/2006/relationships/image" Target="../media/image62.png"/><Relationship Id="rId1" Type="http://schemas.openxmlformats.org/officeDocument/2006/relationships/slideLayout" Target="../slideLayouts/slideLayout2.xml"/><Relationship Id="rId6" Type="http://schemas.openxmlformats.org/officeDocument/2006/relationships/diagramColors" Target="../diagrams/colors2.xml"/><Relationship Id="rId11" Type="http://schemas.openxmlformats.org/officeDocument/2006/relationships/diagramColors" Target="../diagrams/colors2.xml"/><Relationship Id="rId5" Type="http://schemas.openxmlformats.org/officeDocument/2006/relationships/diagramQuickStyle" Target="../diagrams/quickStyle2.xml"/><Relationship Id="rId10" Type="http://schemas.openxmlformats.org/officeDocument/2006/relationships/diagramQuickStyle" Target="../diagrams/quickStyle2.xml"/><Relationship Id="rId4" Type="http://schemas.openxmlformats.org/officeDocument/2006/relationships/diagramLayout" Target="../diagrams/layout2.xml"/><Relationship Id="rId9" Type="http://schemas.openxmlformats.org/officeDocument/2006/relationships/diagramLayout" Target="../diagrams/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53.png"/><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2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3.png"/><Relationship Id="rId1" Type="http://schemas.openxmlformats.org/officeDocument/2006/relationships/slideLayout" Target="../slideLayouts/slideLayout2.xml"/><Relationship Id="rId6" Type="http://schemas.openxmlformats.org/officeDocument/2006/relationships/image" Target="../media/image63.png"/><Relationship Id="rId5" Type="http://schemas.openxmlformats.org/officeDocument/2006/relationships/image" Target="../media/image61.png"/><Relationship Id="rId4" Type="http://schemas.openxmlformats.org/officeDocument/2006/relationships/image" Target="../media/image53.png"/></Relationships>
</file>

<file path=ppt/slides/_rels/slide2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67.png"/><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8.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diagramLayout" Target="../diagrams/layout3.xml"/><Relationship Id="rId3" Type="http://schemas.openxmlformats.org/officeDocument/2006/relationships/diagramLayout" Target="../diagrams/layout3.xml"/><Relationship Id="rId7" Type="http://schemas.openxmlformats.org/officeDocument/2006/relationships/diagramData" Target="../diagrams/data6.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3.xml"/><Relationship Id="rId11" Type="http://schemas.openxmlformats.org/officeDocument/2006/relationships/image" Target="../media/image26.png"/><Relationship Id="rId5" Type="http://schemas.openxmlformats.org/officeDocument/2006/relationships/diagramColors" Target="../diagrams/colors3.xml"/><Relationship Id="rId10" Type="http://schemas.openxmlformats.org/officeDocument/2006/relationships/diagramColors" Target="../diagrams/colors3.xml"/><Relationship Id="rId4" Type="http://schemas.openxmlformats.org/officeDocument/2006/relationships/diagramQuickStyle" Target="../diagrams/quickStyle3.xml"/><Relationship Id="rId9" Type="http://schemas.openxmlformats.org/officeDocument/2006/relationships/diagramQuickStyle" Target="../diagrams/quickStyle3.xml"/></Relationships>
</file>

<file path=ppt/slides/_rels/slide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slide" Target="slide6.xml"/><Relationship Id="rId18" Type="http://schemas.openxmlformats.org/officeDocument/2006/relationships/image" Target="../media/image8.gif"/><Relationship Id="rId3" Type="http://schemas.microsoft.com/office/2007/relationships/media" Target="../media/media3.wav"/><Relationship Id="rId7" Type="http://schemas.openxmlformats.org/officeDocument/2006/relationships/image" Target="../media/image13.png"/><Relationship Id="rId12" Type="http://schemas.openxmlformats.org/officeDocument/2006/relationships/image" Target="../media/image15.png"/><Relationship Id="rId17" Type="http://schemas.openxmlformats.org/officeDocument/2006/relationships/slide" Target="slide9.xml"/><Relationship Id="rId2" Type="http://schemas.microsoft.com/office/2007/relationships/media" Target="../media/media2.wav"/><Relationship Id="rId16" Type="http://schemas.openxmlformats.org/officeDocument/2006/relationships/image" Target="../media/image17.gif"/><Relationship Id="rId20" Type="http://schemas.openxmlformats.org/officeDocument/2006/relationships/image" Target="../media/image18.png"/><Relationship Id="rId1" Type="http://schemas.openxmlformats.org/officeDocument/2006/relationships/audio" Target="NULL" TargetMode="External"/><Relationship Id="rId6" Type="http://schemas.openxmlformats.org/officeDocument/2006/relationships/image" Target="../media/image12.png"/><Relationship Id="rId11" Type="http://schemas.openxmlformats.org/officeDocument/2006/relationships/slide" Target="slide5.xml"/><Relationship Id="rId5" Type="http://schemas.openxmlformats.org/officeDocument/2006/relationships/slideLayout" Target="../slideLayouts/slideLayout1.xml"/><Relationship Id="rId15" Type="http://schemas.openxmlformats.org/officeDocument/2006/relationships/slide" Target="slide8.xml"/><Relationship Id="rId10" Type="http://schemas.openxmlformats.org/officeDocument/2006/relationships/slide" Target="slide4.xml"/><Relationship Id="rId19" Type="http://schemas.openxmlformats.org/officeDocument/2006/relationships/slide" Target="slide7.xml"/><Relationship Id="rId4" Type="http://schemas.openxmlformats.org/officeDocument/2006/relationships/audio" Target="../media/media3.wav"/><Relationship Id="rId9" Type="http://schemas.openxmlformats.org/officeDocument/2006/relationships/image" Target="../media/image9.png"/><Relationship Id="rId14" Type="http://schemas.openxmlformats.org/officeDocument/2006/relationships/image" Target="../media/image16.png"/></Relationships>
</file>

<file path=ppt/slides/_rels/slide30.xml.rels><?xml version="1.0" encoding="UTF-8" standalone="yes"?>
<Relationships xmlns="http://schemas.openxmlformats.org/package/2006/relationships"><Relationship Id="rId8" Type="http://schemas.openxmlformats.org/officeDocument/2006/relationships/diagramLayout" Target="../diagrams/layout4.xml"/><Relationship Id="rId3" Type="http://schemas.openxmlformats.org/officeDocument/2006/relationships/diagramLayout" Target="../diagrams/layout4.xml"/><Relationship Id="rId7" Type="http://schemas.openxmlformats.org/officeDocument/2006/relationships/diagramData" Target="../diagrams/data8.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4.xml"/><Relationship Id="rId11" Type="http://schemas.openxmlformats.org/officeDocument/2006/relationships/image" Target="../media/image26.png"/><Relationship Id="rId5" Type="http://schemas.openxmlformats.org/officeDocument/2006/relationships/diagramColors" Target="../diagrams/colors4.xml"/><Relationship Id="rId10"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diagramQuickStyle" Target="../diagrams/quickStyle4.xml"/></Relationships>
</file>

<file path=ppt/slides/_rels/slide31.xml.rels><?xml version="1.0" encoding="UTF-8" standalone="yes"?>
<Relationships xmlns="http://schemas.openxmlformats.org/package/2006/relationships"><Relationship Id="rId8" Type="http://schemas.openxmlformats.org/officeDocument/2006/relationships/image" Target="../media/image83.png"/><Relationship Id="rId3" Type="http://schemas.microsoft.com/office/2007/relationships/hdphoto" Target="../media/hdphoto9.wdp"/><Relationship Id="rId7" Type="http://schemas.openxmlformats.org/officeDocument/2006/relationships/image" Target="../media/image82.png"/><Relationship Id="rId2" Type="http://schemas.openxmlformats.org/officeDocument/2006/relationships/image" Target="../media/image72.png"/><Relationship Id="rId1" Type="http://schemas.openxmlformats.org/officeDocument/2006/relationships/slideLayout" Target="../slideLayouts/slideLayout2.xml"/><Relationship Id="rId6" Type="http://schemas.openxmlformats.org/officeDocument/2006/relationships/image" Target="../media/image81.png"/><Relationship Id="rId5" Type="http://schemas.openxmlformats.org/officeDocument/2006/relationships/image" Target="../media/image80.png"/><Relationship Id="rId10" Type="http://schemas.openxmlformats.org/officeDocument/2006/relationships/image" Target="../media/image85.png"/><Relationship Id="rId4" Type="http://schemas.openxmlformats.org/officeDocument/2006/relationships/image" Target="../media/image79.png"/><Relationship Id="rId9" Type="http://schemas.openxmlformats.org/officeDocument/2006/relationships/image" Target="../media/image84.png"/></Relationships>
</file>

<file path=ppt/slides/_rels/slide32.xml.rels><?xml version="1.0" encoding="UTF-8" standalone="yes"?>
<Relationships xmlns="http://schemas.openxmlformats.org/package/2006/relationships"><Relationship Id="rId3" Type="http://schemas.openxmlformats.org/officeDocument/2006/relationships/image" Target="../media/image29.jpeg"/><Relationship Id="rId7" Type="http://schemas.openxmlformats.org/officeDocument/2006/relationships/image" Target="../media/image88.png"/><Relationship Id="rId2" Type="http://schemas.openxmlformats.org/officeDocument/2006/relationships/image" Target="../media/image30.jpeg"/><Relationship Id="rId1" Type="http://schemas.openxmlformats.org/officeDocument/2006/relationships/slideLayout" Target="../slideLayouts/slideLayout2.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28.png"/></Relationships>
</file>

<file path=ppt/slides/_rels/slide33.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slideLayout" Target="../slideLayouts/slideLayout23.xml"/><Relationship Id="rId7" Type="http://schemas.microsoft.com/office/2007/relationships/hdphoto" Target="../media/hdphoto10.wdp"/><Relationship Id="rId12" Type="http://schemas.openxmlformats.org/officeDocument/2006/relationships/image" Target="../media/image9.png"/><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73.png"/><Relationship Id="rId11" Type="http://schemas.microsoft.com/office/2007/relationships/hdphoto" Target="../media/hdphoto12.wdp"/><Relationship Id="rId5" Type="http://schemas.openxmlformats.org/officeDocument/2006/relationships/image" Target="../media/image2.emf"/><Relationship Id="rId10" Type="http://schemas.openxmlformats.org/officeDocument/2006/relationships/image" Target="../media/image76.png"/><Relationship Id="rId4" Type="http://schemas.openxmlformats.org/officeDocument/2006/relationships/customXml" Target="../ink/ink1.xml"/><Relationship Id="rId9" Type="http://schemas.microsoft.com/office/2007/relationships/hdphoto" Target="../media/hdphoto11.wdp"/></Relationships>
</file>

<file path=ppt/slides/_rels/slide34.xml.rels><?xml version="1.0" encoding="UTF-8" standalone="yes"?>
<Relationships xmlns="http://schemas.openxmlformats.org/package/2006/relationships"><Relationship Id="rId8" Type="http://schemas.openxmlformats.org/officeDocument/2006/relationships/slide" Target="slide44.xml"/><Relationship Id="rId13" Type="http://schemas.openxmlformats.org/officeDocument/2006/relationships/image" Target="../media/image91.png"/><Relationship Id="rId3" Type="http://schemas.openxmlformats.org/officeDocument/2006/relationships/image" Target="../media/image77.png"/><Relationship Id="rId7" Type="http://schemas.openxmlformats.org/officeDocument/2006/relationships/image" Target="../media/image89.png"/><Relationship Id="rId12" Type="http://schemas.openxmlformats.org/officeDocument/2006/relationships/slide" Target="slide47.xml"/><Relationship Id="rId2" Type="http://schemas.openxmlformats.org/officeDocument/2006/relationships/slide" Target="slide35.xml"/><Relationship Id="rId1" Type="http://schemas.openxmlformats.org/officeDocument/2006/relationships/slideLayout" Target="../slideLayouts/slideLayout23.xml"/><Relationship Id="rId6" Type="http://schemas.openxmlformats.org/officeDocument/2006/relationships/slide" Target="slide41.xml"/><Relationship Id="rId11" Type="http://schemas.openxmlformats.org/officeDocument/2006/relationships/slide" Target="slide53.xml"/><Relationship Id="rId5" Type="http://schemas.openxmlformats.org/officeDocument/2006/relationships/image" Target="../media/image78.png"/><Relationship Id="rId15" Type="http://schemas.openxmlformats.org/officeDocument/2006/relationships/image" Target="../media/image92.png"/><Relationship Id="rId10" Type="http://schemas.openxmlformats.org/officeDocument/2006/relationships/slide" Target="slide33.xml"/><Relationship Id="rId4" Type="http://schemas.openxmlformats.org/officeDocument/2006/relationships/slide" Target="slide38.xml"/><Relationship Id="rId9" Type="http://schemas.openxmlformats.org/officeDocument/2006/relationships/image" Target="../media/image90.png"/><Relationship Id="rId14" Type="http://schemas.openxmlformats.org/officeDocument/2006/relationships/slide" Target="slide50.xml"/></Relationships>
</file>

<file path=ppt/slides/_rels/slide35.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image" Target="../media/image102.png"/><Relationship Id="rId3" Type="http://schemas.microsoft.com/office/2007/relationships/media" Target="../media/media7.wav"/><Relationship Id="rId7" Type="http://schemas.openxmlformats.org/officeDocument/2006/relationships/slide" Target="slide36.xml"/><Relationship Id="rId12" Type="http://schemas.openxmlformats.org/officeDocument/2006/relationships/slide" Target="slide37.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audio" Target="../media/audio2.wav"/><Relationship Id="rId11" Type="http://schemas.openxmlformats.org/officeDocument/2006/relationships/image" Target="../media/image101.png"/><Relationship Id="rId5" Type="http://schemas.openxmlformats.org/officeDocument/2006/relationships/slideLayout" Target="../slideLayouts/slideLayout23.xml"/><Relationship Id="rId15" Type="http://schemas.openxmlformats.org/officeDocument/2006/relationships/image" Target="../media/image9.png"/><Relationship Id="rId10" Type="http://schemas.openxmlformats.org/officeDocument/2006/relationships/image" Target="../media/image100.png"/><Relationship Id="rId4" Type="http://schemas.openxmlformats.org/officeDocument/2006/relationships/audio" Target="../media/media7.wav"/><Relationship Id="rId9" Type="http://schemas.openxmlformats.org/officeDocument/2006/relationships/image" Target="../media/image99.png"/><Relationship Id="rId14" Type="http://schemas.openxmlformats.org/officeDocument/2006/relationships/slide" Target="slide34.xml"/></Relationships>
</file>

<file path=ppt/slides/_rels/slide36.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4.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2.emf"/><Relationship Id="rId2" Type="http://schemas.openxmlformats.org/officeDocument/2006/relationships/audio" Target="../media/audio3.wav"/><Relationship Id="rId16"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3.xml"/><Relationship Id="rId5" Type="http://schemas.openxmlformats.org/officeDocument/2006/relationships/image" Target="../media/image93.jpeg"/><Relationship Id="rId15" Type="http://schemas.openxmlformats.org/officeDocument/2006/relationships/customXml" Target="../ink/ink5.xml"/><Relationship Id="rId10" Type="http://schemas.openxmlformats.org/officeDocument/2006/relationships/image" Target="../media/image11.emf"/><Relationship Id="rId4" Type="http://schemas.openxmlformats.org/officeDocument/2006/relationships/audio" Target="../media/audio5.wav"/><Relationship Id="rId9" Type="http://schemas.openxmlformats.org/officeDocument/2006/relationships/customXml" Target="../ink/ink2.xml"/><Relationship Id="rId14" Type="http://schemas.openxmlformats.org/officeDocument/2006/relationships/image" Target="../media/image13.emf"/></Relationships>
</file>

<file path=ppt/slides/_rels/slide37.xml.rels><?xml version="1.0" encoding="UTF-8" standalone="yes"?>
<Relationships xmlns="http://schemas.openxmlformats.org/package/2006/relationships"><Relationship Id="rId8" Type="http://schemas.openxmlformats.org/officeDocument/2006/relationships/image" Target="../media/image15.emf"/><Relationship Id="rId13" Type="http://schemas.openxmlformats.org/officeDocument/2006/relationships/customXml" Target="../ink/ink8.xml"/><Relationship Id="rId3" Type="http://schemas.openxmlformats.org/officeDocument/2006/relationships/audio" Target="../media/audio4.wav"/><Relationship Id="rId7" Type="http://schemas.openxmlformats.org/officeDocument/2006/relationships/customXml" Target="../ink/ink6.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6.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9.xml"/><Relationship Id="rId10" Type="http://schemas.openxmlformats.org/officeDocument/2006/relationships/image" Target="../media/image12.emf"/><Relationship Id="rId4" Type="http://schemas.openxmlformats.org/officeDocument/2006/relationships/audio" Target="../media/audio6.wav"/><Relationship Id="rId9" Type="http://schemas.openxmlformats.org/officeDocument/2006/relationships/customXml" Target="../ink/ink7.xml"/><Relationship Id="rId14" Type="http://schemas.openxmlformats.org/officeDocument/2006/relationships/image" Target="../media/image11.emf"/></Relationships>
</file>

<file path=ppt/slides/_rels/slide38.xml.rels><?xml version="1.0" encoding="UTF-8" standalone="yes"?>
<Relationships xmlns="http://schemas.openxmlformats.org/package/2006/relationships"><Relationship Id="rId8" Type="http://schemas.openxmlformats.org/officeDocument/2006/relationships/slide" Target="slide34.xml"/><Relationship Id="rId3" Type="http://schemas.microsoft.com/office/2007/relationships/media" Target="../media/media7.wav"/><Relationship Id="rId7" Type="http://schemas.openxmlformats.org/officeDocument/2006/relationships/slide" Target="slide40.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slide" Target="slide39.xml"/><Relationship Id="rId5" Type="http://schemas.openxmlformats.org/officeDocument/2006/relationships/slideLayout" Target="../slideLayouts/slideLayout23.xml"/><Relationship Id="rId4" Type="http://schemas.openxmlformats.org/officeDocument/2006/relationships/audio" Target="../media/media7.wav"/><Relationship Id="rId9" Type="http://schemas.openxmlformats.org/officeDocument/2006/relationships/image" Target="../media/image9.png"/></Relationships>
</file>

<file path=ppt/slides/_rels/slide39.xml.rels><?xml version="1.0" encoding="UTF-8" standalone="yes"?>
<Relationships xmlns="http://schemas.openxmlformats.org/package/2006/relationships"><Relationship Id="rId8" Type="http://schemas.openxmlformats.org/officeDocument/2006/relationships/image" Target="../media/image12.emf"/><Relationship Id="rId13" Type="http://schemas.openxmlformats.org/officeDocument/2006/relationships/customXml" Target="../ink/ink12.xml"/><Relationship Id="rId3" Type="http://schemas.openxmlformats.org/officeDocument/2006/relationships/audio" Target="../media/audio4.wav"/><Relationship Id="rId7" Type="http://schemas.openxmlformats.org/officeDocument/2006/relationships/customXml" Target="../ink/ink10.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13.xml"/><Relationship Id="rId10" Type="http://schemas.openxmlformats.org/officeDocument/2006/relationships/image" Target="../media/image13.emf"/><Relationship Id="rId4" Type="http://schemas.openxmlformats.org/officeDocument/2006/relationships/audio" Target="../media/audio5.wav"/><Relationship Id="rId9" Type="http://schemas.openxmlformats.org/officeDocument/2006/relationships/customXml" Target="../ink/ink11.xml"/><Relationship Id="rId14" Type="http://schemas.openxmlformats.org/officeDocument/2006/relationships/image" Target="../media/image11.emf"/></Relationships>
</file>

<file path=ppt/slides/_rels/slide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6.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slide" Target="slide3.xml"/></Relationships>
</file>

<file path=ppt/slides/_rels/slide40.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16.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2.emf"/><Relationship Id="rId2" Type="http://schemas.openxmlformats.org/officeDocument/2006/relationships/audio" Target="../media/audio3.wav"/><Relationship Id="rId16" Type="http://schemas.openxmlformats.org/officeDocument/2006/relationships/image" Target="../media/image11.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15.xml"/><Relationship Id="rId5" Type="http://schemas.openxmlformats.org/officeDocument/2006/relationships/image" Target="../media/image93.jpeg"/><Relationship Id="rId15" Type="http://schemas.openxmlformats.org/officeDocument/2006/relationships/customXml" Target="../ink/ink17.xml"/><Relationship Id="rId10" Type="http://schemas.openxmlformats.org/officeDocument/2006/relationships/image" Target="../media/image13.emf"/><Relationship Id="rId4" Type="http://schemas.openxmlformats.org/officeDocument/2006/relationships/audio" Target="../media/audio6.wav"/><Relationship Id="rId9" Type="http://schemas.openxmlformats.org/officeDocument/2006/relationships/customXml" Target="../ink/ink14.xml"/><Relationship Id="rId14" Type="http://schemas.openxmlformats.org/officeDocument/2006/relationships/image" Target="../media/image16.emf"/></Relationships>
</file>

<file path=ppt/slides/_rels/slide41.xml.rels><?xml version="1.0" encoding="UTF-8" standalone="yes"?>
<Relationships xmlns="http://schemas.openxmlformats.org/package/2006/relationships"><Relationship Id="rId8" Type="http://schemas.openxmlformats.org/officeDocument/2006/relationships/slide" Target="slide34.xml"/><Relationship Id="rId3" Type="http://schemas.microsoft.com/office/2007/relationships/media" Target="../media/media7.wav"/><Relationship Id="rId7" Type="http://schemas.openxmlformats.org/officeDocument/2006/relationships/slide" Target="slide43.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slide" Target="slide42.xml"/><Relationship Id="rId5" Type="http://schemas.openxmlformats.org/officeDocument/2006/relationships/slideLayout" Target="../slideLayouts/slideLayout23.xml"/><Relationship Id="rId4" Type="http://schemas.openxmlformats.org/officeDocument/2006/relationships/audio" Target="../media/media7.wav"/><Relationship Id="rId9" Type="http://schemas.openxmlformats.org/officeDocument/2006/relationships/image" Target="../media/image9.png"/></Relationships>
</file>

<file path=ppt/slides/_rels/slide42.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20.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3.emf"/><Relationship Id="rId2" Type="http://schemas.openxmlformats.org/officeDocument/2006/relationships/audio" Target="../media/audio3.wav"/><Relationship Id="rId16" Type="http://schemas.openxmlformats.org/officeDocument/2006/relationships/image" Target="../media/image12.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19.xml"/><Relationship Id="rId5" Type="http://schemas.openxmlformats.org/officeDocument/2006/relationships/image" Target="../media/image93.jpeg"/><Relationship Id="rId15" Type="http://schemas.openxmlformats.org/officeDocument/2006/relationships/customXml" Target="../ink/ink21.xml"/><Relationship Id="rId10" Type="http://schemas.openxmlformats.org/officeDocument/2006/relationships/image" Target="../media/image11.emf"/><Relationship Id="rId4" Type="http://schemas.openxmlformats.org/officeDocument/2006/relationships/audio" Target="../media/audio5.wav"/><Relationship Id="rId9" Type="http://schemas.openxmlformats.org/officeDocument/2006/relationships/customXml" Target="../ink/ink18.xml"/><Relationship Id="rId14" Type="http://schemas.openxmlformats.org/officeDocument/2006/relationships/image" Target="../media/image14.emf"/></Relationships>
</file>

<file path=ppt/slides/_rels/slide43.xml.rels><?xml version="1.0" encoding="UTF-8" standalone="yes"?>
<Relationships xmlns="http://schemas.openxmlformats.org/package/2006/relationships"><Relationship Id="rId8" Type="http://schemas.openxmlformats.org/officeDocument/2006/relationships/image" Target="../media/image15.emf"/><Relationship Id="rId13" Type="http://schemas.openxmlformats.org/officeDocument/2006/relationships/customXml" Target="../ink/ink24.xml"/><Relationship Id="rId3" Type="http://schemas.openxmlformats.org/officeDocument/2006/relationships/audio" Target="../media/audio4.wav"/><Relationship Id="rId7" Type="http://schemas.openxmlformats.org/officeDocument/2006/relationships/customXml" Target="../ink/ink22.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6.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25.xml"/><Relationship Id="rId10" Type="http://schemas.openxmlformats.org/officeDocument/2006/relationships/image" Target="../media/image12.emf"/><Relationship Id="rId4" Type="http://schemas.openxmlformats.org/officeDocument/2006/relationships/audio" Target="../media/audio6.wav"/><Relationship Id="rId9" Type="http://schemas.openxmlformats.org/officeDocument/2006/relationships/customXml" Target="../ink/ink23.xml"/><Relationship Id="rId14" Type="http://schemas.openxmlformats.org/officeDocument/2006/relationships/image" Target="../media/image11.emf"/></Relationships>
</file>

<file path=ppt/slides/_rels/slide44.xml.rels><?xml version="1.0" encoding="UTF-8" standalone="yes"?>
<Relationships xmlns="http://schemas.openxmlformats.org/package/2006/relationships"><Relationship Id="rId8" Type="http://schemas.openxmlformats.org/officeDocument/2006/relationships/slide" Target="slide34.xml"/><Relationship Id="rId3" Type="http://schemas.microsoft.com/office/2007/relationships/media" Target="../media/media7.wav"/><Relationship Id="rId7" Type="http://schemas.openxmlformats.org/officeDocument/2006/relationships/slide" Target="slide46.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slide" Target="slide45.xml"/><Relationship Id="rId5" Type="http://schemas.openxmlformats.org/officeDocument/2006/relationships/slideLayout" Target="../slideLayouts/slideLayout23.xml"/><Relationship Id="rId4" Type="http://schemas.openxmlformats.org/officeDocument/2006/relationships/audio" Target="../media/media7.wav"/><Relationship Id="rId9" Type="http://schemas.openxmlformats.org/officeDocument/2006/relationships/image" Target="../media/image9.png"/></Relationships>
</file>

<file path=ppt/slides/_rels/slide45.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28.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2.emf"/><Relationship Id="rId2" Type="http://schemas.openxmlformats.org/officeDocument/2006/relationships/audio" Target="../media/audio3.wav"/><Relationship Id="rId16"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27.xml"/><Relationship Id="rId5" Type="http://schemas.openxmlformats.org/officeDocument/2006/relationships/image" Target="../media/image93.jpeg"/><Relationship Id="rId15" Type="http://schemas.openxmlformats.org/officeDocument/2006/relationships/customXml" Target="../ink/ink29.xml"/><Relationship Id="rId10" Type="http://schemas.openxmlformats.org/officeDocument/2006/relationships/image" Target="../media/image11.emf"/><Relationship Id="rId4" Type="http://schemas.openxmlformats.org/officeDocument/2006/relationships/audio" Target="../media/audio5.wav"/><Relationship Id="rId9" Type="http://schemas.openxmlformats.org/officeDocument/2006/relationships/customXml" Target="../ink/ink26.xml"/><Relationship Id="rId14" Type="http://schemas.openxmlformats.org/officeDocument/2006/relationships/image" Target="../media/image13.emf"/></Relationships>
</file>

<file path=ppt/slides/_rels/slide46.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32.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2.emf"/><Relationship Id="rId2" Type="http://schemas.openxmlformats.org/officeDocument/2006/relationships/audio" Target="../media/audio3.wav"/><Relationship Id="rId16" Type="http://schemas.openxmlformats.org/officeDocument/2006/relationships/image" Target="../media/image11.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31.xml"/><Relationship Id="rId5" Type="http://schemas.openxmlformats.org/officeDocument/2006/relationships/image" Target="../media/image93.jpeg"/><Relationship Id="rId15" Type="http://schemas.openxmlformats.org/officeDocument/2006/relationships/customXml" Target="../ink/ink33.xml"/><Relationship Id="rId10" Type="http://schemas.openxmlformats.org/officeDocument/2006/relationships/image" Target="../media/image13.emf"/><Relationship Id="rId4" Type="http://schemas.openxmlformats.org/officeDocument/2006/relationships/audio" Target="../media/audio6.wav"/><Relationship Id="rId9" Type="http://schemas.openxmlformats.org/officeDocument/2006/relationships/customXml" Target="../ink/ink30.xml"/><Relationship Id="rId14" Type="http://schemas.openxmlformats.org/officeDocument/2006/relationships/image" Target="../media/image16.emf"/></Relationships>
</file>

<file path=ppt/slides/_rels/slide47.xml.rels><?xml version="1.0" encoding="UTF-8" standalone="yes"?>
<Relationships xmlns="http://schemas.openxmlformats.org/package/2006/relationships"><Relationship Id="rId8" Type="http://schemas.openxmlformats.org/officeDocument/2006/relationships/slide" Target="slide17.xml"/><Relationship Id="rId3" Type="http://schemas.microsoft.com/office/2007/relationships/media" Target="../media/media7.wav"/><Relationship Id="rId7" Type="http://schemas.openxmlformats.org/officeDocument/2006/relationships/slide" Target="slide49.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slide" Target="slide48.xml"/><Relationship Id="rId5" Type="http://schemas.openxmlformats.org/officeDocument/2006/relationships/slideLayout" Target="../slideLayouts/slideLayout23.xml"/><Relationship Id="rId4" Type="http://schemas.openxmlformats.org/officeDocument/2006/relationships/audio" Target="../media/media7.wav"/><Relationship Id="rId9" Type="http://schemas.openxmlformats.org/officeDocument/2006/relationships/image" Target="../media/image9.png"/></Relationships>
</file>

<file path=ppt/slides/_rels/slide48.xml.rels><?xml version="1.0" encoding="UTF-8" standalone="yes"?>
<Relationships xmlns="http://schemas.openxmlformats.org/package/2006/relationships"><Relationship Id="rId8" Type="http://schemas.openxmlformats.org/officeDocument/2006/relationships/image" Target="../media/image120.emf"/><Relationship Id="rId13" Type="http://schemas.openxmlformats.org/officeDocument/2006/relationships/customXml" Target="../ink/ink36.xml"/><Relationship Id="rId3" Type="http://schemas.openxmlformats.org/officeDocument/2006/relationships/audio" Target="../media/audio4.wav"/><Relationship Id="rId7" Type="http://schemas.openxmlformats.org/officeDocument/2006/relationships/customXml" Target="../ink/ink34.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40.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37.xml"/><Relationship Id="rId10" Type="http://schemas.openxmlformats.org/officeDocument/2006/relationships/image" Target="../media/image130.emf"/><Relationship Id="rId4" Type="http://schemas.openxmlformats.org/officeDocument/2006/relationships/audio" Target="../media/audio5.wav"/><Relationship Id="rId9" Type="http://schemas.openxmlformats.org/officeDocument/2006/relationships/customXml" Target="../ink/ink35.xml"/><Relationship Id="rId14" Type="http://schemas.openxmlformats.org/officeDocument/2006/relationships/image" Target="../media/image110.emf"/></Relationships>
</file>

<file path=ppt/slides/_rels/slide49.xml.rels><?xml version="1.0" encoding="UTF-8" standalone="yes"?>
<Relationships xmlns="http://schemas.openxmlformats.org/package/2006/relationships"><Relationship Id="rId8" Type="http://schemas.openxmlformats.org/officeDocument/2006/relationships/image" Target="../media/image150.emf"/><Relationship Id="rId13" Type="http://schemas.openxmlformats.org/officeDocument/2006/relationships/customXml" Target="../ink/ink40.xml"/><Relationship Id="rId3" Type="http://schemas.openxmlformats.org/officeDocument/2006/relationships/audio" Target="../media/audio4.wav"/><Relationship Id="rId7" Type="http://schemas.openxmlformats.org/officeDocument/2006/relationships/customXml" Target="../ink/ink38.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60.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41.xml"/><Relationship Id="rId10" Type="http://schemas.openxmlformats.org/officeDocument/2006/relationships/image" Target="../media/image120.emf"/><Relationship Id="rId4" Type="http://schemas.openxmlformats.org/officeDocument/2006/relationships/audio" Target="../media/audio6.wav"/><Relationship Id="rId9" Type="http://schemas.openxmlformats.org/officeDocument/2006/relationships/customXml" Target="../ink/ink39.xml"/><Relationship Id="rId14" Type="http://schemas.openxmlformats.org/officeDocument/2006/relationships/image" Target="../media/image110.emf"/></Relationships>
</file>

<file path=ppt/slides/_rels/slide5.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3.png"/><Relationship Id="rId2" Type="http://schemas.openxmlformats.org/officeDocument/2006/relationships/image" Target="../media/image6.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slide" Target="slide3.xml"/></Relationships>
</file>

<file path=ppt/slides/_rels/slide50.xml.rels><?xml version="1.0" encoding="UTF-8" standalone="yes"?>
<Relationships xmlns="http://schemas.openxmlformats.org/package/2006/relationships"><Relationship Id="rId8" Type="http://schemas.openxmlformats.org/officeDocument/2006/relationships/slide" Target="slide17.xml"/><Relationship Id="rId3" Type="http://schemas.microsoft.com/office/2007/relationships/media" Target="../media/media7.wav"/><Relationship Id="rId7" Type="http://schemas.openxmlformats.org/officeDocument/2006/relationships/slide" Target="slide52.xml"/><Relationship Id="rId2" Type="http://schemas.openxmlformats.org/officeDocument/2006/relationships/audio" Target="../media/media6.wav"/><Relationship Id="rId1" Type="http://schemas.microsoft.com/office/2007/relationships/media" Target="../media/media6.wav"/><Relationship Id="rId6" Type="http://schemas.openxmlformats.org/officeDocument/2006/relationships/slide" Target="slide51.xml"/><Relationship Id="rId5" Type="http://schemas.openxmlformats.org/officeDocument/2006/relationships/slideLayout" Target="../slideLayouts/slideLayout23.xml"/><Relationship Id="rId4" Type="http://schemas.openxmlformats.org/officeDocument/2006/relationships/audio" Target="../media/media7.wav"/><Relationship Id="rId9" Type="http://schemas.openxmlformats.org/officeDocument/2006/relationships/image" Target="../media/image9.png"/></Relationships>
</file>

<file path=ppt/slides/_rels/slide51.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customXml" Target="../ink/ink44.xml"/><Relationship Id="rId3" Type="http://schemas.openxmlformats.org/officeDocument/2006/relationships/audio" Target="../media/audio4.wav"/><Relationship Id="rId7" Type="http://schemas.openxmlformats.org/officeDocument/2006/relationships/image" Target="../media/image95.gif"/><Relationship Id="rId12" Type="http://schemas.openxmlformats.org/officeDocument/2006/relationships/image" Target="../media/image120.emf"/><Relationship Id="rId2" Type="http://schemas.openxmlformats.org/officeDocument/2006/relationships/audio" Target="../media/audio3.wav"/><Relationship Id="rId16" Type="http://schemas.openxmlformats.org/officeDocument/2006/relationships/image" Target="../media/image140.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customXml" Target="../ink/ink43.xml"/><Relationship Id="rId5" Type="http://schemas.openxmlformats.org/officeDocument/2006/relationships/image" Target="../media/image93.jpeg"/><Relationship Id="rId15" Type="http://schemas.openxmlformats.org/officeDocument/2006/relationships/customXml" Target="../ink/ink45.xml"/><Relationship Id="rId10" Type="http://schemas.openxmlformats.org/officeDocument/2006/relationships/image" Target="../media/image110.emf"/><Relationship Id="rId4" Type="http://schemas.openxmlformats.org/officeDocument/2006/relationships/audio" Target="../media/audio5.wav"/><Relationship Id="rId9" Type="http://schemas.openxmlformats.org/officeDocument/2006/relationships/customXml" Target="../ink/ink42.xml"/><Relationship Id="rId14" Type="http://schemas.openxmlformats.org/officeDocument/2006/relationships/image" Target="../media/image130.emf"/></Relationships>
</file>

<file path=ppt/slides/_rels/slide52.xml.rels><?xml version="1.0" encoding="UTF-8" standalone="yes"?>
<Relationships xmlns="http://schemas.openxmlformats.org/package/2006/relationships"><Relationship Id="rId8" Type="http://schemas.openxmlformats.org/officeDocument/2006/relationships/image" Target="../media/image150.emf"/><Relationship Id="rId13" Type="http://schemas.openxmlformats.org/officeDocument/2006/relationships/customXml" Target="../ink/ink48.xml"/><Relationship Id="rId3" Type="http://schemas.openxmlformats.org/officeDocument/2006/relationships/audio" Target="../media/audio4.wav"/><Relationship Id="rId7" Type="http://schemas.openxmlformats.org/officeDocument/2006/relationships/customXml" Target="../ink/ink46.xml"/><Relationship Id="rId12" Type="http://schemas.openxmlformats.org/officeDocument/2006/relationships/image" Target="../media/image96.png"/><Relationship Id="rId2" Type="http://schemas.openxmlformats.org/officeDocument/2006/relationships/audio" Target="../media/audio3.wav"/><Relationship Id="rId16" Type="http://schemas.openxmlformats.org/officeDocument/2006/relationships/image" Target="../media/image160.emf"/><Relationship Id="rId1" Type="http://schemas.openxmlformats.org/officeDocument/2006/relationships/slideLayout" Target="../slideLayouts/slideLayout12.xml"/><Relationship Id="rId6" Type="http://schemas.openxmlformats.org/officeDocument/2006/relationships/image" Target="../media/image94.png"/><Relationship Id="rId11" Type="http://schemas.openxmlformats.org/officeDocument/2006/relationships/image" Target="../media/image95.gif"/><Relationship Id="rId5" Type="http://schemas.openxmlformats.org/officeDocument/2006/relationships/image" Target="../media/image93.jpeg"/><Relationship Id="rId15" Type="http://schemas.openxmlformats.org/officeDocument/2006/relationships/customXml" Target="../ink/ink49.xml"/><Relationship Id="rId10" Type="http://schemas.openxmlformats.org/officeDocument/2006/relationships/image" Target="../media/image120.emf"/><Relationship Id="rId4" Type="http://schemas.openxmlformats.org/officeDocument/2006/relationships/audio" Target="../media/audio6.wav"/><Relationship Id="rId9" Type="http://schemas.openxmlformats.org/officeDocument/2006/relationships/customXml" Target="../ink/ink47.xml"/><Relationship Id="rId14" Type="http://schemas.openxmlformats.org/officeDocument/2006/relationships/image" Target="../media/image110.emf"/></Relationships>
</file>

<file path=ppt/slides/_rels/slide53.xml.rels><?xml version="1.0" encoding="UTF-8" standalone="yes"?>
<Relationships xmlns="http://schemas.openxmlformats.org/package/2006/relationships"><Relationship Id="rId8" Type="http://schemas.openxmlformats.org/officeDocument/2006/relationships/image" Target="../media/image105.gif"/><Relationship Id="rId3" Type="http://schemas.openxmlformats.org/officeDocument/2006/relationships/image" Target="../media/image97.gif"/><Relationship Id="rId7" Type="http://schemas.openxmlformats.org/officeDocument/2006/relationships/image" Target="../media/image104.gif"/><Relationship Id="rId2" Type="http://schemas.openxmlformats.org/officeDocument/2006/relationships/audio" Target="../media/audio7.wav"/><Relationship Id="rId1" Type="http://schemas.openxmlformats.org/officeDocument/2006/relationships/slideLayout" Target="../slideLayouts/slideLayout23.xml"/><Relationship Id="rId6" Type="http://schemas.microsoft.com/office/2007/relationships/hdphoto" Target="../media/hdphoto13.wdp"/><Relationship Id="rId5" Type="http://schemas.openxmlformats.org/officeDocument/2006/relationships/image" Target="../media/image103.png"/><Relationship Id="rId4" Type="http://schemas.openxmlformats.org/officeDocument/2006/relationships/image" Target="../media/image98.gif"/></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5.png"/><Relationship Id="rId2" Type="http://schemas.openxmlformats.org/officeDocument/2006/relationships/image" Target="../media/image6.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slide" Target="slide3.xml"/></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6.png"/><Relationship Id="rId1" Type="http://schemas.openxmlformats.org/officeDocument/2006/relationships/slideLayout" Target="../slideLayouts/slideLayout2.xml"/><Relationship Id="rId5" Type="http://schemas.microsoft.com/office/2007/relationships/hdphoto" Target="../media/hdphoto2.wdp"/><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96E9B960-4C25-0F3C-7B05-4C5AB3B99BFF}"/>
              </a:ext>
            </a:extLst>
          </p:cNvPr>
          <p:cNvSpPr/>
          <p:nvPr/>
        </p:nvSpPr>
        <p:spPr>
          <a:xfrm>
            <a:off x="3397714" y="1704975"/>
            <a:ext cx="5396572" cy="1847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a:noFill/>
                </a:ln>
                <a:solidFill>
                  <a:srgbClr val="FFFF00"/>
                </a:solidFill>
                <a:effectLst/>
                <a:uLnTx/>
                <a:uFillTx/>
                <a:latin typeface="Baguet Script" panose="020B0604020202020204" pitchFamily="2" charset="0"/>
                <a:ea typeface="+mn-ea"/>
                <a:cs typeface="+mn-cs"/>
              </a:rPr>
              <a:t>WELCOME</a:t>
            </a:r>
          </a:p>
        </p:txBody>
      </p:sp>
      <p:sp>
        <p:nvSpPr>
          <p:cNvPr id="3" name="Rectangle 2" descr="50 thuy">
            <a:extLst>
              <a:ext uri="{FF2B5EF4-FFF2-40B4-BE49-F238E27FC236}">
                <a16:creationId xmlns:a16="http://schemas.microsoft.com/office/drawing/2014/main" id="{527A9F8D-783D-AAC6-3304-96255329E53E}"/>
              </a:ext>
            </a:extLst>
          </p:cNvPr>
          <p:cNvSpPr/>
          <p:nvPr/>
        </p:nvSpPr>
        <p:spPr>
          <a:xfrm>
            <a:off x="2593878" y="0"/>
            <a:ext cx="6685294" cy="10972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a:ln>
                  <a:noFill/>
                </a:ln>
                <a:solidFill>
                  <a:srgbClr val="FFFFFF"/>
                </a:solidFill>
                <a:effectLst/>
                <a:uLnTx/>
                <a:uFillTx/>
                <a:latin typeface="Baguet Script" panose="020B0604020202020204" pitchFamily="2" charset="0"/>
                <a:ea typeface="+mn-ea"/>
                <a:cs typeface="+mn-cs"/>
              </a:rPr>
              <a:t>Vũ Đình Khang</a:t>
            </a:r>
            <a:endParaRPr kumimoji="0" lang="en-US" sz="7200" b="1" i="0" u="none" strike="noStrike" kern="1200" cap="none" spc="0" normalizeH="0" baseline="0" noProof="0" dirty="0">
              <a:ln>
                <a:noFill/>
              </a:ln>
              <a:solidFill>
                <a:srgbClr val="FFFFFF"/>
              </a:solidFill>
              <a:effectLst/>
              <a:uLnTx/>
              <a:uFillTx/>
              <a:latin typeface="Baguet Script" panose="020B0604020202020204" pitchFamily="2" charset="0"/>
              <a:ea typeface="+mn-ea"/>
              <a:cs typeface="+mn-cs"/>
            </a:endParaRPr>
          </a:p>
        </p:txBody>
      </p:sp>
      <p:sp>
        <p:nvSpPr>
          <p:cNvPr id="4" name="Rectangle 3" descr="50 thuy">
            <a:extLst>
              <a:ext uri="{FF2B5EF4-FFF2-40B4-BE49-F238E27FC236}">
                <a16:creationId xmlns:a16="http://schemas.microsoft.com/office/drawing/2014/main" id="{2688AB55-EE24-9A8F-3408-CA2FBFC08F8B}"/>
              </a:ext>
            </a:extLst>
          </p:cNvPr>
          <p:cNvSpPr/>
          <p:nvPr/>
        </p:nvSpPr>
        <p:spPr>
          <a:xfrm>
            <a:off x="4445391" y="4160520"/>
            <a:ext cx="5022166" cy="10972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a:ln>
                  <a:noFill/>
                </a:ln>
                <a:solidFill>
                  <a:srgbClr val="FFFFFF"/>
                </a:solidFill>
                <a:effectLst/>
                <a:uLnTx/>
                <a:uFillTx/>
                <a:latin typeface="Baguet Script" panose="020B0604020202020204" pitchFamily="2" charset="0"/>
                <a:ea typeface="+mn-ea"/>
                <a:cs typeface="+mn-cs"/>
              </a:rPr>
              <a:t>0973728889</a:t>
            </a:r>
            <a:endParaRPr kumimoji="0" lang="en-US" sz="7200" b="1" i="0" u="none" strike="noStrike" kern="1200" cap="none" spc="0" normalizeH="0" baseline="0" noProof="0" dirty="0">
              <a:ln>
                <a:noFill/>
              </a:ln>
              <a:solidFill>
                <a:srgbClr val="FFFFFF"/>
              </a:solidFill>
              <a:effectLst/>
              <a:uLnTx/>
              <a:uFillTx/>
              <a:latin typeface="Baguet Script" panose="020B0604020202020204" pitchFamily="2" charset="0"/>
              <a:ea typeface="+mn-ea"/>
              <a:cs typeface="+mn-cs"/>
            </a:endParaRPr>
          </a:p>
        </p:txBody>
      </p:sp>
    </p:spTree>
    <p:extLst>
      <p:ext uri="{BB962C8B-B14F-4D97-AF65-F5344CB8AC3E}">
        <p14:creationId xmlns:p14="http://schemas.microsoft.com/office/powerpoint/2010/main" val="3629286414"/>
      </p:ext>
    </p:extLst>
  </p:cSld>
  <p:clrMapOvr>
    <a:masterClrMapping/>
  </p:clrMapOvr>
  <mc:AlternateContent xmlns:mc="http://schemas.openxmlformats.org/markup-compatibility/2006" xmlns:p14="http://schemas.microsoft.com/office/powerpoint/2010/main">
    <mc:Choice Requires="p14">
      <p:transition spd="slow" p14:dur="1500">
        <p:split orient="vert"/>
        <p:sndAc>
          <p:stSnd>
            <p:snd r:embed="rId2" name="applause.wav"/>
          </p:stSnd>
        </p:sndAc>
      </p:transition>
    </mc:Choice>
    <mc:Fallback xmlns="">
      <p:transition spd="slow">
        <p:split orient="vert"/>
        <p:sndAc>
          <p:stSnd>
            <p:snd r:embed="rId4" name="applause.wav"/>
          </p:stSnd>
        </p:sndAc>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50 thuy">
            <a:extLst>
              <a:ext uri="{FF2B5EF4-FFF2-40B4-BE49-F238E27FC236}">
                <a16:creationId xmlns:a16="http://schemas.microsoft.com/office/drawing/2014/main" id="{CF423702-EDBC-D955-4AA3-3B2E3DD505BA}"/>
              </a:ext>
            </a:extLst>
          </p:cNvPr>
          <p:cNvSpPr/>
          <p:nvPr/>
        </p:nvSpPr>
        <p:spPr>
          <a:xfrm>
            <a:off x="1533378" y="237897"/>
            <a:ext cx="9144000" cy="584775"/>
          </a:xfrm>
          <a:prstGeom prst="rect">
            <a:avLst/>
          </a:prstGeom>
          <a:solidFill>
            <a:srgbClr val="DF5A49"/>
          </a:solidFill>
          <a:ln>
            <a:noFill/>
            <a:prstDash val="dash"/>
          </a:ln>
        </p:spPr>
        <p:txBody>
          <a:bodyPr wrap="square">
            <a:spAutoFit/>
          </a:bodyPr>
          <a:lstStyle/>
          <a:p>
            <a:pPr algn="ct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BÀI </a:t>
            </a:r>
            <a:r>
              <a:rPr lang="vi-VN" sz="3200" b="1" dirty="0">
                <a:solidFill>
                  <a:schemeClr val="bg1"/>
                </a:solidFill>
                <a:latin typeface="Cambria" panose="02040503050406030204" pitchFamily="18" charset="0"/>
                <a:ea typeface="Cambria" panose="02040503050406030204" pitchFamily="18" charset="0"/>
                <a:cs typeface="Arial" panose="020B0604020202020204" pitchFamily="34" charset="0"/>
              </a:rPr>
              <a:t>2</a:t>
            </a: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 CƯỜNG ĐỘ TRƯỜNG HẤP DẪN</a:t>
            </a:r>
            <a:endParaRPr lang="en-US" sz="3200" dirty="0">
              <a:solidFill>
                <a:schemeClr val="bg1"/>
              </a:solidFill>
              <a:latin typeface="Cambria" panose="02040503050406030204" pitchFamily="18" charset="0"/>
              <a:cs typeface="Arial" panose="020B0604020202020204" pitchFamily="34" charset="0"/>
            </a:endParaRPr>
          </a:p>
        </p:txBody>
      </p:sp>
      <p:sp>
        <p:nvSpPr>
          <p:cNvPr id="6" name="Rectangle 5" descr="50 thuy">
            <a:extLst>
              <a:ext uri="{FF2B5EF4-FFF2-40B4-BE49-F238E27FC236}">
                <a16:creationId xmlns:a16="http://schemas.microsoft.com/office/drawing/2014/main" id="{D612A249-8309-1510-2C75-68989996E154}"/>
              </a:ext>
            </a:extLst>
          </p:cNvPr>
          <p:cNvSpPr/>
          <p:nvPr/>
        </p:nvSpPr>
        <p:spPr>
          <a:xfrm>
            <a:off x="2533650" y="1621518"/>
            <a:ext cx="8143728" cy="1077218"/>
          </a:xfrm>
          <a:prstGeom prst="rect">
            <a:avLst/>
          </a:prstGeom>
          <a:solidFill>
            <a:srgbClr val="318BA3"/>
          </a:solidFill>
          <a:ln>
            <a:noFill/>
            <a:prstDash val="lgDashDotDot"/>
          </a:ln>
        </p:spPr>
        <p:txBody>
          <a:bodyPr wrap="square">
            <a:spAutoFit/>
          </a:bodyPr>
          <a:lstStyle/>
          <a:p>
            <a:pPr marL="623888" indent="-395288" algn="just"/>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2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2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1026" name="Picture 2" descr="50 thuy">
            <a:extLst>
              <a:ext uri="{FF2B5EF4-FFF2-40B4-BE49-F238E27FC236}">
                <a16:creationId xmlns:a16="http://schemas.microsoft.com/office/drawing/2014/main" id="{D2A56CA5-E740-1DB6-42B0-999FA85ED8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8857" y="1569303"/>
            <a:ext cx="1372162" cy="1188720"/>
          </a:xfrm>
          <a:prstGeom prst="roundRect">
            <a:avLst/>
          </a:prstGeom>
          <a:noFill/>
          <a:ln w="38100">
            <a:solidFill>
              <a:srgbClr val="FFDF37"/>
            </a:solidFill>
          </a:ln>
          <a:extLst>
            <a:ext uri="{909E8E84-426E-40DD-AFC4-6F175D3DCCD1}">
              <a14:hiddenFill xmlns:a14="http://schemas.microsoft.com/office/drawing/2010/main">
                <a:solidFill>
                  <a:srgbClr val="FFFFFF"/>
                </a:solidFill>
              </a14:hiddenFill>
            </a:ext>
          </a:extLst>
        </p:spPr>
      </p:pic>
      <p:sp>
        <p:nvSpPr>
          <p:cNvPr id="7" name="Rectangle 6" descr="50 thuy">
            <a:extLst>
              <a:ext uri="{FF2B5EF4-FFF2-40B4-BE49-F238E27FC236}">
                <a16:creationId xmlns:a16="http://schemas.microsoft.com/office/drawing/2014/main" id="{5E9D6164-0D0C-15B8-CDDD-8A1669F63281}"/>
              </a:ext>
            </a:extLst>
          </p:cNvPr>
          <p:cNvSpPr/>
          <p:nvPr/>
        </p:nvSpPr>
        <p:spPr>
          <a:xfrm>
            <a:off x="2533650" y="3180891"/>
            <a:ext cx="8143728" cy="1077218"/>
          </a:xfrm>
          <a:prstGeom prst="rect">
            <a:avLst/>
          </a:prstGeom>
          <a:solidFill>
            <a:srgbClr val="FFDF37"/>
          </a:solidFill>
          <a:ln>
            <a:noFill/>
            <a:prstDash val="lgDashDotDot"/>
          </a:ln>
        </p:spPr>
        <p:txBody>
          <a:bodyPr wrap="square">
            <a:spAutoFit/>
          </a:bodyPr>
          <a:lstStyle/>
          <a:p>
            <a:pPr marL="228600" algn="just"/>
            <a:r>
              <a:rPr lang="en-US" sz="3200" b="1">
                <a:solidFill>
                  <a:srgbClr val="33435C"/>
                </a:solidFill>
                <a:latin typeface="Cambria" panose="02040503050406030204" pitchFamily="18" charset="0"/>
                <a:ea typeface="Cambria" panose="02040503050406030204" pitchFamily="18" charset="0"/>
                <a:cs typeface="Arial" panose="020B0604020202020204" pitchFamily="34" charset="0"/>
              </a:rPr>
              <a:t>II. CƯỜNG ĐỘ </a:t>
            </a:r>
          </a:p>
          <a:p>
            <a:pPr marL="228600" indent="454025" algn="just"/>
            <a:r>
              <a:rPr lang="en-US" sz="3200" b="1">
                <a:solidFill>
                  <a:srgbClr val="33435C"/>
                </a:solidFill>
                <a:latin typeface="Cambria" panose="02040503050406030204" pitchFamily="18" charset="0"/>
                <a:ea typeface="Cambria" panose="02040503050406030204" pitchFamily="18" charset="0"/>
                <a:cs typeface="Arial" panose="020B0604020202020204" pitchFamily="34" charset="0"/>
              </a:rPr>
              <a:t>TRƯỜNG </a:t>
            </a:r>
            <a:r>
              <a:rPr lang="vi-VN" sz="3200" b="1" dirty="0">
                <a:solidFill>
                  <a:srgbClr val="33435C"/>
                </a:solidFill>
                <a:latin typeface="Cambria" panose="02040503050406030204" pitchFamily="18" charset="0"/>
                <a:ea typeface="Cambria" panose="02040503050406030204" pitchFamily="18" charset="0"/>
                <a:cs typeface="Arial" panose="020B0604020202020204" pitchFamily="34" charset="0"/>
              </a:rPr>
              <a:t>HẤP DẪN</a:t>
            </a:r>
            <a:endParaRPr lang="en-US" sz="3200" dirty="0">
              <a:solidFill>
                <a:srgbClr val="33435C"/>
              </a:solidFill>
              <a:effectLst/>
              <a:latin typeface="Cambria" panose="02040503050406030204" pitchFamily="18" charset="0"/>
              <a:ea typeface="Cambria" panose="02040503050406030204" pitchFamily="18" charset="0"/>
              <a:cs typeface="Arial" panose="020B0604020202020204" pitchFamily="34" charset="0"/>
            </a:endParaRPr>
          </a:p>
        </p:txBody>
      </p:sp>
      <p:sp>
        <p:nvSpPr>
          <p:cNvPr id="8" name="Rectangle 7" descr="50 thuy">
            <a:extLst>
              <a:ext uri="{FF2B5EF4-FFF2-40B4-BE49-F238E27FC236}">
                <a16:creationId xmlns:a16="http://schemas.microsoft.com/office/drawing/2014/main" id="{8963B501-75F6-2AE8-26C4-1E83D1BEEA6C}"/>
              </a:ext>
            </a:extLst>
          </p:cNvPr>
          <p:cNvSpPr/>
          <p:nvPr/>
        </p:nvSpPr>
        <p:spPr>
          <a:xfrm>
            <a:off x="2533650" y="4740264"/>
            <a:ext cx="8143728" cy="1077218"/>
          </a:xfrm>
          <a:prstGeom prst="rect">
            <a:avLst/>
          </a:prstGeom>
          <a:solidFill>
            <a:srgbClr val="33435C"/>
          </a:solidFill>
          <a:ln>
            <a:noFill/>
            <a:prstDash val="lgDashDotDot"/>
          </a:ln>
        </p:spPr>
        <p:txBody>
          <a:bodyPr wrap="square">
            <a:spAutoFit/>
          </a:bodyPr>
          <a:lstStyle/>
          <a:p>
            <a:pPr marL="682625" indent="-454025" algn="just"/>
            <a:r>
              <a:rPr lang="en-US" sz="3200" b="1">
                <a:solidFill>
                  <a:schemeClr val="bg1"/>
                </a:solidFill>
                <a:latin typeface="Cambria" panose="02040503050406030204" pitchFamily="18" charset="0"/>
                <a:ea typeface="Cambria" panose="02040503050406030204" pitchFamily="18" charset="0"/>
                <a:cs typeface="Arial" panose="020B0604020202020204" pitchFamily="34" charset="0"/>
              </a:rPr>
              <a:t>III. </a:t>
            </a:r>
            <a:r>
              <a:rPr lang="vi-VN" sz="3200" b="1">
                <a:solidFill>
                  <a:schemeClr val="bg1"/>
                </a:solidFill>
                <a:latin typeface="Cambria" panose="02040503050406030204" pitchFamily="18" charset="0"/>
                <a:ea typeface="Cambria" panose="02040503050406030204" pitchFamily="18" charset="0"/>
                <a:cs typeface="Arial" panose="020B0604020202020204" pitchFamily="34" charset="0"/>
              </a:rPr>
              <a:t>CƯỜNG ĐỘ TRƯỜNG HẤP DẪN CỦA TRÁI ĐẤT</a:t>
            </a:r>
            <a:endParaRPr lang="en-US" sz="32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2" name="Picture 2" descr="50 thuy">
            <a:extLst>
              <a:ext uri="{FF2B5EF4-FFF2-40B4-BE49-F238E27FC236}">
                <a16:creationId xmlns:a16="http://schemas.microsoft.com/office/drawing/2014/main" id="{8C269EBF-EB93-CFE6-A10A-4C09D94C76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8857" y="3107649"/>
            <a:ext cx="1372162" cy="1188719"/>
          </a:xfrm>
          <a:prstGeom prst="roundRect">
            <a:avLst>
              <a:gd name="adj" fmla="val 11401"/>
            </a:avLst>
          </a:prstGeom>
          <a:noFill/>
          <a:ln w="38100">
            <a:solidFill>
              <a:srgbClr val="33435C"/>
            </a:solidFill>
          </a:ln>
          <a:extLst>
            <a:ext uri="{909E8E84-426E-40DD-AFC4-6F175D3DCCD1}">
              <a14:hiddenFill xmlns:a14="http://schemas.microsoft.com/office/drawing/2010/main">
                <a:solidFill>
                  <a:srgbClr val="FFFFFF"/>
                </a:solidFill>
              </a14:hiddenFill>
            </a:ext>
          </a:extLst>
        </p:spPr>
      </p:pic>
      <p:pic>
        <p:nvPicPr>
          <p:cNvPr id="4" name="Picture 2" descr="50 thuy">
            <a:extLst>
              <a:ext uri="{FF2B5EF4-FFF2-40B4-BE49-F238E27FC236}">
                <a16:creationId xmlns:a16="http://schemas.microsoft.com/office/drawing/2014/main" id="{84C3FAC1-8BDE-DE41-314B-191BF1C0BC1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33" r="18000"/>
          <a:stretch/>
        </p:blipFill>
        <p:spPr bwMode="auto">
          <a:xfrm>
            <a:off x="1378857" y="4680977"/>
            <a:ext cx="1372162" cy="1188719"/>
          </a:xfrm>
          <a:prstGeom prst="roundRect">
            <a:avLst>
              <a:gd name="adj" fmla="val 9471"/>
            </a:avLst>
          </a:prstGeom>
          <a:noFill/>
          <a:ln w="38100">
            <a:solidFill>
              <a:srgbClr val="DF5A49"/>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3281620"/>
      </p:ext>
    </p:extLst>
  </p:cSld>
  <p:clrMapOvr>
    <a:masterClrMapping/>
  </p:clrMapOvr>
  <p:transition spd="slow">
    <p:push dir="u"/>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50 thuy">
            <a:extLst>
              <a:ext uri="{FF2B5EF4-FFF2-40B4-BE49-F238E27FC236}">
                <a16:creationId xmlns:a16="http://schemas.microsoft.com/office/drawing/2014/main" id="{794F3AD1-78B4-A666-FF11-66CC513D39D3}"/>
              </a:ext>
            </a:extLst>
          </p:cNvPr>
          <p:cNvPicPr>
            <a:picLocks noChangeAspect="1"/>
          </p:cNvPicPr>
          <p:nvPr/>
        </p:nvPicPr>
        <p:blipFill>
          <a:blip r:embed="rId2"/>
          <a:stretch>
            <a:fillRect/>
          </a:stretch>
        </p:blipFill>
        <p:spPr>
          <a:xfrm>
            <a:off x="5535637" y="2173134"/>
            <a:ext cx="4260328" cy="3034245"/>
          </a:xfrm>
          <a:prstGeom prst="rect">
            <a:avLst/>
          </a:prstGeom>
        </p:spPr>
      </p:pic>
      <p:sp>
        <p:nvSpPr>
          <p:cNvPr id="3" name="Rectangle 2" descr="50 thuy">
            <a:extLst>
              <a:ext uri="{FF2B5EF4-FFF2-40B4-BE49-F238E27FC236}">
                <a16:creationId xmlns:a16="http://schemas.microsoft.com/office/drawing/2014/main" id="{F71A5BA9-B100-6FFC-6E1D-100E098246CF}"/>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198099975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Thí nghiệm về lực hấp dẫn - Trim" descr="50 thuy">
            <a:hlinkClick r:id="" action="ppaction://media"/>
            <a:extLst>
              <a:ext uri="{FF2B5EF4-FFF2-40B4-BE49-F238E27FC236}">
                <a16:creationId xmlns:a16="http://schemas.microsoft.com/office/drawing/2014/main" id="{E9598623-DD00-50FB-549C-7F74B5F34B60}"/>
              </a:ext>
            </a:extLst>
          </p:cNvPr>
          <p:cNvPicPr>
            <a:picLocks noChangeAspect="1"/>
          </p:cNvPicPr>
          <p:nvPr>
            <a:videoFile r:link="rId2"/>
            <p:extLst>
              <p:ext uri="{DAA4B4D4-6D71-4841-9C94-3DE7FCFB9230}">
                <p14:media xmlns:p14="http://schemas.microsoft.com/office/powerpoint/2010/main" r:embed="rId1"/>
              </p:ext>
            </p:extLst>
          </p:nvPr>
        </p:nvPicPr>
        <p:blipFill>
          <a:blip r:embed="rId4">
            <a:lum bright="-20000" contrast="40000"/>
          </a:blip>
          <a:stretch>
            <a:fillRect/>
          </a:stretch>
        </p:blipFill>
        <p:spPr>
          <a:xfrm>
            <a:off x="1900765" y="1938733"/>
            <a:ext cx="8390470" cy="4719640"/>
          </a:xfrm>
          <a:prstGeom prst="rect">
            <a:avLst/>
          </a:prstGeom>
        </p:spPr>
      </p:pic>
      <p:sp>
        <p:nvSpPr>
          <p:cNvPr id="7" name="Rectangle 6" descr="50 thuy">
            <a:extLst>
              <a:ext uri="{FF2B5EF4-FFF2-40B4-BE49-F238E27FC236}">
                <a16:creationId xmlns:a16="http://schemas.microsoft.com/office/drawing/2014/main" id="{11B20392-3500-0BB3-CDD4-208EDFDB5AE5}"/>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0" name="TextBox 9" descr="50 thuy">
                <a:extLst>
                  <a:ext uri="{FF2B5EF4-FFF2-40B4-BE49-F238E27FC236}">
                    <a16:creationId xmlns:a16="http://schemas.microsoft.com/office/drawing/2014/main" id="{9B60C00D-E6C3-BB9B-F4D5-29B14A0701A7}"/>
                  </a:ext>
                </a:extLst>
              </p:cNvPr>
              <p:cNvSpPr txBox="1"/>
              <p:nvPr/>
            </p:nvSpPr>
            <p:spPr>
              <a:xfrm>
                <a:off x="618977" y="942703"/>
                <a:ext cx="10058402" cy="830997"/>
              </a:xfrm>
              <a:prstGeom prst="rect">
                <a:avLst/>
              </a:prstGeom>
              <a:solidFill>
                <a:srgbClr val="318BA3"/>
              </a:solidFill>
            </p:spPr>
            <p:txBody>
              <a:bodyPr wrap="square">
                <a:spAutoFit/>
              </a:bodyPr>
              <a:lstStyle/>
              <a:p>
                <a:pPr indent="214630" algn="just"/>
                <a:r>
                  <a:rPr lang="en-US" sz="2400">
                    <a:solidFill>
                      <a:schemeClr val="bg1"/>
                    </a:solidFill>
                    <a:effectLst/>
                    <a:latin typeface="Cambria" panose="02040503050406030204" pitchFamily="18" charset="0"/>
                    <a:ea typeface="Cambria" panose="02040503050406030204" pitchFamily="18" charset="0"/>
                    <a:cs typeface="Times New Roman" panose="02020603050405020304" pitchFamily="18" charset="0"/>
                  </a:rPr>
                  <a:t>Quan sát tương tác hấp dẫn giữa vật có khối lượng M và vật có khối lượng m đặt cách nhau khoảng </a:t>
                </a:r>
                <a14:m>
                  <m:oMath xmlns:m="http://schemas.openxmlformats.org/officeDocument/2006/math">
                    <m:r>
                      <a:rPr lang="en-US" sz="2400" i="1">
                        <a:solidFill>
                          <a:schemeClr val="bg1"/>
                        </a:solidFill>
                        <a:effectLst/>
                        <a:latin typeface="Cambria Math" panose="02040503050406030204" pitchFamily="18" charset="0"/>
                        <a:ea typeface="Times New Roman" panose="02020603050405020304" pitchFamily="18" charset="0"/>
                        <a:cs typeface="Times New Roman" panose="02020603050405020304" pitchFamily="18" charset="0"/>
                      </a:rPr>
                      <m:t>𝑟</m:t>
                    </m:r>
                    <m:r>
                      <a:rPr lang="en-US" sz="2400" i="1">
                        <a:solidFill>
                          <a:schemeClr val="bg1"/>
                        </a:solidFill>
                        <a:effectLst/>
                        <a:latin typeface="Cambria Math" panose="02040503050406030204" pitchFamily="18" charset="0"/>
                        <a:ea typeface="Times New Roman" panose="02020603050405020304" pitchFamily="18" charset="0"/>
                        <a:cs typeface="Times New Roman" panose="02020603050405020304" pitchFamily="18" charset="0"/>
                      </a:rPr>
                      <m:t> </m:t>
                    </m:r>
                  </m:oMath>
                </a14:m>
                <a:r>
                  <a:rPr lang="en-US" sz="2400">
                    <a:solidFill>
                      <a:schemeClr val="bg1"/>
                    </a:solidFill>
                    <a:effectLst/>
                    <a:latin typeface="Cambria" panose="02040503050406030204" pitchFamily="18" charset="0"/>
                    <a:ea typeface="Cambria" panose="02040503050406030204" pitchFamily="18" charset="0"/>
                    <a:cs typeface="Times New Roman" panose="02020603050405020304" pitchFamily="18" charset="0"/>
                  </a:rPr>
                  <a:t>và trả lời các câu hỏi </a:t>
                </a:r>
                <a:r>
                  <a:rPr lang="en-US" sz="2400">
                    <a:solidFill>
                      <a:schemeClr val="bg1"/>
                    </a:solidFill>
                    <a:latin typeface="Cambria" panose="02040503050406030204" pitchFamily="18" charset="0"/>
                    <a:ea typeface="Cambria" panose="02040503050406030204" pitchFamily="18" charset="0"/>
                    <a:cs typeface="Times New Roman" panose="02020603050405020304" pitchFamily="18" charset="0"/>
                  </a:rPr>
                  <a:t>ở </a:t>
                </a:r>
                <a:r>
                  <a:rPr lang="en-US" sz="2400">
                    <a:solidFill>
                      <a:schemeClr val="bg1"/>
                    </a:solidFill>
                    <a:latin typeface="Cambria" panose="02040503050406030204" pitchFamily="18" charset="0"/>
                    <a:ea typeface="Cambria" panose="02040503050406030204" pitchFamily="18" charset="0"/>
                    <a:cs typeface="Arial" panose="020B0604020202020204" pitchFamily="34" charset="0"/>
                  </a:rPr>
                  <a:t>Phiếu học tập số 1</a:t>
                </a:r>
                <a:r>
                  <a:rPr lang="en-US" sz="2400">
                    <a:solidFill>
                      <a:schemeClr val="bg1"/>
                    </a:solidFill>
                    <a:effectLst/>
                    <a:latin typeface="Cambria" panose="02040503050406030204" pitchFamily="18" charset="0"/>
                    <a:ea typeface="Cambria" panose="02040503050406030204" pitchFamily="18" charset="0"/>
                    <a:cs typeface="Times New Roman" panose="02020603050405020304" pitchFamily="18" charset="0"/>
                  </a:rPr>
                  <a:t>:</a:t>
                </a:r>
                <a:endParaRPr lang="en-US" sz="2400">
                  <a:solidFill>
                    <a:schemeClr val="bg1"/>
                  </a:solidFill>
                  <a:effectLst/>
                  <a:latin typeface="Cambria" panose="02040503050406030204" pitchFamily="18" charset="0"/>
                  <a:ea typeface="Cambria" panose="02040503050406030204" pitchFamily="18" charset="0"/>
                </a:endParaRPr>
              </a:p>
            </p:txBody>
          </p:sp>
        </mc:Choice>
        <mc:Fallback xmlns="">
          <p:sp>
            <p:nvSpPr>
              <p:cNvPr id="10" name="TextBox 9" descr="50 thuy">
                <a:extLst>
                  <a:ext uri="{FF2B5EF4-FFF2-40B4-BE49-F238E27FC236}">
                    <a16:creationId xmlns:a16="http://schemas.microsoft.com/office/drawing/2014/main" id="{9B60C00D-E6C3-BB9B-F4D5-29B14A0701A7}"/>
                  </a:ext>
                </a:extLst>
              </p:cNvPr>
              <p:cNvSpPr txBox="1">
                <a:spLocks noRot="1" noChangeAspect="1" noMove="1" noResize="1" noEditPoints="1" noAdjustHandles="1" noChangeArrowheads="1" noChangeShapeType="1" noTextEdit="1"/>
              </p:cNvSpPr>
              <p:nvPr/>
            </p:nvSpPr>
            <p:spPr>
              <a:xfrm>
                <a:off x="618977" y="942703"/>
                <a:ext cx="10058402" cy="830997"/>
              </a:xfrm>
              <a:prstGeom prst="rect">
                <a:avLst/>
              </a:prstGeom>
              <a:blipFill>
                <a:blip r:embed="rId5"/>
                <a:stretch>
                  <a:fillRect l="-970" t="-5882" r="-909" b="-16176"/>
                </a:stretch>
              </a:blipFill>
            </p:spPr>
            <p:txBody>
              <a:bodyPr/>
              <a:lstStyle/>
              <a:p>
                <a:r>
                  <a:rPr lang="vi-VN">
                    <a:noFill/>
                  </a:rPr>
                  <a:t> </a:t>
                </a:r>
              </a:p>
            </p:txBody>
          </p:sp>
        </mc:Fallback>
      </mc:AlternateContent>
    </p:spTree>
    <p:extLst>
      <p:ext uri="{BB962C8B-B14F-4D97-AF65-F5344CB8AC3E}">
        <p14:creationId xmlns:p14="http://schemas.microsoft.com/office/powerpoint/2010/main" val="31377817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80000">
                <p:cTn id="7" fill="hold" display="0">
                  <p:stCondLst>
                    <p:cond delay="indefinite"/>
                  </p:stCondLst>
                </p:cTn>
                <p:tgtEl>
                  <p:spTgt spid="3"/>
                </p:tgtEl>
              </p:cMediaNode>
            </p:vide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51C44CD2-1D9A-5951-8B3A-9CF9509545D2}"/>
              </a:ext>
            </a:extLst>
          </p:cNvPr>
          <p:cNvPicPr>
            <a:picLocks noChangeAspect="1"/>
          </p:cNvPicPr>
          <p:nvPr/>
        </p:nvPicPr>
        <p:blipFill>
          <a:blip r:embed="rId2"/>
          <a:stretch>
            <a:fillRect/>
          </a:stretch>
        </p:blipFill>
        <p:spPr>
          <a:xfrm>
            <a:off x="9401561" y="4927250"/>
            <a:ext cx="2602578" cy="1626611"/>
          </a:xfrm>
          <a:prstGeom prst="rect">
            <a:avLst/>
          </a:prstGeom>
        </p:spPr>
      </p:pic>
      <p:sp>
        <p:nvSpPr>
          <p:cNvPr id="4" name="Line Callout 3 (Border and Accent Bar) 5" descr="50 thuy">
            <a:extLst>
              <a:ext uri="{FF2B5EF4-FFF2-40B4-BE49-F238E27FC236}">
                <a16:creationId xmlns:a16="http://schemas.microsoft.com/office/drawing/2014/main" id="{B1B86353-17D8-34EC-7998-3BFB3192F0EF}"/>
              </a:ext>
            </a:extLst>
          </p:cNvPr>
          <p:cNvSpPr/>
          <p:nvPr/>
        </p:nvSpPr>
        <p:spPr>
          <a:xfrm>
            <a:off x="8509331" y="3189127"/>
            <a:ext cx="3325092" cy="1524000"/>
          </a:xfrm>
          <a:prstGeom prst="accentBorderCallout3">
            <a:avLst>
              <a:gd name="adj1" fmla="val 18750"/>
              <a:gd name="adj2" fmla="val -8333"/>
              <a:gd name="adj3" fmla="val 18750"/>
              <a:gd name="adj4" fmla="val -16667"/>
              <a:gd name="adj5" fmla="val 100000"/>
              <a:gd name="adj6" fmla="val -16667"/>
              <a:gd name="adj7" fmla="val 140224"/>
              <a:gd name="adj8" fmla="val 45334"/>
            </a:avLst>
          </a:prstGeom>
          <a:solidFill>
            <a:srgbClr val="318BA3"/>
          </a:solidFill>
          <a:ln>
            <a:solidFill>
              <a:srgbClr val="3343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chemeClr val="bg1"/>
                </a:solidFill>
                <a:latin typeface="Cambria" panose="02040503050406030204" pitchFamily="18" charset="0"/>
                <a:cs typeface="Arial" panose="020B0604020202020204" pitchFamily="34" charset="0"/>
              </a:rPr>
              <a:t>Hoàn</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thành</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yêu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cầu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Phiếu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học</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tập</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số</a:t>
            </a:r>
            <a:r>
              <a:rPr lang="en-US" sz="2800" dirty="0">
                <a:solidFill>
                  <a:schemeClr val="bg1"/>
                </a:solidFill>
                <a:latin typeface="Cambria" panose="02040503050406030204" pitchFamily="18" charset="0"/>
                <a:cs typeface="Arial" panose="020B0604020202020204" pitchFamily="34" charset="0"/>
              </a:rPr>
              <a:t> 1</a:t>
            </a:r>
          </a:p>
        </p:txBody>
      </p:sp>
      <p:sp>
        <p:nvSpPr>
          <p:cNvPr id="5" name="Rectangle 4" descr="50 thuy">
            <a:extLst>
              <a:ext uri="{FF2B5EF4-FFF2-40B4-BE49-F238E27FC236}">
                <a16:creationId xmlns:a16="http://schemas.microsoft.com/office/drawing/2014/main" id="{11491D66-5680-3105-9772-B5627CC013D5}"/>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8" name="TextBox 7" descr="50 thuy">
                <a:extLst>
                  <a:ext uri="{FF2B5EF4-FFF2-40B4-BE49-F238E27FC236}">
                    <a16:creationId xmlns:a16="http://schemas.microsoft.com/office/drawing/2014/main" id="{A1325CA7-94FB-3D4C-65F3-B13FB9B0D7AA}"/>
                  </a:ext>
                </a:extLst>
              </p:cNvPr>
              <p:cNvSpPr txBox="1"/>
              <p:nvPr/>
            </p:nvSpPr>
            <p:spPr>
              <a:xfrm>
                <a:off x="731520" y="1370141"/>
                <a:ext cx="10761785" cy="1647631"/>
              </a:xfrm>
              <a:prstGeom prst="rect">
                <a:avLst/>
              </a:prstGeom>
              <a:solidFill>
                <a:srgbClr val="FFDF37"/>
              </a:solidFill>
            </p:spPr>
            <p:txBody>
              <a:bodyPr wrap="square">
                <a:spAutoFit/>
              </a:bodyPr>
              <a:lstStyle/>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1.</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Viết biểu thức tính lực hấp dẫn do </a:t>
                </a:r>
                <a14:m>
                  <m:oMath xmlns:m="http://schemas.openxmlformats.org/officeDocument/2006/math">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𝑀</m:t>
                    </m:r>
                  </m:oMath>
                </a14:m>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tác dụng lên </a:t>
                </a:r>
                <a14:m>
                  <m:oMath xmlns:m="http://schemas.openxmlformats.org/officeDocument/2006/math">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oMath>
                </a14:m>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a:t>
                </a:r>
                <a:endParaRPr lang="en-US" sz="2800">
                  <a:solidFill>
                    <a:srgbClr val="003300"/>
                  </a:solidFill>
                  <a:effectLst/>
                  <a:latin typeface="Cambria" panose="02040503050406030204" pitchFamily="18" charset="0"/>
                  <a:ea typeface="Cambria" panose="02040503050406030204" pitchFamily="18" charset="0"/>
                </a:endParaRPr>
              </a:p>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2.</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Nhận xét đại lượng </a:t>
                </a:r>
                <a14:m>
                  <m:oMath xmlns:m="http://schemas.openxmlformats.org/officeDocument/2006/math">
                    <m:f>
                      <m:fPr>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bPr>
                          <m:e>
                            <m:acc>
                              <m:accPr>
                                <m:chr m:val="⃗"/>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accPr>
                              <m:e>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𝐹</m:t>
                                </m:r>
                              </m:e>
                            </m:acc>
                          </m:e>
                          <m:sub>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h𝑑</m:t>
                            </m:r>
                          </m:sub>
                        </m:sSub>
                      </m:num>
                      <m:den>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den>
                    </m:f>
                  </m:oMath>
                </a14:m>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phụ thuộc vào yếu tố nào?</a:t>
                </a:r>
                <a:endParaRPr lang="en-US" sz="2800">
                  <a:solidFill>
                    <a:srgbClr val="003300"/>
                  </a:solidFill>
                  <a:effectLst/>
                  <a:latin typeface="Cambria" panose="02040503050406030204" pitchFamily="18" charset="0"/>
                  <a:ea typeface="Cambria" panose="02040503050406030204" pitchFamily="18" charset="0"/>
                </a:endParaRPr>
              </a:p>
              <a:p>
                <a:r>
                  <a:rPr lang="vi-VN" sz="2800" b="1">
                    <a:solidFill>
                      <a:srgbClr val="000000"/>
                    </a:solidFill>
                    <a:effectLst/>
                    <a:latin typeface="Cambria" panose="02040503050406030204" pitchFamily="18" charset="0"/>
                    <a:ea typeface="Cambria" panose="02040503050406030204" pitchFamily="18" charset="0"/>
                  </a:rPr>
                  <a:t>Câu 3.</a:t>
                </a:r>
                <a:r>
                  <a:rPr lang="vi-VN" sz="2800">
                    <a:solidFill>
                      <a:srgbClr val="000000"/>
                    </a:solidFill>
                    <a:effectLst/>
                    <a:latin typeface="Cambria" panose="02040503050406030204" pitchFamily="18" charset="0"/>
                    <a:ea typeface="Cambria" panose="02040503050406030204" pitchFamily="18" charset="0"/>
                  </a:rPr>
                  <a:t> </a:t>
                </a:r>
                <a:r>
                  <a:rPr lang="en-US" sz="2800">
                    <a:solidFill>
                      <a:srgbClr val="000000"/>
                    </a:solidFill>
                    <a:effectLst/>
                    <a:latin typeface="Cambria" panose="02040503050406030204" pitchFamily="18" charset="0"/>
                    <a:ea typeface="Cambria" panose="02040503050406030204" pitchFamily="18" charset="0"/>
                  </a:rPr>
                  <a:t>Nêu khái niệm cường độ trường hấp dẫn?</a:t>
                </a:r>
                <a:endParaRPr lang="en-US" sz="2800">
                  <a:latin typeface="Cambria" panose="02040503050406030204" pitchFamily="18" charset="0"/>
                  <a:ea typeface="Cambria" panose="02040503050406030204" pitchFamily="18" charset="0"/>
                </a:endParaRPr>
              </a:p>
            </p:txBody>
          </p:sp>
        </mc:Choice>
        <mc:Fallback xmlns="">
          <p:sp>
            <p:nvSpPr>
              <p:cNvPr id="8" name="TextBox 7" descr="50 thuy">
                <a:extLst>
                  <a:ext uri="{FF2B5EF4-FFF2-40B4-BE49-F238E27FC236}">
                    <a16:creationId xmlns:a16="http://schemas.microsoft.com/office/drawing/2014/main" id="{A1325CA7-94FB-3D4C-65F3-B13FB9B0D7AA}"/>
                  </a:ext>
                </a:extLst>
              </p:cNvPr>
              <p:cNvSpPr txBox="1">
                <a:spLocks noRot="1" noChangeAspect="1" noMove="1" noResize="1" noEditPoints="1" noAdjustHandles="1" noChangeArrowheads="1" noChangeShapeType="1" noTextEdit="1"/>
              </p:cNvSpPr>
              <p:nvPr/>
            </p:nvSpPr>
            <p:spPr>
              <a:xfrm>
                <a:off x="731520" y="1370141"/>
                <a:ext cx="10761785" cy="1647631"/>
              </a:xfrm>
              <a:prstGeom prst="rect">
                <a:avLst/>
              </a:prstGeom>
              <a:blipFill>
                <a:blip r:embed="rId3"/>
                <a:stretch>
                  <a:fillRect l="-1133" t="-4074" b="-9259"/>
                </a:stretch>
              </a:blipFill>
            </p:spPr>
            <p:txBody>
              <a:bodyPr/>
              <a:lstStyle/>
              <a:p>
                <a:r>
                  <a:rPr lang="vi-VN">
                    <a:noFill/>
                  </a:rPr>
                  <a:t> </a:t>
                </a:r>
              </a:p>
            </p:txBody>
          </p:sp>
        </mc:Fallback>
      </mc:AlternateContent>
      <p:grpSp>
        <p:nvGrpSpPr>
          <p:cNvPr id="9" name="Group 8" descr="50 thuy">
            <a:extLst>
              <a:ext uri="{FF2B5EF4-FFF2-40B4-BE49-F238E27FC236}">
                <a16:creationId xmlns:a16="http://schemas.microsoft.com/office/drawing/2014/main" id="{9765ED69-9B7A-DE5A-230D-C8F4F38A98AF}"/>
              </a:ext>
            </a:extLst>
          </p:cNvPr>
          <p:cNvGrpSpPr/>
          <p:nvPr/>
        </p:nvGrpSpPr>
        <p:grpSpPr>
          <a:xfrm>
            <a:off x="1930520" y="3685969"/>
            <a:ext cx="5788091" cy="1801091"/>
            <a:chOff x="518330" y="1099763"/>
            <a:chExt cx="5788091" cy="1801091"/>
          </a:xfrm>
        </p:grpSpPr>
        <p:sp>
          <p:nvSpPr>
            <p:cNvPr id="10" name="Oval 9">
              <a:extLst>
                <a:ext uri="{FF2B5EF4-FFF2-40B4-BE49-F238E27FC236}">
                  <a16:creationId xmlns:a16="http://schemas.microsoft.com/office/drawing/2014/main" id="{392DD280-20AA-75A7-FC43-1050A9365DC1}"/>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11" name="Straight Connector 10">
              <a:extLst>
                <a:ext uri="{FF2B5EF4-FFF2-40B4-BE49-F238E27FC236}">
                  <a16:creationId xmlns:a16="http://schemas.microsoft.com/office/drawing/2014/main" id="{B75A0C12-728E-7100-2CAD-CF4389C9FAC9}"/>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7EAB521E-3923-68E2-7FDC-692EE75E8E16}"/>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13" name="Straight Arrow Connector 12">
              <a:extLst>
                <a:ext uri="{FF2B5EF4-FFF2-40B4-BE49-F238E27FC236}">
                  <a16:creationId xmlns:a16="http://schemas.microsoft.com/office/drawing/2014/main" id="{EA0B701D-717B-650D-CF9B-E3539572AD07}"/>
                </a:ext>
              </a:extLst>
            </p:cNvPr>
            <p:cNvCxnSpPr>
              <a:cxnSpLocks/>
              <a:stCxn id="12"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55249845-96B5-1ABD-3E7D-784DEEC426D9}"/>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14" name="TextBox 13">
                  <a:extLst>
                    <a:ext uri="{FF2B5EF4-FFF2-40B4-BE49-F238E27FC236}">
                      <a16:creationId xmlns:a16="http://schemas.microsoft.com/office/drawing/2014/main" id="{55249845-96B5-1ABD-3E7D-784DEEC426D9}"/>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4"/>
                  <a:stretch>
                    <a:fillRect/>
                  </a:stretch>
                </a:blipFill>
              </p:spPr>
              <p:txBody>
                <a:bodyPr/>
                <a:lstStyle/>
                <a:p>
                  <a:r>
                    <a:rPr lang="en-US">
                      <a:noFill/>
                    </a:rPr>
                    <a:t> </a:t>
                  </a:r>
                </a:p>
              </p:txBody>
            </p:sp>
          </mc:Fallback>
        </mc:AlternateContent>
        <p:sp>
          <p:nvSpPr>
            <p:cNvPr id="15" name="TextBox 14">
              <a:extLst>
                <a:ext uri="{FF2B5EF4-FFF2-40B4-BE49-F238E27FC236}">
                  <a16:creationId xmlns:a16="http://schemas.microsoft.com/office/drawing/2014/main" id="{212BA838-A109-5472-A435-AD980DDD3295}"/>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p:spTree>
    <p:extLst>
      <p:ext uri="{BB962C8B-B14F-4D97-AF65-F5344CB8AC3E}">
        <p14:creationId xmlns:p14="http://schemas.microsoft.com/office/powerpoint/2010/main" val="3704239856"/>
      </p:ext>
    </p:extLst>
  </p:cSld>
  <p:clrMapOvr>
    <a:masterClrMapping/>
  </p:clrMapOvr>
  <p:transition spd="slow">
    <p:push di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descr="50 thuy">
            <a:extLst>
              <a:ext uri="{FF2B5EF4-FFF2-40B4-BE49-F238E27FC236}">
                <a16:creationId xmlns:a16="http://schemas.microsoft.com/office/drawing/2014/main" id="{5719D3B0-C4D8-2F9D-3317-7618F04014AC}"/>
              </a:ext>
            </a:extLst>
          </p:cNvPr>
          <p:cNvGrpSpPr/>
          <p:nvPr/>
        </p:nvGrpSpPr>
        <p:grpSpPr>
          <a:xfrm>
            <a:off x="2942120" y="1061456"/>
            <a:ext cx="5788091" cy="1801091"/>
            <a:chOff x="518330" y="1099763"/>
            <a:chExt cx="5788091" cy="1801091"/>
          </a:xfrm>
        </p:grpSpPr>
        <p:sp>
          <p:nvSpPr>
            <p:cNvPr id="4" name="Oval 3">
              <a:extLst>
                <a:ext uri="{FF2B5EF4-FFF2-40B4-BE49-F238E27FC236}">
                  <a16:creationId xmlns:a16="http://schemas.microsoft.com/office/drawing/2014/main" id="{4B05B8BF-82C7-2E99-87B7-5CC2A9E1263E}"/>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9" name="Straight Connector 8">
              <a:extLst>
                <a:ext uri="{FF2B5EF4-FFF2-40B4-BE49-F238E27FC236}">
                  <a16:creationId xmlns:a16="http://schemas.microsoft.com/office/drawing/2014/main" id="{F8BED227-8313-A98C-5309-59236CE792E2}"/>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DFA6E3AA-EB46-5AA9-515B-A6005E9A8C2E}"/>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6" name="Straight Arrow Connector 5">
              <a:extLst>
                <a:ext uri="{FF2B5EF4-FFF2-40B4-BE49-F238E27FC236}">
                  <a16:creationId xmlns:a16="http://schemas.microsoft.com/office/drawing/2014/main" id="{7BF2AF49-2CD9-2AFB-F4B2-047DB47595FD}"/>
                </a:ext>
              </a:extLst>
            </p:cNvPr>
            <p:cNvCxnSpPr>
              <a:cxnSpLocks/>
              <a:stCxn id="5"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19B0270-17C0-0AC9-3593-D609FB734BA4}"/>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7" name="TextBox 6">
                  <a:extLst>
                    <a:ext uri="{FF2B5EF4-FFF2-40B4-BE49-F238E27FC236}">
                      <a16:creationId xmlns:a16="http://schemas.microsoft.com/office/drawing/2014/main" id="{F19B0270-17C0-0AC9-3593-D609FB734BA4}"/>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2"/>
                  <a:stretch>
                    <a:fillRect/>
                  </a:stretch>
                </a:blipFill>
              </p:spPr>
              <p:txBody>
                <a:bodyPr/>
                <a:lstStyle/>
                <a:p>
                  <a:r>
                    <a:rPr lang="en-US">
                      <a:noFill/>
                    </a:rPr>
                    <a:t> </a:t>
                  </a:r>
                </a:p>
              </p:txBody>
            </p:sp>
          </mc:Fallback>
        </mc:AlternateContent>
        <p:sp>
          <p:nvSpPr>
            <p:cNvPr id="8" name="TextBox 7">
              <a:extLst>
                <a:ext uri="{FF2B5EF4-FFF2-40B4-BE49-F238E27FC236}">
                  <a16:creationId xmlns:a16="http://schemas.microsoft.com/office/drawing/2014/main" id="{84FD8776-506B-5C66-723C-FDA72DC8C5F0}"/>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mc:AlternateContent xmlns:mc="http://schemas.openxmlformats.org/markup-compatibility/2006" xmlns:a14="http://schemas.microsoft.com/office/drawing/2010/main">
        <mc:Choice Requires="a14">
          <p:sp>
            <p:nvSpPr>
              <p:cNvPr id="10" name="Left Arrow Callout 3" descr="50 thuy">
                <a:extLst>
                  <a:ext uri="{FF2B5EF4-FFF2-40B4-BE49-F238E27FC236}">
                    <a16:creationId xmlns:a16="http://schemas.microsoft.com/office/drawing/2014/main" id="{4BF71256-8807-905A-B01D-AACF1552748F}"/>
                  </a:ext>
                </a:extLst>
              </p:cNvPr>
              <p:cNvSpPr/>
              <p:nvPr/>
            </p:nvSpPr>
            <p:spPr>
              <a:xfrm>
                <a:off x="6260284" y="2933951"/>
                <a:ext cx="5185624" cy="1384995"/>
              </a:xfrm>
              <a:prstGeom prst="leftArrowCallout">
                <a:avLst>
                  <a:gd name="adj1" fmla="val 22355"/>
                  <a:gd name="adj2" fmla="val 33028"/>
                  <a:gd name="adj3" fmla="val 73083"/>
                  <a:gd name="adj4" fmla="val 69253"/>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14:m>
                  <m:oMathPara xmlns:m="http://schemas.openxmlformats.org/officeDocument/2006/math">
                    <m:oMathParaPr>
                      <m:jc m:val="centerGroup"/>
                    </m:oMathParaPr>
                    <m:oMath xmlns:m="http://schemas.openxmlformats.org/officeDocument/2006/math">
                      <m:sSub>
                        <m:sSubPr>
                          <m:ctrlPr>
                            <a:rPr lang="en-US" sz="3200" b="1" i="1" smtClean="0">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𝑭</m:t>
                          </m:r>
                        </m:e>
                        <m:sub>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𝒉𝒅</m:t>
                          </m:r>
                        </m:sub>
                      </m:sSub>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𝑮</m:t>
                      </m:r>
                      <m:f>
                        <m:fPr>
                          <m:ctrlP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𝑴𝒎</m:t>
                          </m:r>
                        </m:num>
                        <m:den>
                          <m:sSup>
                            <m:sSupPr>
                              <m:ctrlP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𝒓</m:t>
                              </m:r>
                            </m:e>
                            <m:sup>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𝟐</m:t>
                              </m:r>
                            </m:sup>
                          </m:sSup>
                        </m:den>
                      </m:f>
                    </m:oMath>
                  </m:oMathPara>
                </a14:m>
                <a:endParaRPr lang="en-US" sz="3200" dirty="0">
                  <a:solidFill>
                    <a:schemeClr val="bg1"/>
                  </a:solidFill>
                  <a:latin typeface="Cambria" panose="02040503050406030204" pitchFamily="18" charset="0"/>
                </a:endParaRPr>
              </a:p>
            </p:txBody>
          </p:sp>
        </mc:Choice>
        <mc:Fallback xmlns="">
          <p:sp>
            <p:nvSpPr>
              <p:cNvPr id="10" name="Left Arrow Callout 3" descr="50 thuy">
                <a:extLst>
                  <a:ext uri="{FF2B5EF4-FFF2-40B4-BE49-F238E27FC236}">
                    <a16:creationId xmlns:a16="http://schemas.microsoft.com/office/drawing/2014/main" id="{4BF71256-8807-905A-B01D-AACF1552748F}"/>
                  </a:ext>
                </a:extLst>
              </p:cNvPr>
              <p:cNvSpPr>
                <a:spLocks noRot="1" noChangeAspect="1" noMove="1" noResize="1" noEditPoints="1" noAdjustHandles="1" noChangeArrowheads="1" noChangeShapeType="1" noTextEdit="1"/>
              </p:cNvSpPr>
              <p:nvPr/>
            </p:nvSpPr>
            <p:spPr>
              <a:xfrm>
                <a:off x="6260284" y="2933951"/>
                <a:ext cx="5185624" cy="1384995"/>
              </a:xfrm>
              <a:prstGeom prst="leftArrowCallout">
                <a:avLst>
                  <a:gd name="adj1" fmla="val 22355"/>
                  <a:gd name="adj2" fmla="val 33028"/>
                  <a:gd name="adj3" fmla="val 73083"/>
                  <a:gd name="adj4" fmla="val 69253"/>
                </a:avLst>
              </a:prstGeom>
              <a:blipFill>
                <a:blip r:embed="rId3"/>
                <a:stretch>
                  <a:fillRect/>
                </a:stretch>
              </a:blipFill>
            </p:spPr>
            <p:txBody>
              <a:bodyPr/>
              <a:lstStyle/>
              <a:p>
                <a:r>
                  <a:rPr lang="vi-VN">
                    <a:noFill/>
                  </a:rPr>
                  <a:t> </a:t>
                </a:r>
              </a:p>
            </p:txBody>
          </p:sp>
        </mc:Fallback>
      </mc:AlternateContent>
      <p:sp>
        <p:nvSpPr>
          <p:cNvPr id="11" name="Rectangle 10" descr="50 thuy">
            <a:extLst>
              <a:ext uri="{FF2B5EF4-FFF2-40B4-BE49-F238E27FC236}">
                <a16:creationId xmlns:a16="http://schemas.microsoft.com/office/drawing/2014/main" id="{B08A463D-684D-7D58-F520-F41C50C2BF22}"/>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4" name="TextBox 13" descr="50 thuy">
                <a:extLst>
                  <a:ext uri="{FF2B5EF4-FFF2-40B4-BE49-F238E27FC236}">
                    <a16:creationId xmlns:a16="http://schemas.microsoft.com/office/drawing/2014/main" id="{CBAF2515-4AB8-098F-0E22-AF1E1503B206}"/>
                  </a:ext>
                </a:extLst>
              </p:cNvPr>
              <p:cNvSpPr txBox="1"/>
              <p:nvPr/>
            </p:nvSpPr>
            <p:spPr>
              <a:xfrm>
                <a:off x="2091239" y="2933952"/>
                <a:ext cx="3502855" cy="1384995"/>
              </a:xfrm>
              <a:prstGeom prst="rect">
                <a:avLst/>
              </a:prstGeom>
              <a:solidFill>
                <a:srgbClr val="FFDF37"/>
              </a:solidFill>
            </p:spPr>
            <p:txBody>
              <a:bodyPr wrap="square">
                <a:spAutoFit/>
              </a:bodyPr>
              <a:lstStyle/>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1.</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a:solidFill>
                      <a:srgbClr val="000000"/>
                    </a:solidFill>
                    <a:latin typeface="Cambria" panose="02040503050406030204" pitchFamily="18" charset="0"/>
                    <a:ea typeface="Cambria" panose="02040503050406030204" pitchFamily="18" charset="0"/>
                    <a:cs typeface="Times New Roman" panose="02020603050405020304" pitchFamily="18" charset="0"/>
                  </a:rPr>
                  <a:t>B</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iểu thức tính lực hấp dẫn do </a:t>
                </a:r>
                <a14:m>
                  <m:oMath xmlns:m="http://schemas.openxmlformats.org/officeDocument/2006/math">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𝑀</m:t>
                    </m:r>
                  </m:oMath>
                </a14:m>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tác dụng lên </a:t>
                </a:r>
                <a14:m>
                  <m:oMath xmlns:m="http://schemas.openxmlformats.org/officeDocument/2006/math">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oMath>
                </a14:m>
                <a:r>
                  <a:rPr lang="en-US" sz="2800">
                    <a:solidFill>
                      <a:srgbClr val="003300"/>
                    </a:solidFill>
                    <a:effectLst/>
                    <a:latin typeface="Cambria" panose="02040503050406030204" pitchFamily="18" charset="0"/>
                    <a:ea typeface="Cambria" panose="02040503050406030204" pitchFamily="18" charset="0"/>
                  </a:rPr>
                  <a:t>:</a:t>
                </a:r>
              </a:p>
            </p:txBody>
          </p:sp>
        </mc:Choice>
        <mc:Fallback xmlns="">
          <p:sp>
            <p:nvSpPr>
              <p:cNvPr id="14" name="TextBox 13" descr="50 thuy">
                <a:extLst>
                  <a:ext uri="{FF2B5EF4-FFF2-40B4-BE49-F238E27FC236}">
                    <a16:creationId xmlns:a16="http://schemas.microsoft.com/office/drawing/2014/main" id="{CBAF2515-4AB8-098F-0E22-AF1E1503B206}"/>
                  </a:ext>
                </a:extLst>
              </p:cNvPr>
              <p:cNvSpPr txBox="1">
                <a:spLocks noRot="1" noChangeAspect="1" noMove="1" noResize="1" noEditPoints="1" noAdjustHandles="1" noChangeArrowheads="1" noChangeShapeType="1" noTextEdit="1"/>
              </p:cNvSpPr>
              <p:nvPr/>
            </p:nvSpPr>
            <p:spPr>
              <a:xfrm>
                <a:off x="2091239" y="2933952"/>
                <a:ext cx="3502855" cy="1384995"/>
              </a:xfrm>
              <a:prstGeom prst="rect">
                <a:avLst/>
              </a:prstGeom>
              <a:blipFill>
                <a:blip r:embed="rId4"/>
                <a:stretch>
                  <a:fillRect l="-3478" t="-4405" r="-3652" b="-11454"/>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5" name="TextBox 14" descr="50 thuy">
                <a:extLst>
                  <a:ext uri="{FF2B5EF4-FFF2-40B4-BE49-F238E27FC236}">
                    <a16:creationId xmlns:a16="http://schemas.microsoft.com/office/drawing/2014/main" id="{EC58F5CA-700F-ED8A-F02C-938E8F90A6E2}"/>
                  </a:ext>
                </a:extLst>
              </p:cNvPr>
              <p:cNvSpPr txBox="1"/>
              <p:nvPr/>
            </p:nvSpPr>
            <p:spPr>
              <a:xfrm>
                <a:off x="2091239" y="4881333"/>
                <a:ext cx="3502855" cy="1216743"/>
              </a:xfrm>
              <a:prstGeom prst="rect">
                <a:avLst/>
              </a:prstGeom>
              <a:solidFill>
                <a:srgbClr val="FFDF37"/>
              </a:solidFill>
            </p:spPr>
            <p:txBody>
              <a:bodyPr wrap="square">
                <a:spAutoFit/>
              </a:bodyPr>
              <a:lstStyle/>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2.</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Nhận xét đại lượng </a:t>
                </a:r>
                <a14:m>
                  <m:oMath xmlns:m="http://schemas.openxmlformats.org/officeDocument/2006/math">
                    <m:f>
                      <m:fPr>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bPr>
                          <m:e>
                            <m:acc>
                              <m:accPr>
                                <m:chr m:val="⃗"/>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accPr>
                              <m:e>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𝐹</m:t>
                                </m:r>
                              </m:e>
                            </m:acc>
                          </m:e>
                          <m:sub>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h𝑑</m:t>
                            </m:r>
                          </m:sub>
                        </m:sSub>
                      </m:num>
                      <m:den>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den>
                    </m:f>
                  </m:oMath>
                </a14:m>
                <a:r>
                  <a:rPr lang="en-US" sz="2800">
                    <a:solidFill>
                      <a:srgbClr val="003300"/>
                    </a:solidFill>
                    <a:effectLst/>
                    <a:latin typeface="Cambria" panose="02040503050406030204" pitchFamily="18" charset="0"/>
                    <a:ea typeface="Cambria" panose="02040503050406030204" pitchFamily="18" charset="0"/>
                  </a:rPr>
                  <a:t>:</a:t>
                </a:r>
              </a:p>
            </p:txBody>
          </p:sp>
        </mc:Choice>
        <mc:Fallback xmlns="">
          <p:sp>
            <p:nvSpPr>
              <p:cNvPr id="15" name="TextBox 14" descr="50 thuy">
                <a:extLst>
                  <a:ext uri="{FF2B5EF4-FFF2-40B4-BE49-F238E27FC236}">
                    <a16:creationId xmlns:a16="http://schemas.microsoft.com/office/drawing/2014/main" id="{EC58F5CA-700F-ED8A-F02C-938E8F90A6E2}"/>
                  </a:ext>
                </a:extLst>
              </p:cNvPr>
              <p:cNvSpPr txBox="1">
                <a:spLocks noRot="1" noChangeAspect="1" noMove="1" noResize="1" noEditPoints="1" noAdjustHandles="1" noChangeArrowheads="1" noChangeShapeType="1" noTextEdit="1"/>
              </p:cNvSpPr>
              <p:nvPr/>
            </p:nvSpPr>
            <p:spPr>
              <a:xfrm>
                <a:off x="2091239" y="4881333"/>
                <a:ext cx="3502855" cy="1216743"/>
              </a:xfrm>
              <a:prstGeom prst="rect">
                <a:avLst/>
              </a:prstGeom>
              <a:blipFill>
                <a:blip r:embed="rId5"/>
                <a:stretch>
                  <a:fillRect l="-3478" t="-5528" r="-3652" b="-5025"/>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6" name="Left Arrow Callout 3" descr="50 thuy">
                <a:extLst>
                  <a:ext uri="{FF2B5EF4-FFF2-40B4-BE49-F238E27FC236}">
                    <a16:creationId xmlns:a16="http://schemas.microsoft.com/office/drawing/2014/main" id="{F360FF85-5DD6-D451-DBFA-824BEEE1ABDB}"/>
                  </a:ext>
                </a:extLst>
              </p:cNvPr>
              <p:cNvSpPr/>
              <p:nvPr/>
            </p:nvSpPr>
            <p:spPr>
              <a:xfrm>
                <a:off x="6260284" y="4559122"/>
                <a:ext cx="5185624" cy="1861163"/>
              </a:xfrm>
              <a:prstGeom prst="leftArrowCallout">
                <a:avLst>
                  <a:gd name="adj1" fmla="val 22355"/>
                  <a:gd name="adj2" fmla="val 27788"/>
                  <a:gd name="adj3" fmla="val 55268"/>
                  <a:gd name="adj4" fmla="val 69253"/>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14:m>
                  <m:oMathPara xmlns:m="http://schemas.openxmlformats.org/officeDocument/2006/math">
                    <m:oMathParaPr>
                      <m:jc m:val="centerGroup"/>
                    </m:oMathParaPr>
                    <m:oMath xmlns:m="http://schemas.openxmlformats.org/officeDocument/2006/math">
                      <m:r>
                        <m:rPr>
                          <m:nor/>
                        </m:rPr>
                        <a:rPr lang="en-US" sz="2800" b="1" dirty="0" smtClean="0">
                          <a:solidFill>
                            <a:schemeClr val="bg1"/>
                          </a:solidFill>
                          <a:latin typeface="Cambria" panose="02040503050406030204" pitchFamily="18" charset="0"/>
                          <a:ea typeface="Cambria" panose="02040503050406030204" pitchFamily="18" charset="0"/>
                        </a:rPr>
                        <m:t>T</m:t>
                      </m:r>
                      <m:r>
                        <m:rPr>
                          <m:nor/>
                        </m:rPr>
                        <a:rPr lang="en-US" sz="2800" b="1" dirty="0" smtClean="0">
                          <a:solidFill>
                            <a:schemeClr val="bg1"/>
                          </a:solidFill>
                          <a:latin typeface="Cambria" panose="02040503050406030204" pitchFamily="18" charset="0"/>
                          <a:ea typeface="Cambria" panose="02040503050406030204" pitchFamily="18" charset="0"/>
                        </a:rPr>
                        <m:t>ỉ </m:t>
                      </m:r>
                      <m:r>
                        <m:rPr>
                          <m:nor/>
                        </m:rPr>
                        <a:rPr lang="en-US" sz="2800" b="1" dirty="0" smtClean="0">
                          <a:solidFill>
                            <a:schemeClr val="bg1"/>
                          </a:solidFill>
                          <a:latin typeface="Cambria" panose="02040503050406030204" pitchFamily="18" charset="0"/>
                          <a:ea typeface="Cambria" panose="02040503050406030204" pitchFamily="18" charset="0"/>
                        </a:rPr>
                        <m:t>s</m:t>
                      </m:r>
                      <m:r>
                        <m:rPr>
                          <m:nor/>
                        </m:rPr>
                        <a:rPr lang="en-US" sz="2800" b="1" dirty="0" smtClean="0">
                          <a:solidFill>
                            <a:schemeClr val="bg1"/>
                          </a:solidFill>
                          <a:latin typeface="Cambria" panose="02040503050406030204" pitchFamily="18" charset="0"/>
                          <a:ea typeface="Cambria" panose="02040503050406030204" pitchFamily="18" charset="0"/>
                        </a:rPr>
                        <m:t>ố</m:t>
                      </m:r>
                    </m:oMath>
                  </m:oMathPara>
                </a14:m>
                <a:endParaRPr lang="en-US" sz="2800" b="1" dirty="0">
                  <a:solidFill>
                    <a:schemeClr val="bg1"/>
                  </a:solidFill>
                  <a:latin typeface="Cambria" panose="02040503050406030204" pitchFamily="18" charset="0"/>
                  <a:ea typeface="Cambria" panose="02040503050406030204" pitchFamily="18" charset="0"/>
                </a:endParaRPr>
              </a:p>
              <a:p>
                <a:pPr lvl="0"/>
                <a14:m>
                  <m:oMathPara xmlns:m="http://schemas.openxmlformats.org/officeDocument/2006/math">
                    <m:oMathParaPr>
                      <m:jc m:val="centerGroup"/>
                    </m:oMathParaPr>
                    <m:oMath xmlns:m="http://schemas.openxmlformats.org/officeDocument/2006/math">
                      <m:r>
                        <m:rPr>
                          <m:nor/>
                        </m:rPr>
                        <a:rPr lang="en-US" sz="2800" b="1" dirty="0">
                          <a:solidFill>
                            <a:schemeClr val="bg1"/>
                          </a:solidFill>
                          <a:latin typeface="Cambria" panose="02040503050406030204" pitchFamily="18" charset="0"/>
                          <a:ea typeface="Cambria" panose="02040503050406030204" pitchFamily="18" charset="0"/>
                        </a:rPr>
                        <m:t> </m:t>
                      </m:r>
                      <m:f>
                        <m:fPr>
                          <m:ctrlPr>
                            <a:rPr lang="en-US" sz="2800" b="1" i="1">
                              <a:solidFill>
                                <a:schemeClr val="bg1"/>
                              </a:solidFill>
                              <a:latin typeface="Cambria Math" panose="02040503050406030204" pitchFamily="18" charset="0"/>
                            </a:rPr>
                          </m:ctrlPr>
                        </m:fPr>
                        <m:num>
                          <m:sSub>
                            <m:sSubPr>
                              <m:ctrlPr>
                                <a:rPr lang="en-US" sz="2800" b="1" i="1">
                                  <a:solidFill>
                                    <a:schemeClr val="bg1"/>
                                  </a:solidFill>
                                  <a:latin typeface="Cambria Math" panose="02040503050406030204" pitchFamily="18" charset="0"/>
                                </a:rPr>
                              </m:ctrlPr>
                            </m:sSubPr>
                            <m:e>
                              <m:r>
                                <a:rPr lang="en-US" sz="2800" b="1" i="1">
                                  <a:solidFill>
                                    <a:schemeClr val="bg1"/>
                                  </a:solidFill>
                                  <a:latin typeface="Cambria Math" panose="02040503050406030204" pitchFamily="18" charset="0"/>
                                </a:rPr>
                                <m:t>𝑭</m:t>
                              </m:r>
                            </m:e>
                            <m:sub>
                              <m:r>
                                <a:rPr lang="en-US" sz="2800" b="1" i="1">
                                  <a:solidFill>
                                    <a:schemeClr val="bg1"/>
                                  </a:solidFill>
                                  <a:latin typeface="Cambria Math" panose="02040503050406030204" pitchFamily="18" charset="0"/>
                                </a:rPr>
                                <m:t>𝒉𝒅</m:t>
                              </m:r>
                            </m:sub>
                          </m:sSub>
                        </m:num>
                        <m:den>
                          <m:r>
                            <a:rPr lang="en-US" sz="2800" b="1" i="1">
                              <a:solidFill>
                                <a:schemeClr val="bg1"/>
                              </a:solidFill>
                              <a:latin typeface="Cambria Math" panose="02040503050406030204" pitchFamily="18" charset="0"/>
                            </a:rPr>
                            <m:t>𝒎</m:t>
                          </m:r>
                        </m:den>
                      </m:f>
                      <m:r>
                        <a:rPr lang="en-US" sz="2800" b="1" i="1">
                          <a:solidFill>
                            <a:schemeClr val="bg1"/>
                          </a:solidFill>
                          <a:latin typeface="Cambria Math" panose="02040503050406030204" pitchFamily="18" charset="0"/>
                        </a:rPr>
                        <m:t>=</m:t>
                      </m:r>
                      <m:r>
                        <a:rPr lang="en-US" sz="2800" b="1" i="1">
                          <a:solidFill>
                            <a:schemeClr val="bg1"/>
                          </a:solidFill>
                          <a:latin typeface="Cambria Math" panose="02040503050406030204" pitchFamily="18" charset="0"/>
                        </a:rPr>
                        <m:t>𝑮</m:t>
                      </m:r>
                      <m:f>
                        <m:fPr>
                          <m:ctrlPr>
                            <a:rPr lang="en-US" sz="2800" b="1" i="1">
                              <a:solidFill>
                                <a:schemeClr val="bg1"/>
                              </a:solidFill>
                              <a:latin typeface="Cambria Math" panose="02040503050406030204" pitchFamily="18" charset="0"/>
                            </a:rPr>
                          </m:ctrlPr>
                        </m:fPr>
                        <m:num>
                          <m:r>
                            <a:rPr lang="en-US" sz="2800" b="1" i="1">
                              <a:solidFill>
                                <a:schemeClr val="bg1"/>
                              </a:solidFill>
                              <a:latin typeface="Cambria Math" panose="02040503050406030204" pitchFamily="18" charset="0"/>
                            </a:rPr>
                            <m:t>𝑴</m:t>
                          </m:r>
                        </m:num>
                        <m:den>
                          <m:sSup>
                            <m:sSupPr>
                              <m:ctrlPr>
                                <a:rPr lang="en-US" sz="2800" b="1" i="1">
                                  <a:solidFill>
                                    <a:schemeClr val="bg1"/>
                                  </a:solidFill>
                                  <a:latin typeface="Cambria Math" panose="02040503050406030204" pitchFamily="18" charset="0"/>
                                </a:rPr>
                              </m:ctrlPr>
                            </m:sSupPr>
                            <m:e>
                              <m:r>
                                <a:rPr lang="en-US" sz="2800" b="1" i="1">
                                  <a:solidFill>
                                    <a:schemeClr val="bg1"/>
                                  </a:solidFill>
                                  <a:latin typeface="Cambria Math" panose="02040503050406030204" pitchFamily="18" charset="0"/>
                                </a:rPr>
                                <m:t>𝒓</m:t>
                              </m:r>
                            </m:e>
                            <m:sup>
                              <m:r>
                                <a:rPr lang="en-US" sz="2800" b="1" i="1">
                                  <a:solidFill>
                                    <a:schemeClr val="bg1"/>
                                  </a:solidFill>
                                  <a:latin typeface="Cambria Math" panose="02040503050406030204" pitchFamily="18" charset="0"/>
                                </a:rPr>
                                <m:t>𝟐</m:t>
                              </m:r>
                            </m:sup>
                          </m:sSup>
                        </m:den>
                      </m:f>
                      <m:r>
                        <m:rPr>
                          <m:nor/>
                        </m:rPr>
                        <a:rPr lang="en-US" sz="2800" dirty="0">
                          <a:solidFill>
                            <a:schemeClr val="bg1"/>
                          </a:solidFill>
                          <a:latin typeface="Cambria" panose="02040503050406030204" pitchFamily="18" charset="0"/>
                          <a:ea typeface="Cambria" panose="02040503050406030204" pitchFamily="18" charset="0"/>
                        </a:rPr>
                        <m:t> </m:t>
                      </m:r>
                    </m:oMath>
                  </m:oMathPara>
                </a14:m>
                <a:endParaRPr lang="en-US" sz="2800" dirty="0">
                  <a:solidFill>
                    <a:schemeClr val="bg1"/>
                  </a:solidFill>
                  <a:latin typeface="Cambria" panose="02040503050406030204" pitchFamily="18" charset="0"/>
                  <a:ea typeface="Cambria" panose="02040503050406030204" pitchFamily="18" charset="0"/>
                </a:endParaRPr>
              </a:p>
              <a:p>
                <a:pPr lvl="0"/>
                <a14:m>
                  <m:oMathPara xmlns:m="http://schemas.openxmlformats.org/officeDocument/2006/math">
                    <m:oMathParaPr>
                      <m:jc m:val="centerGroup"/>
                    </m:oMathParaPr>
                    <m:oMath xmlns:m="http://schemas.openxmlformats.org/officeDocument/2006/math">
                      <m:r>
                        <m:rPr>
                          <m:nor/>
                        </m:rPr>
                        <a:rPr lang="en-US" sz="2800" b="1" dirty="0">
                          <a:solidFill>
                            <a:schemeClr val="bg1"/>
                          </a:solidFill>
                          <a:latin typeface="Cambria" panose="02040503050406030204" pitchFamily="18" charset="0"/>
                          <a:ea typeface="Cambria" panose="02040503050406030204" pitchFamily="18" charset="0"/>
                        </a:rPr>
                        <m:t>kh</m:t>
                      </m:r>
                      <m:r>
                        <m:rPr>
                          <m:nor/>
                        </m:rPr>
                        <a:rPr lang="en-US" sz="2800" b="1" dirty="0">
                          <a:solidFill>
                            <a:schemeClr val="bg1"/>
                          </a:solidFill>
                          <a:latin typeface="Cambria" panose="02040503050406030204" pitchFamily="18" charset="0"/>
                          <a:ea typeface="Cambria" panose="02040503050406030204" pitchFamily="18" charset="0"/>
                        </a:rPr>
                        <m:t>ô</m:t>
                      </m:r>
                      <m:r>
                        <m:rPr>
                          <m:nor/>
                        </m:rPr>
                        <a:rPr lang="en-US" sz="2800" b="1" dirty="0">
                          <a:solidFill>
                            <a:schemeClr val="bg1"/>
                          </a:solidFill>
                          <a:latin typeface="Cambria" panose="02040503050406030204" pitchFamily="18" charset="0"/>
                          <a:ea typeface="Cambria" panose="02040503050406030204" pitchFamily="18" charset="0"/>
                        </a:rPr>
                        <m:t>ng</m:t>
                      </m:r>
                      <m:r>
                        <m:rPr>
                          <m:nor/>
                        </m:rPr>
                        <a:rPr lang="en-US" sz="2800" b="1" dirty="0">
                          <a:solidFill>
                            <a:schemeClr val="bg1"/>
                          </a:solidFill>
                          <a:latin typeface="Cambria" panose="02040503050406030204" pitchFamily="18" charset="0"/>
                          <a:ea typeface="Cambria" panose="02040503050406030204" pitchFamily="18" charset="0"/>
                        </a:rPr>
                        <m:t> </m:t>
                      </m:r>
                      <m:r>
                        <m:rPr>
                          <m:nor/>
                        </m:rPr>
                        <a:rPr lang="en-US" sz="2800" b="1" dirty="0" err="1">
                          <a:solidFill>
                            <a:schemeClr val="bg1"/>
                          </a:solidFill>
                          <a:latin typeface="Cambria" panose="02040503050406030204" pitchFamily="18" charset="0"/>
                          <a:ea typeface="Cambria" panose="02040503050406030204" pitchFamily="18" charset="0"/>
                        </a:rPr>
                        <m:t>ph</m:t>
                      </m:r>
                      <m:r>
                        <m:rPr>
                          <m:nor/>
                        </m:rPr>
                        <a:rPr lang="en-US" sz="2800" b="1" dirty="0" err="1">
                          <a:solidFill>
                            <a:schemeClr val="bg1"/>
                          </a:solidFill>
                          <a:latin typeface="Cambria" panose="02040503050406030204" pitchFamily="18" charset="0"/>
                          <a:ea typeface="Cambria" panose="02040503050406030204" pitchFamily="18" charset="0"/>
                        </a:rPr>
                        <m:t>ụ </m:t>
                      </m:r>
                      <m:r>
                        <m:rPr>
                          <m:nor/>
                        </m:rPr>
                        <a:rPr lang="en-US" sz="2800" b="1" dirty="0" err="1">
                          <a:solidFill>
                            <a:schemeClr val="bg1"/>
                          </a:solidFill>
                          <a:latin typeface="Cambria" panose="02040503050406030204" pitchFamily="18" charset="0"/>
                          <a:ea typeface="Cambria" panose="02040503050406030204" pitchFamily="18" charset="0"/>
                        </a:rPr>
                        <m:t>thu</m:t>
                      </m:r>
                      <m:r>
                        <m:rPr>
                          <m:nor/>
                        </m:rPr>
                        <a:rPr lang="en-US" sz="2800" b="1" dirty="0" err="1">
                          <a:solidFill>
                            <a:schemeClr val="bg1"/>
                          </a:solidFill>
                          <a:latin typeface="Cambria" panose="02040503050406030204" pitchFamily="18" charset="0"/>
                          <a:ea typeface="Cambria" panose="02040503050406030204" pitchFamily="18" charset="0"/>
                        </a:rPr>
                        <m:t>ộ</m:t>
                      </m:r>
                      <m:r>
                        <m:rPr>
                          <m:nor/>
                        </m:rPr>
                        <a:rPr lang="en-US" sz="2800" b="1" dirty="0" err="1">
                          <a:solidFill>
                            <a:schemeClr val="bg1"/>
                          </a:solidFill>
                          <a:latin typeface="Cambria" panose="02040503050406030204" pitchFamily="18" charset="0"/>
                          <a:ea typeface="Cambria" panose="02040503050406030204" pitchFamily="18" charset="0"/>
                        </a:rPr>
                        <m:t>c</m:t>
                      </m:r>
                      <m:r>
                        <m:rPr>
                          <m:nor/>
                        </m:rPr>
                        <a:rPr lang="en-US" sz="2800" b="1" dirty="0">
                          <a:solidFill>
                            <a:schemeClr val="bg1"/>
                          </a:solidFill>
                          <a:latin typeface="Cambria" panose="02040503050406030204" pitchFamily="18" charset="0"/>
                          <a:ea typeface="Cambria" panose="02040503050406030204" pitchFamily="18" charset="0"/>
                        </a:rPr>
                        <m:t> </m:t>
                      </m:r>
                      <m:r>
                        <m:rPr>
                          <m:nor/>
                        </m:rPr>
                        <a:rPr lang="en-US" sz="2800" b="1" dirty="0">
                          <a:solidFill>
                            <a:schemeClr val="bg1"/>
                          </a:solidFill>
                          <a:latin typeface="Cambria" panose="02040503050406030204" pitchFamily="18" charset="0"/>
                          <a:ea typeface="Cambria" panose="02040503050406030204" pitchFamily="18" charset="0"/>
                        </a:rPr>
                        <m:t>m</m:t>
                      </m:r>
                    </m:oMath>
                  </m:oMathPara>
                </a14:m>
                <a:endParaRPr lang="en-US" sz="2800" b="1" dirty="0">
                  <a:solidFill>
                    <a:schemeClr val="bg1"/>
                  </a:solidFill>
                  <a:latin typeface="Cambria" panose="02040503050406030204" pitchFamily="18" charset="0"/>
                  <a:ea typeface="Cambria" panose="02040503050406030204" pitchFamily="18" charset="0"/>
                </a:endParaRPr>
              </a:p>
            </p:txBody>
          </p:sp>
        </mc:Choice>
        <mc:Fallback xmlns="">
          <p:sp>
            <p:nvSpPr>
              <p:cNvPr id="16" name="Left Arrow Callout 3" descr="50 thuy">
                <a:extLst>
                  <a:ext uri="{FF2B5EF4-FFF2-40B4-BE49-F238E27FC236}">
                    <a16:creationId xmlns:a16="http://schemas.microsoft.com/office/drawing/2014/main" id="{F360FF85-5DD6-D451-DBFA-824BEEE1ABDB}"/>
                  </a:ext>
                </a:extLst>
              </p:cNvPr>
              <p:cNvSpPr>
                <a:spLocks noRot="1" noChangeAspect="1" noMove="1" noResize="1" noEditPoints="1" noAdjustHandles="1" noChangeArrowheads="1" noChangeShapeType="1" noTextEdit="1"/>
              </p:cNvSpPr>
              <p:nvPr/>
            </p:nvSpPr>
            <p:spPr>
              <a:xfrm>
                <a:off x="6260284" y="4559122"/>
                <a:ext cx="5185624" cy="1861163"/>
              </a:xfrm>
              <a:prstGeom prst="leftArrowCallout">
                <a:avLst>
                  <a:gd name="adj1" fmla="val 22355"/>
                  <a:gd name="adj2" fmla="val 27788"/>
                  <a:gd name="adj3" fmla="val 55268"/>
                  <a:gd name="adj4" fmla="val 69253"/>
                </a:avLst>
              </a:prstGeom>
              <a:blipFill>
                <a:blip r:embed="rId6"/>
                <a:stretch>
                  <a:fillRect/>
                </a:stretch>
              </a:blipFill>
            </p:spPr>
            <p:txBody>
              <a:bodyPr/>
              <a:lstStyle/>
              <a:p>
                <a:r>
                  <a:rPr lang="vi-VN">
                    <a:noFill/>
                  </a:rPr>
                  <a:t> </a:t>
                </a:r>
              </a:p>
            </p:txBody>
          </p:sp>
        </mc:Fallback>
      </mc:AlternateContent>
    </p:spTree>
    <p:extLst>
      <p:ext uri="{BB962C8B-B14F-4D97-AF65-F5344CB8AC3E}">
        <p14:creationId xmlns:p14="http://schemas.microsoft.com/office/powerpoint/2010/main" val="147670456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1+#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descr="50 thuy">
            <a:extLst>
              <a:ext uri="{FF2B5EF4-FFF2-40B4-BE49-F238E27FC236}">
                <a16:creationId xmlns:a16="http://schemas.microsoft.com/office/drawing/2014/main" id="{5719D3B0-C4D8-2F9D-3317-7618F04014AC}"/>
              </a:ext>
            </a:extLst>
          </p:cNvPr>
          <p:cNvGrpSpPr/>
          <p:nvPr/>
        </p:nvGrpSpPr>
        <p:grpSpPr>
          <a:xfrm>
            <a:off x="2942120" y="1061456"/>
            <a:ext cx="5788091" cy="1801091"/>
            <a:chOff x="518330" y="1099763"/>
            <a:chExt cx="5788091" cy="1801091"/>
          </a:xfrm>
        </p:grpSpPr>
        <p:sp>
          <p:nvSpPr>
            <p:cNvPr id="4" name="Oval 3">
              <a:extLst>
                <a:ext uri="{FF2B5EF4-FFF2-40B4-BE49-F238E27FC236}">
                  <a16:creationId xmlns:a16="http://schemas.microsoft.com/office/drawing/2014/main" id="{4B05B8BF-82C7-2E99-87B7-5CC2A9E1263E}"/>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9" name="Straight Connector 8">
              <a:extLst>
                <a:ext uri="{FF2B5EF4-FFF2-40B4-BE49-F238E27FC236}">
                  <a16:creationId xmlns:a16="http://schemas.microsoft.com/office/drawing/2014/main" id="{F8BED227-8313-A98C-5309-59236CE792E2}"/>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DFA6E3AA-EB46-5AA9-515B-A6005E9A8C2E}"/>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6" name="Straight Arrow Connector 5">
              <a:extLst>
                <a:ext uri="{FF2B5EF4-FFF2-40B4-BE49-F238E27FC236}">
                  <a16:creationId xmlns:a16="http://schemas.microsoft.com/office/drawing/2014/main" id="{7BF2AF49-2CD9-2AFB-F4B2-047DB47595FD}"/>
                </a:ext>
              </a:extLst>
            </p:cNvPr>
            <p:cNvCxnSpPr>
              <a:cxnSpLocks/>
              <a:stCxn id="5"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19B0270-17C0-0AC9-3593-D609FB734BA4}"/>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7" name="TextBox 6">
                  <a:extLst>
                    <a:ext uri="{FF2B5EF4-FFF2-40B4-BE49-F238E27FC236}">
                      <a16:creationId xmlns:a16="http://schemas.microsoft.com/office/drawing/2014/main" id="{F19B0270-17C0-0AC9-3593-D609FB734BA4}"/>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2"/>
                  <a:stretch>
                    <a:fillRect/>
                  </a:stretch>
                </a:blipFill>
              </p:spPr>
              <p:txBody>
                <a:bodyPr/>
                <a:lstStyle/>
                <a:p>
                  <a:r>
                    <a:rPr lang="en-US">
                      <a:noFill/>
                    </a:rPr>
                    <a:t> </a:t>
                  </a:r>
                </a:p>
              </p:txBody>
            </p:sp>
          </mc:Fallback>
        </mc:AlternateContent>
        <p:sp>
          <p:nvSpPr>
            <p:cNvPr id="8" name="TextBox 7">
              <a:extLst>
                <a:ext uri="{FF2B5EF4-FFF2-40B4-BE49-F238E27FC236}">
                  <a16:creationId xmlns:a16="http://schemas.microsoft.com/office/drawing/2014/main" id="{84FD8776-506B-5C66-723C-FDA72DC8C5F0}"/>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mc:AlternateContent xmlns:mc="http://schemas.openxmlformats.org/markup-compatibility/2006" xmlns:a14="http://schemas.microsoft.com/office/drawing/2010/main">
        <mc:Choice Requires="a14">
          <p:sp>
            <p:nvSpPr>
              <p:cNvPr id="10" name="Left Arrow Callout 3" descr="50 thuy">
                <a:extLst>
                  <a:ext uri="{FF2B5EF4-FFF2-40B4-BE49-F238E27FC236}">
                    <a16:creationId xmlns:a16="http://schemas.microsoft.com/office/drawing/2014/main" id="{4BF71256-8807-905A-B01D-AACF1552748F}"/>
                  </a:ext>
                </a:extLst>
              </p:cNvPr>
              <p:cNvSpPr/>
              <p:nvPr/>
            </p:nvSpPr>
            <p:spPr>
              <a:xfrm>
                <a:off x="6260284" y="2933951"/>
                <a:ext cx="5185624" cy="1384995"/>
              </a:xfrm>
              <a:prstGeom prst="leftArrowCallout">
                <a:avLst>
                  <a:gd name="adj1" fmla="val 22355"/>
                  <a:gd name="adj2" fmla="val 33028"/>
                  <a:gd name="adj3" fmla="val 73083"/>
                  <a:gd name="adj4" fmla="val 69253"/>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14:m>
                  <m:oMathPara xmlns:m="http://schemas.openxmlformats.org/officeDocument/2006/math">
                    <m:oMathParaPr>
                      <m:jc m:val="centerGroup"/>
                    </m:oMathParaPr>
                    <m:oMath xmlns:m="http://schemas.openxmlformats.org/officeDocument/2006/math">
                      <m:sSub>
                        <m:sSubPr>
                          <m:ctrlPr>
                            <a:rPr lang="en-US" sz="3200" b="1" i="1" smtClean="0">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𝑭</m:t>
                          </m:r>
                        </m:e>
                        <m:sub>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𝒉𝒅</m:t>
                          </m:r>
                        </m:sub>
                      </m:sSub>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𝑮</m:t>
                      </m:r>
                      <m:f>
                        <m:fPr>
                          <m:ctrlP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𝑴𝒎</m:t>
                          </m:r>
                        </m:num>
                        <m:den>
                          <m:sSup>
                            <m:sSupPr>
                              <m:ctrlP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𝒓</m:t>
                              </m:r>
                            </m:e>
                            <m:sup>
                              <m:r>
                                <a:rPr lang="en-US" sz="32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𝟐</m:t>
                              </m:r>
                            </m:sup>
                          </m:sSup>
                        </m:den>
                      </m:f>
                    </m:oMath>
                  </m:oMathPara>
                </a14:m>
                <a:endParaRPr lang="en-US" sz="3200" dirty="0">
                  <a:solidFill>
                    <a:schemeClr val="bg1"/>
                  </a:solidFill>
                  <a:latin typeface="Cambria" panose="02040503050406030204" pitchFamily="18" charset="0"/>
                </a:endParaRPr>
              </a:p>
            </p:txBody>
          </p:sp>
        </mc:Choice>
        <mc:Fallback xmlns="">
          <p:sp>
            <p:nvSpPr>
              <p:cNvPr id="10" name="Left Arrow Callout 3" descr="50 thuy">
                <a:extLst>
                  <a:ext uri="{FF2B5EF4-FFF2-40B4-BE49-F238E27FC236}">
                    <a16:creationId xmlns:a16="http://schemas.microsoft.com/office/drawing/2014/main" id="{4BF71256-8807-905A-B01D-AACF1552748F}"/>
                  </a:ext>
                </a:extLst>
              </p:cNvPr>
              <p:cNvSpPr>
                <a:spLocks noRot="1" noChangeAspect="1" noMove="1" noResize="1" noEditPoints="1" noAdjustHandles="1" noChangeArrowheads="1" noChangeShapeType="1" noTextEdit="1"/>
              </p:cNvSpPr>
              <p:nvPr/>
            </p:nvSpPr>
            <p:spPr>
              <a:xfrm>
                <a:off x="6260284" y="2933951"/>
                <a:ext cx="5185624" cy="1384995"/>
              </a:xfrm>
              <a:prstGeom prst="leftArrowCallout">
                <a:avLst>
                  <a:gd name="adj1" fmla="val 22355"/>
                  <a:gd name="adj2" fmla="val 33028"/>
                  <a:gd name="adj3" fmla="val 73083"/>
                  <a:gd name="adj4" fmla="val 69253"/>
                </a:avLst>
              </a:prstGeom>
              <a:blipFill>
                <a:blip r:embed="rId3"/>
                <a:stretch>
                  <a:fillRect/>
                </a:stretch>
              </a:blipFill>
            </p:spPr>
            <p:txBody>
              <a:bodyPr/>
              <a:lstStyle/>
              <a:p>
                <a:r>
                  <a:rPr lang="vi-VN">
                    <a:noFill/>
                  </a:rPr>
                  <a:t> </a:t>
                </a:r>
              </a:p>
            </p:txBody>
          </p:sp>
        </mc:Fallback>
      </mc:AlternateContent>
      <p:sp>
        <p:nvSpPr>
          <p:cNvPr id="11" name="Rectangle 10" descr="50 thuy">
            <a:extLst>
              <a:ext uri="{FF2B5EF4-FFF2-40B4-BE49-F238E27FC236}">
                <a16:creationId xmlns:a16="http://schemas.microsoft.com/office/drawing/2014/main" id="{B08A463D-684D-7D58-F520-F41C50C2BF22}"/>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6" name="Left Arrow Callout 3" descr="50 thuy">
                <a:extLst>
                  <a:ext uri="{FF2B5EF4-FFF2-40B4-BE49-F238E27FC236}">
                    <a16:creationId xmlns:a16="http://schemas.microsoft.com/office/drawing/2014/main" id="{F360FF85-5DD6-D451-DBFA-824BEEE1ABDB}"/>
                  </a:ext>
                </a:extLst>
              </p:cNvPr>
              <p:cNvSpPr/>
              <p:nvPr/>
            </p:nvSpPr>
            <p:spPr>
              <a:xfrm>
                <a:off x="6260284" y="4559122"/>
                <a:ext cx="5185624" cy="1861163"/>
              </a:xfrm>
              <a:prstGeom prst="leftArrowCallout">
                <a:avLst>
                  <a:gd name="adj1" fmla="val 22355"/>
                  <a:gd name="adj2" fmla="val 27788"/>
                  <a:gd name="adj3" fmla="val 55268"/>
                  <a:gd name="adj4" fmla="val 69253"/>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14:m>
                  <m:oMathPara xmlns:m="http://schemas.openxmlformats.org/officeDocument/2006/math">
                    <m:oMathParaPr>
                      <m:jc m:val="centerGroup"/>
                    </m:oMathParaPr>
                    <m:oMath xmlns:m="http://schemas.openxmlformats.org/officeDocument/2006/math">
                      <m:r>
                        <m:rPr>
                          <m:nor/>
                        </m:rPr>
                        <a:rPr lang="en-US" sz="2800" b="1" dirty="0" smtClean="0">
                          <a:solidFill>
                            <a:schemeClr val="bg1"/>
                          </a:solidFill>
                          <a:latin typeface="Cambria" panose="02040503050406030204" pitchFamily="18" charset="0"/>
                          <a:ea typeface="Cambria" panose="02040503050406030204" pitchFamily="18" charset="0"/>
                        </a:rPr>
                        <m:t>T</m:t>
                      </m:r>
                      <m:r>
                        <m:rPr>
                          <m:nor/>
                        </m:rPr>
                        <a:rPr lang="en-US" sz="2800" b="1" dirty="0" smtClean="0">
                          <a:solidFill>
                            <a:schemeClr val="bg1"/>
                          </a:solidFill>
                          <a:latin typeface="Cambria" panose="02040503050406030204" pitchFamily="18" charset="0"/>
                          <a:ea typeface="Cambria" panose="02040503050406030204" pitchFamily="18" charset="0"/>
                        </a:rPr>
                        <m:t>ỉ </m:t>
                      </m:r>
                      <m:r>
                        <m:rPr>
                          <m:nor/>
                        </m:rPr>
                        <a:rPr lang="en-US" sz="2800" b="1" dirty="0" smtClean="0">
                          <a:solidFill>
                            <a:schemeClr val="bg1"/>
                          </a:solidFill>
                          <a:latin typeface="Cambria" panose="02040503050406030204" pitchFamily="18" charset="0"/>
                          <a:ea typeface="Cambria" panose="02040503050406030204" pitchFamily="18" charset="0"/>
                        </a:rPr>
                        <m:t>s</m:t>
                      </m:r>
                      <m:r>
                        <m:rPr>
                          <m:nor/>
                        </m:rPr>
                        <a:rPr lang="en-US" sz="2800" b="1" dirty="0" smtClean="0">
                          <a:solidFill>
                            <a:schemeClr val="bg1"/>
                          </a:solidFill>
                          <a:latin typeface="Cambria" panose="02040503050406030204" pitchFamily="18" charset="0"/>
                          <a:ea typeface="Cambria" panose="02040503050406030204" pitchFamily="18" charset="0"/>
                        </a:rPr>
                        <m:t>ố</m:t>
                      </m:r>
                    </m:oMath>
                  </m:oMathPara>
                </a14:m>
                <a:endParaRPr lang="en-US" sz="2800" b="1" dirty="0">
                  <a:solidFill>
                    <a:schemeClr val="bg1"/>
                  </a:solidFill>
                  <a:latin typeface="Cambria" panose="02040503050406030204" pitchFamily="18" charset="0"/>
                  <a:ea typeface="Cambria" panose="02040503050406030204" pitchFamily="18" charset="0"/>
                </a:endParaRPr>
              </a:p>
              <a:p>
                <a:pPr lvl="0"/>
                <a14:m>
                  <m:oMathPara xmlns:m="http://schemas.openxmlformats.org/officeDocument/2006/math">
                    <m:oMathParaPr>
                      <m:jc m:val="centerGroup"/>
                    </m:oMathParaPr>
                    <m:oMath xmlns:m="http://schemas.openxmlformats.org/officeDocument/2006/math">
                      <m:r>
                        <m:rPr>
                          <m:nor/>
                        </m:rPr>
                        <a:rPr lang="en-US" sz="2800" b="1" dirty="0">
                          <a:solidFill>
                            <a:schemeClr val="bg1"/>
                          </a:solidFill>
                          <a:latin typeface="Cambria" panose="02040503050406030204" pitchFamily="18" charset="0"/>
                          <a:ea typeface="Cambria" panose="02040503050406030204" pitchFamily="18" charset="0"/>
                        </a:rPr>
                        <m:t> </m:t>
                      </m:r>
                      <m:f>
                        <m:fPr>
                          <m:ctrlPr>
                            <a:rPr lang="en-US" sz="2800" b="1" i="1">
                              <a:solidFill>
                                <a:schemeClr val="bg1"/>
                              </a:solidFill>
                              <a:latin typeface="Cambria Math" panose="02040503050406030204" pitchFamily="18" charset="0"/>
                            </a:rPr>
                          </m:ctrlPr>
                        </m:fPr>
                        <m:num>
                          <m:sSub>
                            <m:sSubPr>
                              <m:ctrlPr>
                                <a:rPr lang="en-US" sz="2800" b="1" i="1">
                                  <a:solidFill>
                                    <a:schemeClr val="bg1"/>
                                  </a:solidFill>
                                  <a:latin typeface="Cambria Math" panose="02040503050406030204" pitchFamily="18" charset="0"/>
                                </a:rPr>
                              </m:ctrlPr>
                            </m:sSubPr>
                            <m:e>
                              <m:r>
                                <a:rPr lang="en-US" sz="2800" b="1" i="1">
                                  <a:solidFill>
                                    <a:schemeClr val="bg1"/>
                                  </a:solidFill>
                                  <a:latin typeface="Cambria Math" panose="02040503050406030204" pitchFamily="18" charset="0"/>
                                </a:rPr>
                                <m:t>𝑭</m:t>
                              </m:r>
                            </m:e>
                            <m:sub>
                              <m:r>
                                <a:rPr lang="en-US" sz="2800" b="1" i="1">
                                  <a:solidFill>
                                    <a:schemeClr val="bg1"/>
                                  </a:solidFill>
                                  <a:latin typeface="Cambria Math" panose="02040503050406030204" pitchFamily="18" charset="0"/>
                                </a:rPr>
                                <m:t>𝒉𝒅</m:t>
                              </m:r>
                            </m:sub>
                          </m:sSub>
                        </m:num>
                        <m:den>
                          <m:r>
                            <a:rPr lang="en-US" sz="2800" b="1" i="1">
                              <a:solidFill>
                                <a:schemeClr val="bg1"/>
                              </a:solidFill>
                              <a:latin typeface="Cambria Math" panose="02040503050406030204" pitchFamily="18" charset="0"/>
                            </a:rPr>
                            <m:t>𝒎</m:t>
                          </m:r>
                        </m:den>
                      </m:f>
                      <m:r>
                        <a:rPr lang="en-US" sz="2800" b="1" i="1">
                          <a:solidFill>
                            <a:schemeClr val="bg1"/>
                          </a:solidFill>
                          <a:latin typeface="Cambria Math" panose="02040503050406030204" pitchFamily="18" charset="0"/>
                        </a:rPr>
                        <m:t>=</m:t>
                      </m:r>
                      <m:r>
                        <a:rPr lang="en-US" sz="2800" b="1" i="1">
                          <a:solidFill>
                            <a:schemeClr val="bg1"/>
                          </a:solidFill>
                          <a:latin typeface="Cambria Math" panose="02040503050406030204" pitchFamily="18" charset="0"/>
                        </a:rPr>
                        <m:t>𝑮</m:t>
                      </m:r>
                      <m:f>
                        <m:fPr>
                          <m:ctrlPr>
                            <a:rPr lang="en-US" sz="2800" b="1" i="1">
                              <a:solidFill>
                                <a:schemeClr val="bg1"/>
                              </a:solidFill>
                              <a:latin typeface="Cambria Math" panose="02040503050406030204" pitchFamily="18" charset="0"/>
                            </a:rPr>
                          </m:ctrlPr>
                        </m:fPr>
                        <m:num>
                          <m:r>
                            <a:rPr lang="en-US" sz="2800" b="1" i="1">
                              <a:solidFill>
                                <a:schemeClr val="bg1"/>
                              </a:solidFill>
                              <a:latin typeface="Cambria Math" panose="02040503050406030204" pitchFamily="18" charset="0"/>
                            </a:rPr>
                            <m:t>𝑴</m:t>
                          </m:r>
                        </m:num>
                        <m:den>
                          <m:sSup>
                            <m:sSupPr>
                              <m:ctrlPr>
                                <a:rPr lang="en-US" sz="2800" b="1" i="1">
                                  <a:solidFill>
                                    <a:schemeClr val="bg1"/>
                                  </a:solidFill>
                                  <a:latin typeface="Cambria Math" panose="02040503050406030204" pitchFamily="18" charset="0"/>
                                </a:rPr>
                              </m:ctrlPr>
                            </m:sSupPr>
                            <m:e>
                              <m:r>
                                <a:rPr lang="en-US" sz="2800" b="1" i="1">
                                  <a:solidFill>
                                    <a:schemeClr val="bg1"/>
                                  </a:solidFill>
                                  <a:latin typeface="Cambria Math" panose="02040503050406030204" pitchFamily="18" charset="0"/>
                                </a:rPr>
                                <m:t>𝒓</m:t>
                              </m:r>
                            </m:e>
                            <m:sup>
                              <m:r>
                                <a:rPr lang="en-US" sz="2800" b="1" i="1">
                                  <a:solidFill>
                                    <a:schemeClr val="bg1"/>
                                  </a:solidFill>
                                  <a:latin typeface="Cambria Math" panose="02040503050406030204" pitchFamily="18" charset="0"/>
                                </a:rPr>
                                <m:t>𝟐</m:t>
                              </m:r>
                            </m:sup>
                          </m:sSup>
                        </m:den>
                      </m:f>
                      <m:r>
                        <m:rPr>
                          <m:nor/>
                        </m:rPr>
                        <a:rPr lang="en-US" sz="2800" dirty="0">
                          <a:solidFill>
                            <a:schemeClr val="bg1"/>
                          </a:solidFill>
                          <a:latin typeface="Cambria" panose="02040503050406030204" pitchFamily="18" charset="0"/>
                          <a:ea typeface="Cambria" panose="02040503050406030204" pitchFamily="18" charset="0"/>
                        </a:rPr>
                        <m:t> </m:t>
                      </m:r>
                    </m:oMath>
                  </m:oMathPara>
                </a14:m>
                <a:endParaRPr lang="en-US" sz="2800" dirty="0">
                  <a:solidFill>
                    <a:schemeClr val="bg1"/>
                  </a:solidFill>
                  <a:latin typeface="Cambria" panose="02040503050406030204" pitchFamily="18" charset="0"/>
                  <a:ea typeface="Cambria" panose="02040503050406030204" pitchFamily="18" charset="0"/>
                </a:endParaRPr>
              </a:p>
              <a:p>
                <a:pPr lvl="0"/>
                <a14:m>
                  <m:oMathPara xmlns:m="http://schemas.openxmlformats.org/officeDocument/2006/math">
                    <m:oMathParaPr>
                      <m:jc m:val="centerGroup"/>
                    </m:oMathParaPr>
                    <m:oMath xmlns:m="http://schemas.openxmlformats.org/officeDocument/2006/math">
                      <m:r>
                        <m:rPr>
                          <m:nor/>
                        </m:rPr>
                        <a:rPr lang="en-US" sz="2800" b="1" dirty="0">
                          <a:solidFill>
                            <a:schemeClr val="bg1"/>
                          </a:solidFill>
                          <a:latin typeface="Cambria" panose="02040503050406030204" pitchFamily="18" charset="0"/>
                          <a:ea typeface="Cambria" panose="02040503050406030204" pitchFamily="18" charset="0"/>
                        </a:rPr>
                        <m:t>kh</m:t>
                      </m:r>
                      <m:r>
                        <m:rPr>
                          <m:nor/>
                        </m:rPr>
                        <a:rPr lang="en-US" sz="2800" b="1" dirty="0">
                          <a:solidFill>
                            <a:schemeClr val="bg1"/>
                          </a:solidFill>
                          <a:latin typeface="Cambria" panose="02040503050406030204" pitchFamily="18" charset="0"/>
                          <a:ea typeface="Cambria" panose="02040503050406030204" pitchFamily="18" charset="0"/>
                        </a:rPr>
                        <m:t>ô</m:t>
                      </m:r>
                      <m:r>
                        <m:rPr>
                          <m:nor/>
                        </m:rPr>
                        <a:rPr lang="en-US" sz="2800" b="1" dirty="0">
                          <a:solidFill>
                            <a:schemeClr val="bg1"/>
                          </a:solidFill>
                          <a:latin typeface="Cambria" panose="02040503050406030204" pitchFamily="18" charset="0"/>
                          <a:ea typeface="Cambria" panose="02040503050406030204" pitchFamily="18" charset="0"/>
                        </a:rPr>
                        <m:t>ng</m:t>
                      </m:r>
                      <m:r>
                        <m:rPr>
                          <m:nor/>
                        </m:rPr>
                        <a:rPr lang="en-US" sz="2800" b="1" dirty="0">
                          <a:solidFill>
                            <a:schemeClr val="bg1"/>
                          </a:solidFill>
                          <a:latin typeface="Cambria" panose="02040503050406030204" pitchFamily="18" charset="0"/>
                          <a:ea typeface="Cambria" panose="02040503050406030204" pitchFamily="18" charset="0"/>
                        </a:rPr>
                        <m:t> </m:t>
                      </m:r>
                      <m:r>
                        <m:rPr>
                          <m:nor/>
                        </m:rPr>
                        <a:rPr lang="en-US" sz="2800" b="1" dirty="0" err="1">
                          <a:solidFill>
                            <a:schemeClr val="bg1"/>
                          </a:solidFill>
                          <a:latin typeface="Cambria" panose="02040503050406030204" pitchFamily="18" charset="0"/>
                          <a:ea typeface="Cambria" panose="02040503050406030204" pitchFamily="18" charset="0"/>
                        </a:rPr>
                        <m:t>ph</m:t>
                      </m:r>
                      <m:r>
                        <m:rPr>
                          <m:nor/>
                        </m:rPr>
                        <a:rPr lang="en-US" sz="2800" b="1" dirty="0" err="1">
                          <a:solidFill>
                            <a:schemeClr val="bg1"/>
                          </a:solidFill>
                          <a:latin typeface="Cambria" panose="02040503050406030204" pitchFamily="18" charset="0"/>
                          <a:ea typeface="Cambria" panose="02040503050406030204" pitchFamily="18" charset="0"/>
                        </a:rPr>
                        <m:t>ụ </m:t>
                      </m:r>
                      <m:r>
                        <m:rPr>
                          <m:nor/>
                        </m:rPr>
                        <a:rPr lang="en-US" sz="2800" b="1" dirty="0" err="1">
                          <a:solidFill>
                            <a:schemeClr val="bg1"/>
                          </a:solidFill>
                          <a:latin typeface="Cambria" panose="02040503050406030204" pitchFamily="18" charset="0"/>
                          <a:ea typeface="Cambria" panose="02040503050406030204" pitchFamily="18" charset="0"/>
                        </a:rPr>
                        <m:t>thu</m:t>
                      </m:r>
                      <m:r>
                        <m:rPr>
                          <m:nor/>
                        </m:rPr>
                        <a:rPr lang="en-US" sz="2800" b="1" dirty="0" err="1">
                          <a:solidFill>
                            <a:schemeClr val="bg1"/>
                          </a:solidFill>
                          <a:latin typeface="Cambria" panose="02040503050406030204" pitchFamily="18" charset="0"/>
                          <a:ea typeface="Cambria" panose="02040503050406030204" pitchFamily="18" charset="0"/>
                        </a:rPr>
                        <m:t>ộ</m:t>
                      </m:r>
                      <m:r>
                        <m:rPr>
                          <m:nor/>
                        </m:rPr>
                        <a:rPr lang="en-US" sz="2800" b="1" dirty="0" err="1">
                          <a:solidFill>
                            <a:schemeClr val="bg1"/>
                          </a:solidFill>
                          <a:latin typeface="Cambria" panose="02040503050406030204" pitchFamily="18" charset="0"/>
                          <a:ea typeface="Cambria" panose="02040503050406030204" pitchFamily="18" charset="0"/>
                        </a:rPr>
                        <m:t>c</m:t>
                      </m:r>
                      <m:r>
                        <m:rPr>
                          <m:nor/>
                        </m:rPr>
                        <a:rPr lang="en-US" sz="2800" b="1" dirty="0">
                          <a:solidFill>
                            <a:schemeClr val="bg1"/>
                          </a:solidFill>
                          <a:latin typeface="Cambria" panose="02040503050406030204" pitchFamily="18" charset="0"/>
                          <a:ea typeface="Cambria" panose="02040503050406030204" pitchFamily="18" charset="0"/>
                        </a:rPr>
                        <m:t> </m:t>
                      </m:r>
                      <m:r>
                        <m:rPr>
                          <m:nor/>
                        </m:rPr>
                        <a:rPr lang="en-US" sz="2800" b="1" dirty="0">
                          <a:solidFill>
                            <a:schemeClr val="bg1"/>
                          </a:solidFill>
                          <a:latin typeface="Cambria" panose="02040503050406030204" pitchFamily="18" charset="0"/>
                          <a:ea typeface="Cambria" panose="02040503050406030204" pitchFamily="18" charset="0"/>
                        </a:rPr>
                        <m:t>m</m:t>
                      </m:r>
                    </m:oMath>
                  </m:oMathPara>
                </a14:m>
                <a:endParaRPr lang="en-US" sz="2800" b="1" dirty="0">
                  <a:solidFill>
                    <a:schemeClr val="bg1"/>
                  </a:solidFill>
                  <a:latin typeface="Cambria" panose="02040503050406030204" pitchFamily="18" charset="0"/>
                  <a:ea typeface="Cambria" panose="02040503050406030204" pitchFamily="18" charset="0"/>
                </a:endParaRPr>
              </a:p>
            </p:txBody>
          </p:sp>
        </mc:Choice>
        <mc:Fallback xmlns="">
          <p:sp>
            <p:nvSpPr>
              <p:cNvPr id="16" name="Left Arrow Callout 3" descr="50 thuy">
                <a:extLst>
                  <a:ext uri="{FF2B5EF4-FFF2-40B4-BE49-F238E27FC236}">
                    <a16:creationId xmlns:a16="http://schemas.microsoft.com/office/drawing/2014/main" id="{F360FF85-5DD6-D451-DBFA-824BEEE1ABDB}"/>
                  </a:ext>
                </a:extLst>
              </p:cNvPr>
              <p:cNvSpPr>
                <a:spLocks noRot="1" noChangeAspect="1" noMove="1" noResize="1" noEditPoints="1" noAdjustHandles="1" noChangeArrowheads="1" noChangeShapeType="1" noTextEdit="1"/>
              </p:cNvSpPr>
              <p:nvPr/>
            </p:nvSpPr>
            <p:spPr>
              <a:xfrm>
                <a:off x="6260284" y="4559122"/>
                <a:ext cx="5185624" cy="1861163"/>
              </a:xfrm>
              <a:prstGeom prst="leftArrowCallout">
                <a:avLst>
                  <a:gd name="adj1" fmla="val 22355"/>
                  <a:gd name="adj2" fmla="val 27788"/>
                  <a:gd name="adj3" fmla="val 55268"/>
                  <a:gd name="adj4" fmla="val 69253"/>
                </a:avLst>
              </a:prstGeom>
              <a:blipFill>
                <a:blip r:embed="rId4"/>
                <a:stretch>
                  <a:fillRect/>
                </a:stretch>
              </a:blipFill>
            </p:spPr>
            <p:txBody>
              <a:bodyPr/>
              <a:lstStyle/>
              <a:p>
                <a:r>
                  <a:rPr lang="vi-VN">
                    <a:noFill/>
                  </a:rPr>
                  <a:t> </a:t>
                </a:r>
              </a:p>
            </p:txBody>
          </p:sp>
        </mc:Fallback>
      </mc:AlternateContent>
      <p:grpSp>
        <p:nvGrpSpPr>
          <p:cNvPr id="2" name="Group 1" descr="50 thuy">
            <a:extLst>
              <a:ext uri="{FF2B5EF4-FFF2-40B4-BE49-F238E27FC236}">
                <a16:creationId xmlns:a16="http://schemas.microsoft.com/office/drawing/2014/main" id="{48C61BC8-2C77-17D6-59BF-1BBD26BABF30}"/>
              </a:ext>
            </a:extLst>
          </p:cNvPr>
          <p:cNvGrpSpPr/>
          <p:nvPr/>
        </p:nvGrpSpPr>
        <p:grpSpPr>
          <a:xfrm>
            <a:off x="2298843" y="3429000"/>
            <a:ext cx="2826388" cy="2696790"/>
            <a:chOff x="2061506" y="-121831"/>
            <a:chExt cx="5389347" cy="5389347"/>
          </a:xfrm>
        </p:grpSpPr>
        <p:sp>
          <p:nvSpPr>
            <p:cNvPr id="12" name="Oval 11">
              <a:extLst>
                <a:ext uri="{FF2B5EF4-FFF2-40B4-BE49-F238E27FC236}">
                  <a16:creationId xmlns:a16="http://schemas.microsoft.com/office/drawing/2014/main" id="{266252C7-7B86-2AC1-07C4-675F1E3EF68D}"/>
                </a:ext>
              </a:extLst>
            </p:cNvPr>
            <p:cNvSpPr/>
            <p:nvPr/>
          </p:nvSpPr>
          <p:spPr>
            <a:xfrm>
              <a:off x="2061506" y="-121831"/>
              <a:ext cx="5389347" cy="5389347"/>
            </a:xfrm>
            <a:prstGeom prst="ellipse">
              <a:avLst/>
            </a:prstGeom>
            <a:solidFill>
              <a:srgbClr val="FFDF3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latin typeface="Cambria" panose="02040503050406030204" pitchFamily="18" charset="0"/>
              </a:endParaRPr>
            </a:p>
          </p:txBody>
        </p:sp>
        <mc:AlternateContent xmlns:mc="http://schemas.openxmlformats.org/markup-compatibility/2006">
          <mc:Choice xmlns:a14="http://schemas.microsoft.com/office/drawing/2010/main" Requires="a14">
            <p:sp>
              <p:nvSpPr>
                <p:cNvPr id="13" name="Oval 4">
                  <a:extLst>
                    <a:ext uri="{FF2B5EF4-FFF2-40B4-BE49-F238E27FC236}">
                      <a16:creationId xmlns:a16="http://schemas.microsoft.com/office/drawing/2014/main" id="{9BFC6EA3-00CB-BFBE-D80B-4A5EE9DF2F34}"/>
                    </a:ext>
                  </a:extLst>
                </p:cNvPr>
                <p:cNvSpPr txBox="1"/>
                <p:nvPr/>
              </p:nvSpPr>
              <p:spPr>
                <a:xfrm>
                  <a:off x="2850758" y="837878"/>
                  <a:ext cx="3810844" cy="381084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6510" tIns="16510" rIns="16510" bIns="16510" numCol="1" spcCol="1270" anchor="ctr" anchorCtr="0">
                  <a:noAutofit/>
                </a:bodyPr>
                <a:lstStyle/>
                <a:p>
                  <a:pPr lvl="0" algn="ctr" defTabSz="1155700">
                    <a:lnSpc>
                      <a:spcPct val="90000"/>
                    </a:lnSpc>
                    <a:spcBef>
                      <a:spcPct val="0"/>
                    </a:spcBef>
                    <a:spcAft>
                      <a:spcPct val="35000"/>
                    </a:spcAft>
                  </a:pPr>
                  <a:r>
                    <a:rPr lang="en-US" sz="2600" b="1" kern="1200" dirty="0">
                      <a:solidFill>
                        <a:srgbClr val="33435C"/>
                      </a:solidFill>
                      <a:latin typeface="Cambria" panose="02040503050406030204" pitchFamily="18" charset="0"/>
                      <a:cs typeface="Arial" panose="020B0604020202020204" pitchFamily="34" charset="0"/>
                    </a:rPr>
                    <a:t>Cường </a:t>
                  </a:r>
                  <a:r>
                    <a:rPr lang="en-US" sz="2600" b="1" kern="1200" dirty="0" err="1">
                      <a:solidFill>
                        <a:srgbClr val="33435C"/>
                      </a:solidFill>
                      <a:latin typeface="Cambria" panose="02040503050406030204" pitchFamily="18" charset="0"/>
                      <a:cs typeface="Arial" panose="020B0604020202020204" pitchFamily="34" charset="0"/>
                    </a:rPr>
                    <a:t>độ</a:t>
                  </a:r>
                  <a:r>
                    <a:rPr lang="en-US" sz="2600" b="1" kern="1200" dirty="0">
                      <a:solidFill>
                        <a:srgbClr val="33435C"/>
                      </a:solidFill>
                      <a:latin typeface="Cambria" panose="02040503050406030204" pitchFamily="18" charset="0"/>
                      <a:cs typeface="Arial" panose="020B0604020202020204" pitchFamily="34" charset="0"/>
                    </a:rPr>
                    <a:t> </a:t>
                  </a:r>
                  <a:r>
                    <a:rPr lang="en-US" sz="2600" b="1" kern="1200" dirty="0" err="1">
                      <a:solidFill>
                        <a:srgbClr val="33435C"/>
                      </a:solidFill>
                      <a:latin typeface="Cambria" panose="02040503050406030204" pitchFamily="18" charset="0"/>
                      <a:cs typeface="Arial" panose="020B0604020202020204" pitchFamily="34" charset="0"/>
                    </a:rPr>
                    <a:t>trường</a:t>
                  </a:r>
                  <a:r>
                    <a:rPr lang="en-US" sz="2600" b="1" kern="1200" dirty="0">
                      <a:solidFill>
                        <a:srgbClr val="33435C"/>
                      </a:solidFill>
                      <a:latin typeface="Cambria" panose="02040503050406030204" pitchFamily="18" charset="0"/>
                      <a:cs typeface="Arial" panose="020B0604020202020204" pitchFamily="34" charset="0"/>
                    </a:rPr>
                    <a:t> </a:t>
                  </a:r>
                  <a:r>
                    <a:rPr lang="en-US" sz="2600" b="1" kern="1200" dirty="0" err="1">
                      <a:solidFill>
                        <a:srgbClr val="33435C"/>
                      </a:solidFill>
                      <a:latin typeface="Cambria" panose="02040503050406030204" pitchFamily="18" charset="0"/>
                      <a:cs typeface="Arial" panose="020B0604020202020204" pitchFamily="34" charset="0"/>
                    </a:rPr>
                    <a:t>hấp</a:t>
                  </a:r>
                  <a:r>
                    <a:rPr lang="en-US" sz="2600" b="1" kern="1200" dirty="0">
                      <a:solidFill>
                        <a:srgbClr val="33435C"/>
                      </a:solidFill>
                      <a:latin typeface="Cambria" panose="02040503050406030204" pitchFamily="18" charset="0"/>
                      <a:cs typeface="Arial" panose="020B0604020202020204" pitchFamily="34" charset="0"/>
                    </a:rPr>
                    <a:t> </a:t>
                  </a:r>
                  <a:r>
                    <a:rPr lang="en-US" sz="2600" b="1" kern="1200" dirty="0" err="1">
                      <a:solidFill>
                        <a:srgbClr val="33435C"/>
                      </a:solidFill>
                      <a:latin typeface="Cambria" panose="02040503050406030204" pitchFamily="18" charset="0"/>
                      <a:cs typeface="Arial" panose="020B0604020202020204" pitchFamily="34" charset="0"/>
                    </a:rPr>
                    <a:t>dẫn</a:t>
                  </a:r>
                  <a:endParaRPr lang="en-US" sz="2600" b="1" kern="1200" dirty="0">
                    <a:solidFill>
                      <a:srgbClr val="33435C"/>
                    </a:solidFill>
                    <a:latin typeface="Cambria" panose="02040503050406030204" pitchFamily="18" charset="0"/>
                    <a:cs typeface="Arial" panose="020B0604020202020204" pitchFamily="34" charset="0"/>
                  </a:endParaRPr>
                </a:p>
                <a:p>
                  <a:pPr lvl="0" algn="ctr" defTabSz="1155700">
                    <a:lnSpc>
                      <a:spcPct val="90000"/>
                    </a:lnSpc>
                    <a:spcBef>
                      <a:spcPct val="0"/>
                    </a:spcBef>
                    <a:spcAft>
                      <a:spcPct val="35000"/>
                    </a:spcAft>
                  </a:pPr>
                  <a14:m>
                    <m:oMathPara xmlns:m="http://schemas.openxmlformats.org/officeDocument/2006/math">
                      <m:oMathParaPr>
                        <m:jc m:val="centerGroup"/>
                      </m:oMathParaPr>
                      <m:oMath xmlns:m="http://schemas.openxmlformats.org/officeDocument/2006/math">
                        <m:f>
                          <m:fPr>
                            <m:ctrlPr>
                              <a:rPr lang="en-US" sz="2600" b="1" i="1">
                                <a:solidFill>
                                  <a:srgbClr val="33435C"/>
                                </a:solidFill>
                                <a:latin typeface="Cambria Math" panose="02040503050406030204" pitchFamily="18" charset="0"/>
                              </a:rPr>
                            </m:ctrlPr>
                          </m:fPr>
                          <m:num>
                            <m:sSub>
                              <m:sSubPr>
                                <m:ctrlPr>
                                  <a:rPr lang="en-US" sz="2600" b="1" i="1">
                                    <a:solidFill>
                                      <a:srgbClr val="33435C"/>
                                    </a:solidFill>
                                    <a:latin typeface="Cambria Math" panose="02040503050406030204" pitchFamily="18" charset="0"/>
                                  </a:rPr>
                                </m:ctrlPr>
                              </m:sSubPr>
                              <m:e>
                                <m:acc>
                                  <m:accPr>
                                    <m:chr m:val="⃗"/>
                                    <m:ctrlPr>
                                      <a:rPr lang="en-US" sz="2600" b="1" i="1">
                                        <a:solidFill>
                                          <a:srgbClr val="33435C"/>
                                        </a:solidFill>
                                        <a:latin typeface="Cambria Math" panose="02040503050406030204" pitchFamily="18" charset="0"/>
                                      </a:rPr>
                                    </m:ctrlPr>
                                  </m:accPr>
                                  <m:e>
                                    <m:r>
                                      <a:rPr lang="en-US" sz="2600" b="1" i="1">
                                        <a:solidFill>
                                          <a:srgbClr val="33435C"/>
                                        </a:solidFill>
                                        <a:latin typeface="Cambria Math" panose="02040503050406030204" pitchFamily="18" charset="0"/>
                                      </a:rPr>
                                      <m:t>𝑭</m:t>
                                    </m:r>
                                  </m:e>
                                </m:acc>
                              </m:e>
                              <m:sub>
                                <m:r>
                                  <a:rPr lang="en-US" sz="2600" b="1" i="1">
                                    <a:solidFill>
                                      <a:srgbClr val="33435C"/>
                                    </a:solidFill>
                                    <a:latin typeface="Cambria Math" panose="02040503050406030204" pitchFamily="18" charset="0"/>
                                  </a:rPr>
                                  <m:t>𝒉𝒅</m:t>
                                </m:r>
                              </m:sub>
                            </m:sSub>
                          </m:num>
                          <m:den>
                            <m:r>
                              <a:rPr lang="en-US" sz="2600" b="1" i="1">
                                <a:solidFill>
                                  <a:srgbClr val="33435C"/>
                                </a:solidFill>
                                <a:latin typeface="Cambria Math" panose="02040503050406030204" pitchFamily="18" charset="0"/>
                              </a:rPr>
                              <m:t>𝒎</m:t>
                            </m:r>
                          </m:den>
                        </m:f>
                      </m:oMath>
                    </m:oMathPara>
                  </a14:m>
                  <a:endParaRPr lang="en-US" sz="2600" b="1" kern="1200" dirty="0">
                    <a:solidFill>
                      <a:srgbClr val="33435C"/>
                    </a:solidFill>
                    <a:latin typeface="Cambria" panose="02040503050406030204" pitchFamily="18" charset="0"/>
                    <a:cs typeface="Arial" panose="020B0604020202020204" pitchFamily="34" charset="0"/>
                  </a:endParaRPr>
                </a:p>
              </p:txBody>
            </p:sp>
          </mc:Choice>
          <mc:Fallback>
            <p:sp>
              <p:nvSpPr>
                <p:cNvPr id="13" name="Oval 4">
                  <a:extLst>
                    <a:ext uri="{FF2B5EF4-FFF2-40B4-BE49-F238E27FC236}">
                      <a16:creationId xmlns:a16="http://schemas.microsoft.com/office/drawing/2014/main" id="{9BFC6EA3-00CB-BFBE-D80B-4A5EE9DF2F34}"/>
                    </a:ext>
                  </a:extLst>
                </p:cNvPr>
                <p:cNvSpPr txBox="1">
                  <a:spLocks noRot="1" noChangeAspect="1" noMove="1" noResize="1" noEditPoints="1" noAdjustHandles="1" noChangeArrowheads="1" noChangeShapeType="1" noTextEdit="1"/>
                </p:cNvSpPr>
                <p:nvPr/>
              </p:nvSpPr>
              <p:spPr>
                <a:xfrm>
                  <a:off x="2850758" y="837878"/>
                  <a:ext cx="3810844" cy="3810842"/>
                </a:xfrm>
                <a:prstGeom prst="rect">
                  <a:avLst/>
                </a:prstGeom>
                <a:blipFill>
                  <a:blip r:embed="rId5"/>
                  <a:stretch>
                    <a:fillRect l="-3659" t="-16933" r="-3354"/>
                  </a:stretch>
                </a:blipFill>
              </p:spPr>
              <p:txBody>
                <a:bodyPr/>
                <a:lstStyle/>
                <a:p>
                  <a:r>
                    <a:rPr lang="en-US">
                      <a:noFill/>
                    </a:rPr>
                    <a:t> </a:t>
                  </a:r>
                </a:p>
              </p:txBody>
            </p:sp>
          </mc:Fallback>
        </mc:AlternateContent>
      </p:grpSp>
      <p:cxnSp>
        <p:nvCxnSpPr>
          <p:cNvPr id="17" name="Straight Arrow Connector 16" descr="50 thuy">
            <a:extLst>
              <a:ext uri="{FF2B5EF4-FFF2-40B4-BE49-F238E27FC236}">
                <a16:creationId xmlns:a16="http://schemas.microsoft.com/office/drawing/2014/main" id="{48BD9023-8537-6249-93FF-64401A2196AA}"/>
              </a:ext>
            </a:extLst>
          </p:cNvPr>
          <p:cNvCxnSpPr/>
          <p:nvPr/>
        </p:nvCxnSpPr>
        <p:spPr>
          <a:xfrm flipH="1">
            <a:off x="7740336" y="1954731"/>
            <a:ext cx="436481" cy="0"/>
          </a:xfrm>
          <a:prstGeom prst="straightConnector1">
            <a:avLst/>
          </a:prstGeom>
          <a:ln w="38100">
            <a:solidFill>
              <a:srgbClr val="33435C"/>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8" name="Rectangle 17" descr="50 thuy">
                <a:extLst>
                  <a:ext uri="{FF2B5EF4-FFF2-40B4-BE49-F238E27FC236}">
                    <a16:creationId xmlns:a16="http://schemas.microsoft.com/office/drawing/2014/main" id="{07420CB8-0C4F-7E38-8A15-533C15DE5240}"/>
                  </a:ext>
                </a:extLst>
              </p:cNvPr>
              <p:cNvSpPr/>
              <p:nvPr/>
            </p:nvSpPr>
            <p:spPr>
              <a:xfrm>
                <a:off x="7704627" y="1973599"/>
                <a:ext cx="428322"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sz="2000" b="1" i="1" smtClean="0">
                              <a:solidFill>
                                <a:srgbClr val="33435C"/>
                              </a:solidFill>
                              <a:latin typeface="Cambria Math" panose="02040503050406030204" pitchFamily="18" charset="0"/>
                            </a:rPr>
                          </m:ctrlPr>
                        </m:accPr>
                        <m:e>
                          <m:r>
                            <a:rPr lang="en-US" sz="2000" b="1" i="1" smtClean="0">
                              <a:solidFill>
                                <a:srgbClr val="33435C"/>
                              </a:solidFill>
                              <a:latin typeface="Cambria Math" panose="02040503050406030204" pitchFamily="18" charset="0"/>
                            </a:rPr>
                            <m:t>𝒈</m:t>
                          </m:r>
                        </m:e>
                      </m:acc>
                    </m:oMath>
                  </m:oMathPara>
                </a14:m>
                <a:endParaRPr lang="en-US" sz="2000" b="1" dirty="0">
                  <a:solidFill>
                    <a:srgbClr val="33435C"/>
                  </a:solidFill>
                  <a:latin typeface="Cambria" panose="02040503050406030204" pitchFamily="18" charset="0"/>
                </a:endParaRPr>
              </a:p>
            </p:txBody>
          </p:sp>
        </mc:Choice>
        <mc:Fallback xmlns="">
          <p:sp>
            <p:nvSpPr>
              <p:cNvPr id="18" name="Rectangle 17" descr="50 thuy">
                <a:extLst>
                  <a:ext uri="{FF2B5EF4-FFF2-40B4-BE49-F238E27FC236}">
                    <a16:creationId xmlns:a16="http://schemas.microsoft.com/office/drawing/2014/main" id="{07420CB8-0C4F-7E38-8A15-533C15DE5240}"/>
                  </a:ext>
                </a:extLst>
              </p:cNvPr>
              <p:cNvSpPr>
                <a:spLocks noRot="1" noChangeAspect="1" noMove="1" noResize="1" noEditPoints="1" noAdjustHandles="1" noChangeArrowheads="1" noChangeShapeType="1" noTextEdit="1"/>
              </p:cNvSpPr>
              <p:nvPr/>
            </p:nvSpPr>
            <p:spPr>
              <a:xfrm>
                <a:off x="7704627" y="1973599"/>
                <a:ext cx="428322" cy="400110"/>
              </a:xfrm>
              <a:prstGeom prst="rect">
                <a:avLst/>
              </a:prstGeom>
              <a:blipFill>
                <a:blip r:embed="rId6"/>
                <a:stretch>
                  <a:fillRect b="-12308"/>
                </a:stretch>
              </a:blipFill>
            </p:spPr>
            <p:txBody>
              <a:bodyPr/>
              <a:lstStyle/>
              <a:p>
                <a:r>
                  <a:rPr lang="vi-VN">
                    <a:noFill/>
                  </a:rPr>
                  <a:t> </a:t>
                </a:r>
              </a:p>
            </p:txBody>
          </p:sp>
        </mc:Fallback>
      </mc:AlternateContent>
    </p:spTree>
    <p:extLst>
      <p:ext uri="{BB962C8B-B14F-4D97-AF65-F5344CB8AC3E}">
        <p14:creationId xmlns:p14="http://schemas.microsoft.com/office/powerpoint/2010/main" val="81887460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75B5FF5D-365A-2872-9DED-0829E45569A2}"/>
              </a:ext>
            </a:extLst>
          </p:cNvPr>
          <p:cNvSpPr>
            <a:spLocks noChangeArrowheads="1"/>
          </p:cNvSpPr>
          <p:nvPr/>
        </p:nvSpPr>
        <p:spPr bwMode="auto">
          <a:xfrm>
            <a:off x="4013200" y="2406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mc:AlternateContent xmlns:mc="http://schemas.openxmlformats.org/markup-compatibility/2006" xmlns:a14="http://schemas.microsoft.com/office/drawing/2010/main">
        <mc:Choice Requires="a14">
          <p:sp>
            <p:nvSpPr>
              <p:cNvPr id="3" name="Flowchart: Terminator 2" descr="50 thuy">
                <a:extLst>
                  <a:ext uri="{FF2B5EF4-FFF2-40B4-BE49-F238E27FC236}">
                    <a16:creationId xmlns:a16="http://schemas.microsoft.com/office/drawing/2014/main" id="{1B993F55-4E8D-DC81-0357-15764D5140A5}"/>
                  </a:ext>
                </a:extLst>
              </p:cNvPr>
              <p:cNvSpPr/>
              <p:nvPr/>
            </p:nvSpPr>
            <p:spPr>
              <a:xfrm>
                <a:off x="1009650" y="1074058"/>
                <a:ext cx="10172700" cy="2731982"/>
              </a:xfrm>
              <a:prstGeom prst="flowChartTerminator">
                <a:avLst/>
              </a:prstGeom>
              <a:solidFill>
                <a:srgbClr val="FFDF37"/>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800" b="1" i="1" dirty="0">
                    <a:solidFill>
                      <a:schemeClr val="bg1"/>
                    </a:solidFill>
                    <a:latin typeface="Cambria" panose="02040503050406030204" pitchFamily="18" charset="0"/>
                  </a:rPr>
                  <a:t>Cường </a:t>
                </a:r>
                <a:r>
                  <a:rPr lang="en-US" sz="2800" b="1" i="1" dirty="0" err="1">
                    <a:solidFill>
                      <a:schemeClr val="bg1"/>
                    </a:solidFill>
                    <a:latin typeface="Cambria" panose="02040503050406030204" pitchFamily="18" charset="0"/>
                  </a:rPr>
                  <a:t>độ</a:t>
                </a:r>
                <a:r>
                  <a:rPr lang="en-US" sz="2800" b="1" i="1" dirty="0">
                    <a:solidFill>
                      <a:schemeClr val="bg1"/>
                    </a:solidFill>
                    <a:latin typeface="Cambria" panose="02040503050406030204" pitchFamily="18" charset="0"/>
                  </a:rPr>
                  <a:t> </a:t>
                </a:r>
                <a:r>
                  <a:rPr lang="en-US" sz="2800" b="1" i="1" dirty="0" err="1">
                    <a:solidFill>
                      <a:schemeClr val="bg1"/>
                    </a:solidFill>
                    <a:latin typeface="Cambria" panose="02040503050406030204" pitchFamily="18" charset="0"/>
                  </a:rPr>
                  <a:t>trường</a:t>
                </a:r>
                <a:r>
                  <a:rPr lang="vi-VN" sz="2800" b="1" i="1" dirty="0">
                    <a:solidFill>
                      <a:schemeClr val="bg1"/>
                    </a:solidFill>
                    <a:latin typeface="Cambria" panose="02040503050406030204" pitchFamily="18" charset="0"/>
                  </a:rPr>
                  <a:t> </a:t>
                </a:r>
                <a:r>
                  <a:rPr lang="vi-VN" sz="2800" b="1" i="1">
                    <a:solidFill>
                      <a:schemeClr val="bg1"/>
                    </a:solidFill>
                    <a:latin typeface="Cambria" panose="02040503050406030204" pitchFamily="18" charset="0"/>
                  </a:rPr>
                  <a:t>hấp dẫn</a:t>
                </a:r>
                <a:r>
                  <a:rPr lang="en-US" sz="2800" b="1" i="1">
                    <a:solidFill>
                      <a:schemeClr val="bg1"/>
                    </a:solidFill>
                    <a:latin typeface="Cambria" panose="02040503050406030204" pitchFamily="18" charset="0"/>
                  </a:rPr>
                  <a:t>:</a:t>
                </a:r>
              </a:p>
              <a:p>
                <a:pPr lvl="0" algn="ctr"/>
                <a14:m>
                  <m:oMathPara xmlns:m="http://schemas.openxmlformats.org/officeDocument/2006/math">
                    <m:oMathParaPr>
                      <m:jc m:val="centerGroup"/>
                    </m:oMathParaPr>
                    <m:oMath xmlns:m="http://schemas.openxmlformats.org/officeDocument/2006/math">
                      <m:acc>
                        <m:accPr>
                          <m:chr m:val="⃗"/>
                          <m:ctrlPr>
                            <a:rPr lang="en-US" sz="2800" i="1">
                              <a:solidFill>
                                <a:srgbClr val="33435C"/>
                              </a:solidFill>
                              <a:latin typeface="Cambria Math" panose="02040503050406030204" pitchFamily="18" charset="0"/>
                            </a:rPr>
                          </m:ctrlPr>
                        </m:accPr>
                        <m:e>
                          <m:r>
                            <a:rPr lang="en-US" sz="2800" i="1">
                              <a:solidFill>
                                <a:srgbClr val="33435C"/>
                              </a:solidFill>
                              <a:latin typeface="Cambria Math" panose="02040503050406030204" pitchFamily="18" charset="0"/>
                            </a:rPr>
                            <m:t>𝑔</m:t>
                          </m:r>
                        </m:e>
                      </m:acc>
                      <m:r>
                        <a:rPr lang="en-US" sz="2800" i="1">
                          <a:solidFill>
                            <a:srgbClr val="33435C"/>
                          </a:solidFill>
                          <a:latin typeface="Cambria Math" panose="02040503050406030204" pitchFamily="18" charset="0"/>
                        </a:rPr>
                        <m:t>=</m:t>
                      </m:r>
                      <m:f>
                        <m:fPr>
                          <m:ctrlPr>
                            <a:rPr lang="en-US" sz="2800" i="1">
                              <a:solidFill>
                                <a:srgbClr val="33435C"/>
                              </a:solidFill>
                              <a:latin typeface="Cambria Math" panose="02040503050406030204" pitchFamily="18" charset="0"/>
                            </a:rPr>
                          </m:ctrlPr>
                        </m:fPr>
                        <m:num>
                          <m:sSub>
                            <m:sSubPr>
                              <m:ctrlPr>
                                <a:rPr lang="en-US" sz="2800" i="1">
                                  <a:solidFill>
                                    <a:srgbClr val="33435C"/>
                                  </a:solidFill>
                                  <a:latin typeface="Cambria Math" panose="02040503050406030204" pitchFamily="18" charset="0"/>
                                </a:rPr>
                              </m:ctrlPr>
                            </m:sSubPr>
                            <m:e>
                              <m:acc>
                                <m:accPr>
                                  <m:chr m:val="⃗"/>
                                  <m:ctrlPr>
                                    <a:rPr lang="en-US" sz="2800" i="1">
                                      <a:solidFill>
                                        <a:srgbClr val="33435C"/>
                                      </a:solidFill>
                                      <a:latin typeface="Cambria Math" panose="02040503050406030204" pitchFamily="18" charset="0"/>
                                    </a:rPr>
                                  </m:ctrlPr>
                                </m:accPr>
                                <m:e>
                                  <m:r>
                                    <a:rPr lang="en-US" sz="2800" i="1">
                                      <a:solidFill>
                                        <a:srgbClr val="33435C"/>
                                      </a:solidFill>
                                      <a:latin typeface="Cambria Math" panose="02040503050406030204" pitchFamily="18" charset="0"/>
                                    </a:rPr>
                                    <m:t>𝐹</m:t>
                                  </m:r>
                                </m:e>
                              </m:acc>
                            </m:e>
                            <m:sub>
                              <m:r>
                                <a:rPr lang="en-US" sz="2800" i="1">
                                  <a:solidFill>
                                    <a:srgbClr val="33435C"/>
                                  </a:solidFill>
                                  <a:latin typeface="Cambria Math" panose="02040503050406030204" pitchFamily="18" charset="0"/>
                                </a:rPr>
                                <m:t>h</m:t>
                              </m:r>
                              <m:r>
                                <a:rPr lang="en-US" sz="2800" i="1">
                                  <a:solidFill>
                                    <a:srgbClr val="33435C"/>
                                  </a:solidFill>
                                  <a:latin typeface="Cambria Math" panose="02040503050406030204" pitchFamily="18" charset="0"/>
                                </a:rPr>
                                <m:t>𝑑</m:t>
                              </m:r>
                            </m:sub>
                          </m:sSub>
                        </m:num>
                        <m:den>
                          <m:r>
                            <a:rPr lang="en-US" sz="2800" i="1">
                              <a:solidFill>
                                <a:srgbClr val="33435C"/>
                              </a:solidFill>
                              <a:latin typeface="Cambria Math" panose="02040503050406030204" pitchFamily="18" charset="0"/>
                            </a:rPr>
                            <m:t>𝑚</m:t>
                          </m:r>
                        </m:den>
                      </m:f>
                    </m:oMath>
                  </m:oMathPara>
                </a14:m>
                <a:endParaRPr lang="en-US" sz="2800" i="1" dirty="0">
                  <a:solidFill>
                    <a:srgbClr val="33435C"/>
                  </a:solidFill>
                  <a:latin typeface="Cambria" panose="02040503050406030204" pitchFamily="18" charset="0"/>
                </a:endParaRPr>
              </a:p>
              <a:p>
                <a:pPr lvl="0" algn="ctr"/>
                <a:r>
                  <a:rPr lang="vi-VN" sz="2800" i="1" dirty="0">
                    <a:solidFill>
                      <a:srgbClr val="33435C"/>
                    </a:solidFill>
                    <a:latin typeface="Cambria" panose="02040503050406030204" pitchFamily="18" charset="0"/>
                  </a:rPr>
                  <a:t>là đại lượng đặc trưng cho trường hấp dẫn về phương diện tác dụng lực</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lên</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các</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vật</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có</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khối</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lượng</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đặt</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trong</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trường</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hấp</a:t>
                </a:r>
                <a:r>
                  <a:rPr lang="en-US" sz="2800" i="1" dirty="0">
                    <a:solidFill>
                      <a:srgbClr val="33435C"/>
                    </a:solidFill>
                    <a:latin typeface="Cambria" panose="02040503050406030204" pitchFamily="18" charset="0"/>
                  </a:rPr>
                  <a:t> </a:t>
                </a:r>
                <a:r>
                  <a:rPr lang="en-US" sz="2800" i="1" dirty="0" err="1">
                    <a:solidFill>
                      <a:srgbClr val="33435C"/>
                    </a:solidFill>
                    <a:latin typeface="Cambria" panose="02040503050406030204" pitchFamily="18" charset="0"/>
                  </a:rPr>
                  <a:t>dẫn</a:t>
                </a:r>
                <a:r>
                  <a:rPr lang="en-US" sz="2800" i="1" dirty="0">
                    <a:solidFill>
                      <a:srgbClr val="33435C"/>
                    </a:solidFill>
                    <a:latin typeface="Cambria" panose="02040503050406030204" pitchFamily="18" charset="0"/>
                  </a:rPr>
                  <a:t>.</a:t>
                </a:r>
                <a:endParaRPr lang="en-US" sz="2800" b="1" dirty="0">
                  <a:solidFill>
                    <a:srgbClr val="33435C"/>
                  </a:solidFill>
                  <a:latin typeface="Cambria" panose="02040503050406030204" pitchFamily="18" charset="0"/>
                  <a:ea typeface="Cambria" panose="02040503050406030204" pitchFamily="18" charset="0"/>
                  <a:cs typeface="Arial" panose="020B0604020202020204" pitchFamily="34" charset="0"/>
                </a:endParaRPr>
              </a:p>
            </p:txBody>
          </p:sp>
        </mc:Choice>
        <mc:Fallback xmlns="">
          <p:sp>
            <p:nvSpPr>
              <p:cNvPr id="3" name="Flowchart: Terminator 2" descr="50 thuy">
                <a:extLst>
                  <a:ext uri="{FF2B5EF4-FFF2-40B4-BE49-F238E27FC236}">
                    <a16:creationId xmlns:a16="http://schemas.microsoft.com/office/drawing/2014/main" id="{1B993F55-4E8D-DC81-0357-15764D5140A5}"/>
                  </a:ext>
                </a:extLst>
              </p:cNvPr>
              <p:cNvSpPr>
                <a:spLocks noRot="1" noChangeAspect="1" noMove="1" noResize="1" noEditPoints="1" noAdjustHandles="1" noChangeArrowheads="1" noChangeShapeType="1" noTextEdit="1"/>
              </p:cNvSpPr>
              <p:nvPr/>
            </p:nvSpPr>
            <p:spPr>
              <a:xfrm>
                <a:off x="1009650" y="1074058"/>
                <a:ext cx="10172700" cy="2731982"/>
              </a:xfrm>
              <a:prstGeom prst="flowChartTerminator">
                <a:avLst/>
              </a:prstGeom>
              <a:blipFill>
                <a:blip r:embed="rId2"/>
                <a:stretch>
                  <a:fillRect t="-1556" b="-5556"/>
                </a:stretch>
              </a:blipFill>
              <a:ln>
                <a:prstDash val="dash"/>
              </a:ln>
            </p:spPr>
            <p:txBody>
              <a:bodyPr/>
              <a:lstStyle/>
              <a:p>
                <a:r>
                  <a:rPr lang="vi-VN">
                    <a:noFill/>
                  </a:rPr>
                  <a:t> </a:t>
                </a:r>
              </a:p>
            </p:txBody>
          </p:sp>
        </mc:Fallback>
      </mc:AlternateContent>
      <p:sp>
        <p:nvSpPr>
          <p:cNvPr id="14" name="Rectangle 13" descr="50 thuy">
            <a:extLst>
              <a:ext uri="{FF2B5EF4-FFF2-40B4-BE49-F238E27FC236}">
                <a16:creationId xmlns:a16="http://schemas.microsoft.com/office/drawing/2014/main" id="{99F908BF-9370-5029-80DA-0EB0303301B0}"/>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grpSp>
        <p:nvGrpSpPr>
          <p:cNvPr id="16" name="Group 15" descr="50 thuy">
            <a:extLst>
              <a:ext uri="{FF2B5EF4-FFF2-40B4-BE49-F238E27FC236}">
                <a16:creationId xmlns:a16="http://schemas.microsoft.com/office/drawing/2014/main" id="{2F30E550-C576-930D-98FD-6950EDFC5F26}"/>
              </a:ext>
            </a:extLst>
          </p:cNvPr>
          <p:cNvGrpSpPr/>
          <p:nvPr/>
        </p:nvGrpSpPr>
        <p:grpSpPr>
          <a:xfrm>
            <a:off x="2898577" y="4076730"/>
            <a:ext cx="5788091" cy="1801091"/>
            <a:chOff x="518330" y="1099763"/>
            <a:chExt cx="5788091" cy="1801091"/>
          </a:xfrm>
        </p:grpSpPr>
        <p:sp>
          <p:nvSpPr>
            <p:cNvPr id="17" name="Oval 16">
              <a:extLst>
                <a:ext uri="{FF2B5EF4-FFF2-40B4-BE49-F238E27FC236}">
                  <a16:creationId xmlns:a16="http://schemas.microsoft.com/office/drawing/2014/main" id="{82DD43C7-79A4-3230-BA89-EDBD2C3ED427}"/>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18" name="Straight Connector 17">
              <a:extLst>
                <a:ext uri="{FF2B5EF4-FFF2-40B4-BE49-F238E27FC236}">
                  <a16:creationId xmlns:a16="http://schemas.microsoft.com/office/drawing/2014/main" id="{6E0B12B3-16BD-3294-252C-525054566017}"/>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61FF76EF-EFDB-1613-59CA-F0E9C5BAA4A7}"/>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20" name="Straight Arrow Connector 19">
              <a:extLst>
                <a:ext uri="{FF2B5EF4-FFF2-40B4-BE49-F238E27FC236}">
                  <a16:creationId xmlns:a16="http://schemas.microsoft.com/office/drawing/2014/main" id="{1C858A51-142D-25B6-BE9E-EA80A29842AD}"/>
                </a:ext>
              </a:extLst>
            </p:cNvPr>
            <p:cNvCxnSpPr>
              <a:cxnSpLocks/>
              <a:stCxn id="19"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1" name="TextBox 20">
                  <a:extLst>
                    <a:ext uri="{FF2B5EF4-FFF2-40B4-BE49-F238E27FC236}">
                      <a16:creationId xmlns:a16="http://schemas.microsoft.com/office/drawing/2014/main" id="{79923458-ACB2-9451-0E9F-E5AC2868777C}"/>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21" name="TextBox 20">
                  <a:extLst>
                    <a:ext uri="{FF2B5EF4-FFF2-40B4-BE49-F238E27FC236}">
                      <a16:creationId xmlns:a16="http://schemas.microsoft.com/office/drawing/2014/main" id="{79923458-ACB2-9451-0E9F-E5AC2868777C}"/>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3"/>
                  <a:stretch>
                    <a:fillRect/>
                  </a:stretch>
                </a:blipFill>
              </p:spPr>
              <p:txBody>
                <a:bodyPr/>
                <a:lstStyle/>
                <a:p>
                  <a:r>
                    <a:rPr lang="en-US">
                      <a:noFill/>
                    </a:rPr>
                    <a:t> </a:t>
                  </a:r>
                </a:p>
              </p:txBody>
            </p:sp>
          </mc:Fallback>
        </mc:AlternateContent>
        <p:sp>
          <p:nvSpPr>
            <p:cNvPr id="22" name="TextBox 21">
              <a:extLst>
                <a:ext uri="{FF2B5EF4-FFF2-40B4-BE49-F238E27FC236}">
                  <a16:creationId xmlns:a16="http://schemas.microsoft.com/office/drawing/2014/main" id="{814BCFCC-E76F-0FF2-CA20-DFC75B405FAD}"/>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p:cxnSp>
        <p:nvCxnSpPr>
          <p:cNvPr id="23" name="Straight Arrow Connector 22" descr="50 thuy">
            <a:extLst>
              <a:ext uri="{FF2B5EF4-FFF2-40B4-BE49-F238E27FC236}">
                <a16:creationId xmlns:a16="http://schemas.microsoft.com/office/drawing/2014/main" id="{964824A1-09AD-2F76-2FD5-9F63B2E02DC0}"/>
              </a:ext>
            </a:extLst>
          </p:cNvPr>
          <p:cNvCxnSpPr/>
          <p:nvPr/>
        </p:nvCxnSpPr>
        <p:spPr>
          <a:xfrm flipH="1">
            <a:off x="7696793" y="4970005"/>
            <a:ext cx="436481" cy="0"/>
          </a:xfrm>
          <a:prstGeom prst="straightConnector1">
            <a:avLst/>
          </a:prstGeom>
          <a:ln w="38100">
            <a:solidFill>
              <a:srgbClr val="33435C"/>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4" name="Rectangle 23" descr="50 thuy">
                <a:extLst>
                  <a:ext uri="{FF2B5EF4-FFF2-40B4-BE49-F238E27FC236}">
                    <a16:creationId xmlns:a16="http://schemas.microsoft.com/office/drawing/2014/main" id="{9AE193AF-F0EA-24DF-A585-30DA197DCC2D}"/>
                  </a:ext>
                </a:extLst>
              </p:cNvPr>
              <p:cNvSpPr/>
              <p:nvPr/>
            </p:nvSpPr>
            <p:spPr>
              <a:xfrm>
                <a:off x="7661084" y="4988873"/>
                <a:ext cx="428322"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sz="2000" b="1" i="1" smtClean="0">
                              <a:solidFill>
                                <a:srgbClr val="33435C"/>
                              </a:solidFill>
                              <a:latin typeface="Cambria Math" panose="02040503050406030204" pitchFamily="18" charset="0"/>
                            </a:rPr>
                          </m:ctrlPr>
                        </m:accPr>
                        <m:e>
                          <m:r>
                            <a:rPr lang="en-US" sz="2000" b="1" i="1" smtClean="0">
                              <a:solidFill>
                                <a:srgbClr val="33435C"/>
                              </a:solidFill>
                              <a:latin typeface="Cambria Math" panose="02040503050406030204" pitchFamily="18" charset="0"/>
                            </a:rPr>
                            <m:t>𝒈</m:t>
                          </m:r>
                        </m:e>
                      </m:acc>
                    </m:oMath>
                  </m:oMathPara>
                </a14:m>
                <a:endParaRPr lang="en-US" sz="2000" b="1" dirty="0">
                  <a:solidFill>
                    <a:srgbClr val="33435C"/>
                  </a:solidFill>
                  <a:latin typeface="Cambria" panose="02040503050406030204" pitchFamily="18" charset="0"/>
                </a:endParaRPr>
              </a:p>
            </p:txBody>
          </p:sp>
        </mc:Choice>
        <mc:Fallback xmlns="">
          <p:sp>
            <p:nvSpPr>
              <p:cNvPr id="24" name="Rectangle 23" descr="50 thuy">
                <a:extLst>
                  <a:ext uri="{FF2B5EF4-FFF2-40B4-BE49-F238E27FC236}">
                    <a16:creationId xmlns:a16="http://schemas.microsoft.com/office/drawing/2014/main" id="{9AE193AF-F0EA-24DF-A585-30DA197DCC2D}"/>
                  </a:ext>
                </a:extLst>
              </p:cNvPr>
              <p:cNvSpPr>
                <a:spLocks noRot="1" noChangeAspect="1" noMove="1" noResize="1" noEditPoints="1" noAdjustHandles="1" noChangeArrowheads="1" noChangeShapeType="1" noTextEdit="1"/>
              </p:cNvSpPr>
              <p:nvPr/>
            </p:nvSpPr>
            <p:spPr>
              <a:xfrm>
                <a:off x="7661084" y="4988873"/>
                <a:ext cx="428322" cy="400110"/>
              </a:xfrm>
              <a:prstGeom prst="rect">
                <a:avLst/>
              </a:prstGeom>
              <a:blipFill>
                <a:blip r:embed="rId4"/>
                <a:stretch>
                  <a:fillRect b="-10606"/>
                </a:stretch>
              </a:blipFill>
            </p:spPr>
            <p:txBody>
              <a:bodyPr/>
              <a:lstStyle/>
              <a:p>
                <a:r>
                  <a:rPr lang="vi-VN">
                    <a:noFill/>
                  </a:rPr>
                  <a:t> </a:t>
                </a:r>
              </a:p>
            </p:txBody>
          </p:sp>
        </mc:Fallback>
      </mc:AlternateContent>
    </p:spTree>
    <p:extLst>
      <p:ext uri="{BB962C8B-B14F-4D97-AF65-F5344CB8AC3E}">
        <p14:creationId xmlns:p14="http://schemas.microsoft.com/office/powerpoint/2010/main" val="264946979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50 thuy">
            <a:extLst>
              <a:ext uri="{FF2B5EF4-FFF2-40B4-BE49-F238E27FC236}">
                <a16:creationId xmlns:a16="http://schemas.microsoft.com/office/drawing/2014/main" id="{76CC2FF9-D909-FBAE-C79F-EFA78FFD95B2}"/>
              </a:ext>
            </a:extLst>
          </p:cNvPr>
          <p:cNvSpPr/>
          <p:nvPr/>
        </p:nvSpPr>
        <p:spPr>
          <a:xfrm>
            <a:off x="393895" y="199627"/>
            <a:ext cx="10283484" cy="586699"/>
          </a:xfrm>
          <a:prstGeom prst="rect">
            <a:avLst/>
          </a:prstGeom>
          <a:solidFill>
            <a:srgbClr val="DF5A49"/>
          </a:solidFill>
          <a:ln>
            <a:noFill/>
            <a:prstDash val="lgDashDotDot"/>
          </a:ln>
        </p:spPr>
        <p:txBody>
          <a:bodyPr wrap="square">
            <a:spAutoFit/>
          </a:bodyPr>
          <a:lstStyle/>
          <a:p>
            <a:pPr algn="just">
              <a:lnSpc>
                <a:spcPct val="115000"/>
              </a:lnSpc>
            </a:pPr>
            <a:r>
              <a:rPr lang="en-US" sz="3000" b="1">
                <a:solidFill>
                  <a:schemeClr val="bg1"/>
                </a:solidFill>
                <a:latin typeface="Cambria" panose="02040503050406030204" pitchFamily="18" charset="0"/>
                <a:ea typeface="Cambria" panose="02040503050406030204" pitchFamily="18" charset="0"/>
                <a:cs typeface="Arial" panose="020B0604020202020204" pitchFamily="34" charset="0"/>
              </a:rPr>
              <a:t>II. CƯỜNG ĐỘ TRƯỜNG </a:t>
            </a: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p:sp>
        <p:nvSpPr>
          <p:cNvPr id="6" name="Rectangle 5" descr="50 thuy">
            <a:extLst>
              <a:ext uri="{FF2B5EF4-FFF2-40B4-BE49-F238E27FC236}">
                <a16:creationId xmlns:a16="http://schemas.microsoft.com/office/drawing/2014/main" id="{84C1E50F-9B86-878F-D8F2-7AE2292AA26F}"/>
              </a:ext>
            </a:extLst>
          </p:cNvPr>
          <p:cNvSpPr/>
          <p:nvPr/>
        </p:nvSpPr>
        <p:spPr>
          <a:xfrm>
            <a:off x="684181" y="924473"/>
            <a:ext cx="9993198"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1. Biểu thức cường độ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7" name="Picture 6" descr="50 thuy">
            <a:extLst>
              <a:ext uri="{FF2B5EF4-FFF2-40B4-BE49-F238E27FC236}">
                <a16:creationId xmlns:a16="http://schemas.microsoft.com/office/drawing/2014/main" id="{F97785A5-57FD-9430-4B07-7CAEFD6BFD89}"/>
              </a:ext>
            </a:extLst>
          </p:cNvPr>
          <p:cNvPicPr>
            <a:picLocks noChangeAspect="1"/>
          </p:cNvPicPr>
          <p:nvPr/>
        </p:nvPicPr>
        <p:blipFill>
          <a:blip r:embed="rId2"/>
          <a:stretch>
            <a:fillRect/>
          </a:stretch>
        </p:blipFill>
        <p:spPr>
          <a:xfrm>
            <a:off x="9401561" y="4927250"/>
            <a:ext cx="2602578" cy="1626611"/>
          </a:xfrm>
          <a:prstGeom prst="rect">
            <a:avLst/>
          </a:prstGeom>
        </p:spPr>
      </p:pic>
      <p:sp>
        <p:nvSpPr>
          <p:cNvPr id="8" name="Line Callout 3 (Border and Accent Bar) 5" descr="50 thuy">
            <a:extLst>
              <a:ext uri="{FF2B5EF4-FFF2-40B4-BE49-F238E27FC236}">
                <a16:creationId xmlns:a16="http://schemas.microsoft.com/office/drawing/2014/main" id="{962714F9-088C-A878-D98E-AC0B03BD19BA}"/>
              </a:ext>
            </a:extLst>
          </p:cNvPr>
          <p:cNvSpPr/>
          <p:nvPr/>
        </p:nvSpPr>
        <p:spPr>
          <a:xfrm>
            <a:off x="8623495" y="3559104"/>
            <a:ext cx="3210928" cy="1154022"/>
          </a:xfrm>
          <a:prstGeom prst="accentBorderCallout3">
            <a:avLst>
              <a:gd name="adj1" fmla="val 18750"/>
              <a:gd name="adj2" fmla="val -8333"/>
              <a:gd name="adj3" fmla="val 18750"/>
              <a:gd name="adj4" fmla="val -16667"/>
              <a:gd name="adj5" fmla="val 100000"/>
              <a:gd name="adj6" fmla="val -16667"/>
              <a:gd name="adj7" fmla="val 140224"/>
              <a:gd name="adj8" fmla="val 45334"/>
            </a:avLst>
          </a:prstGeom>
          <a:solidFill>
            <a:srgbClr val="318BA3"/>
          </a:solidFill>
          <a:ln>
            <a:solidFill>
              <a:srgbClr val="3343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chemeClr val="bg1"/>
                </a:solidFill>
                <a:latin typeface="Cambria" panose="02040503050406030204" pitchFamily="18" charset="0"/>
                <a:cs typeface="Arial" panose="020B0604020202020204" pitchFamily="34" charset="0"/>
              </a:rPr>
              <a:t>Hoàn</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thành</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yêu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cầu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Phiếu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học</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tập</a:t>
            </a:r>
            <a:r>
              <a:rPr lang="en-US" sz="2800" dirty="0">
                <a:solidFill>
                  <a:schemeClr val="bg1"/>
                </a:solidFill>
                <a:latin typeface="Cambria" panose="02040503050406030204" pitchFamily="18" charset="0"/>
                <a:cs typeface="Arial" panose="020B0604020202020204" pitchFamily="34" charset="0"/>
              </a:rPr>
              <a:t> </a:t>
            </a:r>
            <a:r>
              <a:rPr lang="en-US" sz="2800" err="1">
                <a:solidFill>
                  <a:schemeClr val="bg1"/>
                </a:solidFill>
                <a:latin typeface="Cambria" panose="02040503050406030204" pitchFamily="18" charset="0"/>
                <a:cs typeface="Arial" panose="020B0604020202020204" pitchFamily="34" charset="0"/>
              </a:rPr>
              <a:t>số</a:t>
            </a:r>
            <a:r>
              <a:rPr lang="en-US" sz="2800">
                <a:solidFill>
                  <a:schemeClr val="bg1"/>
                </a:solidFill>
                <a:latin typeface="Cambria" panose="02040503050406030204" pitchFamily="18" charset="0"/>
                <a:cs typeface="Arial" panose="020B0604020202020204" pitchFamily="34" charset="0"/>
              </a:rPr>
              <a:t> 2</a:t>
            </a:r>
            <a:endParaRPr lang="en-US" sz="2800" dirty="0">
              <a:solidFill>
                <a:schemeClr val="bg1"/>
              </a:solidFill>
              <a:latin typeface="Cambria" panose="02040503050406030204" pitchFamily="18" charset="0"/>
              <a:cs typeface="Arial" panose="020B0604020202020204" pitchFamily="34" charset="0"/>
            </a:endParaRPr>
          </a:p>
        </p:txBody>
      </p:sp>
      <p:sp>
        <p:nvSpPr>
          <p:cNvPr id="11" name="TextBox 10" descr="50 thuy">
            <a:extLst>
              <a:ext uri="{FF2B5EF4-FFF2-40B4-BE49-F238E27FC236}">
                <a16:creationId xmlns:a16="http://schemas.microsoft.com/office/drawing/2014/main" id="{5EC9C197-E0D1-D284-B4FC-C48A446092A8}"/>
              </a:ext>
            </a:extLst>
          </p:cNvPr>
          <p:cNvSpPr txBox="1"/>
          <p:nvPr/>
        </p:nvSpPr>
        <p:spPr>
          <a:xfrm>
            <a:off x="393895" y="1694004"/>
            <a:ext cx="7566764" cy="4882042"/>
          </a:xfrm>
          <a:prstGeom prst="rect">
            <a:avLst/>
          </a:prstGeom>
          <a:solidFill>
            <a:schemeClr val="bg1"/>
          </a:solidFill>
          <a:ln w="38100">
            <a:solidFill>
              <a:srgbClr val="FFDF37"/>
            </a:solidFill>
          </a:ln>
        </p:spPr>
        <p:txBody>
          <a:bodyPr wrap="square">
            <a:spAutoFit/>
          </a:bodyPr>
          <a:lstStyle/>
          <a:p>
            <a:pPr marL="0" marR="0" algn="just">
              <a:lnSpc>
                <a:spcPct val="115000"/>
              </a:lnSpc>
              <a:spcBef>
                <a:spcPts val="1200"/>
              </a:spcBef>
              <a:spcAft>
                <a:spcPts val="0"/>
              </a:spcAft>
            </a:pPr>
            <a:r>
              <a:rPr lang="en-US" sz="24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1. </a:t>
            </a:r>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Từ khái niệm cường độ trường hấp dẫn hãy rút ra biểu thức tính cường độ trường hấp dẫn tại một điểm bên ngoài quả cầu đối với các vật có dạng hình cầu đồng chất và nêu đơn vị của cường độ trường hấp dẫn.</a:t>
            </a:r>
          </a:p>
          <a:p>
            <a:pPr marL="0" marR="0" algn="just">
              <a:lnSpc>
                <a:spcPct val="115000"/>
              </a:lnSpc>
              <a:spcBef>
                <a:spcPts val="1200"/>
              </a:spcBef>
              <a:spcAft>
                <a:spcPts val="0"/>
              </a:spcAft>
            </a:pPr>
            <a:r>
              <a:rPr lang="vi-VN" sz="2400" b="1">
                <a:solidFill>
                  <a:srgbClr val="000000"/>
                </a:solidFill>
                <a:latin typeface="Cambria" panose="02040503050406030204" pitchFamily="18" charset="0"/>
                <a:ea typeface="Cambria" panose="02040503050406030204" pitchFamily="18" charset="0"/>
                <a:cs typeface="Times New Roman" panose="02020603050405020304" pitchFamily="18" charset="0"/>
              </a:rPr>
              <a:t>Câu 2. </a:t>
            </a:r>
            <a:r>
              <a:rPr lang="vi-VN" sz="2400">
                <a:solidFill>
                  <a:srgbClr val="000000"/>
                </a:solidFill>
                <a:latin typeface="Cambria" panose="02040503050406030204" pitchFamily="18" charset="0"/>
                <a:ea typeface="Cambria" panose="02040503050406030204" pitchFamily="18" charset="0"/>
                <a:cs typeface="Times New Roman" panose="02020603050405020304" pitchFamily="18" charset="0"/>
              </a:rPr>
              <a:t>Tính tỉ số giữa cường độ trường hấp dẫn do Trái Đất gây ra tại một điểm ở tâm Mặt Trăng và cường độ trường hấp dẫn của Mặt Trăng gây ra tại một điểm ở tâm Trái Đất. Biết bán kính Trái Đất bằng 3,67 lần bán kính Mặt Trăng. Giải thích tại sao lực hấp dẫn giữa Trái Đất và Mặt Trăng bằng lực hấp dẫn giữa Mặt Trăng và Trái Đất nhưng tỉ số trên lại khác 1.</a:t>
            </a:r>
            <a:endParaRPr lang="en-US" sz="2400">
              <a:solidFill>
                <a:srgbClr val="000000"/>
              </a:solidFill>
              <a:latin typeface="Cambria" panose="02040503050406030204" pitchFamily="18" charset="0"/>
              <a:ea typeface="Cambria" panose="02040503050406030204" pitchFamily="18" charset="0"/>
              <a:cs typeface="Times New Roman" panose="02020603050405020304" pitchFamily="18" charset="0"/>
            </a:endParaRPr>
          </a:p>
        </p:txBody>
      </p:sp>
      <p:pic>
        <p:nvPicPr>
          <p:cNvPr id="12" name="Picture 11" descr="50 thuy">
            <a:extLst>
              <a:ext uri="{FF2B5EF4-FFF2-40B4-BE49-F238E27FC236}">
                <a16:creationId xmlns:a16="http://schemas.microsoft.com/office/drawing/2014/main" id="{11946F0A-C40F-E51C-28D3-B2AE20F1A363}"/>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Effect>
                      <a14:brightnessContrast bright="20000" contrast="-40000"/>
                    </a14:imgEffect>
                  </a14:imgLayer>
                </a14:imgProps>
              </a:ext>
              <a:ext uri="{28A0092B-C50C-407E-A947-70E740481C1C}">
                <a14:useLocalDpi xmlns:a14="http://schemas.microsoft.com/office/drawing/2010/main" val="0"/>
              </a:ext>
            </a:extLst>
          </a:blip>
          <a:srcRect l="1219" t="7265" r="8591" b="10987"/>
          <a:stretch/>
        </p:blipFill>
        <p:spPr bwMode="auto">
          <a:xfrm>
            <a:off x="8509331" y="1537948"/>
            <a:ext cx="3325091" cy="2021156"/>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518515735"/>
      </p:ext>
    </p:extLst>
  </p:cSld>
  <p:clrMapOvr>
    <a:masterClrMapping/>
  </p:clrMapOvr>
  <p:transition spd="slow">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9" name="Diagram 8" descr="50 thuy">
                <a:extLst>
                  <a:ext uri="{FF2B5EF4-FFF2-40B4-BE49-F238E27FC236}">
                    <a16:creationId xmlns:a16="http://schemas.microsoft.com/office/drawing/2014/main" id="{70D76BE3-6AA6-3F44-16BF-7A9814B0A002}"/>
                  </a:ext>
                </a:extLst>
              </p:cNvPr>
              <p:cNvGraphicFramePr/>
              <p:nvPr>
                <p:extLst>
                  <p:ext uri="{D42A27DB-BD31-4B8C-83A1-F6EECF244321}">
                    <p14:modId xmlns:p14="http://schemas.microsoft.com/office/powerpoint/2010/main" val="2114205367"/>
                  </p:ext>
                </p:extLst>
              </p:nvPr>
            </p:nvGraphicFramePr>
            <p:xfrm>
              <a:off x="3022539" y="1260560"/>
              <a:ext cx="9512361" cy="54866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mc:Choice>
        <mc:Fallback xmlns="">
          <p:graphicFrame>
            <p:nvGraphicFramePr>
              <p:cNvPr id="9" name="Diagram 8" descr="50 thuy">
                <a:extLst>
                  <a:ext uri="{FF2B5EF4-FFF2-40B4-BE49-F238E27FC236}">
                    <a16:creationId xmlns:a16="http://schemas.microsoft.com/office/drawing/2014/main" id="{70D76BE3-6AA6-3F44-16BF-7A9814B0A002}"/>
                  </a:ext>
                </a:extLst>
              </p:cNvPr>
              <p:cNvGraphicFramePr/>
              <p:nvPr>
                <p:extLst>
                  <p:ext uri="{D42A27DB-BD31-4B8C-83A1-F6EECF244321}">
                    <p14:modId xmlns:p14="http://schemas.microsoft.com/office/powerpoint/2010/main" val="2114205367"/>
                  </p:ext>
                </p:extLst>
              </p:nvPr>
            </p:nvGraphicFramePr>
            <p:xfrm>
              <a:off x="3022539" y="1260560"/>
              <a:ext cx="9512361" cy="548660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mc:Fallback>
      </mc:AlternateContent>
      <p:grpSp>
        <p:nvGrpSpPr>
          <p:cNvPr id="10" name="Group 9" descr="50 thuy">
            <a:extLst>
              <a:ext uri="{FF2B5EF4-FFF2-40B4-BE49-F238E27FC236}">
                <a16:creationId xmlns:a16="http://schemas.microsoft.com/office/drawing/2014/main" id="{73D8CE2C-84F6-2299-8AF3-F71FC5D18080}"/>
              </a:ext>
            </a:extLst>
          </p:cNvPr>
          <p:cNvGrpSpPr/>
          <p:nvPr/>
        </p:nvGrpSpPr>
        <p:grpSpPr>
          <a:xfrm>
            <a:off x="6494550" y="4178826"/>
            <a:ext cx="2568337" cy="2568337"/>
            <a:chOff x="3432698" y="11"/>
            <a:chExt cx="2568337" cy="2568337"/>
          </a:xfrm>
        </p:grpSpPr>
        <p:sp>
          <p:nvSpPr>
            <p:cNvPr id="11" name="Oval 10">
              <a:extLst>
                <a:ext uri="{FF2B5EF4-FFF2-40B4-BE49-F238E27FC236}">
                  <a16:creationId xmlns:a16="http://schemas.microsoft.com/office/drawing/2014/main" id="{676379E3-D2C6-3D27-FFAC-AF08D6ECB690}"/>
                </a:ext>
              </a:extLst>
            </p:cNvPr>
            <p:cNvSpPr/>
            <p:nvPr/>
          </p:nvSpPr>
          <p:spPr>
            <a:xfrm>
              <a:off x="3432698" y="11"/>
              <a:ext cx="2568337" cy="2568337"/>
            </a:xfrm>
            <a:prstGeom prst="ellipse">
              <a:avLst/>
            </a:prstGeom>
            <a:solidFill>
              <a:schemeClr val="bg1"/>
            </a:solidFill>
            <a:ln w="38100">
              <a:solidFill>
                <a:srgbClr val="DF5A49"/>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latin typeface="Cambria" panose="02040503050406030204" pitchFamily="18" charset="0"/>
              </a:endParaRPr>
            </a:p>
          </p:txBody>
        </p:sp>
        <mc:AlternateContent xmlns:mc="http://schemas.openxmlformats.org/markup-compatibility/2006" xmlns:a14="http://schemas.microsoft.com/office/drawing/2010/main">
          <mc:Choice Requires="a14">
            <p:sp>
              <p:nvSpPr>
                <p:cNvPr id="12" name="Oval 4">
                  <a:extLst>
                    <a:ext uri="{FF2B5EF4-FFF2-40B4-BE49-F238E27FC236}">
                      <a16:creationId xmlns:a16="http://schemas.microsoft.com/office/drawing/2014/main" id="{C96F905A-3609-5663-D487-0137701FA6EE}"/>
                    </a:ext>
                  </a:extLst>
                </p:cNvPr>
                <p:cNvSpPr txBox="1"/>
                <p:nvPr/>
              </p:nvSpPr>
              <p:spPr>
                <a:xfrm>
                  <a:off x="3808822" y="376135"/>
                  <a:ext cx="1816089" cy="1816089"/>
                </a:xfrm>
                <a:prstGeom prst="rect">
                  <a:avLst/>
                </a:prstGeom>
                <a:ln>
                  <a:noFill/>
                </a:ln>
              </p:spPr>
              <p:style>
                <a:lnRef idx="0">
                  <a:scrgbClr r="0" g="0" b="0"/>
                </a:lnRef>
                <a:fillRef idx="0">
                  <a:scrgbClr r="0" g="0" b="0"/>
                </a:fillRef>
                <a:effectRef idx="0">
                  <a:scrgbClr r="0" g="0" b="0"/>
                </a:effectRef>
                <a:fontRef idx="minor">
                  <a:schemeClr val="lt1"/>
                </a:fontRef>
              </p:style>
              <p:txBody>
                <a:bodyPr spcFirstLastPara="0" vert="horz" wrap="square" lIns="16510" tIns="16510" rIns="16510" bIns="16510" numCol="1" spcCol="1270" anchor="ctr" anchorCtr="0">
                  <a:noAutofit/>
                </a:bodyPr>
                <a:lstStyle/>
                <a:p>
                  <a:pPr algn="ctr" defTabSz="1155700">
                    <a:lnSpc>
                      <a:spcPct val="90000"/>
                    </a:lnSpc>
                    <a:spcBef>
                      <a:spcPct val="0"/>
                    </a:spcBef>
                    <a:spcAft>
                      <a:spcPct val="35000"/>
                    </a:spcAft>
                  </a:pPr>
                  <a14:m>
                    <m:oMathPara xmlns:m="http://schemas.openxmlformats.org/officeDocument/2006/math">
                      <m:oMathParaPr>
                        <m:jc m:val="center"/>
                      </m:oMathParaPr>
                      <m:oMath xmlns:m="http://schemas.openxmlformats.org/officeDocument/2006/math">
                        <m:r>
                          <m:rPr>
                            <m:nor/>
                          </m:rPr>
                          <a:rPr lang="en-US" sz="2600" b="1" dirty="0" smtClean="0">
                            <a:solidFill>
                              <a:srgbClr val="DF5A49"/>
                            </a:solidFill>
                            <a:latin typeface="Cambria" panose="02040503050406030204" pitchFamily="18" charset="0"/>
                            <a:cs typeface="Arial" panose="020B0604020202020204" pitchFamily="34" charset="0"/>
                          </a:rPr>
                          <m:t>C</m:t>
                        </m:r>
                        <m:r>
                          <m:rPr>
                            <m:nor/>
                          </m:rPr>
                          <a:rPr lang="en-US" sz="2600" b="1" dirty="0" smtClean="0">
                            <a:solidFill>
                              <a:srgbClr val="DF5A49"/>
                            </a:solidFill>
                            <a:latin typeface="Cambria" panose="02040503050406030204" pitchFamily="18" charset="0"/>
                            <a:cs typeface="Arial" panose="020B0604020202020204" pitchFamily="34" charset="0"/>
                          </a:rPr>
                          <m:t>ườ</m:t>
                        </m:r>
                        <m:r>
                          <m:rPr>
                            <m:nor/>
                          </m:rPr>
                          <a:rPr lang="en-US" sz="2600" b="1" dirty="0" smtClean="0">
                            <a:solidFill>
                              <a:srgbClr val="DF5A49"/>
                            </a:solidFill>
                            <a:latin typeface="Cambria" panose="02040503050406030204" pitchFamily="18" charset="0"/>
                            <a:cs typeface="Arial" panose="020B0604020202020204" pitchFamily="34" charset="0"/>
                          </a:rPr>
                          <m:t>ng</m:t>
                        </m:r>
                        <m:r>
                          <m:rPr>
                            <m:nor/>
                          </m:rPr>
                          <a:rPr lang="en-US" sz="2600" b="1" dirty="0" smtClean="0">
                            <a:solidFill>
                              <a:srgbClr val="DF5A49"/>
                            </a:solidFill>
                            <a:latin typeface="Cambria" panose="02040503050406030204" pitchFamily="18" charset="0"/>
                            <a:cs typeface="Arial" panose="020B0604020202020204" pitchFamily="34" charset="0"/>
                          </a:rPr>
                          <m:t> độ </m:t>
                        </m:r>
                        <m:r>
                          <m:rPr>
                            <m:nor/>
                          </m:rPr>
                          <a:rPr lang="en-US" sz="2600" b="1" dirty="0" smtClean="0">
                            <a:solidFill>
                              <a:srgbClr val="DF5A49"/>
                            </a:solidFill>
                            <a:latin typeface="Cambria" panose="02040503050406030204" pitchFamily="18" charset="0"/>
                            <a:cs typeface="Arial" panose="020B0604020202020204" pitchFamily="34" charset="0"/>
                          </a:rPr>
                          <m:t>tr</m:t>
                        </m:r>
                        <m:r>
                          <m:rPr>
                            <m:nor/>
                          </m:rPr>
                          <a:rPr lang="en-US" sz="2600" b="1" dirty="0" smtClean="0">
                            <a:solidFill>
                              <a:srgbClr val="DF5A49"/>
                            </a:solidFill>
                            <a:latin typeface="Cambria" panose="02040503050406030204" pitchFamily="18" charset="0"/>
                            <a:cs typeface="Arial" panose="020B0604020202020204" pitchFamily="34" charset="0"/>
                          </a:rPr>
                          <m:t>ườ</m:t>
                        </m:r>
                        <m:r>
                          <m:rPr>
                            <m:nor/>
                          </m:rPr>
                          <a:rPr lang="en-US" sz="2600" b="1" dirty="0" smtClean="0">
                            <a:solidFill>
                              <a:srgbClr val="DF5A49"/>
                            </a:solidFill>
                            <a:latin typeface="Cambria" panose="02040503050406030204" pitchFamily="18" charset="0"/>
                            <a:cs typeface="Arial" panose="020B0604020202020204" pitchFamily="34" charset="0"/>
                          </a:rPr>
                          <m:t>ng</m:t>
                        </m:r>
                        <m:r>
                          <m:rPr>
                            <m:nor/>
                          </m:rPr>
                          <a:rPr lang="en-US" sz="2600" b="1" dirty="0" smtClean="0">
                            <a:solidFill>
                              <a:srgbClr val="DF5A49"/>
                            </a:solidFill>
                            <a:latin typeface="Cambria" panose="02040503050406030204" pitchFamily="18" charset="0"/>
                            <a:cs typeface="Arial" panose="020B0604020202020204" pitchFamily="34" charset="0"/>
                          </a:rPr>
                          <m:t> </m:t>
                        </m:r>
                        <m:r>
                          <m:rPr>
                            <m:nor/>
                          </m:rPr>
                          <a:rPr lang="en-US" sz="2600" b="1" dirty="0" smtClean="0">
                            <a:solidFill>
                              <a:srgbClr val="DF5A49"/>
                            </a:solidFill>
                            <a:latin typeface="Cambria" panose="02040503050406030204" pitchFamily="18" charset="0"/>
                            <a:cs typeface="Arial" panose="020B0604020202020204" pitchFamily="34" charset="0"/>
                          </a:rPr>
                          <m:t>h</m:t>
                        </m:r>
                        <m:r>
                          <m:rPr>
                            <m:nor/>
                          </m:rPr>
                          <a:rPr lang="en-US" sz="2600" b="1" dirty="0" smtClean="0">
                            <a:solidFill>
                              <a:srgbClr val="DF5A49"/>
                            </a:solidFill>
                            <a:latin typeface="Cambria" panose="02040503050406030204" pitchFamily="18" charset="0"/>
                            <a:cs typeface="Arial" panose="020B0604020202020204" pitchFamily="34" charset="0"/>
                          </a:rPr>
                          <m:t>ấ</m:t>
                        </m:r>
                        <m:r>
                          <m:rPr>
                            <m:nor/>
                          </m:rPr>
                          <a:rPr lang="en-US" sz="2600" b="1" dirty="0" smtClean="0">
                            <a:solidFill>
                              <a:srgbClr val="DF5A49"/>
                            </a:solidFill>
                            <a:latin typeface="Cambria" panose="02040503050406030204" pitchFamily="18" charset="0"/>
                            <a:cs typeface="Arial" panose="020B0604020202020204" pitchFamily="34" charset="0"/>
                          </a:rPr>
                          <m:t>p</m:t>
                        </m:r>
                        <m:r>
                          <m:rPr>
                            <m:nor/>
                          </m:rPr>
                          <a:rPr lang="en-US" sz="2600" b="1" dirty="0" smtClean="0">
                            <a:solidFill>
                              <a:srgbClr val="DF5A49"/>
                            </a:solidFill>
                            <a:latin typeface="Cambria" panose="02040503050406030204" pitchFamily="18" charset="0"/>
                            <a:cs typeface="Arial" panose="020B0604020202020204" pitchFamily="34" charset="0"/>
                          </a:rPr>
                          <m:t> </m:t>
                        </m:r>
                        <m:r>
                          <m:rPr>
                            <m:nor/>
                          </m:rPr>
                          <a:rPr lang="en-US" sz="2600" b="1" dirty="0" smtClean="0">
                            <a:solidFill>
                              <a:srgbClr val="DF5A49"/>
                            </a:solidFill>
                            <a:latin typeface="Cambria" panose="02040503050406030204" pitchFamily="18" charset="0"/>
                            <a:cs typeface="Arial" panose="020B0604020202020204" pitchFamily="34" charset="0"/>
                          </a:rPr>
                          <m:t>d</m:t>
                        </m:r>
                        <m:r>
                          <m:rPr>
                            <m:nor/>
                          </m:rPr>
                          <a:rPr lang="en-US" sz="2600" b="1" dirty="0" smtClean="0">
                            <a:solidFill>
                              <a:srgbClr val="DF5A49"/>
                            </a:solidFill>
                            <a:latin typeface="Cambria" panose="02040503050406030204" pitchFamily="18" charset="0"/>
                            <a:cs typeface="Arial" panose="020B0604020202020204" pitchFamily="34" charset="0"/>
                          </a:rPr>
                          <m:t>ẫ</m:t>
                        </m:r>
                        <m:r>
                          <m:rPr>
                            <m:nor/>
                          </m:rPr>
                          <a:rPr lang="en-US" sz="2600" b="1" dirty="0" smtClean="0">
                            <a:solidFill>
                              <a:srgbClr val="DF5A49"/>
                            </a:solidFill>
                            <a:latin typeface="Cambria" panose="02040503050406030204" pitchFamily="18" charset="0"/>
                            <a:cs typeface="Arial" panose="020B0604020202020204" pitchFamily="34" charset="0"/>
                          </a:rPr>
                          <m:t>n</m:t>
                        </m:r>
                      </m:oMath>
                    </m:oMathPara>
                  </a14:m>
                  <a:endParaRPr lang="en-US" sz="2600" b="1" dirty="0">
                    <a:solidFill>
                      <a:srgbClr val="DF5A49"/>
                    </a:solidFill>
                    <a:latin typeface="Cambria" panose="02040503050406030204" pitchFamily="18" charset="0"/>
                    <a:cs typeface="Arial" panose="020B0604020202020204" pitchFamily="34" charset="0"/>
                  </a:endParaRPr>
                </a:p>
                <a:p>
                  <a:pPr lvl="0" algn="ctr" defTabSz="1155700">
                    <a:lnSpc>
                      <a:spcPct val="90000"/>
                    </a:lnSpc>
                    <a:spcBef>
                      <a:spcPct val="0"/>
                    </a:spcBef>
                    <a:spcAft>
                      <a:spcPct val="35000"/>
                    </a:spcAft>
                  </a:pPr>
                  <a14:m>
                    <m:oMath xmlns:m="http://schemas.openxmlformats.org/officeDocument/2006/math">
                      <m:r>
                        <a:rPr lang="en-US" sz="2600" b="1" i="1" kern="1200" smtClean="0">
                          <a:solidFill>
                            <a:srgbClr val="DF5A49"/>
                          </a:solidFill>
                          <a:latin typeface="Cambria Math" panose="02040503050406030204" pitchFamily="18" charset="0"/>
                        </a:rPr>
                        <m:t>𝒈</m:t>
                      </m:r>
                      <m:r>
                        <a:rPr lang="en-US" sz="2600" b="1" i="1" kern="1200" smtClean="0">
                          <a:solidFill>
                            <a:srgbClr val="DF5A49"/>
                          </a:solidFill>
                          <a:latin typeface="Cambria Math" panose="02040503050406030204" pitchFamily="18" charset="0"/>
                        </a:rPr>
                        <m:t>=</m:t>
                      </m:r>
                      <m:r>
                        <a:rPr lang="en-US" sz="2600" b="1" i="1" kern="1200">
                          <a:solidFill>
                            <a:srgbClr val="DF5A49"/>
                          </a:solidFill>
                          <a:latin typeface="Cambria Math" panose="02040503050406030204" pitchFamily="18" charset="0"/>
                        </a:rPr>
                        <m:t>𝑮</m:t>
                      </m:r>
                      <m:f>
                        <m:fPr>
                          <m:ctrlPr>
                            <a:rPr lang="en-US" sz="2600" b="1" i="1" kern="1200">
                              <a:solidFill>
                                <a:srgbClr val="DF5A49"/>
                              </a:solidFill>
                              <a:latin typeface="Cambria Math" panose="02040503050406030204" pitchFamily="18" charset="0"/>
                            </a:rPr>
                          </m:ctrlPr>
                        </m:fPr>
                        <m:num>
                          <m:r>
                            <a:rPr lang="en-US" sz="2600" b="1" i="1" kern="1200">
                              <a:solidFill>
                                <a:srgbClr val="DF5A49"/>
                              </a:solidFill>
                              <a:latin typeface="Cambria Math" panose="02040503050406030204" pitchFamily="18" charset="0"/>
                            </a:rPr>
                            <m:t>𝑴</m:t>
                          </m:r>
                        </m:num>
                        <m:den>
                          <m:sSup>
                            <m:sSupPr>
                              <m:ctrlPr>
                                <a:rPr lang="en-US" sz="2600" b="1" i="1" kern="1200">
                                  <a:solidFill>
                                    <a:srgbClr val="DF5A49"/>
                                  </a:solidFill>
                                  <a:latin typeface="Cambria Math" panose="02040503050406030204" pitchFamily="18" charset="0"/>
                                </a:rPr>
                              </m:ctrlPr>
                            </m:sSupPr>
                            <m:e>
                              <m:r>
                                <a:rPr lang="en-US" sz="2600" b="1" i="1" kern="1200">
                                  <a:solidFill>
                                    <a:srgbClr val="DF5A49"/>
                                  </a:solidFill>
                                  <a:latin typeface="Cambria Math" panose="02040503050406030204" pitchFamily="18" charset="0"/>
                                </a:rPr>
                                <m:t>𝒓</m:t>
                              </m:r>
                            </m:e>
                            <m:sup>
                              <m:r>
                                <a:rPr lang="en-US" sz="2600" b="1" i="1" kern="1200">
                                  <a:solidFill>
                                    <a:srgbClr val="DF5A49"/>
                                  </a:solidFill>
                                  <a:latin typeface="Cambria Math" panose="02040503050406030204" pitchFamily="18" charset="0"/>
                                </a:rPr>
                                <m:t>𝟐</m:t>
                              </m:r>
                            </m:sup>
                          </m:sSup>
                        </m:den>
                      </m:f>
                    </m:oMath>
                  </a14:m>
                  <a:r>
                    <a:rPr lang="en-US" sz="2600" kern="1200" dirty="0">
                      <a:solidFill>
                        <a:srgbClr val="DF5A49"/>
                      </a:solidFill>
                      <a:latin typeface="Cambria" panose="02040503050406030204" pitchFamily="18" charset="0"/>
                      <a:cs typeface="Arial" panose="020B0604020202020204" pitchFamily="34" charset="0"/>
                    </a:rPr>
                    <a:t> </a:t>
                  </a:r>
                </a:p>
              </p:txBody>
            </p:sp>
          </mc:Choice>
          <mc:Fallback xmlns="">
            <p:sp>
              <p:nvSpPr>
                <p:cNvPr id="12" name="Oval 4">
                  <a:extLst>
                    <a:ext uri="{FF2B5EF4-FFF2-40B4-BE49-F238E27FC236}">
                      <a16:creationId xmlns:a16="http://schemas.microsoft.com/office/drawing/2014/main" id="{C96F905A-3609-5663-D487-0137701FA6EE}"/>
                    </a:ext>
                  </a:extLst>
                </p:cNvPr>
                <p:cNvSpPr txBox="1">
                  <a:spLocks noRot="1" noChangeAspect="1" noMove="1" noResize="1" noEditPoints="1" noAdjustHandles="1" noChangeArrowheads="1" noChangeShapeType="1" noTextEdit="1"/>
                </p:cNvSpPr>
                <p:nvPr/>
              </p:nvSpPr>
              <p:spPr>
                <a:xfrm>
                  <a:off x="3808822" y="376135"/>
                  <a:ext cx="1816089" cy="1816089"/>
                </a:xfrm>
                <a:prstGeom prst="rect">
                  <a:avLst/>
                </a:prstGeom>
                <a:blipFill>
                  <a:blip r:embed="rId11"/>
                  <a:stretch>
                    <a:fillRect l="-1342" b="-3356"/>
                  </a:stretch>
                </a:blipFill>
                <a:ln>
                  <a:noFill/>
                </a:ln>
              </p:spPr>
              <p:txBody>
                <a:bodyPr/>
                <a:lstStyle/>
                <a:p>
                  <a:r>
                    <a:rPr lang="en-US">
                      <a:noFill/>
                    </a:rPr>
                    <a:t> </a:t>
                  </a:r>
                </a:p>
              </p:txBody>
            </p:sp>
          </mc:Fallback>
        </mc:AlternateContent>
      </p:grpSp>
      <p:sp>
        <p:nvSpPr>
          <p:cNvPr id="16" name="Rectangle 15" descr="50 thuy">
            <a:extLst>
              <a:ext uri="{FF2B5EF4-FFF2-40B4-BE49-F238E27FC236}">
                <a16:creationId xmlns:a16="http://schemas.microsoft.com/office/drawing/2014/main" id="{01A82C8C-7035-3AD8-D6BB-76B3FA49C6F9}"/>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1. Biểu thức cường độ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grpSp>
        <p:nvGrpSpPr>
          <p:cNvPr id="17" name="Group 16" descr="50 thuy">
            <a:extLst>
              <a:ext uri="{FF2B5EF4-FFF2-40B4-BE49-F238E27FC236}">
                <a16:creationId xmlns:a16="http://schemas.microsoft.com/office/drawing/2014/main" id="{96B919C9-9278-9038-A88E-774BE0489A87}"/>
              </a:ext>
            </a:extLst>
          </p:cNvPr>
          <p:cNvGrpSpPr/>
          <p:nvPr/>
        </p:nvGrpSpPr>
        <p:grpSpPr>
          <a:xfrm>
            <a:off x="391885" y="1080311"/>
            <a:ext cx="5788091" cy="1801091"/>
            <a:chOff x="518330" y="1099763"/>
            <a:chExt cx="5788091" cy="1801091"/>
          </a:xfrm>
        </p:grpSpPr>
        <p:sp>
          <p:nvSpPr>
            <p:cNvPr id="18" name="Oval 17">
              <a:extLst>
                <a:ext uri="{FF2B5EF4-FFF2-40B4-BE49-F238E27FC236}">
                  <a16:creationId xmlns:a16="http://schemas.microsoft.com/office/drawing/2014/main" id="{64BCCA2A-2BD4-F05C-CA6A-21C75793E93F}"/>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19" name="Straight Connector 18">
              <a:extLst>
                <a:ext uri="{FF2B5EF4-FFF2-40B4-BE49-F238E27FC236}">
                  <a16:creationId xmlns:a16="http://schemas.microsoft.com/office/drawing/2014/main" id="{6D43CB7D-6FF3-F03D-ECD9-B4E48640C4E1}"/>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20" name="Oval 19">
              <a:extLst>
                <a:ext uri="{FF2B5EF4-FFF2-40B4-BE49-F238E27FC236}">
                  <a16:creationId xmlns:a16="http://schemas.microsoft.com/office/drawing/2014/main" id="{8A531C74-6051-D592-C109-BFD30727D4CC}"/>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21" name="Straight Arrow Connector 20">
              <a:extLst>
                <a:ext uri="{FF2B5EF4-FFF2-40B4-BE49-F238E27FC236}">
                  <a16:creationId xmlns:a16="http://schemas.microsoft.com/office/drawing/2014/main" id="{3AA664DF-4D76-356D-0112-7E3AC4907735}"/>
                </a:ext>
              </a:extLst>
            </p:cNvPr>
            <p:cNvCxnSpPr>
              <a:cxnSpLocks/>
              <a:stCxn id="20"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ECC17C55-7E1E-913C-A735-C3FDEBE2D3D7}"/>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22" name="TextBox 21">
                  <a:extLst>
                    <a:ext uri="{FF2B5EF4-FFF2-40B4-BE49-F238E27FC236}">
                      <a16:creationId xmlns:a16="http://schemas.microsoft.com/office/drawing/2014/main" id="{ECC17C55-7E1E-913C-A735-C3FDEBE2D3D7}"/>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12"/>
                  <a:stretch>
                    <a:fillRect/>
                  </a:stretch>
                </a:blipFill>
              </p:spPr>
              <p:txBody>
                <a:bodyPr/>
                <a:lstStyle/>
                <a:p>
                  <a:r>
                    <a:rPr lang="en-US">
                      <a:noFill/>
                    </a:rPr>
                    <a:t> </a:t>
                  </a:r>
                </a:p>
              </p:txBody>
            </p:sp>
          </mc:Fallback>
        </mc:AlternateContent>
        <p:sp>
          <p:nvSpPr>
            <p:cNvPr id="23" name="TextBox 22">
              <a:extLst>
                <a:ext uri="{FF2B5EF4-FFF2-40B4-BE49-F238E27FC236}">
                  <a16:creationId xmlns:a16="http://schemas.microsoft.com/office/drawing/2014/main" id="{0596F20D-C2A7-223E-B156-9FFC5E8CA32A}"/>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p:cxnSp>
        <p:nvCxnSpPr>
          <p:cNvPr id="24" name="Straight Arrow Connector 23" descr="50 thuy">
            <a:extLst>
              <a:ext uri="{FF2B5EF4-FFF2-40B4-BE49-F238E27FC236}">
                <a16:creationId xmlns:a16="http://schemas.microsoft.com/office/drawing/2014/main" id="{29A72C0B-CA5F-3146-0AA3-5FA30EBC3B42}"/>
              </a:ext>
            </a:extLst>
          </p:cNvPr>
          <p:cNvCxnSpPr/>
          <p:nvPr/>
        </p:nvCxnSpPr>
        <p:spPr>
          <a:xfrm flipH="1">
            <a:off x="5190101" y="1973586"/>
            <a:ext cx="436481" cy="0"/>
          </a:xfrm>
          <a:prstGeom prst="straightConnector1">
            <a:avLst/>
          </a:prstGeom>
          <a:ln w="38100">
            <a:solidFill>
              <a:srgbClr val="33435C"/>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Rectangle 24" descr="50 thuy">
                <a:extLst>
                  <a:ext uri="{FF2B5EF4-FFF2-40B4-BE49-F238E27FC236}">
                    <a16:creationId xmlns:a16="http://schemas.microsoft.com/office/drawing/2014/main" id="{B4EDE377-320C-1244-6A60-D5B8505F54A7}"/>
                  </a:ext>
                </a:extLst>
              </p:cNvPr>
              <p:cNvSpPr/>
              <p:nvPr/>
            </p:nvSpPr>
            <p:spPr>
              <a:xfrm>
                <a:off x="5154392" y="1992454"/>
                <a:ext cx="428322"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sz="2000" b="1" i="1" smtClean="0">
                              <a:solidFill>
                                <a:srgbClr val="33435C"/>
                              </a:solidFill>
                              <a:latin typeface="Cambria Math" panose="02040503050406030204" pitchFamily="18" charset="0"/>
                            </a:rPr>
                          </m:ctrlPr>
                        </m:accPr>
                        <m:e>
                          <m:r>
                            <a:rPr lang="en-US" sz="2000" b="1" i="1" smtClean="0">
                              <a:solidFill>
                                <a:srgbClr val="33435C"/>
                              </a:solidFill>
                              <a:latin typeface="Cambria Math" panose="02040503050406030204" pitchFamily="18" charset="0"/>
                            </a:rPr>
                            <m:t>𝒈</m:t>
                          </m:r>
                        </m:e>
                      </m:acc>
                    </m:oMath>
                  </m:oMathPara>
                </a14:m>
                <a:endParaRPr lang="en-US" sz="2000" b="1" dirty="0">
                  <a:solidFill>
                    <a:srgbClr val="33435C"/>
                  </a:solidFill>
                  <a:latin typeface="Cambria" panose="02040503050406030204" pitchFamily="18" charset="0"/>
                </a:endParaRPr>
              </a:p>
            </p:txBody>
          </p:sp>
        </mc:Choice>
        <mc:Fallback xmlns="">
          <p:sp>
            <p:nvSpPr>
              <p:cNvPr id="25" name="Rectangle 24" descr="50 thuy">
                <a:extLst>
                  <a:ext uri="{FF2B5EF4-FFF2-40B4-BE49-F238E27FC236}">
                    <a16:creationId xmlns:a16="http://schemas.microsoft.com/office/drawing/2014/main" id="{B4EDE377-320C-1244-6A60-D5B8505F54A7}"/>
                  </a:ext>
                </a:extLst>
              </p:cNvPr>
              <p:cNvSpPr>
                <a:spLocks noRot="1" noChangeAspect="1" noMove="1" noResize="1" noEditPoints="1" noAdjustHandles="1" noChangeArrowheads="1" noChangeShapeType="1" noTextEdit="1"/>
              </p:cNvSpPr>
              <p:nvPr/>
            </p:nvSpPr>
            <p:spPr>
              <a:xfrm>
                <a:off x="5154392" y="1992454"/>
                <a:ext cx="428322" cy="400110"/>
              </a:xfrm>
              <a:prstGeom prst="rect">
                <a:avLst/>
              </a:prstGeom>
              <a:blipFill>
                <a:blip r:embed="rId13"/>
                <a:stretch>
                  <a:fillRect b="-12308"/>
                </a:stretch>
              </a:blipFill>
            </p:spPr>
            <p:txBody>
              <a:bodyPr/>
              <a:lstStyle/>
              <a:p>
                <a:r>
                  <a:rPr lang="vi-VN">
                    <a:noFill/>
                  </a:rPr>
                  <a:t> </a:t>
                </a:r>
              </a:p>
            </p:txBody>
          </p:sp>
        </mc:Fallback>
      </mc:AlternateContent>
    </p:spTree>
    <p:extLst>
      <p:ext uri="{BB962C8B-B14F-4D97-AF65-F5344CB8AC3E}">
        <p14:creationId xmlns:p14="http://schemas.microsoft.com/office/powerpoint/2010/main" val="367980921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50 thuy">
            <a:extLst>
              <a:ext uri="{FF2B5EF4-FFF2-40B4-BE49-F238E27FC236}">
                <a16:creationId xmlns:a16="http://schemas.microsoft.com/office/drawing/2014/main" id="{75238906-54D2-5D8B-77A0-0CE4CCF5B777}"/>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0" b="100000" l="758" r="100000"/>
                    </a14:imgEffect>
                  </a14:imgLayer>
                </a14:imgProps>
              </a:ext>
            </a:extLst>
          </a:blip>
          <a:srcRect t="49724"/>
          <a:stretch/>
        </p:blipFill>
        <p:spPr>
          <a:xfrm>
            <a:off x="6819734" y="1921537"/>
            <a:ext cx="3348723" cy="1218065"/>
          </a:xfrm>
          <a:prstGeom prst="rect">
            <a:avLst/>
          </a:prstGeom>
        </p:spPr>
      </p:pic>
      <p:sp>
        <p:nvSpPr>
          <p:cNvPr id="5" name="AutoShape 2" descr="50 thuy">
            <a:extLst>
              <a:ext uri="{FF2B5EF4-FFF2-40B4-BE49-F238E27FC236}">
                <a16:creationId xmlns:a16="http://schemas.microsoft.com/office/drawing/2014/main" id="{E53074F1-5087-E37B-6B04-D5F454F7E55D}"/>
              </a:ext>
            </a:extLst>
          </p:cNvPr>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rgbClr val="33435C"/>
              </a:solidFill>
              <a:latin typeface="Cambria" panose="02040503050406030204" pitchFamily="18" charset="0"/>
            </a:endParaRPr>
          </a:p>
        </p:txBody>
      </p:sp>
      <p:sp>
        <p:nvSpPr>
          <p:cNvPr id="6" name="Oval 5" descr="50 thuy">
            <a:extLst>
              <a:ext uri="{FF2B5EF4-FFF2-40B4-BE49-F238E27FC236}">
                <a16:creationId xmlns:a16="http://schemas.microsoft.com/office/drawing/2014/main" id="{284E1CBF-55C9-2D2A-B7ED-E74C30F10AD1}"/>
              </a:ext>
            </a:extLst>
          </p:cNvPr>
          <p:cNvSpPr/>
          <p:nvPr/>
        </p:nvSpPr>
        <p:spPr>
          <a:xfrm>
            <a:off x="5583981" y="1082348"/>
            <a:ext cx="5820228" cy="1704109"/>
          </a:xfrm>
          <a:prstGeom prst="ellipse">
            <a:avLst/>
          </a:prstGeom>
          <a:noFill/>
          <a:ln w="28575">
            <a:solidFill>
              <a:srgbClr val="33435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33435C"/>
              </a:solidFill>
              <a:latin typeface="Cambria" panose="02040503050406030204" pitchFamily="18" charset="0"/>
            </a:endParaRPr>
          </a:p>
        </p:txBody>
      </p:sp>
      <mc:AlternateContent xmlns:mc="http://schemas.openxmlformats.org/markup-compatibility/2006" xmlns:a14="http://schemas.microsoft.com/office/drawing/2010/main">
        <mc:Choice Requires="a14">
          <p:sp>
            <p:nvSpPr>
              <p:cNvPr id="8" name="Rectangle 7" descr="50 thuy">
                <a:extLst>
                  <a:ext uri="{FF2B5EF4-FFF2-40B4-BE49-F238E27FC236}">
                    <a16:creationId xmlns:a16="http://schemas.microsoft.com/office/drawing/2014/main" id="{CD9ECCB6-6CC5-630D-38FD-36D313C38538}"/>
                  </a:ext>
                </a:extLst>
              </p:cNvPr>
              <p:cNvSpPr/>
              <p:nvPr/>
            </p:nvSpPr>
            <p:spPr>
              <a:xfrm>
                <a:off x="787791" y="2694625"/>
                <a:ext cx="5308209" cy="1585306"/>
              </a:xfrm>
              <a:prstGeom prst="rect">
                <a:avLst/>
              </a:prstGeom>
            </p:spPr>
            <p:txBody>
              <a:bodyPr wrap="square">
                <a:spAutoFit/>
              </a:bodyPr>
              <a:lstStyle/>
              <a:p>
                <a:pPr algn="just"/>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Cường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độ</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trường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hấp</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dẫn</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do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Trái</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Đất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gây</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ra</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tại</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một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điểm</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ở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tâm</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Mặt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Trăng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p>
              <a:p>
                <a:pPr algn="just"/>
                <a14:m>
                  <m:oMathPara xmlns:m="http://schemas.openxmlformats.org/officeDocument/2006/math">
                    <m:oMathParaPr>
                      <m:jc m:val="centerGroup"/>
                    </m:oMathParaPr>
                    <m:oMath xmlns:m="http://schemas.openxmlformats.org/officeDocument/2006/math">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𝑔</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p>
                            <m:sSup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d>
                                <m:d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dPr>
                                <m:e>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e>
                              </m:d>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p>
                            <m:sSup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oMath>
                  </m:oMathPara>
                </a14:m>
                <a:endParaRPr lang="en-US" sz="2400" dirty="0">
                  <a:solidFill>
                    <a:srgbClr val="33435C"/>
                  </a:solidFill>
                  <a:effectLst/>
                  <a:latin typeface="Cambria" panose="02040503050406030204" pitchFamily="18" charset="0"/>
                  <a:ea typeface="Cambria" panose="02040503050406030204" pitchFamily="18" charset="0"/>
                </a:endParaRPr>
              </a:p>
            </p:txBody>
          </p:sp>
        </mc:Choice>
        <mc:Fallback xmlns="">
          <p:sp>
            <p:nvSpPr>
              <p:cNvPr id="8" name="Rectangle 7" descr="50 thuy">
                <a:extLst>
                  <a:ext uri="{FF2B5EF4-FFF2-40B4-BE49-F238E27FC236}">
                    <a16:creationId xmlns:a16="http://schemas.microsoft.com/office/drawing/2014/main" id="{CD9ECCB6-6CC5-630D-38FD-36D313C38538}"/>
                  </a:ext>
                </a:extLst>
              </p:cNvPr>
              <p:cNvSpPr>
                <a:spLocks noRot="1" noChangeAspect="1" noMove="1" noResize="1" noEditPoints="1" noAdjustHandles="1" noChangeArrowheads="1" noChangeShapeType="1" noTextEdit="1"/>
              </p:cNvSpPr>
              <p:nvPr/>
            </p:nvSpPr>
            <p:spPr>
              <a:xfrm>
                <a:off x="787791" y="2694625"/>
                <a:ext cx="5308209" cy="1585306"/>
              </a:xfrm>
              <a:prstGeom prst="rect">
                <a:avLst/>
              </a:prstGeom>
              <a:blipFill>
                <a:blip r:embed="rId4"/>
                <a:stretch>
                  <a:fillRect l="-1722" t="-3077" r="-1837"/>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9" name="Rectangle 8" descr="50 thuy">
                <a:extLst>
                  <a:ext uri="{FF2B5EF4-FFF2-40B4-BE49-F238E27FC236}">
                    <a16:creationId xmlns:a16="http://schemas.microsoft.com/office/drawing/2014/main" id="{36D5D94C-85E2-8904-63F0-57257E88C819}"/>
                  </a:ext>
                </a:extLst>
              </p:cNvPr>
              <p:cNvSpPr/>
              <p:nvPr/>
            </p:nvSpPr>
            <p:spPr>
              <a:xfrm>
                <a:off x="787791" y="4298813"/>
                <a:ext cx="5308210" cy="1585306"/>
              </a:xfrm>
              <a:prstGeom prst="rect">
                <a:avLst/>
              </a:prstGeom>
            </p:spPr>
            <p:txBody>
              <a:bodyPr wrap="square">
                <a:spAutoFit/>
              </a:bodyPr>
              <a:lstStyle/>
              <a:p>
                <a:pPr algn="just"/>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Cường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độ</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trường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hấp</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dẫn</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do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Mặt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Trăng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gây</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ra</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err="1">
                    <a:solidFill>
                      <a:srgbClr val="33435C"/>
                    </a:solidFill>
                    <a:latin typeface="Cambria" panose="02040503050406030204" pitchFamily="18" charset="0"/>
                    <a:ea typeface="Cambria" panose="02040503050406030204" pitchFamily="18" charset="0"/>
                    <a:cs typeface="Times New Roman" panose="02020603050405020304" pitchFamily="18" charset="0"/>
                  </a:rPr>
                  <a:t>tại</a:t>
                </a:r>
                <a:r>
                  <a:rPr lang="en-US" sz="2400">
                    <a:solidFill>
                      <a:srgbClr val="33435C"/>
                    </a:solidFill>
                    <a:latin typeface="Cambria" panose="02040503050406030204" pitchFamily="18" charset="0"/>
                    <a:ea typeface="Cambria" panose="02040503050406030204" pitchFamily="18" charset="0"/>
                    <a:cs typeface="Times New Roman" panose="02020603050405020304" pitchFamily="18" charset="0"/>
                  </a:rPr>
                  <a:t> 1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điểm</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ở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tâm</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Trái</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Đất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p>
              <a:p>
                <a:pPr algn="just"/>
                <a14:m>
                  <m:oMathPara xmlns:m="http://schemas.openxmlformats.org/officeDocument/2006/math">
                    <m:oMathParaPr>
                      <m:jc m:val="centerGroup"/>
                    </m:oMathParaPr>
                    <m:oMath xmlns:m="http://schemas.openxmlformats.org/officeDocument/2006/math">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𝑔</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num>
                        <m:den>
                          <m:sSup>
                            <m:sSup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d>
                                <m:d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dPr>
                                <m:e>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e>
                              </m:d>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num>
                        <m:den>
                          <m:sSup>
                            <m:sSup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oMath>
                  </m:oMathPara>
                </a14:m>
                <a:endParaRPr lang="en-US" sz="2400" dirty="0">
                  <a:solidFill>
                    <a:srgbClr val="33435C"/>
                  </a:solidFill>
                  <a:effectLst/>
                  <a:latin typeface="Cambria" panose="02040503050406030204" pitchFamily="18" charset="0"/>
                  <a:ea typeface="Cambria" panose="02040503050406030204" pitchFamily="18" charset="0"/>
                </a:endParaRPr>
              </a:p>
            </p:txBody>
          </p:sp>
        </mc:Choice>
        <mc:Fallback xmlns="">
          <p:sp>
            <p:nvSpPr>
              <p:cNvPr id="9" name="Rectangle 8" descr="50 thuy">
                <a:extLst>
                  <a:ext uri="{FF2B5EF4-FFF2-40B4-BE49-F238E27FC236}">
                    <a16:creationId xmlns:a16="http://schemas.microsoft.com/office/drawing/2014/main" id="{36D5D94C-85E2-8904-63F0-57257E88C819}"/>
                  </a:ext>
                </a:extLst>
              </p:cNvPr>
              <p:cNvSpPr>
                <a:spLocks noRot="1" noChangeAspect="1" noMove="1" noResize="1" noEditPoints="1" noAdjustHandles="1" noChangeArrowheads="1" noChangeShapeType="1" noTextEdit="1"/>
              </p:cNvSpPr>
              <p:nvPr/>
            </p:nvSpPr>
            <p:spPr>
              <a:xfrm>
                <a:off x="787791" y="4298813"/>
                <a:ext cx="5308210" cy="1585306"/>
              </a:xfrm>
              <a:prstGeom prst="rect">
                <a:avLst/>
              </a:prstGeom>
              <a:blipFill>
                <a:blip r:embed="rId5"/>
                <a:stretch>
                  <a:fillRect l="-1722" t="-3077" r="-1837"/>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0" name="Rectangle 9" descr="50 thuy">
                <a:extLst>
                  <a:ext uri="{FF2B5EF4-FFF2-40B4-BE49-F238E27FC236}">
                    <a16:creationId xmlns:a16="http://schemas.microsoft.com/office/drawing/2014/main" id="{DC3E31BD-2653-5F82-B9B2-F9B752C37961}"/>
                  </a:ext>
                </a:extLst>
              </p:cNvPr>
              <p:cNvSpPr/>
              <p:nvPr/>
            </p:nvSpPr>
            <p:spPr>
              <a:xfrm>
                <a:off x="6356901" y="4225238"/>
                <a:ext cx="5835099" cy="1215974"/>
              </a:xfrm>
              <a:prstGeom prst="rect">
                <a:avLst/>
              </a:prstGeom>
            </p:spPr>
            <p:txBody>
              <a:bodyPr wrap="square">
                <a:spAutoFit/>
              </a:bodyPr>
              <a:lstStyle/>
              <a:p>
                <a:pPr algn="just"/>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Lực</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hấp</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dẫn</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giữa</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Trái</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Đất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và</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Mặt</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Trăng</a:t>
                </a:r>
                <a:r>
                  <a:rPr lang="en-US" sz="24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endPar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endParaRPr>
              </a:p>
              <a:p>
                <a:pPr algn="just"/>
                <a14:m>
                  <m:oMathPara xmlns:m="http://schemas.openxmlformats.org/officeDocument/2006/math">
                    <m:oMathParaPr>
                      <m:jc m:val="centerGroup"/>
                    </m:oMathParaPr>
                    <m:oMath xmlns:m="http://schemas.openxmlformats.org/officeDocument/2006/math">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𝐹</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num>
                        <m:den>
                          <m:sSup>
                            <m:sSup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d>
                                <m:d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dPr>
                                <m:e>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e>
                              </m:d>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oMath>
                  </m:oMathPara>
                </a14:m>
                <a:endParaRPr lang="en-US" sz="2400" dirty="0">
                  <a:solidFill>
                    <a:srgbClr val="33435C"/>
                  </a:solidFill>
                  <a:effectLst/>
                  <a:latin typeface="Cambria" panose="02040503050406030204" pitchFamily="18" charset="0"/>
                  <a:ea typeface="Cambria" panose="02040503050406030204" pitchFamily="18" charset="0"/>
                </a:endParaRPr>
              </a:p>
            </p:txBody>
          </p:sp>
        </mc:Choice>
        <mc:Fallback xmlns="">
          <p:sp>
            <p:nvSpPr>
              <p:cNvPr id="10" name="Rectangle 9" descr="50 thuy">
                <a:extLst>
                  <a:ext uri="{FF2B5EF4-FFF2-40B4-BE49-F238E27FC236}">
                    <a16:creationId xmlns:a16="http://schemas.microsoft.com/office/drawing/2014/main" id="{DC3E31BD-2653-5F82-B9B2-F9B752C37961}"/>
                  </a:ext>
                </a:extLst>
              </p:cNvPr>
              <p:cNvSpPr>
                <a:spLocks noRot="1" noChangeAspect="1" noMove="1" noResize="1" noEditPoints="1" noAdjustHandles="1" noChangeArrowheads="1" noChangeShapeType="1" noTextEdit="1"/>
              </p:cNvSpPr>
              <p:nvPr/>
            </p:nvSpPr>
            <p:spPr>
              <a:xfrm>
                <a:off x="6356901" y="4225238"/>
                <a:ext cx="5835099" cy="1215974"/>
              </a:xfrm>
              <a:prstGeom prst="rect">
                <a:avLst/>
              </a:prstGeom>
              <a:blipFill>
                <a:blip r:embed="rId6"/>
                <a:stretch>
                  <a:fillRect l="-1672" t="-4000"/>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1" name="Rectangle 10" descr="50 thuy">
                <a:extLst>
                  <a:ext uri="{FF2B5EF4-FFF2-40B4-BE49-F238E27FC236}">
                    <a16:creationId xmlns:a16="http://schemas.microsoft.com/office/drawing/2014/main" id="{05F36051-0E00-C639-E00F-683157DF5377}"/>
                  </a:ext>
                </a:extLst>
              </p:cNvPr>
              <p:cNvSpPr/>
              <p:nvPr/>
            </p:nvSpPr>
            <p:spPr>
              <a:xfrm>
                <a:off x="6356901" y="3009264"/>
                <a:ext cx="5820228" cy="1215974"/>
              </a:xfrm>
              <a:prstGeom prst="rect">
                <a:avLst/>
              </a:prstGeom>
            </p:spPr>
            <p:txBody>
              <a:bodyPr wrap="square">
                <a:spAutoFit/>
              </a:bodyPr>
              <a:lstStyle/>
              <a:p>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Lực</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hấp</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dẫn</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giữa</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Mặt</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Trăng</a:t>
                </a:r>
                <a:r>
                  <a:rPr lang="en-US" sz="2400" dirty="0">
                    <a:solidFill>
                      <a:srgbClr val="33435C"/>
                    </a:solidFill>
                    <a:latin typeface="Cambria" panose="02040503050406030204" pitchFamily="18" charset="0"/>
                    <a:ea typeface="Cambria" panose="02040503050406030204" pitchFamily="18" charset="0"/>
                  </a:rPr>
                  <a:t> v</a:t>
                </a:r>
                <a:r>
                  <a:rPr lang="vi-VN" sz="2400" dirty="0">
                    <a:solidFill>
                      <a:srgbClr val="33435C"/>
                    </a:solidFill>
                    <a:latin typeface="Cambria" panose="02040503050406030204" pitchFamily="18" charset="0"/>
                    <a:ea typeface="Cambria" panose="02040503050406030204" pitchFamily="18" charset="0"/>
                  </a:rPr>
                  <a:t>à </a:t>
                </a:r>
                <a:r>
                  <a:rPr lang="en-US" sz="2400" dirty="0" err="1">
                    <a:solidFill>
                      <a:srgbClr val="33435C"/>
                    </a:solidFill>
                    <a:latin typeface="Cambria" panose="02040503050406030204" pitchFamily="18" charset="0"/>
                    <a:ea typeface="Cambria" panose="02040503050406030204" pitchFamily="18" charset="0"/>
                  </a:rPr>
                  <a:t>Trái</a:t>
                </a:r>
                <a:r>
                  <a:rPr lang="en-US" sz="2400" dirty="0">
                    <a:solidFill>
                      <a:srgbClr val="33435C"/>
                    </a:solidFill>
                    <a:latin typeface="Cambria" panose="02040503050406030204" pitchFamily="18" charset="0"/>
                    <a:ea typeface="Cambria" panose="02040503050406030204" pitchFamily="18" charset="0"/>
                  </a:rPr>
                  <a:t> </a:t>
                </a:r>
                <a:r>
                  <a:rPr lang="en-US" sz="2400" dirty="0" err="1">
                    <a:solidFill>
                      <a:srgbClr val="33435C"/>
                    </a:solidFill>
                    <a:latin typeface="Cambria" panose="02040503050406030204" pitchFamily="18" charset="0"/>
                    <a:ea typeface="Cambria" panose="02040503050406030204" pitchFamily="18" charset="0"/>
                  </a:rPr>
                  <a:t>Đất</a:t>
                </a:r>
                <a:r>
                  <a:rPr lang="en-US" sz="2400" dirty="0">
                    <a:solidFill>
                      <a:srgbClr val="33435C"/>
                    </a:solidFill>
                    <a:latin typeface="Cambria" panose="02040503050406030204" pitchFamily="18" charset="0"/>
                    <a:ea typeface="Cambria" panose="02040503050406030204" pitchFamily="18" charset="0"/>
                  </a:rPr>
                  <a:t>: </a:t>
                </a:r>
                <a:endParaRPr lang="en-US" sz="2400" i="1">
                  <a:solidFill>
                    <a:srgbClr val="33435C"/>
                  </a:solidFill>
                  <a:latin typeface="Cambria Math" panose="02040503050406030204" pitchFamily="18" charset="0"/>
                  <a:cs typeface="Times New Roman" panose="02020603050405020304" pitchFamily="18" charset="0"/>
                </a:endParaRPr>
              </a:p>
              <a:p>
                <a:pPr/>
                <a14:m>
                  <m:oMathPara xmlns:m="http://schemas.openxmlformats.org/officeDocument/2006/math">
                    <m:oMathParaPr>
                      <m:jc m:val="centerGroup"/>
                    </m:oMathParaPr>
                    <m:oMath xmlns:m="http://schemas.openxmlformats.org/officeDocument/2006/math">
                      <m:sSup>
                        <m:sSupPr>
                          <m:ctrlPr>
                            <a:rPr lang="en-US" sz="2400" i="1">
                              <a:solidFill>
                                <a:srgbClr val="33435C"/>
                              </a:solidFill>
                              <a:latin typeface="Cambria Math" panose="02040503050406030204" pitchFamily="18" charset="0"/>
                              <a:cs typeface="Times New Roman" panose="02020603050405020304" pitchFamily="18" charset="0"/>
                            </a:rPr>
                          </m:ctrlPr>
                        </m:sSup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𝐹</m:t>
                          </m:r>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sup>
                      </m:s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i="1">
                              <a:solidFill>
                                <a:srgbClr val="33435C"/>
                              </a:solidFill>
                              <a:latin typeface="Cambria Math" panose="02040503050406030204" pitchFamily="18" charset="0"/>
                              <a:cs typeface="Times New Roman" panose="02020603050405020304" pitchFamily="18" charset="0"/>
                            </a:rPr>
                          </m:ctrlPr>
                        </m:fPr>
                        <m:num>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𝐺</m:t>
                          </m:r>
                          <m:sSub>
                            <m:sSubPr>
                              <m:ctrlPr>
                                <a:rPr lang="en-US" sz="2400" i="1">
                                  <a:solidFill>
                                    <a:srgbClr val="33435C"/>
                                  </a:solidFill>
                                  <a:latin typeface="Cambria Math" panose="020405030504060302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sSub>
                            <m:sSubPr>
                              <m:ctrlPr>
                                <a:rPr lang="en-US" sz="2400" i="1">
                                  <a:solidFill>
                                    <a:srgbClr val="33435C"/>
                                  </a:solidFill>
                                  <a:latin typeface="Cambria Math" panose="020405030504060302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p>
                            <m:sSupPr>
                              <m:ctrlPr>
                                <a:rPr lang="en-US" sz="2400" i="1">
                                  <a:solidFill>
                                    <a:srgbClr val="33435C"/>
                                  </a:solidFill>
                                  <a:latin typeface="Cambria Math" panose="02040503050406030204" pitchFamily="18" charset="0"/>
                                  <a:cs typeface="Times New Roman" panose="02020603050405020304" pitchFamily="18" charset="0"/>
                                </a:rPr>
                              </m:ctrlPr>
                            </m:sSupPr>
                            <m:e>
                              <m:d>
                                <m:dPr>
                                  <m:ctrlPr>
                                    <a:rPr lang="en-US" sz="2400" i="1">
                                      <a:solidFill>
                                        <a:srgbClr val="33435C"/>
                                      </a:solidFill>
                                      <a:latin typeface="Cambria Math" panose="02040503050406030204" pitchFamily="18" charset="0"/>
                                      <a:cs typeface="Times New Roman" panose="02020603050405020304" pitchFamily="18" charset="0"/>
                                    </a:rPr>
                                  </m:ctrlPr>
                                </m:dPr>
                                <m:e>
                                  <m:sSub>
                                    <m:sSubPr>
                                      <m:ctrlPr>
                                        <a:rPr lang="en-US" sz="2400" i="1">
                                          <a:solidFill>
                                            <a:srgbClr val="33435C"/>
                                          </a:solidFill>
                                          <a:latin typeface="Cambria Math" panose="020405030504060302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𝑀𝑇</m:t>
                                      </m:r>
                                    </m:sub>
                                  </m:s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en-US" sz="2400" i="1">
                                          <a:solidFill>
                                            <a:srgbClr val="33435C"/>
                                          </a:solidFill>
                                          <a:latin typeface="Cambria Math" panose="02040503050406030204" pitchFamily="18" charset="0"/>
                                          <a:cs typeface="Times New Roman" panose="02020603050405020304" pitchFamily="18" charset="0"/>
                                        </a:rPr>
                                      </m:ctrlPr>
                                    </m:sSubPr>
                                    <m:e>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𝑟</m:t>
                                      </m:r>
                                    </m:e>
                                    <m:sub>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m:t>
                                      </m:r>
                                    </m:sub>
                                  </m:sSub>
                                </m:e>
                              </m:d>
                            </m:e>
                            <m:sup>
                              <m:r>
                                <a:rPr lang="en-US" sz="24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oMath>
                  </m:oMathPara>
                </a14:m>
                <a:endParaRPr lang="en-US" sz="2400" dirty="0">
                  <a:solidFill>
                    <a:srgbClr val="33435C"/>
                  </a:solidFill>
                  <a:latin typeface="Cambria" panose="02040503050406030204" pitchFamily="18" charset="0"/>
                </a:endParaRPr>
              </a:p>
            </p:txBody>
          </p:sp>
        </mc:Choice>
        <mc:Fallback xmlns="">
          <p:sp>
            <p:nvSpPr>
              <p:cNvPr id="11" name="Rectangle 10" descr="50 thuy">
                <a:extLst>
                  <a:ext uri="{FF2B5EF4-FFF2-40B4-BE49-F238E27FC236}">
                    <a16:creationId xmlns:a16="http://schemas.microsoft.com/office/drawing/2014/main" id="{05F36051-0E00-C639-E00F-683157DF5377}"/>
                  </a:ext>
                </a:extLst>
              </p:cNvPr>
              <p:cNvSpPr>
                <a:spLocks noRot="1" noChangeAspect="1" noMove="1" noResize="1" noEditPoints="1" noAdjustHandles="1" noChangeArrowheads="1" noChangeShapeType="1" noTextEdit="1"/>
              </p:cNvSpPr>
              <p:nvPr/>
            </p:nvSpPr>
            <p:spPr>
              <a:xfrm>
                <a:off x="6356901" y="3009264"/>
                <a:ext cx="5820228" cy="1215974"/>
              </a:xfrm>
              <a:prstGeom prst="rect">
                <a:avLst/>
              </a:prstGeom>
              <a:blipFill>
                <a:blip r:embed="rId7"/>
                <a:stretch>
                  <a:fillRect l="-1675" t="-4020"/>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2" name="Rectangle 11" descr="50 thuy">
                <a:extLst>
                  <a:ext uri="{FF2B5EF4-FFF2-40B4-BE49-F238E27FC236}">
                    <a16:creationId xmlns:a16="http://schemas.microsoft.com/office/drawing/2014/main" id="{E0BA409F-362C-5DD2-501E-98354B4347E1}"/>
                  </a:ext>
                </a:extLst>
              </p:cNvPr>
              <p:cNvSpPr/>
              <p:nvPr/>
            </p:nvSpPr>
            <p:spPr>
              <a:xfrm>
                <a:off x="2226583" y="5954584"/>
                <a:ext cx="2430624" cy="848566"/>
              </a:xfrm>
              <a:prstGeom prst="rect">
                <a:avLst/>
              </a:prstGeom>
              <a:solidFill>
                <a:srgbClr val="DF5A49"/>
              </a:solidFill>
            </p:spPr>
            <p:txBody>
              <a:bodyPr wrap="square">
                <a:spAutoFit/>
              </a:bodyPr>
              <a:lstStyle/>
              <a:p>
                <a:pPr algn="just"/>
                <a14:m>
                  <m:oMathPara xmlns:m="http://schemas.openxmlformats.org/officeDocument/2006/math">
                    <m:oMathParaPr>
                      <m:jc m:val="centerGroup"/>
                    </m:oMathParaPr>
                    <m:oMath xmlns:m="http://schemas.openxmlformats.org/officeDocument/2006/math">
                      <m:f>
                        <m:fPr>
                          <m:ctrlPr>
                            <a:rPr lang="en-US" sz="2400" b="1" i="1" smtClean="0">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𝒈</m:t>
                              </m:r>
                            </m:e>
                            <m:sub>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𝑻</m:t>
                              </m:r>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b>
                            <m:sSub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𝒈</m:t>
                              </m:r>
                            </m:e>
                            <m:sub>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𝑴𝑻</m:t>
                              </m:r>
                            </m:sub>
                          </m:sSub>
                        </m:den>
                      </m:f>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m:t>
                              </m:r>
                            </m:e>
                            <m:sub>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𝑻</m:t>
                              </m:r>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b>
                            <m:sSub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m:t>
                              </m:r>
                            </m:e>
                            <m:sub>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𝑴𝑻</m:t>
                              </m:r>
                            </m:sub>
                          </m:sSub>
                        </m:den>
                      </m:f>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𝟏</m:t>
                      </m:r>
                    </m:oMath>
                  </m:oMathPara>
                </a14:m>
                <a:endParaRPr lang="en-US" sz="2400" b="1" dirty="0">
                  <a:solidFill>
                    <a:schemeClr val="bg1"/>
                  </a:solidFill>
                  <a:effectLst/>
                  <a:latin typeface="Cambria" panose="02040503050406030204" pitchFamily="18" charset="0"/>
                  <a:ea typeface="Cambria" panose="02040503050406030204" pitchFamily="18" charset="0"/>
                </a:endParaRPr>
              </a:p>
            </p:txBody>
          </p:sp>
        </mc:Choice>
        <mc:Fallback xmlns="">
          <p:sp>
            <p:nvSpPr>
              <p:cNvPr id="12" name="Rectangle 11" descr="50 thuy">
                <a:extLst>
                  <a:ext uri="{FF2B5EF4-FFF2-40B4-BE49-F238E27FC236}">
                    <a16:creationId xmlns:a16="http://schemas.microsoft.com/office/drawing/2014/main" id="{E0BA409F-362C-5DD2-501E-98354B4347E1}"/>
                  </a:ext>
                </a:extLst>
              </p:cNvPr>
              <p:cNvSpPr>
                <a:spLocks noRot="1" noChangeAspect="1" noMove="1" noResize="1" noEditPoints="1" noAdjustHandles="1" noChangeArrowheads="1" noChangeShapeType="1" noTextEdit="1"/>
              </p:cNvSpPr>
              <p:nvPr/>
            </p:nvSpPr>
            <p:spPr>
              <a:xfrm>
                <a:off x="2226583" y="5954584"/>
                <a:ext cx="2430624" cy="848566"/>
              </a:xfrm>
              <a:prstGeom prst="rect">
                <a:avLst/>
              </a:prstGeom>
              <a:blipFill>
                <a:blip r:embed="rId8"/>
                <a:stretch>
                  <a:fillRect/>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3" name="Rectangle 12" descr="50 thuy">
                <a:extLst>
                  <a:ext uri="{FF2B5EF4-FFF2-40B4-BE49-F238E27FC236}">
                    <a16:creationId xmlns:a16="http://schemas.microsoft.com/office/drawing/2014/main" id="{9ABB6380-D845-8D18-AFC8-48B614AFD625}"/>
                  </a:ext>
                </a:extLst>
              </p:cNvPr>
              <p:cNvSpPr/>
              <p:nvPr/>
            </p:nvSpPr>
            <p:spPr>
              <a:xfrm>
                <a:off x="8876791" y="5988183"/>
                <a:ext cx="1291666" cy="781368"/>
              </a:xfrm>
              <a:prstGeom prst="rect">
                <a:avLst/>
              </a:prstGeom>
              <a:solidFill>
                <a:srgbClr val="DF5A49"/>
              </a:solidFill>
            </p:spPr>
            <p:txBody>
              <a:bodyPr wrap="square">
                <a:spAutoFit/>
              </a:bodyPr>
              <a:lstStyle/>
              <a:p>
                <a:pPr algn="just"/>
                <a14:m>
                  <m:oMathPara xmlns:m="http://schemas.openxmlformats.org/officeDocument/2006/math">
                    <m:oMathParaPr>
                      <m:jc m:val="centerGroup"/>
                    </m:oMathParaPr>
                    <m:oMath xmlns:m="http://schemas.openxmlformats.org/officeDocument/2006/math">
                      <m:f>
                        <m:fPr>
                          <m:ctrlPr>
                            <a:rPr lang="en-US" sz="2400" b="1" i="1" smtClean="0">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fPr>
                        <m:num>
                          <m:r>
                            <a:rPr lang="vi-VN"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𝑭</m:t>
                          </m:r>
                        </m:num>
                        <m:den>
                          <m:sSup>
                            <m:sSupPr>
                              <m:ctrlP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ctrlPr>
                            </m:sSupPr>
                            <m:e>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𝑭</m:t>
                              </m:r>
                            </m:e>
                            <m:sup>
                              <m:r>
                                <a:rPr lang="en-US"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sup>
                          </m:sSup>
                        </m:den>
                      </m:f>
                      <m:r>
                        <a:rPr lang="vi-VN"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m:t>
                      </m:r>
                      <m:r>
                        <a:rPr lang="vi-VN" sz="2400" b="1" i="1">
                          <a:solidFill>
                            <a:schemeClr val="bg1"/>
                          </a:solidFill>
                          <a:latin typeface="Cambria Math" panose="02040503050406030204" pitchFamily="18" charset="0"/>
                          <a:ea typeface="Times New Roman" panose="02020603050405020304" pitchFamily="18" charset="0"/>
                          <a:cs typeface="Times New Roman" panose="02020603050405020304" pitchFamily="18" charset="0"/>
                        </a:rPr>
                        <m:t>𝟏</m:t>
                      </m:r>
                    </m:oMath>
                  </m:oMathPara>
                </a14:m>
                <a:endParaRPr lang="en-US" sz="2400" b="1" dirty="0">
                  <a:solidFill>
                    <a:schemeClr val="bg1"/>
                  </a:solidFill>
                  <a:effectLst/>
                  <a:latin typeface="Cambria" panose="02040503050406030204" pitchFamily="18" charset="0"/>
                  <a:ea typeface="Cambria" panose="02040503050406030204" pitchFamily="18" charset="0"/>
                </a:endParaRPr>
              </a:p>
            </p:txBody>
          </p:sp>
        </mc:Choice>
        <mc:Fallback xmlns="">
          <p:sp>
            <p:nvSpPr>
              <p:cNvPr id="13" name="Rectangle 12" descr="50 thuy">
                <a:extLst>
                  <a:ext uri="{FF2B5EF4-FFF2-40B4-BE49-F238E27FC236}">
                    <a16:creationId xmlns:a16="http://schemas.microsoft.com/office/drawing/2014/main" id="{9ABB6380-D845-8D18-AFC8-48B614AFD625}"/>
                  </a:ext>
                </a:extLst>
              </p:cNvPr>
              <p:cNvSpPr>
                <a:spLocks noRot="1" noChangeAspect="1" noMove="1" noResize="1" noEditPoints="1" noAdjustHandles="1" noChangeArrowheads="1" noChangeShapeType="1" noTextEdit="1"/>
              </p:cNvSpPr>
              <p:nvPr/>
            </p:nvSpPr>
            <p:spPr>
              <a:xfrm>
                <a:off x="8876791" y="5988183"/>
                <a:ext cx="1291666" cy="781368"/>
              </a:xfrm>
              <a:prstGeom prst="rect">
                <a:avLst/>
              </a:prstGeom>
              <a:blipFill>
                <a:blip r:embed="rId9"/>
                <a:stretch>
                  <a:fillRect/>
                </a:stretch>
              </a:blipFill>
            </p:spPr>
            <p:txBody>
              <a:bodyPr/>
              <a:lstStyle/>
              <a:p>
                <a:r>
                  <a:rPr lang="vi-VN">
                    <a:noFill/>
                  </a:rPr>
                  <a:t> </a:t>
                </a:r>
              </a:p>
            </p:txBody>
          </p:sp>
        </mc:Fallback>
      </mc:AlternateContent>
      <p:sp>
        <p:nvSpPr>
          <p:cNvPr id="14" name="Rectangle 13" descr="50 thuy">
            <a:extLst>
              <a:ext uri="{FF2B5EF4-FFF2-40B4-BE49-F238E27FC236}">
                <a16:creationId xmlns:a16="http://schemas.microsoft.com/office/drawing/2014/main" id="{FE234146-4E6F-A824-134C-6CAD0BE24133}"/>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1. Biểu thức cường độ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5" name="TextBox 14" descr="50 thuy">
                <a:extLst>
                  <a:ext uri="{FF2B5EF4-FFF2-40B4-BE49-F238E27FC236}">
                    <a16:creationId xmlns:a16="http://schemas.microsoft.com/office/drawing/2014/main" id="{A49342F4-C544-DF53-C4F8-01C334267D47}"/>
                  </a:ext>
                </a:extLst>
              </p:cNvPr>
              <p:cNvSpPr txBox="1"/>
              <p:nvPr/>
            </p:nvSpPr>
            <p:spPr>
              <a:xfrm>
                <a:off x="787791" y="944345"/>
                <a:ext cx="4269284" cy="1682192"/>
              </a:xfrm>
              <a:prstGeom prst="rect">
                <a:avLst/>
              </a:prstGeom>
              <a:noFill/>
              <a:ln w="38100">
                <a:solidFill>
                  <a:srgbClr val="FFDF37"/>
                </a:solidFill>
              </a:ln>
            </p:spPr>
            <p:txBody>
              <a:bodyPr wrap="square">
                <a:spAutoFit/>
              </a:bodyPr>
              <a:lstStyle/>
              <a:p>
                <a:pPr marL="0" marR="0" algn="just">
                  <a:spcBef>
                    <a:spcPts val="1200"/>
                  </a:spcBef>
                  <a:spcAft>
                    <a:spcPts val="0"/>
                  </a:spcAft>
                </a:pPr>
                <a:r>
                  <a:rPr lang="vi-VN" sz="2400" b="1">
                    <a:solidFill>
                      <a:srgbClr val="318BA3"/>
                    </a:solidFill>
                    <a:latin typeface="Cambria" panose="02040503050406030204" pitchFamily="18" charset="0"/>
                    <a:ea typeface="Cambria" panose="02040503050406030204" pitchFamily="18" charset="0"/>
                    <a:cs typeface="Times New Roman" panose="02020603050405020304" pitchFamily="18" charset="0"/>
                  </a:rPr>
                  <a:t>Câu 2. </a:t>
                </a:r>
                <a:endParaRPr lang="en-US" sz="2400" b="1">
                  <a:solidFill>
                    <a:srgbClr val="318BA3"/>
                  </a:solidFill>
                  <a:latin typeface="Cambria" panose="02040503050406030204" pitchFamily="18" charset="0"/>
                  <a:ea typeface="Cambria" panose="02040503050406030204" pitchFamily="18" charset="0"/>
                  <a:cs typeface="Times New Roman" panose="02020603050405020304" pitchFamily="18" charset="0"/>
                </a:endParaRPr>
              </a:p>
              <a:p>
                <a:pPr marL="0" marR="0" algn="just">
                  <a:spcBef>
                    <a:spcPts val="1200"/>
                  </a:spcBef>
                  <a:spcAft>
                    <a:spcPts val="0"/>
                  </a:spcAft>
                </a:pPr>
                <a14:m>
                  <m:oMathPara xmlns:m="http://schemas.openxmlformats.org/officeDocument/2006/math">
                    <m:oMathParaPr>
                      <m:jc m:val="centerGroup"/>
                    </m:oMathParaPr>
                    <m:oMath xmlns:m="http://schemas.openxmlformats.org/officeDocument/2006/math">
                      <m:f>
                        <m:fPr>
                          <m:ctrlPr>
                            <a:rPr lang="en-US" sz="2400" i="1" smtClean="0">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𝑔</m:t>
                              </m:r>
                            </m:e>
                            <m:sub>
                              <m: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Đ</m:t>
                              </m:r>
                            </m:sub>
                          </m:sSub>
                        </m:num>
                        <m:den>
                          <m:sSub>
                            <m:sSubPr>
                              <m:ctrlP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𝑔</m:t>
                              </m:r>
                            </m:e>
                            <m:sub>
                              <m:r>
                                <a:rPr lang="en-US" sz="2400" i="1">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𝑀𝑇</m:t>
                              </m:r>
                            </m:sub>
                          </m:sSub>
                        </m:den>
                      </m:f>
                      <m:r>
                        <a:rPr lang="en-US" sz="2400" b="0" i="1" smtClean="0">
                          <a:solidFill>
                            <a:srgbClr val="318BA3"/>
                          </a:solidFill>
                          <a:latin typeface="Cambria Math" panose="02040503050406030204" pitchFamily="18" charset="0"/>
                          <a:ea typeface="Times New Roman" panose="02020603050405020304" pitchFamily="18" charset="0"/>
                          <a:cs typeface="Times New Roman" panose="02020603050405020304" pitchFamily="18" charset="0"/>
                        </a:rPr>
                        <m:t>= ?</m:t>
                      </m:r>
                    </m:oMath>
                  </m:oMathPara>
                </a14:m>
                <a:endParaRPr lang="en-US" sz="2400" b="1">
                  <a:solidFill>
                    <a:srgbClr val="318BA3"/>
                  </a:solidFill>
                  <a:latin typeface="Cambria" panose="02040503050406030204" pitchFamily="18" charset="0"/>
                  <a:ea typeface="Cambria" panose="02040503050406030204" pitchFamily="18" charset="0"/>
                  <a:cs typeface="Times New Roman" panose="02020603050405020304" pitchFamily="18" charset="0"/>
                </a:endParaRPr>
              </a:p>
              <a:p>
                <a:pPr marL="0" marR="0" algn="just">
                  <a:spcBef>
                    <a:spcPts val="1200"/>
                  </a:spcBef>
                  <a:spcAft>
                    <a:spcPts val="0"/>
                  </a:spcAft>
                </a:pPr>
                <a:r>
                  <a:rPr lang="vi-VN" sz="2400">
                    <a:solidFill>
                      <a:srgbClr val="318BA3"/>
                    </a:solidFill>
                    <a:latin typeface="Cambria" panose="02040503050406030204" pitchFamily="18" charset="0"/>
                    <a:ea typeface="Cambria" panose="02040503050406030204" pitchFamily="18" charset="0"/>
                    <a:cs typeface="Times New Roman" panose="02020603050405020304" pitchFamily="18" charset="0"/>
                  </a:rPr>
                  <a:t>Biết </a:t>
                </a:r>
                <a:r>
                  <a:rPr lang="en-US" sz="2400">
                    <a:solidFill>
                      <a:srgbClr val="318BA3"/>
                    </a:solidFill>
                    <a:latin typeface="Cambria" panose="02040503050406030204" pitchFamily="18" charset="0"/>
                    <a:ea typeface="Cambria" panose="02040503050406030204" pitchFamily="18" charset="0"/>
                    <a:cs typeface="Times New Roman" panose="02020603050405020304" pitchFamily="18" charset="0"/>
                  </a:rPr>
                  <a:t>R</a:t>
                </a:r>
                <a:r>
                  <a:rPr lang="en-US" sz="2400" baseline="-25000">
                    <a:solidFill>
                      <a:srgbClr val="318BA3"/>
                    </a:solidFill>
                    <a:latin typeface="Cambria" panose="02040503050406030204" pitchFamily="18" charset="0"/>
                    <a:ea typeface="Cambria" panose="02040503050406030204" pitchFamily="18" charset="0"/>
                    <a:cs typeface="Times New Roman" panose="02020603050405020304" pitchFamily="18" charset="0"/>
                  </a:rPr>
                  <a:t>TĐ</a:t>
                </a:r>
                <a:r>
                  <a:rPr lang="en-US" sz="2400">
                    <a:solidFill>
                      <a:srgbClr val="318BA3"/>
                    </a:solidFill>
                    <a:latin typeface="Cambria" panose="02040503050406030204" pitchFamily="18" charset="0"/>
                    <a:ea typeface="Cambria" panose="02040503050406030204" pitchFamily="18" charset="0"/>
                    <a:cs typeface="Times New Roman" panose="02020603050405020304" pitchFamily="18" charset="0"/>
                  </a:rPr>
                  <a:t> = </a:t>
                </a:r>
                <a:r>
                  <a:rPr lang="vi-VN" sz="2400">
                    <a:solidFill>
                      <a:srgbClr val="318BA3"/>
                    </a:solidFill>
                    <a:latin typeface="Cambria" panose="02040503050406030204" pitchFamily="18" charset="0"/>
                    <a:ea typeface="Cambria" panose="02040503050406030204" pitchFamily="18" charset="0"/>
                    <a:cs typeface="Times New Roman" panose="02020603050405020304" pitchFamily="18" charset="0"/>
                  </a:rPr>
                  <a:t>3,67</a:t>
                </a:r>
                <a:r>
                  <a:rPr lang="en-US" sz="2400">
                    <a:solidFill>
                      <a:srgbClr val="318BA3"/>
                    </a:solidFill>
                    <a:latin typeface="Cambria" panose="02040503050406030204" pitchFamily="18" charset="0"/>
                    <a:ea typeface="Cambria" panose="02040503050406030204" pitchFamily="18" charset="0"/>
                    <a:cs typeface="Times New Roman" panose="02020603050405020304" pitchFamily="18" charset="0"/>
                  </a:rPr>
                  <a:t>.R</a:t>
                </a:r>
                <a:r>
                  <a:rPr lang="en-US" sz="2400" baseline="-25000">
                    <a:solidFill>
                      <a:srgbClr val="318BA3"/>
                    </a:solidFill>
                    <a:latin typeface="Cambria" panose="02040503050406030204" pitchFamily="18" charset="0"/>
                    <a:ea typeface="Cambria" panose="02040503050406030204" pitchFamily="18" charset="0"/>
                    <a:cs typeface="Times New Roman" panose="02020603050405020304" pitchFamily="18" charset="0"/>
                  </a:rPr>
                  <a:t>MT</a:t>
                </a:r>
                <a:r>
                  <a:rPr lang="vi-VN" sz="2400">
                    <a:solidFill>
                      <a:srgbClr val="318BA3"/>
                    </a:solidFill>
                    <a:latin typeface="Cambria" panose="02040503050406030204" pitchFamily="18" charset="0"/>
                    <a:ea typeface="Cambria" panose="02040503050406030204" pitchFamily="18" charset="0"/>
                    <a:cs typeface="Times New Roman" panose="02020603050405020304" pitchFamily="18" charset="0"/>
                  </a:rPr>
                  <a:t>.</a:t>
                </a:r>
                <a:endParaRPr lang="en-US" sz="2400">
                  <a:solidFill>
                    <a:srgbClr val="318BA3"/>
                  </a:solidFill>
                  <a:latin typeface="Cambria" panose="02040503050406030204" pitchFamily="18" charset="0"/>
                  <a:ea typeface="Cambria" panose="02040503050406030204" pitchFamily="18" charset="0"/>
                  <a:cs typeface="Times New Roman" panose="02020603050405020304" pitchFamily="18" charset="0"/>
                </a:endParaRPr>
              </a:p>
            </p:txBody>
          </p:sp>
        </mc:Choice>
        <mc:Fallback xmlns="">
          <p:sp>
            <p:nvSpPr>
              <p:cNvPr id="15" name="TextBox 14" descr="50 thuy">
                <a:extLst>
                  <a:ext uri="{FF2B5EF4-FFF2-40B4-BE49-F238E27FC236}">
                    <a16:creationId xmlns:a16="http://schemas.microsoft.com/office/drawing/2014/main" id="{A49342F4-C544-DF53-C4F8-01C334267D47}"/>
                  </a:ext>
                </a:extLst>
              </p:cNvPr>
              <p:cNvSpPr txBox="1">
                <a:spLocks noRot="1" noChangeAspect="1" noMove="1" noResize="1" noEditPoints="1" noAdjustHandles="1" noChangeArrowheads="1" noChangeShapeType="1" noTextEdit="1"/>
              </p:cNvSpPr>
              <p:nvPr/>
            </p:nvSpPr>
            <p:spPr>
              <a:xfrm>
                <a:off x="787791" y="944345"/>
                <a:ext cx="4269284" cy="1682192"/>
              </a:xfrm>
              <a:prstGeom prst="rect">
                <a:avLst/>
              </a:prstGeom>
              <a:blipFill>
                <a:blip r:embed="rId10"/>
                <a:stretch>
                  <a:fillRect l="-1697" t="-1773" b="-6028"/>
                </a:stretch>
              </a:blipFill>
              <a:ln w="38100">
                <a:solidFill>
                  <a:srgbClr val="FFDF37"/>
                </a:solidFill>
              </a:ln>
            </p:spPr>
            <p:txBody>
              <a:bodyPr/>
              <a:lstStyle/>
              <a:p>
                <a:r>
                  <a:rPr lang="vi-VN">
                    <a:noFill/>
                  </a:rPr>
                  <a:t> </a:t>
                </a:r>
              </a:p>
            </p:txBody>
          </p:sp>
        </mc:Fallback>
      </mc:AlternateContent>
      <p:pic>
        <p:nvPicPr>
          <p:cNvPr id="3" name="Picture 2" descr="50 thuy">
            <a:extLst>
              <a:ext uri="{FF2B5EF4-FFF2-40B4-BE49-F238E27FC236}">
                <a16:creationId xmlns:a16="http://schemas.microsoft.com/office/drawing/2014/main" id="{3E14F934-9846-E071-E917-C989CB6692E8}"/>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0" b="98925" l="0" r="100000"/>
                    </a14:imgEffect>
                  </a14:imgLayer>
                </a14:imgProps>
              </a:ext>
            </a:extLst>
          </a:blip>
          <a:stretch>
            <a:fillRect/>
          </a:stretch>
        </p:blipFill>
        <p:spPr>
          <a:xfrm>
            <a:off x="10593675" y="1324523"/>
            <a:ext cx="1592036" cy="1194027"/>
          </a:xfrm>
          <a:prstGeom prst="rect">
            <a:avLst/>
          </a:prstGeom>
        </p:spPr>
      </p:pic>
      <p:cxnSp>
        <p:nvCxnSpPr>
          <p:cNvPr id="17" name="Straight Connector 16" descr="50 thuy">
            <a:extLst>
              <a:ext uri="{FF2B5EF4-FFF2-40B4-BE49-F238E27FC236}">
                <a16:creationId xmlns:a16="http://schemas.microsoft.com/office/drawing/2014/main" id="{98D03F56-A56D-6E75-79E5-CB8BD3DD430D}"/>
              </a:ext>
            </a:extLst>
          </p:cNvPr>
          <p:cNvCxnSpPr/>
          <p:nvPr/>
        </p:nvCxnSpPr>
        <p:spPr>
          <a:xfrm>
            <a:off x="6212114" y="2786457"/>
            <a:ext cx="0" cy="3592410"/>
          </a:xfrm>
          <a:prstGeom prst="line">
            <a:avLst/>
          </a:prstGeom>
          <a:ln w="38100">
            <a:solidFill>
              <a:srgbClr val="318BA3"/>
            </a:solidFill>
          </a:ln>
        </p:spPr>
        <p:style>
          <a:lnRef idx="1">
            <a:schemeClr val="accent1"/>
          </a:lnRef>
          <a:fillRef idx="0">
            <a:schemeClr val="accent1"/>
          </a:fillRef>
          <a:effectRef idx="0">
            <a:schemeClr val="accent1"/>
          </a:effectRef>
          <a:fontRef idx="minor">
            <a:schemeClr val="tx1"/>
          </a:fontRef>
        </p:style>
      </p:cxnSp>
      <p:pic>
        <p:nvPicPr>
          <p:cNvPr id="7" name="Picture 6" descr="50 thuy">
            <a:extLst>
              <a:ext uri="{FF2B5EF4-FFF2-40B4-BE49-F238E27FC236}">
                <a16:creationId xmlns:a16="http://schemas.microsoft.com/office/drawing/2014/main" id="{1CB3A21F-96AA-1FB4-F4A9-D1553FEA9DF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0" b="100000" l="758" r="100000"/>
                    </a14:imgEffect>
                  </a14:imgLayer>
                </a14:imgProps>
              </a:ext>
            </a:extLst>
          </a:blip>
          <a:srcRect b="50875"/>
          <a:stretch/>
        </p:blipFill>
        <p:spPr>
          <a:xfrm>
            <a:off x="6819735" y="731367"/>
            <a:ext cx="3348723" cy="1190170"/>
          </a:xfrm>
          <a:prstGeom prst="rect">
            <a:avLst/>
          </a:prstGeom>
        </p:spPr>
      </p:pic>
    </p:spTree>
    <p:extLst>
      <p:ext uri="{BB962C8B-B14F-4D97-AF65-F5344CB8AC3E}">
        <p14:creationId xmlns:p14="http://schemas.microsoft.com/office/powerpoint/2010/main" val="3448028928"/>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indefinite" fill="hold" nodeType="withEffect">
                                  <p:stCondLst>
                                    <p:cond delay="0"/>
                                  </p:stCondLst>
                                  <p:childTnLst>
                                    <p:animMotion origin="layout" path="M -0.24062 -0.12801 C -0.37226 -0.12801 -0.47916 -0.07291 -0.47916 -0.0044 C -0.47916 0.06389 -0.37226 0.1206 -0.24062 0.1206 C -0.10885 0.1206 -0.00182 0.06389 -0.00182 -0.0044 C -0.00182 -0.07291 -0.10885 -0.12801 -0.24062 -0.12801 Z " pathEditMode="relative" rAng="0" ptsTypes="AAAAA">
                                      <p:cBhvr>
                                        <p:cTn id="6" dur="5000" fill="hold"/>
                                        <p:tgtEl>
                                          <p:spTgt spid="3"/>
                                        </p:tgtEl>
                                        <p:attrNameLst>
                                          <p:attrName>ppt_x</p:attrName>
                                          <p:attrName>ppt_y</p:attrName>
                                        </p:attrNameLst>
                                      </p:cBhvr>
                                      <p:rCtr x="13" y="12431"/>
                                    </p:animMotion>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in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childTnLst>
                          </p:cTn>
                        </p:par>
                        <p:par>
                          <p:cTn id="31" fill="hold">
                            <p:stCondLst>
                              <p:cond delay="50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barn(inVertical)">
                                      <p:cBhvr>
                                        <p:cTn id="4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animBg="1"/>
      <p:bldP spid="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45" name="Rectangle: Rounded Corners 44" descr="50 thuy">
            <a:extLst>
              <a:ext uri="{FF2B5EF4-FFF2-40B4-BE49-F238E27FC236}">
                <a16:creationId xmlns:a16="http://schemas.microsoft.com/office/drawing/2014/main" id="{26896933-0863-49DD-AE4F-E4D561189425}"/>
              </a:ext>
            </a:extLst>
          </p:cNvPr>
          <p:cNvSpPr/>
          <p:nvPr/>
        </p:nvSpPr>
        <p:spPr>
          <a:xfrm>
            <a:off x="6616454" y="3578695"/>
            <a:ext cx="2748353" cy="825717"/>
          </a:xfrm>
          <a:prstGeom prst="roundRect">
            <a:avLst/>
          </a:prstGeom>
          <a:solidFill>
            <a:srgbClr val="DF5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 name="Rectangle 3" descr="50 thuy">
            <a:extLst>
              <a:ext uri="{FF2B5EF4-FFF2-40B4-BE49-F238E27FC236}">
                <a16:creationId xmlns:a16="http://schemas.microsoft.com/office/drawing/2014/main" id="{BD7A2930-7667-43D2-8B42-8AF6C3389138}"/>
              </a:ext>
            </a:extLst>
          </p:cNvPr>
          <p:cNvSpPr/>
          <p:nvPr/>
        </p:nvSpPr>
        <p:spPr>
          <a:xfrm>
            <a:off x="5680812" y="290782"/>
            <a:ext cx="4619635" cy="2410458"/>
          </a:xfrm>
          <a:prstGeom prst="rect">
            <a:avLst/>
          </a:prstGeom>
          <a:noFill/>
        </p:spPr>
        <p:txBody>
          <a:bodyPr wrap="none" lIns="91440" tIns="45720" rIns="91440" bIns="45720" numCol="1">
            <a:prstTxWarp prst="textDeflat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Cambria" panose="02040503050406030204" pitchFamily="18" charset="0"/>
                <a:ea typeface="Cambria" panose="02040503050406030204" pitchFamily="18" charset="0"/>
                <a:cs typeface="Tahoma" panose="020B0604030504040204" pitchFamily="34" charset="0"/>
              </a:rPr>
              <a:t>TRÒ CH</a:t>
            </a:r>
            <a:r>
              <a:rPr kumimoji="0" lang="vi-VN"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Cambria" panose="02040503050406030204" pitchFamily="18" charset="0"/>
                <a:ea typeface="Cambria" panose="02040503050406030204" pitchFamily="18" charset="0"/>
                <a:cs typeface="Tahoma" panose="020B0604030504040204" pitchFamily="34" charset="0"/>
              </a:rPr>
              <a:t>Ơ</a:t>
            </a: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Cambria" panose="02040503050406030204" pitchFamily="18" charset="0"/>
                <a:ea typeface="Cambria" panose="02040503050406030204" pitchFamily="18" charset="0"/>
                <a:cs typeface="Tahoma" panose="020B0604030504040204" pitchFamily="34" charset="0"/>
              </a:rPr>
              <a: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a:ln w="12700" cmpd="sng">
                  <a:solidFill>
                    <a:srgbClr val="FFC000"/>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uLnTx/>
                <a:uFillTx/>
                <a:latin typeface="Cambria" panose="02040503050406030204" pitchFamily="18" charset="0"/>
                <a:ea typeface="Cambria" panose="02040503050406030204" pitchFamily="18" charset="0"/>
                <a:cs typeface="Tahoma" panose="020B0604030504040204" pitchFamily="34" charset="0"/>
              </a:rPr>
              <a:t> ĐÀO VÀNG</a:t>
            </a:r>
          </a:p>
        </p:txBody>
      </p:sp>
      <p:pic>
        <p:nvPicPr>
          <p:cNvPr id="41" name="Picture 40" descr="50 thuy">
            <a:extLst>
              <a:ext uri="{FF2B5EF4-FFF2-40B4-BE49-F238E27FC236}">
                <a16:creationId xmlns:a16="http://schemas.microsoft.com/office/drawing/2014/main" id="{CC339E71-C022-41EC-85F8-D362229A362A}"/>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125447" y="2177596"/>
            <a:ext cx="1622629" cy="1340147"/>
          </a:xfrm>
          <a:prstGeom prst="rect">
            <a:avLst/>
          </a:prstGeom>
        </p:spPr>
      </p:pic>
      <p:pic>
        <p:nvPicPr>
          <p:cNvPr id="43" name="Picture 42" descr="50 thuy">
            <a:hlinkClick r:id="rId7" action="ppaction://hlinksldjump"/>
            <a:extLst>
              <a:ext uri="{FF2B5EF4-FFF2-40B4-BE49-F238E27FC236}">
                <a16:creationId xmlns:a16="http://schemas.microsoft.com/office/drawing/2014/main" id="{AB54DEFA-0388-4F63-9E30-D9916A87473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72297" y="5027048"/>
            <a:ext cx="1088460" cy="882862"/>
          </a:xfrm>
          <a:prstGeom prst="rect">
            <a:avLst/>
          </a:prstGeom>
        </p:spPr>
      </p:pic>
      <p:sp>
        <p:nvSpPr>
          <p:cNvPr id="44" name="Rectangle 43" descr="50 thuy">
            <a:extLst>
              <a:ext uri="{FF2B5EF4-FFF2-40B4-BE49-F238E27FC236}">
                <a16:creationId xmlns:a16="http://schemas.microsoft.com/office/drawing/2014/main" id="{4B8F0FD2-8304-4804-86AC-C33ED279E2D1}"/>
              </a:ext>
            </a:extLst>
          </p:cNvPr>
          <p:cNvSpPr/>
          <p:nvPr/>
        </p:nvSpPr>
        <p:spPr>
          <a:xfrm>
            <a:off x="6621971" y="3604027"/>
            <a:ext cx="2665666" cy="83099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w="12700" cmpd="sng">
                  <a:noFill/>
                  <a:prstDash val="solid"/>
                </a:ln>
                <a:solidFill>
                  <a:schemeClr val="bg1"/>
                </a:solidFill>
                <a:effectLst/>
                <a:uLnTx/>
                <a:uFillTx/>
                <a:latin typeface="Cambria" panose="02040503050406030204" pitchFamily="18" charset="0"/>
                <a:ea typeface="+mn-ea"/>
                <a:cs typeface="+mn-cs"/>
              </a:rPr>
              <a:t>BẮT ĐẦU</a:t>
            </a:r>
          </a:p>
        </p:txBody>
      </p:sp>
      <p:pic>
        <p:nvPicPr>
          <p:cNvPr id="46" name="Crystal" descr="50 thuy">
            <a:hlinkClick r:id="" action="ppaction://media"/>
            <a:extLst>
              <a:ext uri="{FF2B5EF4-FFF2-40B4-BE49-F238E27FC236}">
                <a16:creationId xmlns:a16="http://schemas.microsoft.com/office/drawing/2014/main" id="{A5DC7FAE-4DA7-465C-A15D-39D7031DC7F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160757" y="7273075"/>
            <a:ext cx="609600" cy="609600"/>
          </a:xfrm>
          <a:prstGeom prst="rect">
            <a:avLst/>
          </a:prstGeom>
        </p:spPr>
      </p:pic>
      <p:pic>
        <p:nvPicPr>
          <p:cNvPr id="42" name="Picture 41" descr="50 thuy"/>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832634" y="3063145"/>
            <a:ext cx="3005588" cy="3225064"/>
          </a:xfrm>
          <a:prstGeom prst="rect">
            <a:avLst/>
          </a:prstGeom>
        </p:spPr>
      </p:pic>
      <p:pic>
        <p:nvPicPr>
          <p:cNvPr id="48" name="Picture 47" descr="50 thuy"/>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518662" y="539199"/>
            <a:ext cx="3633531" cy="2938527"/>
          </a:xfrm>
          <a:prstGeom prst="rect">
            <a:avLst/>
          </a:prstGeom>
        </p:spPr>
      </p:pic>
    </p:spTree>
    <p:extLst>
      <p:ext uri="{BB962C8B-B14F-4D97-AF65-F5344CB8AC3E}">
        <p14:creationId xmlns:p14="http://schemas.microsoft.com/office/powerpoint/2010/main" val="1305418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fill="hold" nodeType="withEffect">
                                  <p:stCondLst>
                                    <p:cond delay="0"/>
                                  </p:stCondLst>
                                  <p:childTnLst>
                                    <p:animMotion origin="layout" path="M 2.29167E-6 -4.07407E-6 L 2.29167E-6 0.02917 " pathEditMode="relative" rAng="0" ptsTypes="AA">
                                      <p:cBhvr>
                                        <p:cTn id="6" dur="1000" fill="hold"/>
                                        <p:tgtEl>
                                          <p:spTgt spid="48"/>
                                        </p:tgtEl>
                                        <p:attrNameLst>
                                          <p:attrName>ppt_x</p:attrName>
                                          <p:attrName>ppt_y</p:attrName>
                                        </p:attrNameLst>
                                      </p:cBhvr>
                                      <p:rCtr x="0" y="1458"/>
                                    </p:animMotion>
                                  </p:childTnLst>
                                </p:cTn>
                              </p:par>
                              <p:par>
                                <p:cTn id="7" presetID="26" presetClass="emph" presetSubtype="0" repeatCount="indefinite" fill="hold" grpId="0" nodeType="withEffect">
                                  <p:stCondLst>
                                    <p:cond delay="0"/>
                                  </p:stCondLst>
                                  <p:childTnLst>
                                    <p:animEffect transition="out" filter="fade">
                                      <p:cBhvr>
                                        <p:cTn id="8" dur="500" tmFilter="0, 0; .2, .5; .8, .5; 1, 0"/>
                                        <p:tgtEl>
                                          <p:spTgt spid="4"/>
                                        </p:tgtEl>
                                      </p:cBhvr>
                                    </p:animEffect>
                                    <p:animScale>
                                      <p:cBhvr>
                                        <p:cTn id="9" dur="250" autoRev="1" fill="hold"/>
                                        <p:tgtEl>
                                          <p:spTgt spid="4"/>
                                        </p:tgtEl>
                                      </p:cBhvr>
                                      <p:by x="105000" y="105000"/>
                                    </p:animScale>
                                  </p:childTnLst>
                                </p:cTn>
                              </p:par>
                              <p:par>
                                <p:cTn id="10" presetID="1" presetClass="emph" presetSubtype="2" repeatCount="indefinite" fill="hold" nodeType="withEffect">
                                  <p:stCondLst>
                                    <p:cond delay="0"/>
                                  </p:stCondLst>
                                  <p:childTnLst>
                                    <p:animClr clrSpc="rgb" dir="cw">
                                      <p:cBhvr>
                                        <p:cTn id="11" dur="500" fill="hold"/>
                                        <p:tgtEl>
                                          <p:spTgt spid="45"/>
                                        </p:tgtEl>
                                        <p:attrNameLst>
                                          <p:attrName>fillcolor</p:attrName>
                                        </p:attrNameLst>
                                      </p:cBhvr>
                                      <p:to>
                                        <a:srgbClr val="7030A0"/>
                                      </p:to>
                                    </p:animClr>
                                    <p:set>
                                      <p:cBhvr>
                                        <p:cTn id="12" dur="500" fill="hold"/>
                                        <p:tgtEl>
                                          <p:spTgt spid="45"/>
                                        </p:tgtEl>
                                        <p:attrNameLst>
                                          <p:attrName>fill.type</p:attrName>
                                        </p:attrNameLst>
                                      </p:cBhvr>
                                      <p:to>
                                        <p:strVal val="solid"/>
                                      </p:to>
                                    </p:set>
                                    <p:set>
                                      <p:cBhvr>
                                        <p:cTn id="13" dur="500" fill="hold"/>
                                        <p:tgtEl>
                                          <p:spTgt spid="45"/>
                                        </p:tgtEl>
                                        <p:attrNameLst>
                                          <p:attrName>fill.on</p:attrName>
                                        </p:attrNameLst>
                                      </p:cBhvr>
                                      <p:to>
                                        <p:strVal val="true"/>
                                      </p:to>
                                    </p:set>
                                  </p:childTnLst>
                                </p:cTn>
                              </p:par>
                              <p:par>
                                <p:cTn id="14" presetID="1" presetClass="mediacall" presetSubtype="0" fill="hold" nodeType="withEffect">
                                  <p:stCondLst>
                                    <p:cond delay="0"/>
                                  </p:stCondLst>
                                  <p:childTnLst>
                                    <p:cmd type="call" cmd="playFrom(0.0)">
                                      <p:cBhvr>
                                        <p:cTn id="15" dur="223921" fill="hold"/>
                                        <p:tgtEl>
                                          <p:spTgt spid="4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51515">
                <p:cTn id="16" fill="hold" display="0">
                  <p:stCondLst>
                    <p:cond delay="indefinite"/>
                  </p:stCondLst>
                  <p:endCondLst>
                    <p:cond evt="onStopAudio" delay="0">
                      <p:tgtEl>
                        <p:sldTgt/>
                      </p:tgtEl>
                    </p:cond>
                  </p:endCondLst>
                </p:cTn>
                <p:tgtEl>
                  <p:spTgt spid="46"/>
                </p:tgtEl>
              </p:cMediaNode>
            </p:audio>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5" name="Down Arrow Callout 3" descr="50 thuy">
                <a:extLst>
                  <a:ext uri="{FF2B5EF4-FFF2-40B4-BE49-F238E27FC236}">
                    <a16:creationId xmlns:a16="http://schemas.microsoft.com/office/drawing/2014/main" id="{40E388B0-12F9-0DF1-FB5B-6D3BE09607A4}"/>
                  </a:ext>
                </a:extLst>
              </p:cNvPr>
              <p:cNvSpPr/>
              <p:nvPr/>
            </p:nvSpPr>
            <p:spPr>
              <a:xfrm>
                <a:off x="9750629" y="3451077"/>
                <a:ext cx="2215755" cy="1648575"/>
              </a:xfrm>
              <a:prstGeom prst="downArrowCallout">
                <a:avLst>
                  <a:gd name="adj1" fmla="val 21093"/>
                  <a:gd name="adj2" fmla="val 17836"/>
                  <a:gd name="adj3" fmla="val 21744"/>
                  <a:gd name="adj4" fmla="val 64977"/>
                </a:avLst>
              </a:prstGeom>
              <a:solidFill>
                <a:srgbClr val="FFDF3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33435C"/>
                    </a:solidFill>
                    <a:latin typeface="Cambria" panose="02040503050406030204" pitchFamily="18" charset="0"/>
                    <a:ea typeface="Cambria" panose="02040503050406030204" pitchFamily="18" charset="0"/>
                    <a:cs typeface="Times New Roman" panose="02020603050405020304" pitchFamily="18" charset="0"/>
                  </a:rPr>
                  <a:t>Lực </a:t>
                </a:r>
                <a:r>
                  <a:rPr lang="en-US" sz="28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hấp</a:t>
                </a:r>
                <a:r>
                  <a:rPr lang="en-US" sz="28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33435C"/>
                    </a:solidFill>
                    <a:latin typeface="Cambria" panose="02040503050406030204" pitchFamily="18" charset="0"/>
                    <a:ea typeface="Cambria" panose="02040503050406030204" pitchFamily="18" charset="0"/>
                    <a:cs typeface="Times New Roman" panose="02020603050405020304" pitchFamily="18" charset="0"/>
                  </a:rPr>
                  <a:t>dẫn</a:t>
                </a:r>
                <a:r>
                  <a:rPr lang="en-US" sz="2800" dirty="0">
                    <a:solidFill>
                      <a:srgbClr val="33435C"/>
                    </a:solidFill>
                    <a:latin typeface="Cambria" panose="02040503050406030204" pitchFamily="18" charset="0"/>
                    <a:ea typeface="Cambria" panose="02040503050406030204" pitchFamily="18" charset="0"/>
                    <a:cs typeface="Times New Roman" panose="02020603050405020304" pitchFamily="18" charset="0"/>
                  </a:rPr>
                  <a:t> </a:t>
                </a:r>
              </a:p>
              <a:p>
                <a:pPr algn="ctr"/>
                <a14:m>
                  <m:oMathPara xmlns:m="http://schemas.openxmlformats.org/officeDocument/2006/math">
                    <m:oMathParaPr>
                      <m:jc m:val="centerGroup"/>
                    </m:oMathParaPr>
                    <m:oMath xmlns:m="http://schemas.openxmlformats.org/officeDocument/2006/math">
                      <m:acc>
                        <m:accPr>
                          <m:chr m:val="⃗"/>
                          <m:ctrlPr>
                            <a:rPr lang="en-US" sz="2800" b="1" i="1" smtClean="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accPr>
                        <m:e>
                          <m:r>
                            <a:rPr lang="en-US" sz="2800" b="1"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𝑷</m:t>
                          </m:r>
                        </m:e>
                      </m:acc>
                      <m:r>
                        <a:rPr lang="en-US" sz="2800" b="1"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r>
                        <a:rPr lang="en-US" sz="2800" b="1"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𝒎</m:t>
                      </m:r>
                      <m:acc>
                        <m:accPr>
                          <m:chr m:val="⃗"/>
                          <m:ctrlPr>
                            <a:rPr lang="en-US" sz="2800" b="1"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accPr>
                        <m:e>
                          <m:r>
                            <a:rPr lang="en-US" sz="2800" b="1"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𝒈</m:t>
                          </m:r>
                        </m:e>
                      </m:acc>
                    </m:oMath>
                  </m:oMathPara>
                </a14:m>
                <a:endParaRPr lang="en-US" sz="2800" b="1" dirty="0">
                  <a:solidFill>
                    <a:srgbClr val="33435C"/>
                  </a:solidFill>
                  <a:latin typeface="Cambria" panose="02040503050406030204" pitchFamily="18" charset="0"/>
                  <a:ea typeface="Cambria" panose="02040503050406030204" pitchFamily="18" charset="0"/>
                </a:endParaRPr>
              </a:p>
            </p:txBody>
          </p:sp>
        </mc:Choice>
        <mc:Fallback xmlns="">
          <p:sp>
            <p:nvSpPr>
              <p:cNvPr id="15" name="Down Arrow Callout 3" descr="50 thuy">
                <a:extLst>
                  <a:ext uri="{FF2B5EF4-FFF2-40B4-BE49-F238E27FC236}">
                    <a16:creationId xmlns:a16="http://schemas.microsoft.com/office/drawing/2014/main" id="{40E388B0-12F9-0DF1-FB5B-6D3BE09607A4}"/>
                  </a:ext>
                </a:extLst>
              </p:cNvPr>
              <p:cNvSpPr>
                <a:spLocks noRot="1" noChangeAspect="1" noMove="1" noResize="1" noEditPoints="1" noAdjustHandles="1" noChangeArrowheads="1" noChangeShapeType="1" noTextEdit="1"/>
              </p:cNvSpPr>
              <p:nvPr/>
            </p:nvSpPr>
            <p:spPr>
              <a:xfrm>
                <a:off x="9750629" y="3451077"/>
                <a:ext cx="2215755" cy="1648575"/>
              </a:xfrm>
              <a:prstGeom prst="downArrowCallout">
                <a:avLst>
                  <a:gd name="adj1" fmla="val 21093"/>
                  <a:gd name="adj2" fmla="val 17836"/>
                  <a:gd name="adj3" fmla="val 21744"/>
                  <a:gd name="adj4" fmla="val 64977"/>
                </a:avLst>
              </a:prstGeom>
              <a:blipFill>
                <a:blip r:embed="rId2"/>
                <a:stretch>
                  <a:fillRect l="-1644" t="-1095" r="-1096"/>
                </a:stretch>
              </a:blipFill>
            </p:spPr>
            <p:txBody>
              <a:bodyPr/>
              <a:lstStyle/>
              <a:p>
                <a:r>
                  <a:rPr lang="vi-VN">
                    <a:noFill/>
                  </a:rPr>
                  <a:t> </a:t>
                </a:r>
              </a:p>
            </p:txBody>
          </p:sp>
        </mc:Fallback>
      </mc:AlternateContent>
      <p:sp>
        <p:nvSpPr>
          <p:cNvPr id="16" name="Rectangle 15" descr="50 thuy">
            <a:extLst>
              <a:ext uri="{FF2B5EF4-FFF2-40B4-BE49-F238E27FC236}">
                <a16:creationId xmlns:a16="http://schemas.microsoft.com/office/drawing/2014/main" id="{0DBE075A-6202-D64E-ADC9-C597A2EAA01E}"/>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1. Biểu thức cường độ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graphicFrame>
            <p:nvGraphicFramePr>
              <p:cNvPr id="17" name="Diagram 16" descr="50 thuy">
                <a:extLst>
                  <a:ext uri="{FF2B5EF4-FFF2-40B4-BE49-F238E27FC236}">
                    <a16:creationId xmlns:a16="http://schemas.microsoft.com/office/drawing/2014/main" id="{54B7BE68-EFBC-F052-1FB9-C4A3C5B55936}"/>
                  </a:ext>
                </a:extLst>
              </p:cNvPr>
              <p:cNvGraphicFramePr/>
              <p:nvPr>
                <p:extLst>
                  <p:ext uri="{D42A27DB-BD31-4B8C-83A1-F6EECF244321}">
                    <p14:modId xmlns:p14="http://schemas.microsoft.com/office/powerpoint/2010/main" val="773707202"/>
                  </p:ext>
                </p:extLst>
              </p:nvPr>
            </p:nvGraphicFramePr>
            <p:xfrm>
              <a:off x="-245360" y="897363"/>
              <a:ext cx="9512361" cy="548660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Choice>
        <mc:Fallback xmlns="">
          <p:graphicFrame>
            <p:nvGraphicFramePr>
              <p:cNvPr id="17" name="Diagram 16" descr="50 thuy">
                <a:extLst>
                  <a:ext uri="{FF2B5EF4-FFF2-40B4-BE49-F238E27FC236}">
                    <a16:creationId xmlns:a16="http://schemas.microsoft.com/office/drawing/2014/main" id="{54B7BE68-EFBC-F052-1FB9-C4A3C5B55936}"/>
                  </a:ext>
                </a:extLst>
              </p:cNvPr>
              <p:cNvGraphicFramePr/>
              <p:nvPr>
                <p:extLst>
                  <p:ext uri="{D42A27DB-BD31-4B8C-83A1-F6EECF244321}">
                    <p14:modId xmlns:p14="http://schemas.microsoft.com/office/powerpoint/2010/main" val="773707202"/>
                  </p:ext>
                </p:extLst>
              </p:nvPr>
            </p:nvGraphicFramePr>
            <p:xfrm>
              <a:off x="-245360" y="897363"/>
              <a:ext cx="9512361" cy="5486603"/>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mc:Fallback>
      </mc:AlternateContent>
      <p:grpSp>
        <p:nvGrpSpPr>
          <p:cNvPr id="18" name="Group 17" descr="50 thuy">
            <a:extLst>
              <a:ext uri="{FF2B5EF4-FFF2-40B4-BE49-F238E27FC236}">
                <a16:creationId xmlns:a16="http://schemas.microsoft.com/office/drawing/2014/main" id="{0FEE7664-C013-F882-BA88-1E38E9BF9F2C}"/>
              </a:ext>
            </a:extLst>
          </p:cNvPr>
          <p:cNvGrpSpPr/>
          <p:nvPr/>
        </p:nvGrpSpPr>
        <p:grpSpPr>
          <a:xfrm>
            <a:off x="6096000" y="4751400"/>
            <a:ext cx="5788091" cy="1801091"/>
            <a:chOff x="518330" y="1099763"/>
            <a:chExt cx="5788091" cy="1801091"/>
          </a:xfrm>
        </p:grpSpPr>
        <p:sp>
          <p:nvSpPr>
            <p:cNvPr id="19" name="Oval 18">
              <a:extLst>
                <a:ext uri="{FF2B5EF4-FFF2-40B4-BE49-F238E27FC236}">
                  <a16:creationId xmlns:a16="http://schemas.microsoft.com/office/drawing/2014/main" id="{33171CAE-96CE-D735-6937-E38C48786ECC}"/>
                </a:ext>
              </a:extLst>
            </p:cNvPr>
            <p:cNvSpPr/>
            <p:nvPr/>
          </p:nvSpPr>
          <p:spPr>
            <a:xfrm>
              <a:off x="518330" y="1099763"/>
              <a:ext cx="1801091" cy="1801091"/>
            </a:xfrm>
            <a:prstGeom prst="ellipse">
              <a:avLst/>
            </a:prstGeom>
            <a:solidFill>
              <a:srgbClr val="DF5A4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bg1"/>
                  </a:solidFill>
                  <a:latin typeface="Cambria" panose="02040503050406030204" pitchFamily="18" charset="0"/>
                </a:rPr>
                <a:t>M</a:t>
              </a:r>
            </a:p>
          </p:txBody>
        </p:sp>
        <p:cxnSp>
          <p:nvCxnSpPr>
            <p:cNvPr id="20" name="Straight Connector 19">
              <a:extLst>
                <a:ext uri="{FF2B5EF4-FFF2-40B4-BE49-F238E27FC236}">
                  <a16:creationId xmlns:a16="http://schemas.microsoft.com/office/drawing/2014/main" id="{A4E68EF7-8EC7-E292-25B5-F43C5C1F089C}"/>
                </a:ext>
              </a:extLst>
            </p:cNvPr>
            <p:cNvCxnSpPr/>
            <p:nvPr/>
          </p:nvCxnSpPr>
          <p:spPr>
            <a:xfrm flipV="1">
              <a:off x="1418877" y="2000309"/>
              <a:ext cx="4558145" cy="0"/>
            </a:xfrm>
            <a:prstGeom prst="line">
              <a:avLst/>
            </a:prstGeom>
            <a:ln w="28575">
              <a:solidFill>
                <a:srgbClr val="33435C"/>
              </a:solidFill>
              <a:prstDash val="sysDash"/>
            </a:ln>
          </p:spPr>
          <p:style>
            <a:lnRef idx="1">
              <a:schemeClr val="accent1"/>
            </a:lnRef>
            <a:fillRef idx="0">
              <a:schemeClr val="accent1"/>
            </a:fillRef>
            <a:effectRef idx="0">
              <a:schemeClr val="accent1"/>
            </a:effectRef>
            <a:fontRef idx="minor">
              <a:schemeClr val="tx1"/>
            </a:fontRef>
          </p:style>
        </p:cxnSp>
        <p:sp>
          <p:nvSpPr>
            <p:cNvPr id="21" name="Oval 20">
              <a:extLst>
                <a:ext uri="{FF2B5EF4-FFF2-40B4-BE49-F238E27FC236}">
                  <a16:creationId xmlns:a16="http://schemas.microsoft.com/office/drawing/2014/main" id="{0BAB088A-2EE6-F7F4-4B94-6325A8DC2CDF}"/>
                </a:ext>
              </a:extLst>
            </p:cNvPr>
            <p:cNvSpPr/>
            <p:nvPr/>
          </p:nvSpPr>
          <p:spPr>
            <a:xfrm>
              <a:off x="5757781" y="1722360"/>
              <a:ext cx="548640" cy="548640"/>
            </a:xfrm>
            <a:prstGeom prst="ellipse">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Cambria" panose="02040503050406030204" pitchFamily="18" charset="0"/>
                </a:rPr>
                <a:t>m</a:t>
              </a:r>
            </a:p>
          </p:txBody>
        </p:sp>
        <p:cxnSp>
          <p:nvCxnSpPr>
            <p:cNvPr id="22" name="Straight Arrow Connector 21">
              <a:extLst>
                <a:ext uri="{FF2B5EF4-FFF2-40B4-BE49-F238E27FC236}">
                  <a16:creationId xmlns:a16="http://schemas.microsoft.com/office/drawing/2014/main" id="{C2B9BE0D-7DD4-A029-C4B9-E0BD162E606D}"/>
                </a:ext>
              </a:extLst>
            </p:cNvPr>
            <p:cNvCxnSpPr>
              <a:cxnSpLocks/>
              <a:stCxn id="21" idx="2"/>
            </p:cNvCxnSpPr>
            <p:nvPr/>
          </p:nvCxnSpPr>
          <p:spPr>
            <a:xfrm flipH="1">
              <a:off x="4899500" y="1996680"/>
              <a:ext cx="858281" cy="0"/>
            </a:xfrm>
            <a:prstGeom prst="straightConnector1">
              <a:avLst/>
            </a:prstGeom>
            <a:ln w="38100">
              <a:solidFill>
                <a:srgbClr val="DF5A49"/>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8E27B4CE-9131-6D07-4E26-A6FDB73D7822}"/>
                    </a:ext>
                  </a:extLst>
                </p:cNvPr>
                <p:cNvSpPr txBox="1"/>
                <p:nvPr/>
              </p:nvSpPr>
              <p:spPr>
                <a:xfrm>
                  <a:off x="4899500" y="1459611"/>
                  <a:ext cx="656077" cy="4831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b="1" i="1" smtClean="0">
                                <a:solidFill>
                                  <a:srgbClr val="DF5A49"/>
                                </a:solidFill>
                                <a:latin typeface="Cambria Math" panose="02040503050406030204" pitchFamily="18" charset="0"/>
                              </a:rPr>
                            </m:ctrlPr>
                          </m:sSubPr>
                          <m:e>
                            <m:acc>
                              <m:accPr>
                                <m:chr m:val="⃗"/>
                                <m:ctrlPr>
                                  <a:rPr lang="en-US" sz="2800" b="1" i="1">
                                    <a:solidFill>
                                      <a:srgbClr val="DF5A49"/>
                                    </a:solidFill>
                                    <a:latin typeface="Cambria Math" panose="02040503050406030204" pitchFamily="18" charset="0"/>
                                  </a:rPr>
                                </m:ctrlPr>
                              </m:accPr>
                              <m:e>
                                <m:r>
                                  <a:rPr lang="en-US" sz="2800" b="1" i="1">
                                    <a:solidFill>
                                      <a:srgbClr val="DF5A49"/>
                                    </a:solidFill>
                                    <a:latin typeface="Cambria Math" panose="02040503050406030204" pitchFamily="18" charset="0"/>
                                  </a:rPr>
                                  <m:t>𝑭</m:t>
                                </m:r>
                              </m:e>
                            </m:acc>
                          </m:e>
                          <m:sub>
                            <m:r>
                              <a:rPr lang="en-US" sz="2800" b="1" i="1" smtClean="0">
                                <a:solidFill>
                                  <a:srgbClr val="DF5A49"/>
                                </a:solidFill>
                                <a:latin typeface="Cambria Math" panose="02040503050406030204" pitchFamily="18" charset="0"/>
                              </a:rPr>
                              <m:t>𝒉𝒅</m:t>
                            </m:r>
                          </m:sub>
                        </m:sSub>
                      </m:oMath>
                    </m:oMathPara>
                  </a14:m>
                  <a:endParaRPr lang="en-US" sz="2800" b="1" dirty="0">
                    <a:solidFill>
                      <a:srgbClr val="DF5A49"/>
                    </a:solidFill>
                    <a:latin typeface="Cambria" panose="02040503050406030204" pitchFamily="18" charset="0"/>
                  </a:endParaRPr>
                </a:p>
              </p:txBody>
            </p:sp>
          </mc:Choice>
          <mc:Fallback xmlns="">
            <p:sp>
              <p:nvSpPr>
                <p:cNvPr id="23" name="TextBox 22">
                  <a:extLst>
                    <a:ext uri="{FF2B5EF4-FFF2-40B4-BE49-F238E27FC236}">
                      <a16:creationId xmlns:a16="http://schemas.microsoft.com/office/drawing/2014/main" id="{8E27B4CE-9131-6D07-4E26-A6FDB73D7822}"/>
                    </a:ext>
                  </a:extLst>
                </p:cNvPr>
                <p:cNvSpPr txBox="1">
                  <a:spLocks noRot="1" noChangeAspect="1" noMove="1" noResize="1" noEditPoints="1" noAdjustHandles="1" noChangeArrowheads="1" noChangeShapeType="1" noTextEdit="1"/>
                </p:cNvSpPr>
                <p:nvPr/>
              </p:nvSpPr>
              <p:spPr>
                <a:xfrm>
                  <a:off x="4899500" y="1459611"/>
                  <a:ext cx="656077" cy="483146"/>
                </a:xfrm>
                <a:prstGeom prst="rect">
                  <a:avLst/>
                </a:prstGeom>
                <a:blipFill>
                  <a:blip r:embed="rId12"/>
                  <a:stretch>
                    <a:fillRect/>
                  </a:stretch>
                </a:blipFill>
              </p:spPr>
              <p:txBody>
                <a:bodyPr/>
                <a:lstStyle/>
                <a:p>
                  <a:r>
                    <a:rPr lang="en-US">
                      <a:noFill/>
                    </a:rPr>
                    <a:t> </a:t>
                  </a:r>
                </a:p>
              </p:txBody>
            </p:sp>
          </mc:Fallback>
        </mc:AlternateContent>
        <p:sp>
          <p:nvSpPr>
            <p:cNvPr id="24" name="TextBox 23">
              <a:extLst>
                <a:ext uri="{FF2B5EF4-FFF2-40B4-BE49-F238E27FC236}">
                  <a16:creationId xmlns:a16="http://schemas.microsoft.com/office/drawing/2014/main" id="{423B0CE2-4E14-2BE9-D7B2-4B2FD9E683B1}"/>
                </a:ext>
              </a:extLst>
            </p:cNvPr>
            <p:cNvSpPr txBox="1"/>
            <p:nvPr/>
          </p:nvSpPr>
          <p:spPr>
            <a:xfrm>
              <a:off x="3517839" y="1548493"/>
              <a:ext cx="318655" cy="523220"/>
            </a:xfrm>
            <a:prstGeom prst="rect">
              <a:avLst/>
            </a:prstGeom>
            <a:noFill/>
          </p:spPr>
          <p:txBody>
            <a:bodyPr wrap="square" rtlCol="0">
              <a:spAutoFit/>
            </a:bodyPr>
            <a:lstStyle/>
            <a:p>
              <a:r>
                <a:rPr lang="en-US" sz="2800" b="1" dirty="0">
                  <a:solidFill>
                    <a:srgbClr val="33435C"/>
                  </a:solidFill>
                  <a:latin typeface="Cambria" panose="02040503050406030204" pitchFamily="18" charset="0"/>
                </a:rPr>
                <a:t>r</a:t>
              </a:r>
            </a:p>
          </p:txBody>
        </p:sp>
      </p:grpSp>
      <p:cxnSp>
        <p:nvCxnSpPr>
          <p:cNvPr id="25" name="Straight Arrow Connector 24" descr="50 thuy">
            <a:extLst>
              <a:ext uri="{FF2B5EF4-FFF2-40B4-BE49-F238E27FC236}">
                <a16:creationId xmlns:a16="http://schemas.microsoft.com/office/drawing/2014/main" id="{253751C3-42F6-9F96-6457-C66C0E69EC34}"/>
              </a:ext>
            </a:extLst>
          </p:cNvPr>
          <p:cNvCxnSpPr/>
          <p:nvPr/>
        </p:nvCxnSpPr>
        <p:spPr>
          <a:xfrm flipH="1">
            <a:off x="10894216" y="5644675"/>
            <a:ext cx="436481" cy="0"/>
          </a:xfrm>
          <a:prstGeom prst="straightConnector1">
            <a:avLst/>
          </a:prstGeom>
          <a:ln w="38100">
            <a:solidFill>
              <a:srgbClr val="33435C"/>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Rectangle 25" descr="50 thuy">
                <a:extLst>
                  <a:ext uri="{FF2B5EF4-FFF2-40B4-BE49-F238E27FC236}">
                    <a16:creationId xmlns:a16="http://schemas.microsoft.com/office/drawing/2014/main" id="{1EA32C6D-8E8D-84A5-4EE4-97BC2D957719}"/>
                  </a:ext>
                </a:extLst>
              </p:cNvPr>
              <p:cNvSpPr/>
              <p:nvPr/>
            </p:nvSpPr>
            <p:spPr>
              <a:xfrm>
                <a:off x="10858507" y="5663543"/>
                <a:ext cx="428322"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sz="2000" b="1" i="1" smtClean="0">
                              <a:solidFill>
                                <a:srgbClr val="33435C"/>
                              </a:solidFill>
                              <a:latin typeface="Cambria Math" panose="02040503050406030204" pitchFamily="18" charset="0"/>
                            </a:rPr>
                          </m:ctrlPr>
                        </m:accPr>
                        <m:e>
                          <m:r>
                            <a:rPr lang="en-US" sz="2000" b="1" i="1" smtClean="0">
                              <a:solidFill>
                                <a:srgbClr val="33435C"/>
                              </a:solidFill>
                              <a:latin typeface="Cambria Math" panose="02040503050406030204" pitchFamily="18" charset="0"/>
                            </a:rPr>
                            <m:t>𝒈</m:t>
                          </m:r>
                        </m:e>
                      </m:acc>
                    </m:oMath>
                  </m:oMathPara>
                </a14:m>
                <a:endParaRPr lang="en-US" sz="2000" b="1" dirty="0">
                  <a:solidFill>
                    <a:srgbClr val="33435C"/>
                  </a:solidFill>
                  <a:latin typeface="Cambria" panose="02040503050406030204" pitchFamily="18" charset="0"/>
                </a:endParaRPr>
              </a:p>
            </p:txBody>
          </p:sp>
        </mc:Choice>
        <mc:Fallback xmlns="">
          <p:sp>
            <p:nvSpPr>
              <p:cNvPr id="26" name="Rectangle 25" descr="50 thuy">
                <a:extLst>
                  <a:ext uri="{FF2B5EF4-FFF2-40B4-BE49-F238E27FC236}">
                    <a16:creationId xmlns:a16="http://schemas.microsoft.com/office/drawing/2014/main" id="{1EA32C6D-8E8D-84A5-4EE4-97BC2D957719}"/>
                  </a:ext>
                </a:extLst>
              </p:cNvPr>
              <p:cNvSpPr>
                <a:spLocks noRot="1" noChangeAspect="1" noMove="1" noResize="1" noEditPoints="1" noAdjustHandles="1" noChangeArrowheads="1" noChangeShapeType="1" noTextEdit="1"/>
              </p:cNvSpPr>
              <p:nvPr/>
            </p:nvSpPr>
            <p:spPr>
              <a:xfrm>
                <a:off x="10858507" y="5663543"/>
                <a:ext cx="428322" cy="400110"/>
              </a:xfrm>
              <a:prstGeom prst="rect">
                <a:avLst/>
              </a:prstGeom>
              <a:blipFill>
                <a:blip r:embed="rId13"/>
                <a:stretch>
                  <a:fillRect b="-10606"/>
                </a:stretch>
              </a:blipFill>
            </p:spPr>
            <p:txBody>
              <a:bodyPr/>
              <a:lstStyle/>
              <a:p>
                <a:r>
                  <a:rPr lang="vi-VN">
                    <a:noFill/>
                  </a:rPr>
                  <a:t> </a:t>
                </a:r>
              </a:p>
            </p:txBody>
          </p:sp>
        </mc:Fallback>
      </mc:AlternateContent>
    </p:spTree>
    <p:extLst>
      <p:ext uri="{BB962C8B-B14F-4D97-AF65-F5344CB8AC3E}">
        <p14:creationId xmlns:p14="http://schemas.microsoft.com/office/powerpoint/2010/main" val="962039314"/>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anim calcmode="lin" valueType="num">
                                      <p:cBhvr>
                                        <p:cTn id="16" dur="1000" fill="hold"/>
                                        <p:tgtEl>
                                          <p:spTgt spid="15"/>
                                        </p:tgtEl>
                                        <p:attrNameLst>
                                          <p:attrName>ppt_x</p:attrName>
                                        </p:attrNameLst>
                                      </p:cBhvr>
                                      <p:tavLst>
                                        <p:tav tm="0">
                                          <p:val>
                                            <p:strVal val="#ppt_x"/>
                                          </p:val>
                                        </p:tav>
                                        <p:tav tm="100000">
                                          <p:val>
                                            <p:strVal val="#ppt_x"/>
                                          </p:val>
                                        </p:tav>
                                      </p:tavLst>
                                    </p:anim>
                                    <p:anim calcmode="lin" valueType="num">
                                      <p:cBhvr>
                                        <p:cTn id="1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D0A663F7-D160-5A88-945B-2D532D032408}"/>
              </a:ext>
            </a:extLst>
          </p:cNvPr>
          <p:cNvPicPr/>
          <p:nvPr/>
        </p:nvPicPr>
        <p:blipFill rotWithShape="1">
          <a:blip r:embed="rId2"/>
          <a:srcRect l="54697" t="37881" r="26897" b="35847"/>
          <a:stretch/>
        </p:blipFill>
        <p:spPr bwMode="auto">
          <a:xfrm>
            <a:off x="4493505" y="1174998"/>
            <a:ext cx="3740728" cy="3311236"/>
          </a:xfrm>
          <a:prstGeom prst="rect">
            <a:avLst/>
          </a:prstGeom>
          <a:ln>
            <a:noFill/>
          </a:ln>
          <a:extLst>
            <a:ext uri="{53640926-AAD7-44D8-BBD7-CCE9431645EC}">
              <a14:shadowObscured xmlns:a14="http://schemas.microsoft.com/office/drawing/2010/main"/>
            </a:ext>
          </a:extLst>
        </p:spPr>
      </p:pic>
      <p:pic>
        <p:nvPicPr>
          <p:cNvPr id="4" name="Picture 3" descr="50 thuy">
            <a:extLst>
              <a:ext uri="{FF2B5EF4-FFF2-40B4-BE49-F238E27FC236}">
                <a16:creationId xmlns:a16="http://schemas.microsoft.com/office/drawing/2014/main" id="{FC9B8044-D53E-8A52-E2AD-E229D37F9DF0}"/>
              </a:ext>
            </a:extLst>
          </p:cNvPr>
          <p:cNvPicPr/>
          <p:nvPr/>
        </p:nvPicPr>
        <p:blipFill rotWithShape="1">
          <a:blip r:embed="rId3"/>
          <a:srcRect l="55716" t="50003" r="29364" b="23690"/>
          <a:stretch/>
        </p:blipFill>
        <p:spPr bwMode="auto">
          <a:xfrm>
            <a:off x="8836867" y="1174998"/>
            <a:ext cx="3255818" cy="3311236"/>
          </a:xfrm>
          <a:prstGeom prst="rect">
            <a:avLst/>
          </a:prstGeom>
          <a:ln>
            <a:noFill/>
          </a:ln>
          <a:extLst>
            <a:ext uri="{53640926-AAD7-44D8-BBD7-CCE9431645EC}">
              <a14:shadowObscured xmlns:a14="http://schemas.microsoft.com/office/drawing/2010/main"/>
            </a:ext>
          </a:extLst>
        </p:spPr>
      </p:pic>
      <p:sp>
        <p:nvSpPr>
          <p:cNvPr id="5" name="TextBox 4" descr="50 thuy">
            <a:extLst>
              <a:ext uri="{FF2B5EF4-FFF2-40B4-BE49-F238E27FC236}">
                <a16:creationId xmlns:a16="http://schemas.microsoft.com/office/drawing/2014/main" id="{83931A26-5FC6-6880-15A7-C0ABD6FF5413}"/>
              </a:ext>
            </a:extLst>
          </p:cNvPr>
          <p:cNvSpPr txBox="1"/>
          <p:nvPr/>
        </p:nvSpPr>
        <p:spPr>
          <a:xfrm>
            <a:off x="8836868" y="4591614"/>
            <a:ext cx="3255818" cy="1200329"/>
          </a:xfrm>
          <a:prstGeom prst="rect">
            <a:avLst/>
          </a:prstGeom>
          <a:solidFill>
            <a:schemeClr val="bg1"/>
          </a:solidFill>
          <a:ln w="28575">
            <a:solidFill>
              <a:srgbClr val="33435C"/>
            </a:solidFill>
          </a:ln>
        </p:spPr>
        <p:txBody>
          <a:bodyPr wrap="square" rtlCol="0">
            <a:spAutoFit/>
          </a:bodyPr>
          <a:lstStyle/>
          <a:p>
            <a:pPr algn="ctr"/>
            <a:r>
              <a:rPr lang="en-US" sz="2400" b="1" dirty="0" err="1">
                <a:latin typeface="Cambria" panose="02040503050406030204" pitchFamily="18" charset="0"/>
              </a:rPr>
              <a:t>Hình</a:t>
            </a:r>
            <a:r>
              <a:rPr lang="en-US" sz="2400" b="1" dirty="0">
                <a:latin typeface="Cambria" panose="02040503050406030204" pitchFamily="18" charset="0"/>
              </a:rPr>
              <a:t> 2.4. </a:t>
            </a:r>
            <a:r>
              <a:rPr lang="en-US" sz="2400" dirty="0" err="1">
                <a:latin typeface="Cambria" panose="02040503050406030204" pitchFamily="18" charset="0"/>
              </a:rPr>
              <a:t>Trường</a:t>
            </a:r>
            <a:r>
              <a:rPr lang="en-US" sz="2400" dirty="0">
                <a:latin typeface="Cambria" panose="02040503050406030204" pitchFamily="18" charset="0"/>
              </a:rPr>
              <a:t> </a:t>
            </a:r>
            <a:r>
              <a:rPr lang="en-US" sz="2400" dirty="0" err="1">
                <a:latin typeface="Cambria" panose="02040503050406030204" pitchFamily="18" charset="0"/>
              </a:rPr>
              <a:t>hấp</a:t>
            </a:r>
            <a:r>
              <a:rPr lang="en-US" sz="2400" dirty="0">
                <a:latin typeface="Cambria" panose="02040503050406030204" pitchFamily="18" charset="0"/>
              </a:rPr>
              <a:t> </a:t>
            </a:r>
            <a:r>
              <a:rPr lang="en-US" sz="2400" dirty="0" err="1">
                <a:latin typeface="Cambria" panose="02040503050406030204" pitchFamily="18" charset="0"/>
              </a:rPr>
              <a:t>dẫn</a:t>
            </a:r>
            <a:r>
              <a:rPr lang="en-US" sz="2400" dirty="0">
                <a:latin typeface="Cambria" panose="02040503050406030204" pitchFamily="18" charset="0"/>
              </a:rPr>
              <a:t> ở </a:t>
            </a:r>
            <a:r>
              <a:rPr lang="en-US" sz="2400" dirty="0" err="1">
                <a:latin typeface="Cambria" panose="02040503050406030204" pitchFamily="18" charset="0"/>
              </a:rPr>
              <a:t>vùng</a:t>
            </a:r>
            <a:r>
              <a:rPr lang="en-US" sz="2400" dirty="0">
                <a:latin typeface="Cambria" panose="02040503050406030204" pitchFamily="18" charset="0"/>
              </a:rPr>
              <a:t> </a:t>
            </a:r>
            <a:r>
              <a:rPr lang="en-US" sz="2400" dirty="0" err="1">
                <a:latin typeface="Cambria" panose="02040503050406030204" pitchFamily="18" charset="0"/>
              </a:rPr>
              <a:t>không</a:t>
            </a:r>
            <a:r>
              <a:rPr lang="en-US" sz="2400" dirty="0">
                <a:latin typeface="Cambria" panose="02040503050406030204" pitchFamily="18" charset="0"/>
              </a:rPr>
              <a:t> </a:t>
            </a:r>
            <a:r>
              <a:rPr lang="en-US" sz="2400" dirty="0" err="1">
                <a:latin typeface="Cambria" panose="02040503050406030204" pitchFamily="18" charset="0"/>
              </a:rPr>
              <a:t>gian</a:t>
            </a:r>
            <a:r>
              <a:rPr lang="en-US" sz="2400" dirty="0">
                <a:latin typeface="Cambria" panose="02040503050406030204" pitchFamily="18" charset="0"/>
              </a:rPr>
              <a:t> </a:t>
            </a:r>
            <a:r>
              <a:rPr lang="en-US" sz="2400" dirty="0" err="1">
                <a:latin typeface="Cambria" panose="02040503050406030204" pitchFamily="18" charset="0"/>
              </a:rPr>
              <a:t>gần</a:t>
            </a:r>
            <a:r>
              <a:rPr lang="en-US" sz="2400" dirty="0">
                <a:latin typeface="Cambria" panose="02040503050406030204" pitchFamily="18" charset="0"/>
              </a:rPr>
              <a:t> </a:t>
            </a:r>
            <a:r>
              <a:rPr lang="en-US" sz="2400" dirty="0" err="1">
                <a:latin typeface="Cambria" panose="02040503050406030204" pitchFamily="18" charset="0"/>
              </a:rPr>
              <a:t>mặt</a:t>
            </a:r>
            <a:r>
              <a:rPr lang="en-US" sz="2400" dirty="0">
                <a:latin typeface="Cambria" panose="02040503050406030204" pitchFamily="18" charset="0"/>
              </a:rPr>
              <a:t> </a:t>
            </a:r>
            <a:r>
              <a:rPr lang="en-US" sz="2400" dirty="0" err="1">
                <a:latin typeface="Cambria" panose="02040503050406030204" pitchFamily="18" charset="0"/>
              </a:rPr>
              <a:t>đất</a:t>
            </a:r>
            <a:endParaRPr lang="en-US" sz="2400" b="1" dirty="0">
              <a:latin typeface="Cambria" panose="02040503050406030204" pitchFamily="18" charset="0"/>
            </a:endParaRPr>
          </a:p>
        </p:txBody>
      </p:sp>
      <p:sp>
        <p:nvSpPr>
          <p:cNvPr id="6" name="TextBox 5" descr="50 thuy">
            <a:extLst>
              <a:ext uri="{FF2B5EF4-FFF2-40B4-BE49-F238E27FC236}">
                <a16:creationId xmlns:a16="http://schemas.microsoft.com/office/drawing/2014/main" id="{3E8F45D6-36DC-7F4F-D6A1-9FDD29A45654}"/>
              </a:ext>
            </a:extLst>
          </p:cNvPr>
          <p:cNvSpPr txBox="1"/>
          <p:nvPr/>
        </p:nvSpPr>
        <p:spPr>
          <a:xfrm>
            <a:off x="4493505" y="4776279"/>
            <a:ext cx="3740728" cy="830997"/>
          </a:xfrm>
          <a:prstGeom prst="rect">
            <a:avLst/>
          </a:prstGeom>
          <a:solidFill>
            <a:schemeClr val="bg1"/>
          </a:solidFill>
          <a:ln w="28575">
            <a:solidFill>
              <a:srgbClr val="DF5A49"/>
            </a:solidFill>
          </a:ln>
        </p:spPr>
        <p:txBody>
          <a:bodyPr wrap="square" rtlCol="0">
            <a:spAutoFit/>
          </a:bodyPr>
          <a:lstStyle/>
          <a:p>
            <a:pPr algn="ctr"/>
            <a:r>
              <a:rPr lang="en-US" sz="2400" b="1" dirty="0" err="1">
                <a:latin typeface="Cambria" panose="02040503050406030204" pitchFamily="18" charset="0"/>
              </a:rPr>
              <a:t>Hình</a:t>
            </a:r>
            <a:r>
              <a:rPr lang="en-US" sz="2400" b="1" dirty="0">
                <a:latin typeface="Cambria" panose="02040503050406030204" pitchFamily="18" charset="0"/>
              </a:rPr>
              <a:t> 2.3. </a:t>
            </a:r>
            <a:r>
              <a:rPr lang="en-US" sz="2400" dirty="0" err="1">
                <a:latin typeface="Cambria" panose="02040503050406030204" pitchFamily="18" charset="0"/>
              </a:rPr>
              <a:t>Biểu</a:t>
            </a:r>
            <a:r>
              <a:rPr lang="en-US" sz="2400" dirty="0">
                <a:latin typeface="Cambria" panose="02040503050406030204" pitchFamily="18" charset="0"/>
              </a:rPr>
              <a:t> </a:t>
            </a:r>
            <a:r>
              <a:rPr lang="en-US" sz="2400" dirty="0" err="1">
                <a:latin typeface="Cambria" panose="02040503050406030204" pitchFamily="18" charset="0"/>
              </a:rPr>
              <a:t>diễn</a:t>
            </a:r>
            <a:r>
              <a:rPr lang="en-US" sz="2400" dirty="0">
                <a:latin typeface="Cambria" panose="02040503050406030204" pitchFamily="18" charset="0"/>
              </a:rPr>
              <a:t> </a:t>
            </a:r>
            <a:r>
              <a:rPr lang="en-US" sz="2400" dirty="0" err="1">
                <a:latin typeface="Cambria" panose="02040503050406030204" pitchFamily="18" charset="0"/>
              </a:rPr>
              <a:t>vectơ</a:t>
            </a:r>
            <a:r>
              <a:rPr lang="en-US" sz="2400" dirty="0">
                <a:latin typeface="Cambria" panose="02040503050406030204" pitchFamily="18" charset="0"/>
              </a:rPr>
              <a:t> </a:t>
            </a:r>
            <a:r>
              <a:rPr lang="en-US" sz="2400" dirty="0" err="1">
                <a:latin typeface="Cambria" panose="02040503050406030204" pitchFamily="18" charset="0"/>
              </a:rPr>
              <a:t>cường</a:t>
            </a:r>
            <a:r>
              <a:rPr lang="en-US" sz="2400" dirty="0">
                <a:latin typeface="Cambria" panose="02040503050406030204" pitchFamily="18" charset="0"/>
              </a:rPr>
              <a:t> </a:t>
            </a:r>
            <a:r>
              <a:rPr lang="en-US" sz="2400" dirty="0" err="1">
                <a:latin typeface="Cambria" panose="02040503050406030204" pitchFamily="18" charset="0"/>
              </a:rPr>
              <a:t>độ</a:t>
            </a:r>
            <a:r>
              <a:rPr lang="en-US" sz="2400" dirty="0">
                <a:latin typeface="Cambria" panose="02040503050406030204" pitchFamily="18" charset="0"/>
              </a:rPr>
              <a:t> </a:t>
            </a:r>
            <a:r>
              <a:rPr lang="en-US" sz="2400" dirty="0" err="1">
                <a:latin typeface="Cambria" panose="02040503050406030204" pitchFamily="18" charset="0"/>
              </a:rPr>
              <a:t>trường</a:t>
            </a:r>
            <a:r>
              <a:rPr lang="en-US" sz="2400" dirty="0">
                <a:latin typeface="Cambria" panose="02040503050406030204" pitchFamily="18" charset="0"/>
              </a:rPr>
              <a:t> </a:t>
            </a:r>
            <a:r>
              <a:rPr lang="en-US" sz="2400" dirty="0" err="1">
                <a:latin typeface="Cambria" panose="02040503050406030204" pitchFamily="18" charset="0"/>
              </a:rPr>
              <a:t>hấp</a:t>
            </a:r>
            <a:r>
              <a:rPr lang="en-US" sz="2400" dirty="0">
                <a:latin typeface="Cambria" panose="02040503050406030204" pitchFamily="18" charset="0"/>
              </a:rPr>
              <a:t> </a:t>
            </a:r>
            <a:r>
              <a:rPr lang="en-US" sz="2400" dirty="0" err="1">
                <a:latin typeface="Cambria" panose="02040503050406030204" pitchFamily="18" charset="0"/>
              </a:rPr>
              <a:t>dẫn</a:t>
            </a:r>
            <a:endParaRPr lang="en-US" sz="2400" b="1" dirty="0">
              <a:latin typeface="Cambria" panose="02040503050406030204" pitchFamily="18" charset="0"/>
            </a:endParaRPr>
          </a:p>
        </p:txBody>
      </p:sp>
      <p:sp>
        <p:nvSpPr>
          <p:cNvPr id="7" name="Rectangle 2" descr="50 thuy">
            <a:extLst>
              <a:ext uri="{FF2B5EF4-FFF2-40B4-BE49-F238E27FC236}">
                <a16:creationId xmlns:a16="http://schemas.microsoft.com/office/drawing/2014/main" id="{7C5F8CBD-B434-10ED-E07C-36FA565551E4}"/>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p:pic>
        <p:nvPicPr>
          <p:cNvPr id="8" name="Picture 7" descr="50 thuy">
            <a:extLst>
              <a:ext uri="{FF2B5EF4-FFF2-40B4-BE49-F238E27FC236}">
                <a16:creationId xmlns:a16="http://schemas.microsoft.com/office/drawing/2014/main" id="{9AD66082-12C9-EF1B-C8CD-AAE6A15729CC}"/>
              </a:ext>
            </a:extLst>
          </p:cNvPr>
          <p:cNvPicPr>
            <a:picLocks noChangeAspect="1"/>
          </p:cNvPicPr>
          <p:nvPr/>
        </p:nvPicPr>
        <p:blipFill>
          <a:blip r:embed="rId4"/>
          <a:stretch>
            <a:fillRect/>
          </a:stretch>
        </p:blipFill>
        <p:spPr>
          <a:xfrm>
            <a:off x="391885" y="1174998"/>
            <a:ext cx="3498986" cy="3311236"/>
          </a:xfrm>
          <a:prstGeom prst="rect">
            <a:avLst/>
          </a:prstGeom>
        </p:spPr>
      </p:pic>
      <p:sp>
        <p:nvSpPr>
          <p:cNvPr id="9" name="TextBox 8" descr="50 thuy">
            <a:extLst>
              <a:ext uri="{FF2B5EF4-FFF2-40B4-BE49-F238E27FC236}">
                <a16:creationId xmlns:a16="http://schemas.microsoft.com/office/drawing/2014/main" id="{4E116CA7-A4B5-43CA-1E21-1CC556BD120A}"/>
              </a:ext>
            </a:extLst>
          </p:cNvPr>
          <p:cNvSpPr txBox="1"/>
          <p:nvPr/>
        </p:nvSpPr>
        <p:spPr>
          <a:xfrm>
            <a:off x="391885" y="4591614"/>
            <a:ext cx="3498986" cy="1200329"/>
          </a:xfrm>
          <a:prstGeom prst="rect">
            <a:avLst/>
          </a:prstGeom>
          <a:solidFill>
            <a:schemeClr val="bg1"/>
          </a:solidFill>
          <a:ln w="28575">
            <a:solidFill>
              <a:srgbClr val="318BA3"/>
            </a:solidFill>
          </a:ln>
        </p:spPr>
        <p:txBody>
          <a:bodyPr wrap="square" rtlCol="0">
            <a:spAutoFit/>
          </a:bodyPr>
          <a:lstStyle/>
          <a:p>
            <a:pPr algn="ctr"/>
            <a:r>
              <a:rPr lang="en-US" sz="2400" b="1" dirty="0" err="1">
                <a:latin typeface="Cambria" panose="02040503050406030204" pitchFamily="18" charset="0"/>
              </a:rPr>
              <a:t>Hình</a:t>
            </a:r>
            <a:r>
              <a:rPr lang="en-US" sz="2400" b="1" dirty="0">
                <a:latin typeface="Cambria" panose="02040503050406030204" pitchFamily="18" charset="0"/>
              </a:rPr>
              <a:t> 2.2. </a:t>
            </a:r>
            <a:r>
              <a:rPr lang="en-US" sz="2400" dirty="0" err="1">
                <a:latin typeface="Cambria" panose="02040503050406030204" pitchFamily="18" charset="0"/>
              </a:rPr>
              <a:t>Biểu</a:t>
            </a:r>
            <a:r>
              <a:rPr lang="en-US" sz="2400" dirty="0">
                <a:latin typeface="Cambria" panose="02040503050406030204" pitchFamily="18" charset="0"/>
              </a:rPr>
              <a:t> </a:t>
            </a:r>
            <a:r>
              <a:rPr lang="en-US" sz="2400" dirty="0" err="1">
                <a:latin typeface="Cambria" panose="02040503050406030204" pitchFamily="18" charset="0"/>
              </a:rPr>
              <a:t>diễn</a:t>
            </a:r>
            <a:r>
              <a:rPr lang="en-US" sz="2400" dirty="0">
                <a:latin typeface="Cambria" panose="02040503050406030204" pitchFamily="18" charset="0"/>
              </a:rPr>
              <a:t> </a:t>
            </a:r>
            <a:r>
              <a:rPr lang="en-US" sz="2400" dirty="0" err="1">
                <a:latin typeface="Cambria" panose="02040503050406030204" pitchFamily="18" charset="0"/>
              </a:rPr>
              <a:t>đường</a:t>
            </a:r>
            <a:r>
              <a:rPr lang="en-US" sz="2400" dirty="0">
                <a:latin typeface="Cambria" panose="02040503050406030204" pitchFamily="18" charset="0"/>
              </a:rPr>
              <a:t> </a:t>
            </a:r>
            <a:r>
              <a:rPr lang="en-US" sz="2400" dirty="0" err="1">
                <a:latin typeface="Cambria" panose="02040503050406030204" pitchFamily="18" charset="0"/>
              </a:rPr>
              <a:t>sức</a:t>
            </a:r>
            <a:r>
              <a:rPr lang="en-US" sz="2400" dirty="0">
                <a:latin typeface="Cambria" panose="02040503050406030204" pitchFamily="18" charset="0"/>
              </a:rPr>
              <a:t> </a:t>
            </a:r>
            <a:r>
              <a:rPr lang="en-US" sz="2400" dirty="0" err="1">
                <a:latin typeface="Cambria" panose="02040503050406030204" pitchFamily="18" charset="0"/>
              </a:rPr>
              <a:t>trường</a:t>
            </a:r>
            <a:r>
              <a:rPr lang="en-US" sz="2400" dirty="0">
                <a:latin typeface="Cambria" panose="02040503050406030204" pitchFamily="18" charset="0"/>
              </a:rPr>
              <a:t> </a:t>
            </a:r>
            <a:r>
              <a:rPr lang="en-US" sz="2400" dirty="0" err="1">
                <a:latin typeface="Cambria" panose="02040503050406030204" pitchFamily="18" charset="0"/>
              </a:rPr>
              <a:t>hấp</a:t>
            </a:r>
            <a:r>
              <a:rPr lang="en-US" sz="2400" dirty="0">
                <a:latin typeface="Cambria" panose="02040503050406030204" pitchFamily="18" charset="0"/>
              </a:rPr>
              <a:t> </a:t>
            </a:r>
            <a:r>
              <a:rPr lang="en-US" sz="2400" dirty="0" err="1">
                <a:latin typeface="Cambria" panose="02040503050406030204" pitchFamily="18" charset="0"/>
              </a:rPr>
              <a:t>dẫn</a:t>
            </a:r>
            <a:endParaRPr lang="en-US" sz="2400" b="1" dirty="0">
              <a:latin typeface="Cambria" panose="02040503050406030204" pitchFamily="18" charset="0"/>
            </a:endParaRPr>
          </a:p>
        </p:txBody>
      </p:sp>
      <p:sp>
        <p:nvSpPr>
          <p:cNvPr id="10" name="Rectangle 9" descr="50 thuy">
            <a:extLst>
              <a:ext uri="{FF2B5EF4-FFF2-40B4-BE49-F238E27FC236}">
                <a16:creationId xmlns:a16="http://schemas.microsoft.com/office/drawing/2014/main" id="{2CE256DD-1E36-7AC1-5816-5C7665DFD23B}"/>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sp>
        <p:nvSpPr>
          <p:cNvPr id="13" name="TextBox 12" descr="50 thuy">
            <a:extLst>
              <a:ext uri="{FF2B5EF4-FFF2-40B4-BE49-F238E27FC236}">
                <a16:creationId xmlns:a16="http://schemas.microsoft.com/office/drawing/2014/main" id="{97312901-F2DC-D9A9-0DF7-F9EFA78691F0}"/>
              </a:ext>
            </a:extLst>
          </p:cNvPr>
          <p:cNvSpPr txBox="1"/>
          <p:nvPr/>
        </p:nvSpPr>
        <p:spPr>
          <a:xfrm>
            <a:off x="1981199" y="5897321"/>
            <a:ext cx="8229601" cy="830997"/>
          </a:xfrm>
          <a:prstGeom prst="rect">
            <a:avLst/>
          </a:prstGeom>
          <a:solidFill>
            <a:srgbClr val="FFDF37"/>
          </a:solidFill>
        </p:spPr>
        <p:txBody>
          <a:bodyPr wrap="square">
            <a:spAutoFit/>
          </a:bodyPr>
          <a:lstStyle/>
          <a:p>
            <a:pPr algn="just"/>
            <a:r>
              <a:rPr lang="en-US" sz="2400">
                <a:solidFill>
                  <a:srgbClr val="33435C"/>
                </a:solidFill>
                <a:effectLst/>
                <a:latin typeface="Cambria" panose="02040503050406030204" pitchFamily="18" charset="0"/>
                <a:ea typeface="Cambria" panose="02040503050406030204" pitchFamily="18" charset="0"/>
              </a:rPr>
              <a:t>Quan sát Hình 2.2, Hình 2.3 và Hình 2.4 và trả lời các câu hỏi trong </a:t>
            </a:r>
            <a:r>
              <a:rPr lang="en-US" sz="2400">
                <a:solidFill>
                  <a:srgbClr val="33435C"/>
                </a:solidFill>
                <a:latin typeface="Cambria" panose="02040503050406030204" pitchFamily="18" charset="0"/>
                <a:ea typeface="Cambria" panose="02040503050406030204" pitchFamily="18" charset="0"/>
                <a:cs typeface="Arial" panose="020B0604020202020204" pitchFamily="34" charset="0"/>
              </a:rPr>
              <a:t>Phiếu học tập số 3</a:t>
            </a:r>
            <a:r>
              <a:rPr lang="en-US" sz="2400">
                <a:solidFill>
                  <a:srgbClr val="33435C"/>
                </a:solidFill>
                <a:effectLst/>
                <a:latin typeface="Cambria" panose="02040503050406030204" pitchFamily="18" charset="0"/>
                <a:ea typeface="Cambria" panose="02040503050406030204" pitchFamily="18" charset="0"/>
              </a:rPr>
              <a:t>  </a:t>
            </a:r>
            <a:endParaRPr lang="en-US" sz="2400">
              <a:solidFill>
                <a:srgbClr val="33435C"/>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7533396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E6EE95F0-E12C-9C50-3222-FB40B56890A9}"/>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3" name="Picture 2" descr="50 thuy">
            <a:extLst>
              <a:ext uri="{FF2B5EF4-FFF2-40B4-BE49-F238E27FC236}">
                <a16:creationId xmlns:a16="http://schemas.microsoft.com/office/drawing/2014/main" id="{83C58B09-655A-F6D1-FA1E-6DEF84C946F7}"/>
              </a:ext>
            </a:extLst>
          </p:cNvPr>
          <p:cNvPicPr>
            <a:picLocks noChangeAspect="1"/>
          </p:cNvPicPr>
          <p:nvPr/>
        </p:nvPicPr>
        <p:blipFill>
          <a:blip r:embed="rId2"/>
          <a:stretch>
            <a:fillRect/>
          </a:stretch>
        </p:blipFill>
        <p:spPr>
          <a:xfrm>
            <a:off x="9401561" y="4927250"/>
            <a:ext cx="2602578" cy="1626611"/>
          </a:xfrm>
          <a:prstGeom prst="rect">
            <a:avLst/>
          </a:prstGeom>
        </p:spPr>
      </p:pic>
      <p:sp>
        <p:nvSpPr>
          <p:cNvPr id="4" name="Line Callout 3 (Border and Accent Bar) 5" descr="50 thuy">
            <a:extLst>
              <a:ext uri="{FF2B5EF4-FFF2-40B4-BE49-F238E27FC236}">
                <a16:creationId xmlns:a16="http://schemas.microsoft.com/office/drawing/2014/main" id="{5055B6D4-FDAB-05C5-75DB-654825DD8335}"/>
              </a:ext>
            </a:extLst>
          </p:cNvPr>
          <p:cNvSpPr/>
          <p:nvPr/>
        </p:nvSpPr>
        <p:spPr>
          <a:xfrm>
            <a:off x="8623495" y="3559104"/>
            <a:ext cx="3210928" cy="1154022"/>
          </a:xfrm>
          <a:prstGeom prst="accentBorderCallout3">
            <a:avLst>
              <a:gd name="adj1" fmla="val 18750"/>
              <a:gd name="adj2" fmla="val -8333"/>
              <a:gd name="adj3" fmla="val 18750"/>
              <a:gd name="adj4" fmla="val -16667"/>
              <a:gd name="adj5" fmla="val 100000"/>
              <a:gd name="adj6" fmla="val -16667"/>
              <a:gd name="adj7" fmla="val 140224"/>
              <a:gd name="adj8" fmla="val 45334"/>
            </a:avLst>
          </a:prstGeom>
          <a:solidFill>
            <a:srgbClr val="318BA3"/>
          </a:solidFill>
          <a:ln>
            <a:solidFill>
              <a:srgbClr val="3343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chemeClr val="bg1"/>
                </a:solidFill>
                <a:latin typeface="Cambria" panose="02040503050406030204" pitchFamily="18" charset="0"/>
                <a:cs typeface="Arial" panose="020B0604020202020204" pitchFamily="34" charset="0"/>
              </a:rPr>
              <a:t>Hoàn</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thành</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yêu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cầu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Phiếu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học</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tập</a:t>
            </a:r>
            <a:r>
              <a:rPr lang="en-US" sz="2800" dirty="0">
                <a:solidFill>
                  <a:schemeClr val="bg1"/>
                </a:solidFill>
                <a:latin typeface="Cambria" panose="02040503050406030204" pitchFamily="18" charset="0"/>
                <a:cs typeface="Arial" panose="020B0604020202020204" pitchFamily="34" charset="0"/>
              </a:rPr>
              <a:t> </a:t>
            </a:r>
            <a:r>
              <a:rPr lang="en-US" sz="2800" err="1">
                <a:solidFill>
                  <a:schemeClr val="bg1"/>
                </a:solidFill>
                <a:latin typeface="Cambria" panose="02040503050406030204" pitchFamily="18" charset="0"/>
                <a:cs typeface="Arial" panose="020B0604020202020204" pitchFamily="34" charset="0"/>
              </a:rPr>
              <a:t>số</a:t>
            </a:r>
            <a:r>
              <a:rPr lang="en-US" sz="2800">
                <a:solidFill>
                  <a:schemeClr val="bg1"/>
                </a:solidFill>
                <a:latin typeface="Cambria" panose="02040503050406030204" pitchFamily="18" charset="0"/>
                <a:cs typeface="Arial" panose="020B0604020202020204" pitchFamily="34" charset="0"/>
              </a:rPr>
              <a:t> 3</a:t>
            </a:r>
            <a:endParaRPr lang="en-US" sz="2800" dirty="0">
              <a:solidFill>
                <a:schemeClr val="bg1"/>
              </a:solidFill>
              <a:latin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0" name="TextBox 9" descr="50 thuy">
                <a:extLst>
                  <a:ext uri="{FF2B5EF4-FFF2-40B4-BE49-F238E27FC236}">
                    <a16:creationId xmlns:a16="http://schemas.microsoft.com/office/drawing/2014/main" id="{08829AC8-F18B-50B2-2518-C60C8C22493F}"/>
                  </a:ext>
                </a:extLst>
              </p:cNvPr>
              <p:cNvSpPr txBox="1"/>
              <p:nvPr/>
            </p:nvSpPr>
            <p:spPr>
              <a:xfrm>
                <a:off x="939757" y="3157535"/>
                <a:ext cx="6938682" cy="3539430"/>
              </a:xfrm>
              <a:prstGeom prst="rect">
                <a:avLst/>
              </a:prstGeom>
              <a:solidFill>
                <a:schemeClr val="bg1"/>
              </a:solidFill>
              <a:ln w="38100">
                <a:solidFill>
                  <a:srgbClr val="FFDF37"/>
                </a:solidFill>
              </a:ln>
            </p:spPr>
            <p:txBody>
              <a:bodyPr wrap="square">
                <a:spAutoFit/>
              </a:bodyPr>
              <a:lstStyle/>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1. </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Nêu các đặc điểm của vectơ cường độ trường hấp dẫn </a:t>
                </a:r>
                <a14:m>
                  <m:oMath xmlns:m="http://schemas.openxmlformats.org/officeDocument/2006/math">
                    <m:acc>
                      <m:accPr>
                        <m:chr m:val="⃗"/>
                        <m:ctrlP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accPr>
                      <m:e>
                        <m:r>
                          <a:rPr lang="en-US" sz="28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𝑔</m:t>
                        </m:r>
                      </m:e>
                    </m:acc>
                  </m:oMath>
                </a14:m>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a:t>
                </a:r>
                <a:endParaRPr lang="en-US" sz="2800">
                  <a:solidFill>
                    <a:srgbClr val="003300"/>
                  </a:solidFill>
                  <a:effectLst/>
                  <a:latin typeface="Cambria" panose="02040503050406030204" pitchFamily="18" charset="0"/>
                  <a:ea typeface="Cambria" panose="02040503050406030204" pitchFamily="18" charset="0"/>
                </a:endParaRPr>
              </a:p>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2.</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Nêu các đặc điểm của các đường sức của trường hấp dẫn?</a:t>
                </a:r>
                <a:endParaRPr lang="en-US" sz="2800">
                  <a:solidFill>
                    <a:srgbClr val="003300"/>
                  </a:solidFill>
                  <a:effectLst/>
                  <a:latin typeface="Cambria" panose="02040503050406030204" pitchFamily="18" charset="0"/>
                  <a:ea typeface="Cambria" panose="02040503050406030204" pitchFamily="18" charset="0"/>
                </a:endParaRPr>
              </a:p>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3. </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So sánh cường độ trường hấp dẫn tại các điểm A và B trong Hình 2.2?</a:t>
                </a:r>
                <a:endParaRPr lang="en-US" sz="2800">
                  <a:solidFill>
                    <a:srgbClr val="003300"/>
                  </a:solidFill>
                  <a:effectLst/>
                  <a:latin typeface="Cambria" panose="02040503050406030204" pitchFamily="18" charset="0"/>
                  <a:ea typeface="Cambria" panose="02040503050406030204" pitchFamily="18" charset="0"/>
                </a:endParaRPr>
              </a:p>
              <a:p>
                <a:pPr marL="0" marR="0" algn="just">
                  <a:spcBef>
                    <a:spcPts val="0"/>
                  </a:spcBef>
                  <a:spcAft>
                    <a:spcPts val="0"/>
                  </a:spcAft>
                </a:pPr>
                <a:r>
                  <a:rPr lang="en-US" sz="28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4. </a:t>
                </a:r>
                <a:r>
                  <a:rPr lang="en-US" sz="28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Nhận xét về trường hấp dẫn ở vùng không gian gần mặt đất trong Hình 2.4?</a:t>
                </a:r>
                <a:endParaRPr lang="en-US" sz="2800">
                  <a:solidFill>
                    <a:srgbClr val="003300"/>
                  </a:solidFill>
                  <a:effectLst/>
                  <a:latin typeface="Cambria" panose="02040503050406030204" pitchFamily="18" charset="0"/>
                  <a:ea typeface="Cambria" panose="02040503050406030204" pitchFamily="18" charset="0"/>
                </a:endParaRPr>
              </a:p>
            </p:txBody>
          </p:sp>
        </mc:Choice>
        <mc:Fallback xmlns="">
          <p:sp>
            <p:nvSpPr>
              <p:cNvPr id="10" name="TextBox 9" descr="50 thuy">
                <a:extLst>
                  <a:ext uri="{FF2B5EF4-FFF2-40B4-BE49-F238E27FC236}">
                    <a16:creationId xmlns:a16="http://schemas.microsoft.com/office/drawing/2014/main" id="{08829AC8-F18B-50B2-2518-C60C8C22493F}"/>
                  </a:ext>
                </a:extLst>
              </p:cNvPr>
              <p:cNvSpPr txBox="1">
                <a:spLocks noRot="1" noChangeAspect="1" noMove="1" noResize="1" noEditPoints="1" noAdjustHandles="1" noChangeArrowheads="1" noChangeShapeType="1" noTextEdit="1"/>
              </p:cNvSpPr>
              <p:nvPr/>
            </p:nvSpPr>
            <p:spPr>
              <a:xfrm>
                <a:off x="939757" y="3157535"/>
                <a:ext cx="6938682" cy="3539430"/>
              </a:xfrm>
              <a:prstGeom prst="rect">
                <a:avLst/>
              </a:prstGeom>
              <a:blipFill>
                <a:blip r:embed="rId3"/>
                <a:stretch>
                  <a:fillRect l="-1486" t="-1363" r="-1573" b="-3237"/>
                </a:stretch>
              </a:blipFill>
              <a:ln w="38100">
                <a:solidFill>
                  <a:srgbClr val="FFDF37"/>
                </a:solidFill>
              </a:ln>
            </p:spPr>
            <p:txBody>
              <a:bodyPr/>
              <a:lstStyle/>
              <a:p>
                <a:r>
                  <a:rPr lang="vi-VN">
                    <a:noFill/>
                  </a:rPr>
                  <a:t> </a:t>
                </a:r>
              </a:p>
            </p:txBody>
          </p:sp>
        </mc:Fallback>
      </mc:AlternateContent>
      <p:pic>
        <p:nvPicPr>
          <p:cNvPr id="11" name="Picture 10" descr="50 thuy">
            <a:extLst>
              <a:ext uri="{FF2B5EF4-FFF2-40B4-BE49-F238E27FC236}">
                <a16:creationId xmlns:a16="http://schemas.microsoft.com/office/drawing/2014/main" id="{9B31DEF1-E8AE-CDBB-A2D7-8555AF0A8FED}"/>
              </a:ext>
            </a:extLst>
          </p:cNvPr>
          <p:cNvPicPr/>
          <p:nvPr/>
        </p:nvPicPr>
        <p:blipFill rotWithShape="1">
          <a:blip r:embed="rId4"/>
          <a:srcRect l="54697" t="37881" r="26897" b="35847"/>
          <a:stretch/>
        </p:blipFill>
        <p:spPr bwMode="auto">
          <a:xfrm>
            <a:off x="4875066" y="946794"/>
            <a:ext cx="2441867" cy="2011680"/>
          </a:xfrm>
          <a:prstGeom prst="rect">
            <a:avLst/>
          </a:prstGeom>
          <a:ln>
            <a:noFill/>
          </a:ln>
          <a:extLst>
            <a:ext uri="{53640926-AAD7-44D8-BBD7-CCE9431645EC}">
              <a14:shadowObscured xmlns:a14="http://schemas.microsoft.com/office/drawing/2010/main"/>
            </a:ext>
          </a:extLst>
        </p:spPr>
      </p:pic>
      <p:pic>
        <p:nvPicPr>
          <p:cNvPr id="12" name="Picture 11" descr="50 thuy">
            <a:extLst>
              <a:ext uri="{FF2B5EF4-FFF2-40B4-BE49-F238E27FC236}">
                <a16:creationId xmlns:a16="http://schemas.microsoft.com/office/drawing/2014/main" id="{7B98B2E8-95FC-4FB9-E6E5-DB8FB9083246}"/>
              </a:ext>
            </a:extLst>
          </p:cNvPr>
          <p:cNvPicPr/>
          <p:nvPr/>
        </p:nvPicPr>
        <p:blipFill rotWithShape="1">
          <a:blip r:embed="rId5"/>
          <a:srcRect l="55716" t="50003" r="29364" b="23690"/>
          <a:stretch/>
        </p:blipFill>
        <p:spPr bwMode="auto">
          <a:xfrm>
            <a:off x="7743570" y="946794"/>
            <a:ext cx="2882144" cy="2011680"/>
          </a:xfrm>
          <a:prstGeom prst="rect">
            <a:avLst/>
          </a:prstGeom>
          <a:ln>
            <a:noFill/>
          </a:ln>
          <a:extLst>
            <a:ext uri="{53640926-AAD7-44D8-BBD7-CCE9431645EC}">
              <a14:shadowObscured xmlns:a14="http://schemas.microsoft.com/office/drawing/2010/main"/>
            </a:ext>
          </a:extLst>
        </p:spPr>
      </p:pic>
      <p:pic>
        <p:nvPicPr>
          <p:cNvPr id="13" name="Picture 12" descr="50 thuy">
            <a:extLst>
              <a:ext uri="{FF2B5EF4-FFF2-40B4-BE49-F238E27FC236}">
                <a16:creationId xmlns:a16="http://schemas.microsoft.com/office/drawing/2014/main" id="{2C192308-C945-FBCA-362A-81BED7BCE415}"/>
              </a:ext>
            </a:extLst>
          </p:cNvPr>
          <p:cNvPicPr>
            <a:picLocks noChangeAspect="1"/>
          </p:cNvPicPr>
          <p:nvPr/>
        </p:nvPicPr>
        <p:blipFill>
          <a:blip r:embed="rId6"/>
          <a:stretch>
            <a:fillRect/>
          </a:stretch>
        </p:blipFill>
        <p:spPr>
          <a:xfrm>
            <a:off x="1566286" y="946794"/>
            <a:ext cx="2125740" cy="2011680"/>
          </a:xfrm>
          <a:prstGeom prst="rect">
            <a:avLst/>
          </a:prstGeom>
        </p:spPr>
      </p:pic>
    </p:spTree>
    <p:extLst>
      <p:ext uri="{BB962C8B-B14F-4D97-AF65-F5344CB8AC3E}">
        <p14:creationId xmlns:p14="http://schemas.microsoft.com/office/powerpoint/2010/main" val="295130099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FF121BFA-ED9C-98E6-F7EC-FCDA4A369A7A}"/>
              </a:ext>
            </a:extLst>
          </p:cNvPr>
          <p:cNvPicPr/>
          <p:nvPr/>
        </p:nvPicPr>
        <p:blipFill rotWithShape="1">
          <a:blip r:embed="rId2"/>
          <a:srcRect l="54697" t="37881" r="26897" b="35847"/>
          <a:stretch/>
        </p:blipFill>
        <p:spPr bwMode="auto">
          <a:xfrm>
            <a:off x="7061983" y="2630657"/>
            <a:ext cx="4929768" cy="3798277"/>
          </a:xfrm>
          <a:prstGeom prst="rect">
            <a:avLst/>
          </a:prstGeom>
          <a:ln>
            <a:noFill/>
          </a:ln>
          <a:extLst>
            <a:ext uri="{53640926-AAD7-44D8-BBD7-CCE9431645EC}">
              <a14:shadowObscured xmlns:a14="http://schemas.microsoft.com/office/drawing/2010/main"/>
            </a:ext>
          </a:extLst>
        </p:spPr>
      </p:pic>
      <p:sp>
        <p:nvSpPr>
          <p:cNvPr id="4" name="Rectangle 2" descr="50 thuy">
            <a:extLst>
              <a:ext uri="{FF2B5EF4-FFF2-40B4-BE49-F238E27FC236}">
                <a16:creationId xmlns:a16="http://schemas.microsoft.com/office/drawing/2014/main" id="{608C4A25-B365-B20B-3D5A-E53DAAA8D567}"/>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mc:AlternateContent xmlns:mc="http://schemas.openxmlformats.org/markup-compatibility/2006" xmlns:a14="http://schemas.microsoft.com/office/drawing/2010/main">
        <mc:Choice Requires="a14">
          <p:sp>
            <p:nvSpPr>
              <p:cNvPr id="5" name="Rectangle 4" descr="50 thuy">
                <a:extLst>
                  <a:ext uri="{FF2B5EF4-FFF2-40B4-BE49-F238E27FC236}">
                    <a16:creationId xmlns:a16="http://schemas.microsoft.com/office/drawing/2014/main" id="{6AA0ADFC-6733-2500-360E-1A6C2B8B628F}"/>
                  </a:ext>
                </a:extLst>
              </p:cNvPr>
              <p:cNvSpPr/>
              <p:nvPr/>
            </p:nvSpPr>
            <p:spPr>
              <a:xfrm>
                <a:off x="960096" y="1355167"/>
                <a:ext cx="10271808" cy="2431115"/>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acc>
                        <m:accPr>
                          <m:chr m:val="⃗"/>
                          <m:ctrlPr>
                            <a:rPr lang="en-US" sz="2800" i="1" smtClean="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accPr>
                        <m:e>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t>
                          </m:r>
                        </m:e>
                      </m:acc>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d>
                        <m:dPr>
                          <m:begChr m:val="{"/>
                          <m:endChr m:val=""/>
                          <m:ctrlPr>
                            <a:rPr lang="en-US" sz="28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dPr>
                        <m:e>
                          <m:eqArr>
                            <m:eqArrPr>
                              <m:ctrlPr>
                                <a:rPr lang="en-US" sz="28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eqArrPr>
                            <m:e>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đặ</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ạ</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ang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x</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é</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ph</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ươ</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:đườ</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th</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ẳ</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ừ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â</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v</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ậ</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đế</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ang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x</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é</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sz="2800" b="0" i="0" smtClean="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chi</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ề</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u</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h</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ướ</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ng</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v</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à</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o</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t</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â</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m</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v</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ậ</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t</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e>
                            <m:e>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độ </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l</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ớ</m:t>
                              </m:r>
                              <m:r>
                                <m:rPr>
                                  <m:sty m:val="p"/>
                                </m:rP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n</m:t>
                              </m:r>
                              <m:r>
                                <a:rPr lang="en-US" sz="2800"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t>
                              </m:r>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sz="28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m:t>
                                  </m:r>
                                </m:num>
                                <m:den>
                                  <m:sSup>
                                    <m:sSupPr>
                                      <m:ctrlPr>
                                        <a:rPr lang="en-US" sz="2800"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r>
                                        <m:rPr>
                                          <m:sty m:val="p"/>
                                        </m:rP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r</m:t>
                                      </m:r>
                                    </m:e>
                                    <m:sup>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r>
                                <a:rPr lang="en-US" sz="2800"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qArr>
                        </m:e>
                      </m:d>
                    </m:oMath>
                  </m:oMathPara>
                </a14:m>
                <a:endParaRPr lang="en-US" sz="2800" dirty="0">
                  <a:solidFill>
                    <a:srgbClr val="33435C"/>
                  </a:solidFill>
                  <a:effectLst/>
                  <a:latin typeface="Cambria" panose="02040503050406030204" pitchFamily="18" charset="0"/>
                  <a:ea typeface="Cambria" panose="02040503050406030204" pitchFamily="18" charset="0"/>
                </a:endParaRPr>
              </a:p>
            </p:txBody>
          </p:sp>
        </mc:Choice>
        <mc:Fallback xmlns="">
          <p:sp>
            <p:nvSpPr>
              <p:cNvPr id="5" name="Rectangle 4" descr="50 thuy">
                <a:extLst>
                  <a:ext uri="{FF2B5EF4-FFF2-40B4-BE49-F238E27FC236}">
                    <a16:creationId xmlns:a16="http://schemas.microsoft.com/office/drawing/2014/main" id="{6AA0ADFC-6733-2500-360E-1A6C2B8B628F}"/>
                  </a:ext>
                </a:extLst>
              </p:cNvPr>
              <p:cNvSpPr>
                <a:spLocks noRot="1" noChangeAspect="1" noMove="1" noResize="1" noEditPoints="1" noAdjustHandles="1" noChangeArrowheads="1" noChangeShapeType="1" noTextEdit="1"/>
              </p:cNvSpPr>
              <p:nvPr/>
            </p:nvSpPr>
            <p:spPr>
              <a:xfrm>
                <a:off x="960096" y="1355167"/>
                <a:ext cx="10271808" cy="2431115"/>
              </a:xfrm>
              <a:prstGeom prst="rect">
                <a:avLst/>
              </a:prstGeom>
              <a:blipFill>
                <a:blip r:embed="rId3"/>
                <a:stretch>
                  <a:fillRect/>
                </a:stretch>
              </a:blipFill>
            </p:spPr>
            <p:txBody>
              <a:bodyPr/>
              <a:lstStyle/>
              <a:p>
                <a:r>
                  <a:rPr lang="vi-VN">
                    <a:noFill/>
                  </a:rPr>
                  <a:t> </a:t>
                </a:r>
              </a:p>
            </p:txBody>
          </p:sp>
        </mc:Fallback>
      </mc:AlternateContent>
      <p:sp>
        <p:nvSpPr>
          <p:cNvPr id="6" name="Rectangle 5" descr="50 thuy">
            <a:extLst>
              <a:ext uri="{FF2B5EF4-FFF2-40B4-BE49-F238E27FC236}">
                <a16:creationId xmlns:a16="http://schemas.microsoft.com/office/drawing/2014/main" id="{039AE8C8-2381-92BE-4B95-4B61C45BB56C}"/>
              </a:ext>
            </a:extLst>
          </p:cNvPr>
          <p:cNvSpPr/>
          <p:nvPr/>
        </p:nvSpPr>
        <p:spPr>
          <a:xfrm>
            <a:off x="772701" y="809568"/>
            <a:ext cx="5526769" cy="545599"/>
          </a:xfrm>
          <a:prstGeom prst="rect">
            <a:avLst/>
          </a:prstGeom>
        </p:spPr>
        <p:txBody>
          <a:bodyPr wrap="none">
            <a:spAutoFit/>
          </a:bodyPr>
          <a:lstStyle/>
          <a:p>
            <a:pPr algn="just">
              <a:lnSpc>
                <a:spcPct val="115000"/>
              </a:lnSpc>
            </a:pPr>
            <a:r>
              <a:rPr lang="en-US" sz="2800" b="1" dirty="0">
                <a:solidFill>
                  <a:srgbClr val="DF5A49"/>
                </a:solidFill>
                <a:latin typeface="Cambria" panose="02040503050406030204" pitchFamily="18" charset="0"/>
                <a:ea typeface="Cambria" panose="02040503050406030204" pitchFamily="18" charset="0"/>
                <a:cs typeface="Times New Roman" panose="02020603050405020304" pitchFamily="18" charset="0"/>
              </a:rPr>
              <a:t>V</a:t>
            </a:r>
            <a:r>
              <a:rPr lang="vi-VN" sz="2800" b="1" dirty="0">
                <a:solidFill>
                  <a:srgbClr val="DF5A49"/>
                </a:solidFill>
                <a:latin typeface="Cambria" panose="02040503050406030204" pitchFamily="18" charset="0"/>
                <a:ea typeface="Cambria" panose="02040503050406030204" pitchFamily="18" charset="0"/>
                <a:cs typeface="Times New Roman" panose="02020603050405020304" pitchFamily="18" charset="0"/>
              </a:rPr>
              <a:t>ectơ cường độ trường hấp dẫn:</a:t>
            </a:r>
            <a:endParaRPr lang="en-US" sz="2800" b="1" dirty="0">
              <a:solidFill>
                <a:srgbClr val="DF5A49"/>
              </a:solidFill>
              <a:latin typeface="Cambria" panose="02040503050406030204" pitchFamily="18" charset="0"/>
              <a:ea typeface="Cambria" panose="02040503050406030204" pitchFamily="18" charset="0"/>
            </a:endParaRPr>
          </a:p>
        </p:txBody>
      </p:sp>
      <p:sp>
        <p:nvSpPr>
          <p:cNvPr id="7" name="Rectangle 6" descr="50 thuy">
            <a:extLst>
              <a:ext uri="{FF2B5EF4-FFF2-40B4-BE49-F238E27FC236}">
                <a16:creationId xmlns:a16="http://schemas.microsoft.com/office/drawing/2014/main" id="{C59F50D0-5731-944C-0DD2-B0739E7A67B1}"/>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2839063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50 thuy">
            <a:extLst>
              <a:ext uri="{FF2B5EF4-FFF2-40B4-BE49-F238E27FC236}">
                <a16:creationId xmlns:a16="http://schemas.microsoft.com/office/drawing/2014/main" id="{12F019DB-DECA-F901-382C-47037D14036D}"/>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p:pic>
        <p:nvPicPr>
          <p:cNvPr id="4" name="Picture 3" descr="50 thuy">
            <a:extLst>
              <a:ext uri="{FF2B5EF4-FFF2-40B4-BE49-F238E27FC236}">
                <a16:creationId xmlns:a16="http://schemas.microsoft.com/office/drawing/2014/main" id="{1C70D208-6FFA-7583-ACC1-4B7DE0312746}"/>
              </a:ext>
            </a:extLst>
          </p:cNvPr>
          <p:cNvPicPr>
            <a:picLocks noChangeAspect="1"/>
          </p:cNvPicPr>
          <p:nvPr/>
        </p:nvPicPr>
        <p:blipFill>
          <a:blip r:embed="rId2"/>
          <a:stretch>
            <a:fillRect/>
          </a:stretch>
        </p:blipFill>
        <p:spPr>
          <a:xfrm>
            <a:off x="436883" y="1386931"/>
            <a:ext cx="5209751" cy="4904954"/>
          </a:xfrm>
          <a:prstGeom prst="rect">
            <a:avLst/>
          </a:prstGeom>
        </p:spPr>
      </p:pic>
      <p:sp>
        <p:nvSpPr>
          <p:cNvPr id="5" name="Rectangle 4" descr="50 thuy">
            <a:extLst>
              <a:ext uri="{FF2B5EF4-FFF2-40B4-BE49-F238E27FC236}">
                <a16:creationId xmlns:a16="http://schemas.microsoft.com/office/drawing/2014/main" id="{769427DC-2758-65DE-B821-8992E762EA44}"/>
              </a:ext>
            </a:extLst>
          </p:cNvPr>
          <p:cNvSpPr/>
          <p:nvPr/>
        </p:nvSpPr>
        <p:spPr>
          <a:xfrm>
            <a:off x="6096000" y="3268685"/>
            <a:ext cx="5703535" cy="3023200"/>
          </a:xfrm>
          <a:prstGeom prst="rect">
            <a:avLst/>
          </a:prstGeom>
        </p:spPr>
        <p:txBody>
          <a:bodyPr wrap="square">
            <a:spAutoFit/>
          </a:bodyPr>
          <a:lstStyle/>
          <a:p>
            <a:pPr marL="342900" marR="0" lvl="0" indent="-342900" algn="just">
              <a:lnSpc>
                <a:spcPct val="115000"/>
              </a:lnSpc>
              <a:spcBef>
                <a:spcPts val="0"/>
              </a:spcBef>
              <a:spcAft>
                <a:spcPts val="0"/>
              </a:spcAft>
              <a:buFont typeface="Symbol" panose="05050102010706020507" pitchFamily="18" charset="2"/>
              <a:buChar char=""/>
            </a:pPr>
            <a:r>
              <a:rPr lang="vi-VN" sz="2800" dirty="0">
                <a:solidFill>
                  <a:srgbClr val="33435C"/>
                </a:solidFill>
                <a:latin typeface="Cambria" panose="02040503050406030204" pitchFamily="18" charset="0"/>
                <a:ea typeface="Cambria" panose="02040503050406030204" pitchFamily="18" charset="0"/>
                <a:cs typeface="Times New Roman" panose="02020603050405020304" pitchFamily="18" charset="0"/>
              </a:rPr>
              <a:t>Càng gần vật, cường độ trường hấp dẫn càng lớn, nên các đường sức được vẽ mật độ càng dày.</a:t>
            </a:r>
            <a:endParaRPr lang="en-US" sz="2800" dirty="0">
              <a:solidFill>
                <a:srgbClr val="33435C"/>
              </a:solidFill>
              <a:latin typeface="Cambria" panose="02040503050406030204" pitchFamily="18" charset="0"/>
              <a:ea typeface="Cambria" panose="02040503050406030204" pitchFamily="18" charset="0"/>
            </a:endParaRPr>
          </a:p>
          <a:p>
            <a:pPr marL="342900" marR="0" lvl="0" indent="-342900" algn="just">
              <a:lnSpc>
                <a:spcPct val="115000"/>
              </a:lnSpc>
              <a:spcBef>
                <a:spcPts val="0"/>
              </a:spcBef>
              <a:spcAft>
                <a:spcPts val="0"/>
              </a:spcAft>
              <a:buFont typeface="Symbol" panose="05050102010706020507" pitchFamily="18" charset="2"/>
              <a:buChar char=""/>
            </a:pPr>
            <a:r>
              <a:rPr lang="vi-VN" sz="2800" dirty="0">
                <a:solidFill>
                  <a:srgbClr val="33435C"/>
                </a:solidFill>
                <a:latin typeface="Cambria" panose="02040503050406030204" pitchFamily="18" charset="0"/>
                <a:ea typeface="Cambria" panose="02040503050406030204" pitchFamily="18" charset="0"/>
                <a:cs typeface="Times New Roman" panose="02020603050405020304" pitchFamily="18" charset="0"/>
              </a:rPr>
              <a:t>Càng xa vật, cường độ trường hấp dẫn càng bé, nên các đường sức được vẽ mật độ càng thưa.</a:t>
            </a:r>
            <a:endParaRPr lang="en-US" sz="2800" dirty="0">
              <a:solidFill>
                <a:srgbClr val="33435C"/>
              </a:solidFill>
              <a:effectLst/>
              <a:latin typeface="Cambria" panose="02040503050406030204" pitchFamily="18" charset="0"/>
              <a:ea typeface="Cambria" panose="02040503050406030204" pitchFamily="18" charset="0"/>
            </a:endParaRPr>
          </a:p>
        </p:txBody>
      </p:sp>
      <p:sp>
        <p:nvSpPr>
          <p:cNvPr id="6" name="Rectangle 5" descr="50 thuy">
            <a:extLst>
              <a:ext uri="{FF2B5EF4-FFF2-40B4-BE49-F238E27FC236}">
                <a16:creationId xmlns:a16="http://schemas.microsoft.com/office/drawing/2014/main" id="{2F448E9B-FE04-C835-A155-A234A396D53A}"/>
              </a:ext>
            </a:extLst>
          </p:cNvPr>
          <p:cNvSpPr/>
          <p:nvPr/>
        </p:nvSpPr>
        <p:spPr>
          <a:xfrm>
            <a:off x="5646634" y="1689791"/>
            <a:ext cx="6152901" cy="1578894"/>
          </a:xfrm>
          <a:prstGeom prst="rect">
            <a:avLst/>
          </a:prstGeom>
        </p:spPr>
        <p:txBody>
          <a:bodyPr wrap="square">
            <a:spAutoFit/>
          </a:bodyPr>
          <a:lstStyle/>
          <a:p>
            <a:pPr algn="just">
              <a:lnSpc>
                <a:spcPct val="115000"/>
              </a:lnSpc>
            </a:pPr>
            <a:r>
              <a:rPr lang="vi-VN" sz="2800" b="1" dirty="0">
                <a:solidFill>
                  <a:srgbClr val="DF5A49"/>
                </a:solidFill>
                <a:latin typeface="Cambria" panose="02040503050406030204" pitchFamily="18" charset="0"/>
                <a:ea typeface="Cambria" panose="02040503050406030204" pitchFamily="18" charset="0"/>
                <a:cs typeface="Times New Roman" panose="02020603050405020304" pitchFamily="18" charset="0"/>
              </a:rPr>
              <a:t>Các đường sức biểu diễn trường hấp dẫn là các đường thẳng đi từ vô cùng hướng vào tâm của vật. </a:t>
            </a:r>
            <a:endParaRPr lang="en-US" sz="2800" b="1" dirty="0">
              <a:solidFill>
                <a:srgbClr val="DF5A49"/>
              </a:solidFill>
              <a:latin typeface="Cambria" panose="02040503050406030204" pitchFamily="18" charset="0"/>
              <a:ea typeface="Cambria" panose="02040503050406030204" pitchFamily="18" charset="0"/>
            </a:endParaRPr>
          </a:p>
        </p:txBody>
      </p:sp>
      <p:sp>
        <p:nvSpPr>
          <p:cNvPr id="7" name="Rectangle 6" descr="50 thuy">
            <a:extLst>
              <a:ext uri="{FF2B5EF4-FFF2-40B4-BE49-F238E27FC236}">
                <a16:creationId xmlns:a16="http://schemas.microsoft.com/office/drawing/2014/main" id="{D2E94754-BD5D-86FF-8E54-507793C2F175}"/>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8" name="TextBox 7" descr="50 thuy">
                <a:extLst>
                  <a:ext uri="{FF2B5EF4-FFF2-40B4-BE49-F238E27FC236}">
                    <a16:creationId xmlns:a16="http://schemas.microsoft.com/office/drawing/2014/main" id="{41420227-5FFF-FE14-277F-480440DFB37D}"/>
                  </a:ext>
                </a:extLst>
              </p:cNvPr>
              <p:cNvSpPr txBox="1"/>
              <p:nvPr/>
            </p:nvSpPr>
            <p:spPr>
              <a:xfrm>
                <a:off x="6307015" y="817544"/>
                <a:ext cx="1629485" cy="569387"/>
              </a:xfrm>
              <a:prstGeom prst="borderCallout2">
                <a:avLst>
                  <a:gd name="adj1" fmla="val 41603"/>
                  <a:gd name="adj2" fmla="val -676"/>
                  <a:gd name="adj3" fmla="val 23691"/>
                  <a:gd name="adj4" fmla="val -25300"/>
                  <a:gd name="adj5" fmla="val 110415"/>
                  <a:gd name="adj6" fmla="val -56239"/>
                </a:avLst>
              </a:prstGeom>
              <a:noFill/>
              <a:ln w="28575">
                <a:solidFill>
                  <a:srgbClr val="FFDF37"/>
                </a:solidFill>
              </a:ln>
            </p:spPr>
            <p:txBody>
              <a:bodyPr wrap="none" lIns="0" tIns="0" rIns="0" bIns="0" rtlCol="0">
                <a:spAutoFit/>
              </a:bodyPr>
              <a:lstStyle/>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sz="3200" b="1" i="1" smtClean="0">
                              <a:solidFill>
                                <a:srgbClr val="318BA3"/>
                              </a:solidFill>
                              <a:latin typeface="Cambria Math" panose="02040503050406030204" pitchFamily="18" charset="0"/>
                            </a:rPr>
                          </m:ctrlPr>
                        </m:sSubPr>
                        <m:e>
                          <m:r>
                            <a:rPr lang="en-US" sz="3200" b="1" i="1" smtClean="0">
                              <a:solidFill>
                                <a:srgbClr val="318BA3"/>
                              </a:solidFill>
                              <a:latin typeface="Cambria Math" panose="02040503050406030204" pitchFamily="18" charset="0"/>
                            </a:rPr>
                            <m:t>𝒈</m:t>
                          </m:r>
                        </m:e>
                        <m:sub>
                          <m:r>
                            <a:rPr lang="en-US" sz="3200" b="1" i="1" smtClean="0">
                              <a:solidFill>
                                <a:srgbClr val="318BA3"/>
                              </a:solidFill>
                              <a:latin typeface="Cambria Math" panose="02040503050406030204" pitchFamily="18" charset="0"/>
                            </a:rPr>
                            <m:t>𝑨</m:t>
                          </m:r>
                        </m:sub>
                      </m:sSub>
                      <m:r>
                        <a:rPr lang="en-US" sz="3200" b="1" i="1" smtClean="0">
                          <a:solidFill>
                            <a:srgbClr val="318BA3"/>
                          </a:solidFill>
                          <a:latin typeface="Cambria Math" panose="02040503050406030204" pitchFamily="18" charset="0"/>
                        </a:rPr>
                        <m:t>&gt;</m:t>
                      </m:r>
                      <m:sSub>
                        <m:sSubPr>
                          <m:ctrlPr>
                            <a:rPr lang="en-US" sz="3200" b="1" i="1" smtClean="0">
                              <a:solidFill>
                                <a:srgbClr val="318BA3"/>
                              </a:solidFill>
                              <a:latin typeface="Cambria Math" panose="02040503050406030204" pitchFamily="18" charset="0"/>
                            </a:rPr>
                          </m:ctrlPr>
                        </m:sSubPr>
                        <m:e>
                          <m:r>
                            <a:rPr lang="en-US" sz="3200" b="1" i="1" smtClean="0">
                              <a:solidFill>
                                <a:srgbClr val="318BA3"/>
                              </a:solidFill>
                              <a:latin typeface="Cambria Math" panose="02040503050406030204" pitchFamily="18" charset="0"/>
                            </a:rPr>
                            <m:t>𝒈</m:t>
                          </m:r>
                        </m:e>
                        <m:sub>
                          <m:r>
                            <a:rPr lang="en-US" sz="3200" b="1" i="1" smtClean="0">
                              <a:solidFill>
                                <a:srgbClr val="318BA3"/>
                              </a:solidFill>
                              <a:latin typeface="Cambria Math" panose="02040503050406030204" pitchFamily="18" charset="0"/>
                            </a:rPr>
                            <m:t>𝑩</m:t>
                          </m:r>
                        </m:sub>
                      </m:sSub>
                    </m:oMath>
                  </m:oMathPara>
                </a14:m>
                <a:endParaRPr lang="en-US" sz="3200" b="1" dirty="0">
                  <a:solidFill>
                    <a:srgbClr val="318BA3"/>
                  </a:solidFill>
                  <a:latin typeface="Cambria" panose="02040503050406030204" pitchFamily="18" charset="0"/>
                </a:endParaRPr>
              </a:p>
            </p:txBody>
          </p:sp>
        </mc:Choice>
        <mc:Fallback xmlns="">
          <p:sp>
            <p:nvSpPr>
              <p:cNvPr id="8" name="TextBox 7" descr="50 thuy">
                <a:extLst>
                  <a:ext uri="{FF2B5EF4-FFF2-40B4-BE49-F238E27FC236}">
                    <a16:creationId xmlns:a16="http://schemas.microsoft.com/office/drawing/2014/main" id="{41420227-5FFF-FE14-277F-480440DFB37D}"/>
                  </a:ext>
                </a:extLst>
              </p:cNvPr>
              <p:cNvSpPr txBox="1">
                <a:spLocks noRot="1" noChangeAspect="1" noMove="1" noResize="1" noEditPoints="1" noAdjustHandles="1" noChangeArrowheads="1" noChangeShapeType="1" noTextEdit="1"/>
              </p:cNvSpPr>
              <p:nvPr/>
            </p:nvSpPr>
            <p:spPr>
              <a:xfrm>
                <a:off x="6307015" y="817544"/>
                <a:ext cx="1629485" cy="569387"/>
              </a:xfrm>
              <a:prstGeom prst="borderCallout2">
                <a:avLst>
                  <a:gd name="adj1" fmla="val 41603"/>
                  <a:gd name="adj2" fmla="val -676"/>
                  <a:gd name="adj3" fmla="val 23691"/>
                  <a:gd name="adj4" fmla="val -25300"/>
                  <a:gd name="adj5" fmla="val 110415"/>
                  <a:gd name="adj6" fmla="val -56239"/>
                </a:avLst>
              </a:prstGeom>
              <a:blipFill>
                <a:blip r:embed="rId3"/>
                <a:stretch>
                  <a:fillRect/>
                </a:stretch>
              </a:blipFill>
              <a:ln w="28575">
                <a:solidFill>
                  <a:srgbClr val="FFDF37"/>
                </a:solidFill>
              </a:ln>
            </p:spPr>
            <p:txBody>
              <a:bodyPr/>
              <a:lstStyle/>
              <a:p>
                <a:r>
                  <a:rPr lang="vi-VN">
                    <a:noFill/>
                  </a:rPr>
                  <a:t> </a:t>
                </a:r>
              </a:p>
            </p:txBody>
          </p:sp>
        </mc:Fallback>
      </mc:AlternateContent>
    </p:spTree>
    <p:extLst>
      <p:ext uri="{BB962C8B-B14F-4D97-AF65-F5344CB8AC3E}">
        <p14:creationId xmlns:p14="http://schemas.microsoft.com/office/powerpoint/2010/main" val="784167887"/>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wipe(left)">
                                      <p:cBhvr>
                                        <p:cTn id="10" dur="500"/>
                                        <p:tgtEl>
                                          <p:spTgt spid="5">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565B1273-5531-3614-C07A-6C08D13AB929}"/>
              </a:ext>
            </a:extLst>
          </p:cNvPr>
          <p:cNvPicPr/>
          <p:nvPr/>
        </p:nvPicPr>
        <p:blipFill rotWithShape="1">
          <a:blip r:embed="rId2"/>
          <a:srcRect l="57925" t="51846" r="31543" b="23690"/>
          <a:stretch/>
        </p:blipFill>
        <p:spPr bwMode="auto">
          <a:xfrm>
            <a:off x="1307123" y="1200150"/>
            <a:ext cx="4788877" cy="5333999"/>
          </a:xfrm>
          <a:prstGeom prst="rect">
            <a:avLst/>
          </a:prstGeom>
          <a:ln>
            <a:noFill/>
          </a:ln>
          <a:extLst>
            <a:ext uri="{53640926-AAD7-44D8-BBD7-CCE9431645EC}">
              <a14:shadowObscured xmlns:a14="http://schemas.microsoft.com/office/drawing/2010/main"/>
            </a:ext>
          </a:extLst>
        </p:spPr>
      </p:pic>
      <p:sp>
        <p:nvSpPr>
          <p:cNvPr id="4" name="Rectangle 2" descr="50 thuy">
            <a:extLst>
              <a:ext uri="{FF2B5EF4-FFF2-40B4-BE49-F238E27FC236}">
                <a16:creationId xmlns:a16="http://schemas.microsoft.com/office/drawing/2014/main" id="{AF07490C-4E50-62A3-72CB-29EF7B574DA2}"/>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p:sp>
        <p:nvSpPr>
          <p:cNvPr id="5" name="Left Arrow Callout 1" descr="50 thuy">
            <a:extLst>
              <a:ext uri="{FF2B5EF4-FFF2-40B4-BE49-F238E27FC236}">
                <a16:creationId xmlns:a16="http://schemas.microsoft.com/office/drawing/2014/main" id="{822941FF-4B55-2F2F-DF1B-BCF3B6FDE1AF}"/>
              </a:ext>
            </a:extLst>
          </p:cNvPr>
          <p:cNvSpPr/>
          <p:nvPr/>
        </p:nvSpPr>
        <p:spPr>
          <a:xfrm>
            <a:off x="6261001" y="2242331"/>
            <a:ext cx="4788877" cy="2373337"/>
          </a:xfrm>
          <a:prstGeom prst="leftArrowCallout">
            <a:avLst>
              <a:gd name="adj1" fmla="val 25000"/>
              <a:gd name="adj2" fmla="val 25000"/>
              <a:gd name="adj3" fmla="val 25000"/>
              <a:gd name="adj4" fmla="val 70148"/>
            </a:avLst>
          </a:prstGeom>
          <a:solidFill>
            <a:schemeClr val="bg1"/>
          </a:solidFill>
          <a:ln w="38100">
            <a:solidFill>
              <a:srgbClr val="FFDF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33435C"/>
                </a:solidFill>
                <a:latin typeface="Cambria" panose="02040503050406030204" pitchFamily="18" charset="0"/>
              </a:rPr>
              <a:t>T</a:t>
            </a:r>
            <a:r>
              <a:rPr lang="en-US" sz="2800" b="1">
                <a:solidFill>
                  <a:srgbClr val="33435C"/>
                </a:solidFill>
                <a:effectLst/>
                <a:latin typeface="Cambria" panose="02040503050406030204" pitchFamily="18" charset="0"/>
                <a:ea typeface="Cambria" panose="02040503050406030204" pitchFamily="18" charset="0"/>
                <a:cs typeface="Times New Roman" panose="02020603050405020304" pitchFamily="18" charset="0"/>
              </a:rPr>
              <a:t>rường hấp dẫn ở vùng không gian gần mặt đất là </a:t>
            </a:r>
            <a:r>
              <a:rPr lang="en-US" sz="2800" b="1">
                <a:solidFill>
                  <a:srgbClr val="DF5A49"/>
                </a:solidFill>
                <a:latin typeface="Cambria" panose="02040503050406030204" pitchFamily="18" charset="0"/>
              </a:rPr>
              <a:t>trường </a:t>
            </a:r>
            <a:r>
              <a:rPr lang="en-US" sz="2800" b="1" dirty="0" err="1">
                <a:solidFill>
                  <a:srgbClr val="DF5A49"/>
                </a:solidFill>
                <a:latin typeface="Cambria" panose="02040503050406030204" pitchFamily="18" charset="0"/>
              </a:rPr>
              <a:t>hấp</a:t>
            </a:r>
            <a:r>
              <a:rPr lang="en-US" sz="2800" b="1" dirty="0">
                <a:solidFill>
                  <a:srgbClr val="DF5A49"/>
                </a:solidFill>
                <a:latin typeface="Cambria" panose="02040503050406030204" pitchFamily="18" charset="0"/>
              </a:rPr>
              <a:t> </a:t>
            </a:r>
            <a:r>
              <a:rPr lang="en-US" sz="2800" b="1" dirty="0" err="1">
                <a:solidFill>
                  <a:srgbClr val="DF5A49"/>
                </a:solidFill>
                <a:latin typeface="Cambria" panose="02040503050406030204" pitchFamily="18" charset="0"/>
              </a:rPr>
              <a:t>dẫn</a:t>
            </a:r>
            <a:r>
              <a:rPr lang="en-US" sz="2800" b="1" dirty="0">
                <a:solidFill>
                  <a:srgbClr val="DF5A49"/>
                </a:solidFill>
                <a:latin typeface="Cambria" panose="02040503050406030204" pitchFamily="18" charset="0"/>
              </a:rPr>
              <a:t> </a:t>
            </a:r>
            <a:r>
              <a:rPr lang="en-US" sz="2800" b="1" dirty="0" err="1">
                <a:solidFill>
                  <a:srgbClr val="DF5A49"/>
                </a:solidFill>
                <a:latin typeface="Cambria" panose="02040503050406030204" pitchFamily="18" charset="0"/>
              </a:rPr>
              <a:t>đều</a:t>
            </a:r>
            <a:endParaRPr lang="en-US" sz="2800" b="1" dirty="0">
              <a:solidFill>
                <a:srgbClr val="DF5A49"/>
              </a:solidFill>
              <a:latin typeface="Cambria" panose="02040503050406030204" pitchFamily="18" charset="0"/>
            </a:endParaRPr>
          </a:p>
        </p:txBody>
      </p:sp>
      <p:sp>
        <p:nvSpPr>
          <p:cNvPr id="6" name="Rectangle 5" descr="50 thuy">
            <a:extLst>
              <a:ext uri="{FF2B5EF4-FFF2-40B4-BE49-F238E27FC236}">
                <a16:creationId xmlns:a16="http://schemas.microsoft.com/office/drawing/2014/main" id="{3F07FD08-035A-6CA8-BAC3-E994FD560A33}"/>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4176044005"/>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50 thuy">
            <a:extLst>
              <a:ext uri="{FF2B5EF4-FFF2-40B4-BE49-F238E27FC236}">
                <a16:creationId xmlns:a16="http://schemas.microsoft.com/office/drawing/2014/main" id="{CD930643-9D3F-6791-6DD1-268434AE3602}"/>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p:sp>
        <p:nvSpPr>
          <p:cNvPr id="4" name="Rectangle 3" descr="50 thuy">
            <a:extLst>
              <a:ext uri="{FF2B5EF4-FFF2-40B4-BE49-F238E27FC236}">
                <a16:creationId xmlns:a16="http://schemas.microsoft.com/office/drawing/2014/main" id="{F7E94E37-DDBF-7B37-3B3F-0BFF2FBAB8D5}"/>
              </a:ext>
            </a:extLst>
          </p:cNvPr>
          <p:cNvSpPr/>
          <p:nvPr/>
        </p:nvSpPr>
        <p:spPr>
          <a:xfrm>
            <a:off x="670762" y="1834365"/>
            <a:ext cx="2758238" cy="3970318"/>
          </a:xfrm>
          <a:prstGeom prst="rect">
            <a:avLst/>
          </a:prstGeom>
          <a:solidFill>
            <a:schemeClr val="bg1"/>
          </a:solidFill>
          <a:ln w="38100">
            <a:solidFill>
              <a:srgbClr val="FFDF37"/>
            </a:solidFill>
            <a:prstDash val="sysDash"/>
          </a:ln>
        </p:spPr>
        <p:txBody>
          <a:bodyPr wrap="square">
            <a:spAutoFit/>
          </a:bodyPr>
          <a:lstStyle/>
          <a:p>
            <a:pPr algn="just"/>
            <a:r>
              <a:rPr lang="en-US" sz="2800" dirty="0">
                <a:solidFill>
                  <a:srgbClr val="DF5A49"/>
                </a:solidFill>
                <a:latin typeface="Cambria" panose="02040503050406030204" pitchFamily="18" charset="0"/>
                <a:ea typeface="Cambria" panose="02040503050406030204" pitchFamily="18" charset="0"/>
              </a:rPr>
              <a:t>V</a:t>
            </a:r>
            <a:r>
              <a:rPr lang="vi-VN" sz="2800" dirty="0">
                <a:solidFill>
                  <a:srgbClr val="DF5A49"/>
                </a:solidFill>
                <a:latin typeface="Cambria" panose="02040503050406030204" pitchFamily="18" charset="0"/>
                <a:ea typeface="Cambria" panose="02040503050406030204" pitchFamily="18" charset="0"/>
              </a:rPr>
              <a:t>ới các vật có dạng hình cầu thì khi xét trường hấp dẫn tại một điểm ngoài quả cầu ta xem như khối lượng tập trung tại tâm của nó.</a:t>
            </a:r>
            <a:endParaRPr lang="en-US" sz="2800" dirty="0">
              <a:solidFill>
                <a:srgbClr val="DF5A49"/>
              </a:solidFill>
              <a:latin typeface="Cambria" panose="02040503050406030204" pitchFamily="18" charset="0"/>
            </a:endParaRPr>
          </a:p>
        </p:txBody>
      </p:sp>
      <p:pic>
        <p:nvPicPr>
          <p:cNvPr id="5" name="Picture 4" descr="50 thuy">
            <a:extLst>
              <a:ext uri="{FF2B5EF4-FFF2-40B4-BE49-F238E27FC236}">
                <a16:creationId xmlns:a16="http://schemas.microsoft.com/office/drawing/2014/main" id="{7C653CF3-72FF-410C-AC96-4ECAB9C7D855}"/>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Lst>
          </a:blip>
          <a:srcRect l="20327" t="23165" r="21666" b="19494"/>
          <a:stretch/>
        </p:blipFill>
        <p:spPr>
          <a:xfrm>
            <a:off x="3810606" y="1543050"/>
            <a:ext cx="8192159" cy="4552949"/>
          </a:xfrm>
          <a:prstGeom prst="rect">
            <a:avLst/>
          </a:prstGeom>
        </p:spPr>
      </p:pic>
      <p:sp>
        <p:nvSpPr>
          <p:cNvPr id="6" name="Rectangle 5" descr="50 thuy">
            <a:extLst>
              <a:ext uri="{FF2B5EF4-FFF2-40B4-BE49-F238E27FC236}">
                <a16:creationId xmlns:a16="http://schemas.microsoft.com/office/drawing/2014/main" id="{1CE1C850-9A21-4113-13FC-CCC3FB0C096F}"/>
              </a:ext>
            </a:extLst>
          </p:cNvPr>
          <p:cNvSpPr/>
          <p:nvPr/>
        </p:nvSpPr>
        <p:spPr>
          <a:xfrm>
            <a:off x="391885" y="125102"/>
            <a:ext cx="10319657" cy="586699"/>
          </a:xfrm>
          <a:prstGeom prst="rect">
            <a:avLst/>
          </a:prstGeom>
          <a:solidFill>
            <a:srgbClr val="33435C"/>
          </a:solidFill>
          <a:ln>
            <a:noFill/>
            <a:prstDash val="lgDashDotDot"/>
          </a:ln>
        </p:spPr>
        <p:txBody>
          <a:bodyPr wrap="square">
            <a:spAutoFit/>
          </a:bodyPr>
          <a:lstStyle/>
          <a:p>
            <a:pPr algn="just">
              <a:lnSpc>
                <a:spcPct val="115000"/>
              </a:lnSpc>
            </a:pPr>
            <a:r>
              <a:rPr lang="en-US" sz="3000" b="1">
                <a:solidFill>
                  <a:schemeClr val="bg1"/>
                </a:solidFill>
                <a:effectLst/>
                <a:latin typeface="Cambria" panose="02040503050406030204" pitchFamily="18" charset="0"/>
                <a:ea typeface="Cambria" panose="02040503050406030204" pitchFamily="18" charset="0"/>
                <a:cs typeface="Arial" panose="020B0604020202020204" pitchFamily="34" charset="0"/>
              </a:rPr>
              <a:t>2. Đường sức trường hấp dẫn</a:t>
            </a:r>
            <a:endParaRPr lang="en-US" sz="30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3764537469"/>
      </p:ext>
    </p:extLst>
  </p:cSld>
  <p:clrMapOvr>
    <a:masterClrMapping/>
  </p:clrMapOvr>
  <p:transition spd="slow">
    <p:wipe dir="d"/>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892DD759-3A01-80A9-CD97-0811833A691F}"/>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0" b="99474" l="1128" r="99624"/>
                    </a14:imgEffect>
                    <a14:imgEffect>
                      <a14:sharpenSoften amount="50000"/>
                    </a14:imgEffect>
                    <a14:imgEffect>
                      <a14:brightnessContrast bright="20000" contrast="-40000"/>
                    </a14:imgEffect>
                  </a14:imgLayer>
                </a14:imgProps>
              </a:ext>
            </a:extLst>
          </a:blip>
          <a:stretch>
            <a:fillRect/>
          </a:stretch>
        </p:blipFill>
        <p:spPr>
          <a:xfrm>
            <a:off x="2149532" y="1092393"/>
            <a:ext cx="7204017" cy="5145726"/>
          </a:xfrm>
          <a:prstGeom prst="rect">
            <a:avLst/>
          </a:prstGeom>
        </p:spPr>
      </p:pic>
      <p:sp>
        <p:nvSpPr>
          <p:cNvPr id="5" name="Rectangle 4" descr="50 thuy">
            <a:extLst>
              <a:ext uri="{FF2B5EF4-FFF2-40B4-BE49-F238E27FC236}">
                <a16:creationId xmlns:a16="http://schemas.microsoft.com/office/drawing/2014/main" id="{46A787DF-45B4-C268-AE04-39D77DFD797F}"/>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III. CƯỜNG ĐỘ TRƯỜNG HẤP DẪN CỦA TRÁI ĐẤT</a:t>
            </a:r>
            <a:endPar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p:pic>
        <p:nvPicPr>
          <p:cNvPr id="6" name="Picture 5" descr="50 thuy">
            <a:extLst>
              <a:ext uri="{FF2B5EF4-FFF2-40B4-BE49-F238E27FC236}">
                <a16:creationId xmlns:a16="http://schemas.microsoft.com/office/drawing/2014/main" id="{5EDD5DB7-102D-FCC7-D64B-7BA5196EB110}"/>
              </a:ext>
            </a:extLst>
          </p:cNvPr>
          <p:cNvPicPr>
            <a:picLocks noChangeAspect="1"/>
          </p:cNvPicPr>
          <p:nvPr/>
        </p:nvPicPr>
        <p:blipFill>
          <a:blip r:embed="rId4"/>
          <a:stretch>
            <a:fillRect/>
          </a:stretch>
        </p:blipFill>
        <p:spPr>
          <a:xfrm>
            <a:off x="9401561" y="4927250"/>
            <a:ext cx="2602578" cy="1626611"/>
          </a:xfrm>
          <a:prstGeom prst="rect">
            <a:avLst/>
          </a:prstGeom>
        </p:spPr>
      </p:pic>
      <p:sp>
        <p:nvSpPr>
          <p:cNvPr id="7" name="Line Callout 3 (Border and Accent Bar) 5" descr="50 thuy">
            <a:extLst>
              <a:ext uri="{FF2B5EF4-FFF2-40B4-BE49-F238E27FC236}">
                <a16:creationId xmlns:a16="http://schemas.microsoft.com/office/drawing/2014/main" id="{4924BCDD-5334-244C-75EA-A8E19EE7E8CA}"/>
              </a:ext>
            </a:extLst>
          </p:cNvPr>
          <p:cNvSpPr/>
          <p:nvPr/>
        </p:nvSpPr>
        <p:spPr>
          <a:xfrm>
            <a:off x="8623495" y="3559104"/>
            <a:ext cx="3210928" cy="1154022"/>
          </a:xfrm>
          <a:prstGeom prst="accentBorderCallout3">
            <a:avLst>
              <a:gd name="adj1" fmla="val 18750"/>
              <a:gd name="adj2" fmla="val -8333"/>
              <a:gd name="adj3" fmla="val 18750"/>
              <a:gd name="adj4" fmla="val -16667"/>
              <a:gd name="adj5" fmla="val 100000"/>
              <a:gd name="adj6" fmla="val -16667"/>
              <a:gd name="adj7" fmla="val 140224"/>
              <a:gd name="adj8" fmla="val 45334"/>
            </a:avLst>
          </a:prstGeom>
          <a:solidFill>
            <a:srgbClr val="318BA3"/>
          </a:solidFill>
          <a:ln>
            <a:solidFill>
              <a:srgbClr val="33435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chemeClr val="bg1"/>
                </a:solidFill>
                <a:latin typeface="Cambria" panose="02040503050406030204" pitchFamily="18" charset="0"/>
                <a:cs typeface="Arial" panose="020B0604020202020204" pitchFamily="34" charset="0"/>
              </a:rPr>
              <a:t>Hoàn</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thành</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yêu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cầu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Phiếu</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học</a:t>
            </a:r>
            <a:r>
              <a:rPr lang="en-US" sz="2800" dirty="0">
                <a:solidFill>
                  <a:schemeClr val="bg1"/>
                </a:solidFill>
                <a:latin typeface="Cambria" panose="02040503050406030204" pitchFamily="18" charset="0"/>
                <a:cs typeface="Arial" panose="020B0604020202020204" pitchFamily="34" charset="0"/>
              </a:rPr>
              <a:t> </a:t>
            </a:r>
            <a:r>
              <a:rPr lang="en-US" sz="2800" dirty="0" err="1">
                <a:solidFill>
                  <a:schemeClr val="bg1"/>
                </a:solidFill>
                <a:latin typeface="Cambria" panose="02040503050406030204" pitchFamily="18" charset="0"/>
                <a:cs typeface="Arial" panose="020B0604020202020204" pitchFamily="34" charset="0"/>
              </a:rPr>
              <a:t>tập</a:t>
            </a:r>
            <a:r>
              <a:rPr lang="en-US" sz="2800" dirty="0">
                <a:solidFill>
                  <a:schemeClr val="bg1"/>
                </a:solidFill>
                <a:latin typeface="Cambria" panose="02040503050406030204" pitchFamily="18" charset="0"/>
                <a:cs typeface="Arial" panose="020B0604020202020204" pitchFamily="34" charset="0"/>
              </a:rPr>
              <a:t> </a:t>
            </a:r>
            <a:r>
              <a:rPr lang="en-US" sz="2800" err="1">
                <a:solidFill>
                  <a:schemeClr val="bg1"/>
                </a:solidFill>
                <a:latin typeface="Cambria" panose="02040503050406030204" pitchFamily="18" charset="0"/>
                <a:cs typeface="Arial" panose="020B0604020202020204" pitchFamily="34" charset="0"/>
              </a:rPr>
              <a:t>số</a:t>
            </a:r>
            <a:r>
              <a:rPr lang="en-US" sz="2800">
                <a:solidFill>
                  <a:schemeClr val="bg1"/>
                </a:solidFill>
                <a:latin typeface="Cambria" panose="02040503050406030204" pitchFamily="18" charset="0"/>
                <a:cs typeface="Arial" panose="020B0604020202020204" pitchFamily="34" charset="0"/>
              </a:rPr>
              <a:t> 4</a:t>
            </a:r>
            <a:endParaRPr lang="en-US" sz="2800" dirty="0">
              <a:solidFill>
                <a:schemeClr val="bg1"/>
              </a:solidFill>
              <a:latin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186175323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50 thuy">
            <a:extLst>
              <a:ext uri="{FF2B5EF4-FFF2-40B4-BE49-F238E27FC236}">
                <a16:creationId xmlns:a16="http://schemas.microsoft.com/office/drawing/2014/main" id="{B4161CCF-5F87-2AF6-12C0-18BD02D4B423}"/>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III. CƯỜNG ĐỘ TRƯỜNG HẤP DẪN CỦA TRÁI ĐẤT</a:t>
            </a:r>
            <a:endPar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8" name="TextBox 7" descr="50 thuy">
                <a:extLst>
                  <a:ext uri="{FF2B5EF4-FFF2-40B4-BE49-F238E27FC236}">
                    <a16:creationId xmlns:a16="http://schemas.microsoft.com/office/drawing/2014/main" id="{51500993-899D-1405-713F-D49EC948360C}"/>
                  </a:ext>
                </a:extLst>
              </p:cNvPr>
              <p:cNvSpPr txBox="1"/>
              <p:nvPr/>
            </p:nvSpPr>
            <p:spPr>
              <a:xfrm>
                <a:off x="614362" y="1115243"/>
                <a:ext cx="8243888" cy="5300810"/>
              </a:xfrm>
              <a:prstGeom prst="rect">
                <a:avLst/>
              </a:prstGeom>
              <a:solidFill>
                <a:schemeClr val="bg1"/>
              </a:solidFill>
              <a:ln w="38100">
                <a:solidFill>
                  <a:srgbClr val="FFDF37"/>
                </a:solidFill>
              </a:ln>
            </p:spPr>
            <p:txBody>
              <a:bodyPr wrap="square">
                <a:spAutoFit/>
              </a:bodyPr>
              <a:lstStyle/>
              <a:p>
                <a:pPr marL="0" marR="0" algn="just">
                  <a:lnSpc>
                    <a:spcPct val="110000"/>
                  </a:lnSpc>
                  <a:spcBef>
                    <a:spcPts val="600"/>
                  </a:spcBef>
                  <a:spcAft>
                    <a:spcPts val="0"/>
                  </a:spcAft>
                </a:pPr>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Xem Trái Đất có dạng là hình cầu đồng nhất và các điểm trên mặt cầu cách đều tâm Trái Đất và trả lời các câu hỏi sau:</a:t>
                </a:r>
              </a:p>
              <a:p>
                <a:pPr marL="0" marR="0" algn="just">
                  <a:lnSpc>
                    <a:spcPct val="110000"/>
                  </a:lnSpc>
                  <a:spcBef>
                    <a:spcPts val="600"/>
                  </a:spcBef>
                  <a:spcAft>
                    <a:spcPts val="0"/>
                  </a:spcAft>
                </a:pPr>
                <a:r>
                  <a:rPr lang="en-US" sz="24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1. </a:t>
                </a:r>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Viết biểu thức tính độ lớn cường độ trường hấp dẫn của một điểm cách bề mặt Trái Đất đoạn </a:t>
                </a:r>
                <a14:m>
                  <m:oMath xmlns:m="http://schemas.openxmlformats.org/officeDocument/2006/math">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h</m:t>
                    </m:r>
                  </m:oMath>
                </a14:m>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a:t>
                </a:r>
                <a:endParaRPr lang="en-US" sz="2400">
                  <a:solidFill>
                    <a:srgbClr val="003300"/>
                  </a:solidFill>
                  <a:effectLst/>
                  <a:latin typeface="Cambria" panose="02040503050406030204" pitchFamily="18" charset="0"/>
                  <a:ea typeface="Cambria" panose="02040503050406030204" pitchFamily="18" charset="0"/>
                </a:endParaRPr>
              </a:p>
              <a:p>
                <a:pPr marL="0" marR="0" algn="just">
                  <a:lnSpc>
                    <a:spcPct val="110000"/>
                  </a:lnSpc>
                  <a:spcBef>
                    <a:spcPts val="600"/>
                  </a:spcBef>
                  <a:spcAft>
                    <a:spcPts val="0"/>
                  </a:spcAft>
                </a:pPr>
                <a:r>
                  <a:rPr lang="en-US" sz="2400" b="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Câu 2. </a:t>
                </a:r>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Từ biểu thức tính độ lớn cường độ trường hấp dẫn và biểu thức gia tốc rơi tự do tại một điểm gần mặt đất </a:t>
                </a:r>
                <a14:m>
                  <m:oMath xmlns:m="http://schemas.openxmlformats.org/officeDocument/2006/math">
                    <m:sSub>
                      <m:sSubPr>
                        <m:ctrlP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𝑔</m:t>
                        </m:r>
                      </m:e>
                      <m:sub>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0</m:t>
                        </m:r>
                      </m:sub>
                    </m:sSub>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𝐺</m:t>
                    </m:r>
                    <m:f>
                      <m:fPr>
                        <m:ctrlP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b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𝑀</m:t>
                            </m:r>
                          </m:e>
                          <m:sub>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𝑇</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Đ</m:t>
                            </m:r>
                          </m:sub>
                        </m:sSub>
                      </m:num>
                      <m:den>
                        <m:sSup>
                          <m:sSupPr>
                            <m:ctrlP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𝑅</m:t>
                            </m:r>
                          </m:e>
                          <m:sup>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p>
                      </m:den>
                    </m:f>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9</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81</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sSup>
                      <m:sSupPr>
                        <m:ctrlP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𝑠</m:t>
                        </m:r>
                      </m:e>
                      <m:sup>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2</m:t>
                        </m:r>
                      </m:sup>
                    </m:sSup>
                  </m:oMath>
                </a14:m>
                <a:r>
                  <a:rPr lang="en-US" sz="240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hãy chứng tỏ khi xét ở vị trí gần mặt đất có độ cao h rất nhỏ hơn so với R thì cường độ trường hấp dẫn bằng hằng số. Xác định giá trị cường độ trường hấp dẫn đó.</a:t>
                </a:r>
                <a:endParaRPr lang="en-US" sz="2400">
                  <a:solidFill>
                    <a:srgbClr val="003300"/>
                  </a:solidFill>
                  <a:effectLst/>
                  <a:latin typeface="Cambria" panose="02040503050406030204" pitchFamily="18" charset="0"/>
                  <a:ea typeface="Cambria" panose="02040503050406030204" pitchFamily="18" charset="0"/>
                </a:endParaRPr>
              </a:p>
              <a:p>
                <a:pPr algn="just">
                  <a:spcBef>
                    <a:spcPts val="600"/>
                  </a:spcBef>
                </a:pPr>
                <a:r>
                  <a:rPr lang="en-US" sz="2400" b="1">
                    <a:solidFill>
                      <a:srgbClr val="000000"/>
                    </a:solidFill>
                    <a:effectLst/>
                    <a:latin typeface="Cambria" panose="02040503050406030204" pitchFamily="18" charset="0"/>
                    <a:ea typeface="Cambria" panose="02040503050406030204" pitchFamily="18" charset="0"/>
                  </a:rPr>
                  <a:t>Câu 3. </a:t>
                </a:r>
                <a:r>
                  <a:rPr lang="en-US" sz="2400">
                    <a:solidFill>
                      <a:srgbClr val="000000"/>
                    </a:solidFill>
                    <a:effectLst/>
                    <a:latin typeface="Cambria" panose="02040503050406030204" pitchFamily="18" charset="0"/>
                    <a:ea typeface="Cambria" panose="02040503050406030204" pitchFamily="18" charset="0"/>
                  </a:rPr>
                  <a:t>Từ kết quả thu được ở câu 1 hãy chứng tỏ rằng: Lực hấp dẫn của Trái Đất tác dụng lên các vật ở gần mặt đất có độ lớn </a:t>
                </a:r>
                <a14:m>
                  <m:oMath xmlns:m="http://schemas.openxmlformats.org/officeDocument/2006/math">
                    <m:sSub>
                      <m:sSubPr>
                        <m:ctrlPr>
                          <a:rPr lang="en-US" sz="2400" i="1">
                            <a:solidFill>
                              <a:srgbClr val="000000"/>
                            </a:solidFill>
                            <a:effectLst/>
                            <a:latin typeface="Cambria Math" panose="02040503050406030204" pitchFamily="18" charset="0"/>
                            <a:cs typeface="Times New Roman" panose="02020603050405020304" pitchFamily="18" charset="0"/>
                          </a:rPr>
                        </m:ctrlPr>
                      </m:sSubPr>
                      <m:e>
                        <m:acc>
                          <m:accPr>
                            <m:chr m:val="⃗"/>
                            <m:ctrlPr>
                              <a:rPr lang="en-US" sz="2400" i="1">
                                <a:solidFill>
                                  <a:srgbClr val="000000"/>
                                </a:solidFill>
                                <a:effectLst/>
                                <a:latin typeface="Cambria Math" panose="02040503050406030204" pitchFamily="18" charset="0"/>
                                <a:cs typeface="Times New Roman" panose="02020603050405020304" pitchFamily="18" charset="0"/>
                              </a:rPr>
                            </m:ctrlPr>
                          </m:acc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𝐹</m:t>
                            </m:r>
                          </m:e>
                        </m:acc>
                      </m:e>
                      <m:sub>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h</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𝑑</m:t>
                        </m:r>
                      </m:sub>
                    </m:sSub>
                    <m:r>
                      <a:rPr lang="en-US" sz="24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acc>
                      <m:accPr>
                        <m:chr m:val="⃗"/>
                        <m:ctrlPr>
                          <a:rPr lang="en-US" sz="2400" i="1">
                            <a:solidFill>
                              <a:srgbClr val="000000"/>
                            </a:solidFill>
                            <a:effectLst/>
                            <a:latin typeface="Cambria Math" panose="02040503050406030204" pitchFamily="18" charset="0"/>
                            <a:cs typeface="Times New Roman" panose="02020603050405020304" pitchFamily="18" charset="0"/>
                          </a:rPr>
                        </m:ctrlPr>
                      </m:acc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𝑔</m:t>
                        </m:r>
                      </m:e>
                    </m:acc>
                  </m:oMath>
                </a14:m>
                <a:r>
                  <a:rPr lang="en-US" sz="2400">
                    <a:solidFill>
                      <a:srgbClr val="000000"/>
                    </a:solidFill>
                    <a:effectLst/>
                    <a:latin typeface="Cambria" panose="02040503050406030204" pitchFamily="18" charset="0"/>
                    <a:ea typeface="Cambria" panose="02040503050406030204" pitchFamily="18" charset="0"/>
                  </a:rPr>
                  <a:t>, lực này luôn hướng về tâm của Trái Đất.</a:t>
                </a:r>
                <a:endParaRPr lang="en-US" sz="2400">
                  <a:solidFill>
                    <a:srgbClr val="003300"/>
                  </a:solidFill>
                  <a:effectLst/>
                  <a:latin typeface="Cambria" panose="02040503050406030204" pitchFamily="18" charset="0"/>
                  <a:ea typeface="Cambria" panose="02040503050406030204" pitchFamily="18" charset="0"/>
                </a:endParaRPr>
              </a:p>
            </p:txBody>
          </p:sp>
        </mc:Choice>
        <mc:Fallback xmlns="">
          <p:sp>
            <p:nvSpPr>
              <p:cNvPr id="8" name="TextBox 7" descr="50 thuy">
                <a:extLst>
                  <a:ext uri="{FF2B5EF4-FFF2-40B4-BE49-F238E27FC236}">
                    <a16:creationId xmlns:a16="http://schemas.microsoft.com/office/drawing/2014/main" id="{51500993-899D-1405-713F-D49EC948360C}"/>
                  </a:ext>
                </a:extLst>
              </p:cNvPr>
              <p:cNvSpPr txBox="1">
                <a:spLocks noRot="1" noChangeAspect="1" noMove="1" noResize="1" noEditPoints="1" noAdjustHandles="1" noChangeArrowheads="1" noChangeShapeType="1" noTextEdit="1"/>
              </p:cNvSpPr>
              <p:nvPr/>
            </p:nvSpPr>
            <p:spPr>
              <a:xfrm>
                <a:off x="614362" y="1115243"/>
                <a:ext cx="8243888" cy="5300810"/>
              </a:xfrm>
              <a:prstGeom prst="rect">
                <a:avLst/>
              </a:prstGeom>
              <a:blipFill>
                <a:blip r:embed="rId2"/>
                <a:stretch>
                  <a:fillRect l="-957" t="-457" r="-884" b="-1256"/>
                </a:stretch>
              </a:blipFill>
              <a:ln w="38100">
                <a:solidFill>
                  <a:srgbClr val="FFDF37"/>
                </a:solidFill>
              </a:ln>
            </p:spPr>
            <p:txBody>
              <a:bodyPr/>
              <a:lstStyle/>
              <a:p>
                <a:r>
                  <a:rPr lang="vi-VN">
                    <a:noFill/>
                  </a:rPr>
                  <a:t> </a:t>
                </a:r>
              </a:p>
            </p:txBody>
          </p:sp>
        </mc:Fallback>
      </mc:AlternateContent>
      <p:pic>
        <p:nvPicPr>
          <p:cNvPr id="11" name="Picture 10" descr="50 thuy">
            <a:extLst>
              <a:ext uri="{FF2B5EF4-FFF2-40B4-BE49-F238E27FC236}">
                <a16:creationId xmlns:a16="http://schemas.microsoft.com/office/drawing/2014/main" id="{A9501D5D-4DD5-BD7B-4684-3D6E0D3608E9}"/>
              </a:ext>
            </a:extLst>
          </p:cNvPr>
          <p:cNvPicPr>
            <a:picLocks noChangeAspect="1"/>
          </p:cNvPicPr>
          <p:nvPr/>
        </p:nvPicPr>
        <p:blipFill>
          <a:blip r:embed="rId3" cstate="hqprint">
            <a:lum contrast="40000"/>
            <a:extLst>
              <a:ext uri="{28A0092B-C50C-407E-A947-70E740481C1C}">
                <a14:useLocalDpi xmlns:a14="http://schemas.microsoft.com/office/drawing/2010/main" val="0"/>
              </a:ext>
            </a:extLst>
          </a:blip>
          <a:srcRect/>
          <a:stretch>
            <a:fillRect/>
          </a:stretch>
        </p:blipFill>
        <p:spPr bwMode="auto">
          <a:xfrm>
            <a:off x="9086850" y="1530546"/>
            <a:ext cx="2701145" cy="4470204"/>
          </a:xfrm>
          <a:prstGeom prst="rect">
            <a:avLst/>
          </a:prstGeom>
          <a:noFill/>
          <a:ln>
            <a:noFill/>
          </a:ln>
        </p:spPr>
      </p:pic>
    </p:spTree>
    <p:extLst>
      <p:ext uri="{BB962C8B-B14F-4D97-AF65-F5344CB8AC3E}">
        <p14:creationId xmlns:p14="http://schemas.microsoft.com/office/powerpoint/2010/main" val="647170872"/>
      </p:ext>
    </p:extLst>
  </p:cSld>
  <p:clrMapOvr>
    <a:masterClrMapping/>
  </p:clrMapOvr>
  <p:transition spd="slow">
    <p:push dir="u"/>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3A7AFB21-7A31-07B1-2D20-3A7D017E3452}"/>
              </a:ext>
            </a:extLst>
          </p:cNvPr>
          <p:cNvSpPr>
            <a:spLocks noChangeArrowheads="1"/>
          </p:cNvSpPr>
          <p:nvPr/>
        </p:nvSpPr>
        <p:spPr bwMode="auto">
          <a:xfrm>
            <a:off x="4013200" y="2406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srgbClr val="33435C"/>
              </a:solidFill>
              <a:latin typeface="Cambria" panose="02040503050406030204" pitchFamily="18" charset="0"/>
            </a:endParaRPr>
          </a:p>
        </p:txBody>
      </p:sp>
      <p:grpSp>
        <p:nvGrpSpPr>
          <p:cNvPr id="26" name="Group 25" descr="50 thuy">
            <a:extLst>
              <a:ext uri="{FF2B5EF4-FFF2-40B4-BE49-F238E27FC236}">
                <a16:creationId xmlns:a16="http://schemas.microsoft.com/office/drawing/2014/main" id="{ECAE8247-6B77-FEC0-4CC3-458E5FE78F19}"/>
              </a:ext>
            </a:extLst>
          </p:cNvPr>
          <p:cNvGrpSpPr/>
          <p:nvPr/>
        </p:nvGrpSpPr>
        <p:grpSpPr>
          <a:xfrm>
            <a:off x="643396" y="886261"/>
            <a:ext cx="8372837" cy="5465075"/>
            <a:chOff x="643396" y="886261"/>
            <a:chExt cx="8372837" cy="5465075"/>
          </a:xfrm>
        </p:grpSpPr>
        <mc:AlternateContent xmlns:mc="http://schemas.openxmlformats.org/markup-compatibility/2006" xmlns:a14="http://schemas.microsoft.com/office/drawing/2010/main">
          <mc:Choice Requires="a14">
            <p:graphicFrame>
              <p:nvGraphicFramePr>
                <p:cNvPr id="3" name="Diagram 2">
                  <a:extLst>
                    <a:ext uri="{FF2B5EF4-FFF2-40B4-BE49-F238E27FC236}">
                      <a16:creationId xmlns:a16="http://schemas.microsoft.com/office/drawing/2014/main" id="{5BEAF2B5-15AA-1322-5FAC-3732C4B44FCB}"/>
                    </a:ext>
                  </a:extLst>
                </p:cNvPr>
                <p:cNvGraphicFramePr/>
                <p:nvPr>
                  <p:extLst>
                    <p:ext uri="{D42A27DB-BD31-4B8C-83A1-F6EECF244321}">
                      <p14:modId xmlns:p14="http://schemas.microsoft.com/office/powerpoint/2010/main" val="3234019047"/>
                    </p:ext>
                  </p:extLst>
                </p:nvPr>
              </p:nvGraphicFramePr>
              <p:xfrm>
                <a:off x="643396" y="886261"/>
                <a:ext cx="8372837" cy="5465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mc:Choice>
          <mc:Fallback xmlns="">
            <p:graphicFrame>
              <p:nvGraphicFramePr>
                <p:cNvPr id="3" name="Diagram 2">
                  <a:extLst>
                    <a:ext uri="{FF2B5EF4-FFF2-40B4-BE49-F238E27FC236}">
                      <a16:creationId xmlns:a16="http://schemas.microsoft.com/office/drawing/2014/main" id="{5BEAF2B5-15AA-1322-5FAC-3732C4B44FCB}"/>
                    </a:ext>
                  </a:extLst>
                </p:cNvPr>
                <p:cNvGraphicFramePr/>
                <p:nvPr>
                  <p:extLst>
                    <p:ext uri="{D42A27DB-BD31-4B8C-83A1-F6EECF244321}">
                      <p14:modId xmlns:p14="http://schemas.microsoft.com/office/powerpoint/2010/main" val="3234019047"/>
                    </p:ext>
                  </p:extLst>
                </p:nvPr>
              </p:nvGraphicFramePr>
              <p:xfrm>
                <a:off x="643396" y="886261"/>
                <a:ext cx="8372837" cy="546507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mc:Fallback>
        </mc:AlternateContent>
        <p:sp>
          <p:nvSpPr>
            <p:cNvPr id="13" name="Rounded Rectangle 25">
              <a:extLst>
                <a:ext uri="{FF2B5EF4-FFF2-40B4-BE49-F238E27FC236}">
                  <a16:creationId xmlns:a16="http://schemas.microsoft.com/office/drawing/2014/main" id="{1EF905AF-336A-1224-2FE6-7DA8C56EB13E}"/>
                </a:ext>
              </a:extLst>
            </p:cNvPr>
            <p:cNvSpPr/>
            <p:nvPr/>
          </p:nvSpPr>
          <p:spPr>
            <a:xfrm>
              <a:off x="689504" y="2265968"/>
              <a:ext cx="1902839" cy="3705771"/>
            </a:xfrm>
            <a:prstGeom prst="roundRect">
              <a:avLst/>
            </a:prstGeom>
            <a:solidFill>
              <a:srgbClr val="DF5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bg1"/>
                  </a:solidFill>
                  <a:latin typeface="Cambria" panose="02040503050406030204" pitchFamily="18" charset="0"/>
                </a:rPr>
                <a:t>chỉ phụ thuộc vào độ cao của vật so với bề mặt Trái Đất</a:t>
              </a:r>
              <a:endParaRPr lang="en-US" sz="2800" dirty="0">
                <a:solidFill>
                  <a:schemeClr val="bg1"/>
                </a:solidFill>
                <a:latin typeface="Cambria" panose="02040503050406030204" pitchFamily="18" charset="0"/>
              </a:endParaRPr>
            </a:p>
          </p:txBody>
        </p:sp>
      </p:grpSp>
      <p:sp>
        <p:nvSpPr>
          <p:cNvPr id="15" name="Rectangle 14" descr="50 thuy">
            <a:extLst>
              <a:ext uri="{FF2B5EF4-FFF2-40B4-BE49-F238E27FC236}">
                <a16:creationId xmlns:a16="http://schemas.microsoft.com/office/drawing/2014/main" id="{00F7B3D9-03B8-21D2-3E99-2360F0F44DE3}"/>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III. CƯỜNG ĐỘ TRƯỜNG HẤP DẪN CỦA TRÁI ĐẤT</a:t>
            </a:r>
            <a:endPar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p:pic>
        <p:nvPicPr>
          <p:cNvPr id="16" name="Picture 15" descr="50 thuy">
            <a:extLst>
              <a:ext uri="{FF2B5EF4-FFF2-40B4-BE49-F238E27FC236}">
                <a16:creationId xmlns:a16="http://schemas.microsoft.com/office/drawing/2014/main" id="{A866E2D2-6F56-91CB-16A0-A015501A8CDC}"/>
              </a:ext>
            </a:extLst>
          </p:cNvPr>
          <p:cNvPicPr>
            <a:picLocks noChangeAspect="1"/>
          </p:cNvPicPr>
          <p:nvPr/>
        </p:nvPicPr>
        <p:blipFill>
          <a:blip r:embed="rId11"/>
          <a:stretch>
            <a:fillRect/>
          </a:stretch>
        </p:blipFill>
        <p:spPr>
          <a:xfrm>
            <a:off x="9201407" y="1587202"/>
            <a:ext cx="2951944" cy="2938824"/>
          </a:xfrm>
          <a:prstGeom prst="rect">
            <a:avLst/>
          </a:prstGeom>
        </p:spPr>
      </p:pic>
      <p:cxnSp>
        <p:nvCxnSpPr>
          <p:cNvPr id="17" name="Straight Connector 16" descr="50 thuy">
            <a:extLst>
              <a:ext uri="{FF2B5EF4-FFF2-40B4-BE49-F238E27FC236}">
                <a16:creationId xmlns:a16="http://schemas.microsoft.com/office/drawing/2014/main" id="{B08E047B-7CCE-2019-7748-56FE77D274E9}"/>
              </a:ext>
            </a:extLst>
          </p:cNvPr>
          <p:cNvCxnSpPr/>
          <p:nvPr/>
        </p:nvCxnSpPr>
        <p:spPr>
          <a:xfrm flipV="1">
            <a:off x="9346294" y="3002293"/>
            <a:ext cx="1396471" cy="226788"/>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descr="50 thuy">
            <a:extLst>
              <a:ext uri="{FF2B5EF4-FFF2-40B4-BE49-F238E27FC236}">
                <a16:creationId xmlns:a16="http://schemas.microsoft.com/office/drawing/2014/main" id="{FB9E0CE9-6173-9B92-7966-42A97FDF8E7E}"/>
              </a:ext>
            </a:extLst>
          </p:cNvPr>
          <p:cNvSpPr txBox="1"/>
          <p:nvPr/>
        </p:nvSpPr>
        <p:spPr>
          <a:xfrm>
            <a:off x="9691503" y="2724339"/>
            <a:ext cx="745587" cy="523220"/>
          </a:xfrm>
          <a:prstGeom prst="rect">
            <a:avLst/>
          </a:prstGeom>
          <a:noFill/>
        </p:spPr>
        <p:txBody>
          <a:bodyPr wrap="square" rtlCol="0">
            <a:spAutoFit/>
          </a:bodyPr>
          <a:lstStyle/>
          <a:p>
            <a:r>
              <a:rPr lang="en-US" sz="2800" b="1" dirty="0">
                <a:solidFill>
                  <a:srgbClr val="FF0000"/>
                </a:solidFill>
                <a:latin typeface="Cambria" panose="02040503050406030204" pitchFamily="18" charset="0"/>
              </a:rPr>
              <a:t>R</a:t>
            </a:r>
          </a:p>
        </p:txBody>
      </p:sp>
      <p:cxnSp>
        <p:nvCxnSpPr>
          <p:cNvPr id="20" name="Straight Connector 19" descr="50 thuy">
            <a:extLst>
              <a:ext uri="{FF2B5EF4-FFF2-40B4-BE49-F238E27FC236}">
                <a16:creationId xmlns:a16="http://schemas.microsoft.com/office/drawing/2014/main" id="{F3F6FE66-9BDA-C567-1D9B-9B48347AAC1D}"/>
              </a:ext>
            </a:extLst>
          </p:cNvPr>
          <p:cNvCxnSpPr/>
          <p:nvPr/>
        </p:nvCxnSpPr>
        <p:spPr>
          <a:xfrm flipH="1">
            <a:off x="10437090" y="2989281"/>
            <a:ext cx="295424" cy="2532186"/>
          </a:xfrm>
          <a:prstGeom prst="line">
            <a:avLst/>
          </a:prstGeom>
          <a:ln w="38100">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 name="TextBox 20" descr="50 thuy">
            <a:extLst>
              <a:ext uri="{FF2B5EF4-FFF2-40B4-BE49-F238E27FC236}">
                <a16:creationId xmlns:a16="http://schemas.microsoft.com/office/drawing/2014/main" id="{9DEF1F13-3157-2B56-72F8-BD85D53FFF7E}"/>
              </a:ext>
            </a:extLst>
          </p:cNvPr>
          <p:cNvSpPr txBox="1"/>
          <p:nvPr/>
        </p:nvSpPr>
        <p:spPr>
          <a:xfrm>
            <a:off x="10240144" y="5549603"/>
            <a:ext cx="745587" cy="523220"/>
          </a:xfrm>
          <a:prstGeom prst="rect">
            <a:avLst/>
          </a:prstGeom>
          <a:noFill/>
        </p:spPr>
        <p:txBody>
          <a:bodyPr wrap="square" rtlCol="0">
            <a:spAutoFit/>
          </a:bodyPr>
          <a:lstStyle/>
          <a:p>
            <a:r>
              <a:rPr lang="en-US" sz="2800" b="1">
                <a:solidFill>
                  <a:srgbClr val="DF5A49"/>
                </a:solidFill>
                <a:latin typeface="Cambria" panose="02040503050406030204" pitchFamily="18" charset="0"/>
              </a:rPr>
              <a:t>m</a:t>
            </a:r>
            <a:endParaRPr lang="en-US" sz="2800" b="1" dirty="0">
              <a:solidFill>
                <a:srgbClr val="DF5A49"/>
              </a:solidFill>
              <a:latin typeface="Cambria" panose="02040503050406030204" pitchFamily="18" charset="0"/>
            </a:endParaRPr>
          </a:p>
        </p:txBody>
      </p:sp>
      <p:sp>
        <p:nvSpPr>
          <p:cNvPr id="22" name="TextBox 21" descr="50 thuy">
            <a:extLst>
              <a:ext uri="{FF2B5EF4-FFF2-40B4-BE49-F238E27FC236}">
                <a16:creationId xmlns:a16="http://schemas.microsoft.com/office/drawing/2014/main" id="{CE5FC793-3F34-2A20-5BF3-C62F32BC5CC8}"/>
              </a:ext>
            </a:extLst>
          </p:cNvPr>
          <p:cNvSpPr txBox="1"/>
          <p:nvPr/>
        </p:nvSpPr>
        <p:spPr>
          <a:xfrm>
            <a:off x="10675165" y="4631160"/>
            <a:ext cx="745587" cy="523220"/>
          </a:xfrm>
          <a:prstGeom prst="rect">
            <a:avLst/>
          </a:prstGeom>
          <a:noFill/>
        </p:spPr>
        <p:txBody>
          <a:bodyPr wrap="square" rtlCol="0">
            <a:spAutoFit/>
          </a:bodyPr>
          <a:lstStyle/>
          <a:p>
            <a:r>
              <a:rPr lang="en-US" sz="2800" b="1" dirty="0">
                <a:solidFill>
                  <a:srgbClr val="DF5A49"/>
                </a:solidFill>
                <a:latin typeface="Cambria" panose="02040503050406030204" pitchFamily="18" charset="0"/>
              </a:rPr>
              <a:t>h</a:t>
            </a:r>
          </a:p>
        </p:txBody>
      </p:sp>
      <p:sp>
        <p:nvSpPr>
          <p:cNvPr id="23" name="Flowchart: Connector 22" descr="50 thuy">
            <a:extLst>
              <a:ext uri="{FF2B5EF4-FFF2-40B4-BE49-F238E27FC236}">
                <a16:creationId xmlns:a16="http://schemas.microsoft.com/office/drawing/2014/main" id="{D7E8BAA6-7C53-5C82-855E-890347259858}"/>
              </a:ext>
            </a:extLst>
          </p:cNvPr>
          <p:cNvSpPr/>
          <p:nvPr/>
        </p:nvSpPr>
        <p:spPr>
          <a:xfrm>
            <a:off x="10384063" y="5496737"/>
            <a:ext cx="108725" cy="109138"/>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sp>
        <p:nvSpPr>
          <p:cNvPr id="24" name="Flowchart: Connector 23" descr="50 thuy">
            <a:extLst>
              <a:ext uri="{FF2B5EF4-FFF2-40B4-BE49-F238E27FC236}">
                <a16:creationId xmlns:a16="http://schemas.microsoft.com/office/drawing/2014/main" id="{910EE2B9-5A51-FB66-D249-4CA020142132}"/>
              </a:ext>
            </a:extLst>
          </p:cNvPr>
          <p:cNvSpPr/>
          <p:nvPr/>
        </p:nvSpPr>
        <p:spPr>
          <a:xfrm>
            <a:off x="9301717" y="3184921"/>
            <a:ext cx="108725" cy="109138"/>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cxnSp>
        <p:nvCxnSpPr>
          <p:cNvPr id="25" name="Straight Connector 24" descr="50 thuy">
            <a:extLst>
              <a:ext uri="{FF2B5EF4-FFF2-40B4-BE49-F238E27FC236}">
                <a16:creationId xmlns:a16="http://schemas.microsoft.com/office/drawing/2014/main" id="{A16CC9E0-3DF7-618A-4D9F-40D8B9039C55}"/>
              </a:ext>
            </a:extLst>
          </p:cNvPr>
          <p:cNvCxnSpPr/>
          <p:nvPr/>
        </p:nvCxnSpPr>
        <p:spPr>
          <a:xfrm flipH="1">
            <a:off x="10437090" y="4396052"/>
            <a:ext cx="147712" cy="1097279"/>
          </a:xfrm>
          <a:prstGeom prst="line">
            <a:avLst/>
          </a:prstGeom>
          <a:ln w="38100">
            <a:solidFill>
              <a:srgbClr val="DF5A49"/>
            </a:solidFill>
            <a:prstDash val="sysDash"/>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01001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1" grpId="0"/>
      <p:bldP spid="22" grpId="0"/>
      <p:bldP spid="2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pic>
        <p:nvPicPr>
          <p:cNvPr id="62" name="Picture 61" descr="50 thuy"/>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557629" y="943770"/>
            <a:ext cx="758581" cy="813974"/>
          </a:xfrm>
          <a:prstGeom prst="rect">
            <a:avLst/>
          </a:prstGeom>
        </p:spPr>
      </p:pic>
      <p:cxnSp>
        <p:nvCxnSpPr>
          <p:cNvPr id="106" name="Straight Connector 105" descr="50 thuy"/>
          <p:cNvCxnSpPr>
            <a:cxnSpLocks/>
          </p:cNvCxnSpPr>
          <p:nvPr/>
        </p:nvCxnSpPr>
        <p:spPr>
          <a:xfrm flipH="1">
            <a:off x="2473882" y="1371853"/>
            <a:ext cx="3436137" cy="2618814"/>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97" name="Picture 96" descr="50 thuy"/>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12481" y="3489644"/>
            <a:ext cx="1316850" cy="1085182"/>
          </a:xfrm>
          <a:prstGeom prst="rect">
            <a:avLst/>
          </a:prstGeom>
        </p:spPr>
      </p:pic>
      <p:pic>
        <p:nvPicPr>
          <p:cNvPr id="4" name="clock-ticking-2" descr="50 thuy">
            <a:hlinkClick r:id="" action="ppaction://media"/>
            <a:extLst>
              <a:ext uri="{FF2B5EF4-FFF2-40B4-BE49-F238E27FC236}">
                <a16:creationId xmlns:a16="http://schemas.microsoft.com/office/drawing/2014/main" id="{7CA245BB-965D-462A-84F2-2C5E8C4A7002}"/>
              </a:ext>
            </a:extLst>
          </p:cNvPr>
          <p:cNvPicPr>
            <a:picLocks noChangeAspect="1"/>
          </p:cNvPicPr>
          <p:nvPr>
            <a:audioFile r:link="rId1"/>
            <p:extLst>
              <p:ext uri="{DAA4B4D4-6D71-4841-9C94-3DE7FCFB9230}">
                <p14:media xmlns:p14="http://schemas.microsoft.com/office/powerpoint/2010/main" r:embed="rId2">
                  <p14:trim end="5041"/>
                </p14:media>
              </p:ext>
            </p:extLst>
          </p:nvPr>
        </p:nvPicPr>
        <p:blipFill>
          <a:blip r:embed="rId9"/>
          <a:stretch>
            <a:fillRect/>
          </a:stretch>
        </p:blipFill>
        <p:spPr>
          <a:xfrm>
            <a:off x="10182343" y="7205498"/>
            <a:ext cx="609600" cy="609600"/>
          </a:xfrm>
          <a:prstGeom prst="rect">
            <a:avLst/>
          </a:prstGeom>
        </p:spPr>
      </p:pic>
      <p:pic>
        <p:nvPicPr>
          <p:cNvPr id="5" name="magic" descr="50 thuy">
            <a:hlinkClick r:id="" action="ppaction://media"/>
            <a:extLst>
              <a:ext uri="{FF2B5EF4-FFF2-40B4-BE49-F238E27FC236}">
                <a16:creationId xmlns:a16="http://schemas.microsoft.com/office/drawing/2014/main" id="{0C1F5957-BF28-4DBC-AF2D-24DEC1B621D1}"/>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2350841" y="4876548"/>
            <a:ext cx="609600" cy="609600"/>
          </a:xfrm>
          <a:prstGeom prst="rect">
            <a:avLst/>
          </a:prstGeom>
        </p:spPr>
      </p:pic>
      <p:cxnSp>
        <p:nvCxnSpPr>
          <p:cNvPr id="55" name="Straight Connector 54" descr="50 thuy">
            <a:extLst>
              <a:ext uri="{FF2B5EF4-FFF2-40B4-BE49-F238E27FC236}">
                <a16:creationId xmlns:a16="http://schemas.microsoft.com/office/drawing/2014/main" id="{BF8AF885-CD0B-49EA-BB27-54F87079845C}"/>
              </a:ext>
            </a:extLst>
          </p:cNvPr>
          <p:cNvCxnSpPr>
            <a:cxnSpLocks/>
          </p:cNvCxnSpPr>
          <p:nvPr/>
        </p:nvCxnSpPr>
        <p:spPr>
          <a:xfrm flipH="1">
            <a:off x="3723276" y="1407240"/>
            <a:ext cx="2195902" cy="4078908"/>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56" name="Picture 55" descr="50 thuy">
            <a:extLst>
              <a:ext uri="{FF2B5EF4-FFF2-40B4-BE49-F238E27FC236}">
                <a16:creationId xmlns:a16="http://schemas.microsoft.com/office/drawing/2014/main" id="{09C96DFA-0498-415B-A64F-347931DAAAD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3230422" y="5080000"/>
            <a:ext cx="985708" cy="812296"/>
          </a:xfrm>
          <a:prstGeom prst="rect">
            <a:avLst/>
          </a:prstGeom>
        </p:spPr>
      </p:pic>
      <p:sp>
        <p:nvSpPr>
          <p:cNvPr id="8" name="TextBox 7" descr="50 thuy">
            <a:hlinkClick r:id="rId10" action="ppaction://hlinksldjump"/>
            <a:extLst>
              <a:ext uri="{FF2B5EF4-FFF2-40B4-BE49-F238E27FC236}">
                <a16:creationId xmlns:a16="http://schemas.microsoft.com/office/drawing/2014/main" id="{6D2C7ADA-0FBF-400B-B751-9386D656BDA7}"/>
              </a:ext>
            </a:extLst>
          </p:cNvPr>
          <p:cNvSpPr txBox="1"/>
          <p:nvPr/>
        </p:nvSpPr>
        <p:spPr>
          <a:xfrm>
            <a:off x="1635852" y="2707091"/>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100$</a:t>
            </a:r>
          </a:p>
        </p:txBody>
      </p:sp>
      <p:sp>
        <p:nvSpPr>
          <p:cNvPr id="59" name="TextBox 58" descr="50 thuy">
            <a:extLst>
              <a:ext uri="{FF2B5EF4-FFF2-40B4-BE49-F238E27FC236}">
                <a16:creationId xmlns:a16="http://schemas.microsoft.com/office/drawing/2014/main" id="{F49C502E-9CFD-4EF0-8C48-CEE32019B1B1}"/>
              </a:ext>
            </a:extLst>
          </p:cNvPr>
          <p:cNvSpPr txBox="1"/>
          <p:nvPr/>
        </p:nvSpPr>
        <p:spPr>
          <a:xfrm>
            <a:off x="6642840" y="1101579"/>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100$</a:t>
            </a:r>
          </a:p>
        </p:txBody>
      </p:sp>
      <p:sp>
        <p:nvSpPr>
          <p:cNvPr id="60" name="TextBox 59" descr="50 thuy">
            <a:hlinkClick r:id="rId11" action="ppaction://hlinksldjump"/>
            <a:extLst>
              <a:ext uri="{FF2B5EF4-FFF2-40B4-BE49-F238E27FC236}">
                <a16:creationId xmlns:a16="http://schemas.microsoft.com/office/drawing/2014/main" id="{A8BB3BB3-2DE1-4E9A-BFBD-1C12AA1BCD6B}"/>
              </a:ext>
            </a:extLst>
          </p:cNvPr>
          <p:cNvSpPr txBox="1"/>
          <p:nvPr/>
        </p:nvSpPr>
        <p:spPr>
          <a:xfrm>
            <a:off x="2870559" y="4480262"/>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50$</a:t>
            </a:r>
          </a:p>
        </p:txBody>
      </p:sp>
      <p:sp>
        <p:nvSpPr>
          <p:cNvPr id="61" name="TextBox 60" descr="50 thuy">
            <a:extLst>
              <a:ext uri="{FF2B5EF4-FFF2-40B4-BE49-F238E27FC236}">
                <a16:creationId xmlns:a16="http://schemas.microsoft.com/office/drawing/2014/main" id="{AFC1BFDF-023F-4C88-99C9-93A692F1191B}"/>
              </a:ext>
            </a:extLst>
          </p:cNvPr>
          <p:cNvSpPr txBox="1"/>
          <p:nvPr/>
        </p:nvSpPr>
        <p:spPr>
          <a:xfrm>
            <a:off x="6976269" y="1101579"/>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50$</a:t>
            </a:r>
          </a:p>
        </p:txBody>
      </p:sp>
      <p:cxnSp>
        <p:nvCxnSpPr>
          <p:cNvPr id="63" name="Straight Connector 62" descr="50 thuy">
            <a:extLst>
              <a:ext uri="{FF2B5EF4-FFF2-40B4-BE49-F238E27FC236}">
                <a16:creationId xmlns:a16="http://schemas.microsoft.com/office/drawing/2014/main" id="{733AD7B8-5803-4740-B2EF-DC27798766D1}"/>
              </a:ext>
            </a:extLst>
          </p:cNvPr>
          <p:cNvCxnSpPr>
            <a:cxnSpLocks/>
          </p:cNvCxnSpPr>
          <p:nvPr/>
        </p:nvCxnSpPr>
        <p:spPr>
          <a:xfrm>
            <a:off x="5910020" y="1407244"/>
            <a:ext cx="813277" cy="3732367"/>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4" name="Picture 63" descr="50 thuy">
            <a:extLst>
              <a:ext uri="{FF2B5EF4-FFF2-40B4-BE49-F238E27FC236}">
                <a16:creationId xmlns:a16="http://schemas.microsoft.com/office/drawing/2014/main" id="{51438933-F446-4EBA-BE88-4D2B52DC4AA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rot="4985395" flipH="1">
            <a:off x="6420709" y="4913847"/>
            <a:ext cx="649214" cy="535000"/>
          </a:xfrm>
          <a:prstGeom prst="rect">
            <a:avLst/>
          </a:prstGeom>
        </p:spPr>
      </p:pic>
      <p:sp>
        <p:nvSpPr>
          <p:cNvPr id="65" name="TextBox 64" descr="50 thuy">
            <a:hlinkClick r:id="rId13" action="ppaction://hlinksldjump"/>
            <a:extLst>
              <a:ext uri="{FF2B5EF4-FFF2-40B4-BE49-F238E27FC236}">
                <a16:creationId xmlns:a16="http://schemas.microsoft.com/office/drawing/2014/main" id="{2FB7674C-F729-49C6-89B2-2C769B66B565}"/>
              </a:ext>
            </a:extLst>
          </p:cNvPr>
          <p:cNvSpPr txBox="1"/>
          <p:nvPr/>
        </p:nvSpPr>
        <p:spPr>
          <a:xfrm>
            <a:off x="5541248" y="4431721"/>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20$</a:t>
            </a:r>
          </a:p>
        </p:txBody>
      </p:sp>
      <p:sp>
        <p:nvSpPr>
          <p:cNvPr id="69" name="TextBox 68" descr="50 thuy">
            <a:extLst>
              <a:ext uri="{FF2B5EF4-FFF2-40B4-BE49-F238E27FC236}">
                <a16:creationId xmlns:a16="http://schemas.microsoft.com/office/drawing/2014/main" id="{1C63A7B9-6E42-4E40-998E-F0A37D212CB1}"/>
              </a:ext>
            </a:extLst>
          </p:cNvPr>
          <p:cNvSpPr txBox="1"/>
          <p:nvPr/>
        </p:nvSpPr>
        <p:spPr>
          <a:xfrm>
            <a:off x="6976269" y="1101579"/>
            <a:ext cx="112562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20$</a:t>
            </a:r>
          </a:p>
        </p:txBody>
      </p:sp>
      <p:cxnSp>
        <p:nvCxnSpPr>
          <p:cNvPr id="70" name="Straight Connector 69" descr="50 thuy">
            <a:extLst>
              <a:ext uri="{FF2B5EF4-FFF2-40B4-BE49-F238E27FC236}">
                <a16:creationId xmlns:a16="http://schemas.microsoft.com/office/drawing/2014/main" id="{F869E0E7-AC35-4E44-A5EF-1B860F1BADF5}"/>
              </a:ext>
            </a:extLst>
          </p:cNvPr>
          <p:cNvCxnSpPr>
            <a:cxnSpLocks/>
          </p:cNvCxnSpPr>
          <p:nvPr/>
        </p:nvCxnSpPr>
        <p:spPr>
          <a:xfrm>
            <a:off x="5900193" y="1383724"/>
            <a:ext cx="3194902" cy="4102424"/>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71" name="Picture 70" descr="50 thuy">
            <a:extLst>
              <a:ext uri="{FF2B5EF4-FFF2-40B4-BE49-F238E27FC236}">
                <a16:creationId xmlns:a16="http://schemas.microsoft.com/office/drawing/2014/main" id="{D131E8FE-18A5-4B93-9B33-699F50ED8E7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3251551">
            <a:off x="8381507" y="4898099"/>
            <a:ext cx="1427176" cy="1176098"/>
          </a:xfrm>
          <a:prstGeom prst="rect">
            <a:avLst/>
          </a:prstGeom>
        </p:spPr>
      </p:pic>
      <p:sp>
        <p:nvSpPr>
          <p:cNvPr id="81" name="TextBox 80" descr="50 thuy">
            <a:extLst>
              <a:ext uri="{FF2B5EF4-FFF2-40B4-BE49-F238E27FC236}">
                <a16:creationId xmlns:a16="http://schemas.microsoft.com/office/drawing/2014/main" id="{1E5637D5-CCDB-42FB-88A7-3493A2A609E9}"/>
              </a:ext>
            </a:extLst>
          </p:cNvPr>
          <p:cNvSpPr txBox="1"/>
          <p:nvPr/>
        </p:nvSpPr>
        <p:spPr>
          <a:xfrm>
            <a:off x="6663680" y="1101579"/>
            <a:ext cx="1124026" cy="707886"/>
          </a:xfrm>
          <a:prstGeom prst="rect">
            <a:avLst/>
          </a:prstGeom>
          <a:noFill/>
        </p:spPr>
        <p:txBody>
          <a:bodyPr wrap="non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00"/>
                </a:solidFill>
                <a:effectLst/>
                <a:uLnTx/>
                <a:uFillTx/>
                <a:latin typeface="Britannic Bold"/>
                <a:ea typeface="+mn-ea"/>
                <a:cs typeface="Champion Script" panose="020B0506030404030204" pitchFamily="34" charset="0"/>
              </a:rPr>
              <a:t>150</a:t>
            </a:r>
          </a:p>
        </p:txBody>
      </p:sp>
      <p:cxnSp>
        <p:nvCxnSpPr>
          <p:cNvPr id="96" name="Straight Connector 95" descr="50 thuy">
            <a:extLst>
              <a:ext uri="{FF2B5EF4-FFF2-40B4-BE49-F238E27FC236}">
                <a16:creationId xmlns:a16="http://schemas.microsoft.com/office/drawing/2014/main" id="{89088168-F37F-4414-83D7-25D344CB8832}"/>
              </a:ext>
            </a:extLst>
          </p:cNvPr>
          <p:cNvCxnSpPr>
            <a:cxnSpLocks/>
          </p:cNvCxnSpPr>
          <p:nvPr/>
        </p:nvCxnSpPr>
        <p:spPr>
          <a:xfrm>
            <a:off x="5976775" y="1383727"/>
            <a:ext cx="3763946" cy="2220121"/>
          </a:xfrm>
          <a:prstGeom prst="line">
            <a:avLst/>
          </a:prstGeom>
          <a:ln w="38100">
            <a:solidFill>
              <a:srgbClr val="2D2A2F"/>
            </a:solidFill>
            <a:prstDash val="solid"/>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98" name="Picture 97" descr="50 thuy">
            <a:extLst>
              <a:ext uri="{FF2B5EF4-FFF2-40B4-BE49-F238E27FC236}">
                <a16:creationId xmlns:a16="http://schemas.microsoft.com/office/drawing/2014/main" id="{5F5E6354-74CB-4578-993C-8A3D8C180F2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2743701" flipV="1">
            <a:off x="9429465" y="3401415"/>
            <a:ext cx="742218" cy="611642"/>
          </a:xfrm>
          <a:prstGeom prst="rect">
            <a:avLst/>
          </a:prstGeom>
        </p:spPr>
      </p:pic>
      <p:sp>
        <p:nvSpPr>
          <p:cNvPr id="100" name="TextBox 99" descr="50 thuy">
            <a:hlinkClick r:id="rId15" action="ppaction://hlinksldjump"/>
            <a:extLst>
              <a:ext uri="{FF2B5EF4-FFF2-40B4-BE49-F238E27FC236}">
                <a16:creationId xmlns:a16="http://schemas.microsoft.com/office/drawing/2014/main" id="{D1DF82DC-BEFB-41A7-AD35-7C5CE4B44277}"/>
              </a:ext>
            </a:extLst>
          </p:cNvPr>
          <p:cNvSpPr txBox="1"/>
          <p:nvPr/>
        </p:nvSpPr>
        <p:spPr>
          <a:xfrm>
            <a:off x="9263085" y="2665905"/>
            <a:ext cx="1124026"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10$</a:t>
            </a:r>
          </a:p>
        </p:txBody>
      </p:sp>
      <p:sp>
        <p:nvSpPr>
          <p:cNvPr id="101" name="TextBox 100" descr="50 thuy">
            <a:extLst>
              <a:ext uri="{FF2B5EF4-FFF2-40B4-BE49-F238E27FC236}">
                <a16:creationId xmlns:a16="http://schemas.microsoft.com/office/drawing/2014/main" id="{19A2C360-0D94-47A6-A585-AD31B05F0589}"/>
              </a:ext>
            </a:extLst>
          </p:cNvPr>
          <p:cNvSpPr txBox="1"/>
          <p:nvPr/>
        </p:nvSpPr>
        <p:spPr>
          <a:xfrm>
            <a:off x="6977868" y="1101579"/>
            <a:ext cx="184731" cy="707886"/>
          </a:xfrm>
          <a:prstGeom prst="rect">
            <a:avLst/>
          </a:prstGeom>
          <a:noFill/>
        </p:spPr>
        <p:txBody>
          <a:bodyPr wrap="non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FFFF00"/>
              </a:solidFill>
              <a:effectLst/>
              <a:uLnTx/>
              <a:uFillTx/>
              <a:latin typeface="Britannic Bold"/>
              <a:ea typeface="+mn-ea"/>
              <a:cs typeface="Champion Script" panose="020B0506030404030204" pitchFamily="34" charset="0"/>
            </a:endParaRPr>
          </a:p>
        </p:txBody>
      </p:sp>
      <p:pic>
        <p:nvPicPr>
          <p:cNvPr id="15" name="Picture 14" descr="50 thuy">
            <a:extLst>
              <a:ext uri="{FF2B5EF4-FFF2-40B4-BE49-F238E27FC236}">
                <a16:creationId xmlns:a16="http://schemas.microsoft.com/office/drawing/2014/main" id="{E70AFA97-EBB3-4086-9453-7DD425CC7E24}"/>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flipH="1">
            <a:off x="3584668" y="406020"/>
            <a:ext cx="1173415" cy="1245524"/>
          </a:xfrm>
          <a:prstGeom prst="rect">
            <a:avLst/>
          </a:prstGeom>
        </p:spPr>
      </p:pic>
      <p:pic>
        <p:nvPicPr>
          <p:cNvPr id="17" name="Picture 16" descr="50 thuy">
            <a:hlinkClick r:id="rId17" action="ppaction://hlinksldjump"/>
            <a:extLst>
              <a:ext uri="{FF2B5EF4-FFF2-40B4-BE49-F238E27FC236}">
                <a16:creationId xmlns:a16="http://schemas.microsoft.com/office/drawing/2014/main" id="{ADC9E897-BB91-4930-971E-D7E84BF4E741}"/>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095640" y="1101583"/>
            <a:ext cx="808966" cy="656161"/>
          </a:xfrm>
          <a:prstGeom prst="rect">
            <a:avLst/>
          </a:prstGeom>
        </p:spPr>
      </p:pic>
      <p:sp>
        <p:nvSpPr>
          <p:cNvPr id="72" name="TextBox 71" descr="50 thuy">
            <a:hlinkClick r:id="rId19" action="ppaction://hlinksldjump"/>
            <a:extLst>
              <a:ext uri="{FF2B5EF4-FFF2-40B4-BE49-F238E27FC236}">
                <a16:creationId xmlns:a16="http://schemas.microsoft.com/office/drawing/2014/main" id="{9AEB9DB1-3DBE-4B42-B829-AE6DA8A6C03E}"/>
              </a:ext>
            </a:extLst>
          </p:cNvPr>
          <p:cNvSpPr txBox="1"/>
          <p:nvPr/>
        </p:nvSpPr>
        <p:spPr>
          <a:xfrm>
            <a:off x="8518906" y="4191646"/>
            <a:ext cx="145905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00"/>
                </a:solidFill>
                <a:effectLst/>
                <a:uLnTx/>
                <a:uFillTx/>
                <a:latin typeface="Britannic Bold" panose="020B0903060703020204" pitchFamily="34" charset="0"/>
                <a:ea typeface="+mn-ea"/>
                <a:cs typeface="Champion Script" panose="020B0506030404030204" pitchFamily="34" charset="0"/>
              </a:rPr>
              <a:t>150$</a:t>
            </a:r>
          </a:p>
        </p:txBody>
      </p:sp>
      <p:pic>
        <p:nvPicPr>
          <p:cNvPr id="66" name="Picture 65" descr="50 thuy"/>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478385" y="294754"/>
            <a:ext cx="917067" cy="741656"/>
          </a:xfrm>
          <a:prstGeom prst="rect">
            <a:avLst/>
          </a:prstGeom>
        </p:spPr>
      </p:pic>
    </p:spTree>
    <p:extLst>
      <p:ext uri="{BB962C8B-B14F-4D97-AF65-F5344CB8AC3E}">
        <p14:creationId xmlns:p14="http://schemas.microsoft.com/office/powerpoint/2010/main" val="3763033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fill="hold" nodeType="withEffect">
                                  <p:stCondLst>
                                    <p:cond delay="0"/>
                                  </p:stCondLst>
                                  <p:childTnLst>
                                    <p:animMotion origin="layout" path="M 8.33333E-7 -7.40741E-7 L 8.33333E-7 0.00741 " pathEditMode="relative" rAng="0" ptsTypes="AA">
                                      <p:cBhvr>
                                        <p:cTn id="6" dur="1000" fill="hold"/>
                                        <p:tgtEl>
                                          <p:spTgt spid="66"/>
                                        </p:tgtEl>
                                        <p:attrNameLst>
                                          <p:attrName>ppt_x</p:attrName>
                                          <p:attrName>ppt_y</p:attrName>
                                        </p:attrNameLst>
                                      </p:cBhvr>
                                      <p:rCtr x="0"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7"/>
                    </p:tgtEl>
                  </p:cond>
                </p:stCondLst>
                <p:endSync evt="end" delay="0">
                  <p:rtn val="all"/>
                </p:endSync>
                <p:childTnLst>
                  <p:par>
                    <p:cTn id="8" fill="hold">
                      <p:stCondLst>
                        <p:cond delay="0"/>
                      </p:stCondLst>
                      <p:childTnLst>
                        <p:par>
                          <p:cTn id="9" fill="hold">
                            <p:stCondLst>
                              <p:cond delay="0"/>
                            </p:stCondLst>
                            <p:childTnLst>
                              <p:par>
                                <p:cTn id="10" presetID="26" presetClass="emph" presetSubtype="0" fill="hold" nodeType="clickEffect">
                                  <p:stCondLst>
                                    <p:cond delay="0"/>
                                  </p:stCondLst>
                                  <p:childTnLst>
                                    <p:animEffect transition="out" filter="fade">
                                      <p:cBhvr>
                                        <p:cTn id="11" dur="500" tmFilter="0, 0; .2, .5; .8, .5; 1, 0"/>
                                        <p:tgtEl>
                                          <p:spTgt spid="97"/>
                                        </p:tgtEl>
                                      </p:cBhvr>
                                    </p:animEffect>
                                    <p:animScale>
                                      <p:cBhvr>
                                        <p:cTn id="12" dur="250" autoRev="1" fill="hold"/>
                                        <p:tgtEl>
                                          <p:spTgt spid="97"/>
                                        </p:tgtEl>
                                      </p:cBhvr>
                                      <p:by x="105000" y="105000"/>
                                    </p:animScale>
                                  </p:childTnLst>
                                </p:cTn>
                              </p:par>
                            </p:childTnLst>
                          </p:cTn>
                        </p:par>
                        <p:par>
                          <p:cTn id="13" fill="hold">
                            <p:stCondLst>
                              <p:cond delay="500"/>
                            </p:stCondLst>
                            <p:childTnLst>
                              <p:par>
                                <p:cTn id="14" presetID="18" presetClass="entr" presetSubtype="12" fill="hold" nodeType="after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strips(downLeft)">
                                      <p:cBhvr>
                                        <p:cTn id="16" dur="500"/>
                                        <p:tgtEl>
                                          <p:spTgt spid="106"/>
                                        </p:tgtEl>
                                      </p:cBhvr>
                                    </p:animEffect>
                                  </p:childTnLst>
                                </p:cTn>
                              </p:par>
                            </p:childTnLst>
                          </p:cTn>
                        </p:par>
                        <p:par>
                          <p:cTn id="17" fill="hold">
                            <p:stCondLst>
                              <p:cond delay="1000"/>
                            </p:stCondLst>
                            <p:childTnLst>
                              <p:par>
                                <p:cTn id="18" presetID="18" presetClass="exit" presetSubtype="12" fill="hold" nodeType="afterEffect">
                                  <p:stCondLst>
                                    <p:cond delay="0"/>
                                  </p:stCondLst>
                                  <p:childTnLst>
                                    <p:animEffect transition="out" filter="strips(downLeft)">
                                      <p:cBhvr>
                                        <p:cTn id="19" dur="4750"/>
                                        <p:tgtEl>
                                          <p:spTgt spid="106"/>
                                        </p:tgtEl>
                                      </p:cBhvr>
                                    </p:animEffect>
                                    <p:set>
                                      <p:cBhvr>
                                        <p:cTn id="20" dur="1" fill="hold">
                                          <p:stCondLst>
                                            <p:cond delay="4749"/>
                                          </p:stCondLst>
                                        </p:cTn>
                                        <p:tgtEl>
                                          <p:spTgt spid="106"/>
                                        </p:tgtEl>
                                        <p:attrNameLst>
                                          <p:attrName>style.visibility</p:attrName>
                                        </p:attrNameLst>
                                      </p:cBhvr>
                                      <p:to>
                                        <p:strVal val="hidden"/>
                                      </p:to>
                                    </p:set>
                                  </p:childTnLst>
                                </p:cTn>
                              </p:par>
                              <p:par>
                                <p:cTn id="21" presetID="42" presetClass="path" presetSubtype="0" accel="50000" decel="50000" fill="hold" nodeType="withEffect">
                                  <p:stCondLst>
                                    <p:cond delay="0"/>
                                  </p:stCondLst>
                                  <p:childTnLst>
                                    <p:animMotion origin="layout" path="M -1.04167E-6 -2.96296E-6 L 0.28451 -0.37963 " pathEditMode="relative" rAng="0" ptsTypes="AA">
                                      <p:cBhvr>
                                        <p:cTn id="22" dur="5000" fill="hold"/>
                                        <p:tgtEl>
                                          <p:spTgt spid="97"/>
                                        </p:tgtEl>
                                        <p:attrNameLst>
                                          <p:attrName>ppt_x</p:attrName>
                                          <p:attrName>ppt_y</p:attrName>
                                        </p:attrNameLst>
                                      </p:cBhvr>
                                      <p:rCtr x="14219" y="-18981"/>
                                    </p:animMotion>
                                  </p:childTnLst>
                                </p:cTn>
                              </p:par>
                              <p:par>
                                <p:cTn id="23" presetID="47" presetClass="exit" presetSubtype="0" fill="hold" grpId="0" nodeType="withEffect">
                                  <p:stCondLst>
                                    <p:cond delay="0"/>
                                  </p:stCondLst>
                                  <p:iterate type="lt">
                                    <p:tmPct val="0"/>
                                  </p:iterate>
                                  <p:childTnLst>
                                    <p:animEffect transition="out" filter="fade">
                                      <p:cBhvr>
                                        <p:cTn id="24" dur="1000"/>
                                        <p:tgtEl>
                                          <p:spTgt spid="8"/>
                                        </p:tgtEl>
                                      </p:cBhvr>
                                    </p:animEffect>
                                    <p:anim calcmode="lin" valueType="num">
                                      <p:cBhvr>
                                        <p:cTn id="25" dur="1000"/>
                                        <p:tgtEl>
                                          <p:spTgt spid="8"/>
                                        </p:tgtEl>
                                        <p:attrNameLst>
                                          <p:attrName>ppt_x</p:attrName>
                                        </p:attrNameLst>
                                      </p:cBhvr>
                                      <p:tavLst>
                                        <p:tav tm="0">
                                          <p:val>
                                            <p:strVal val="ppt_x"/>
                                          </p:val>
                                        </p:tav>
                                        <p:tav tm="100000">
                                          <p:val>
                                            <p:strVal val="ppt_x"/>
                                          </p:val>
                                        </p:tav>
                                      </p:tavLst>
                                    </p:anim>
                                    <p:anim calcmode="lin" valueType="num">
                                      <p:cBhvr>
                                        <p:cTn id="26" dur="1000"/>
                                        <p:tgtEl>
                                          <p:spTgt spid="8"/>
                                        </p:tgtEl>
                                        <p:attrNameLst>
                                          <p:attrName>ppt_y</p:attrName>
                                        </p:attrNameLst>
                                      </p:cBhvr>
                                      <p:tavLst>
                                        <p:tav tm="0">
                                          <p:val>
                                            <p:strVal val="ppt_y"/>
                                          </p:val>
                                        </p:tav>
                                        <p:tav tm="100000">
                                          <p:val>
                                            <p:strVal val="ppt_y-.1"/>
                                          </p:val>
                                        </p:tav>
                                      </p:tavLst>
                                    </p:anim>
                                    <p:set>
                                      <p:cBhvr>
                                        <p:cTn id="27" dur="1" fill="hold">
                                          <p:stCondLst>
                                            <p:cond delay="999"/>
                                          </p:stCondLst>
                                        </p:cTn>
                                        <p:tgtEl>
                                          <p:spTgt spid="8"/>
                                        </p:tgtEl>
                                        <p:attrNameLst>
                                          <p:attrName>style.visibility</p:attrName>
                                        </p:attrNameLst>
                                      </p:cBhvr>
                                      <p:to>
                                        <p:strVal val="hidden"/>
                                      </p:to>
                                    </p:set>
                                  </p:childTnLst>
                                </p:cTn>
                              </p:par>
                              <p:par>
                                <p:cTn id="28" presetID="1" presetClass="mediacall" presetSubtype="0" fill="hold" nodeType="withEffect">
                                  <p:stCondLst>
                                    <p:cond delay="0"/>
                                  </p:stCondLst>
                                  <p:childTnLst>
                                    <p:cmd type="call" cmd="playFrom(0.0)">
                                      <p:cBhvr>
                                        <p:cTn id="29" dur="2999" fill="hold"/>
                                        <p:tgtEl>
                                          <p:spTgt spid="5"/>
                                        </p:tgtEl>
                                      </p:cBhvr>
                                    </p:cmd>
                                  </p:childTnLst>
                                </p:cTn>
                              </p:par>
                              <p:par>
                                <p:cTn id="30" presetID="1" presetClass="mediacall" presetSubtype="0" fill="hold" nodeType="withEffect">
                                  <p:stCondLst>
                                    <p:cond delay="0"/>
                                  </p:stCondLst>
                                  <p:childTnLst>
                                    <p:cmd type="call" cmd="playFrom(0.0)">
                                      <p:cBhvr>
                                        <p:cTn id="31" dur="1" fill="hold"/>
                                        <p:tgtEl>
                                          <p:spTgt spid="4"/>
                                        </p:tgtEl>
                                      </p:cBhvr>
                                    </p:cmd>
                                  </p:childTnLst>
                                </p:cTn>
                              </p:par>
                            </p:childTnLst>
                          </p:cTn>
                        </p:par>
                        <p:par>
                          <p:cTn id="32" fill="hold">
                            <p:stCondLst>
                              <p:cond delay="6000"/>
                            </p:stCondLst>
                            <p:childTnLst>
                              <p:par>
                                <p:cTn id="33" presetID="49" presetClass="exit" presetSubtype="0" accel="100000" fill="hold" nodeType="afterEffect">
                                  <p:stCondLst>
                                    <p:cond delay="0"/>
                                  </p:stCondLst>
                                  <p:childTnLst>
                                    <p:anim calcmode="lin" valueType="num">
                                      <p:cBhvr>
                                        <p:cTn id="34" dur="500"/>
                                        <p:tgtEl>
                                          <p:spTgt spid="97"/>
                                        </p:tgtEl>
                                        <p:attrNameLst>
                                          <p:attrName>ppt_w</p:attrName>
                                        </p:attrNameLst>
                                      </p:cBhvr>
                                      <p:tavLst>
                                        <p:tav tm="0">
                                          <p:val>
                                            <p:strVal val="ppt_w"/>
                                          </p:val>
                                        </p:tav>
                                        <p:tav tm="100000">
                                          <p:val>
                                            <p:fltVal val="0"/>
                                          </p:val>
                                        </p:tav>
                                      </p:tavLst>
                                    </p:anim>
                                    <p:anim calcmode="lin" valueType="num">
                                      <p:cBhvr>
                                        <p:cTn id="35" dur="500"/>
                                        <p:tgtEl>
                                          <p:spTgt spid="97"/>
                                        </p:tgtEl>
                                        <p:attrNameLst>
                                          <p:attrName>ppt_h</p:attrName>
                                        </p:attrNameLst>
                                      </p:cBhvr>
                                      <p:tavLst>
                                        <p:tav tm="0">
                                          <p:val>
                                            <p:strVal val="ppt_h"/>
                                          </p:val>
                                        </p:tav>
                                        <p:tav tm="100000">
                                          <p:val>
                                            <p:fltVal val="0"/>
                                          </p:val>
                                        </p:tav>
                                      </p:tavLst>
                                    </p:anim>
                                    <p:anim calcmode="lin" valueType="num">
                                      <p:cBhvr>
                                        <p:cTn id="36" dur="500"/>
                                        <p:tgtEl>
                                          <p:spTgt spid="97"/>
                                        </p:tgtEl>
                                        <p:attrNameLst>
                                          <p:attrName>style.rotation</p:attrName>
                                        </p:attrNameLst>
                                      </p:cBhvr>
                                      <p:tavLst>
                                        <p:tav tm="0">
                                          <p:val>
                                            <p:fltVal val="0"/>
                                          </p:val>
                                        </p:tav>
                                        <p:tav tm="100000">
                                          <p:val>
                                            <p:fltVal val="360"/>
                                          </p:val>
                                        </p:tav>
                                      </p:tavLst>
                                    </p:anim>
                                    <p:animEffect transition="out" filter="fade">
                                      <p:cBhvr>
                                        <p:cTn id="37" dur="500"/>
                                        <p:tgtEl>
                                          <p:spTgt spid="97"/>
                                        </p:tgtEl>
                                      </p:cBhvr>
                                    </p:animEffect>
                                    <p:set>
                                      <p:cBhvr>
                                        <p:cTn id="38" dur="1" fill="hold">
                                          <p:stCondLst>
                                            <p:cond delay="499"/>
                                          </p:stCondLst>
                                        </p:cTn>
                                        <p:tgtEl>
                                          <p:spTgt spid="97"/>
                                        </p:tgtEl>
                                        <p:attrNameLst>
                                          <p:attrName>style.visibility</p:attrName>
                                        </p:attrNameLst>
                                      </p:cBhvr>
                                      <p:to>
                                        <p:strVal val="hidden"/>
                                      </p:to>
                                    </p:set>
                                  </p:childTnLst>
                                </p:cTn>
                              </p:par>
                              <p:par>
                                <p:cTn id="39" presetID="1" presetClass="mediacall" presetSubtype="0" fill="hold" nodeType="withEffect">
                                  <p:stCondLst>
                                    <p:cond delay="0"/>
                                  </p:stCondLst>
                                  <p:childTnLst>
                                    <p:cmd type="call" cmd="playFrom(0.0)">
                                      <p:cBhvr>
                                        <p:cTn id="40" dur="2999" fill="hold"/>
                                        <p:tgtEl>
                                          <p:spTgt spid="5"/>
                                        </p:tgtEl>
                                      </p:cBhvr>
                                    </p:cmd>
                                  </p:childTnLst>
                                </p:cTn>
                              </p:par>
                              <p:par>
                                <p:cTn id="41" presetID="42" presetClass="entr" presetSubtype="0"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1000"/>
                                        <p:tgtEl>
                                          <p:spTgt spid="59"/>
                                        </p:tgtEl>
                                      </p:cBhvr>
                                    </p:animEffect>
                                    <p:anim calcmode="lin" valueType="num">
                                      <p:cBhvr>
                                        <p:cTn id="44" dur="1000" fill="hold"/>
                                        <p:tgtEl>
                                          <p:spTgt spid="59"/>
                                        </p:tgtEl>
                                        <p:attrNameLst>
                                          <p:attrName>ppt_x</p:attrName>
                                        </p:attrNameLst>
                                      </p:cBhvr>
                                      <p:tavLst>
                                        <p:tav tm="0">
                                          <p:val>
                                            <p:strVal val="#ppt_x"/>
                                          </p:val>
                                        </p:tav>
                                        <p:tav tm="100000">
                                          <p:val>
                                            <p:strVal val="#ppt_x"/>
                                          </p:val>
                                        </p:tav>
                                      </p:tavLst>
                                    </p:anim>
                                    <p:anim calcmode="lin" valueType="num">
                                      <p:cBhvr>
                                        <p:cTn id="45" dur="1000" fill="hold"/>
                                        <p:tgtEl>
                                          <p:spTgt spid="59"/>
                                        </p:tgtEl>
                                        <p:attrNameLst>
                                          <p:attrName>ppt_y</p:attrName>
                                        </p:attrNameLst>
                                      </p:cBhvr>
                                      <p:tavLst>
                                        <p:tav tm="0">
                                          <p:val>
                                            <p:strVal val="#ppt_y+.1"/>
                                          </p:val>
                                        </p:tav>
                                        <p:tav tm="100000">
                                          <p:val>
                                            <p:strVal val="#ppt_y"/>
                                          </p:val>
                                        </p:tav>
                                      </p:tavLst>
                                    </p:anim>
                                  </p:childTnLst>
                                </p:cTn>
                              </p:par>
                            </p:childTnLst>
                          </p:cTn>
                        </p:par>
                        <p:par>
                          <p:cTn id="46" fill="hold">
                            <p:stCondLst>
                              <p:cond delay="8999"/>
                            </p:stCondLst>
                            <p:childTnLst>
                              <p:par>
                                <p:cTn id="47" presetID="10" presetClass="exit" presetSubtype="0" fill="hold" grpId="1" nodeType="afterEffect">
                                  <p:stCondLst>
                                    <p:cond delay="0"/>
                                  </p:stCondLst>
                                  <p:childTnLst>
                                    <p:animEffect transition="out" filter="fade">
                                      <p:cBhvr>
                                        <p:cTn id="48" dur="1500"/>
                                        <p:tgtEl>
                                          <p:spTgt spid="59"/>
                                        </p:tgtEl>
                                      </p:cBhvr>
                                    </p:animEffect>
                                    <p:set>
                                      <p:cBhvr>
                                        <p:cTn id="49" dur="1" fill="hold">
                                          <p:stCondLst>
                                            <p:cond delay="1499"/>
                                          </p:stCondLst>
                                        </p:cTn>
                                        <p:tgtEl>
                                          <p:spTgt spid="59"/>
                                        </p:tgtEl>
                                        <p:attrNameLst>
                                          <p:attrName>style.visibility</p:attrName>
                                        </p:attrNameLst>
                                      </p:cBhvr>
                                      <p:to>
                                        <p:strVal val="hidden"/>
                                      </p:to>
                                    </p:set>
                                  </p:childTnLst>
                                </p:cTn>
                              </p:par>
                            </p:childTnLst>
                          </p:cTn>
                        </p:par>
                      </p:childTnLst>
                    </p:cTn>
                  </p:par>
                </p:childTnLst>
              </p:cTn>
              <p:nextCondLst>
                <p:cond evt="onClick" delay="0">
                  <p:tgtEl>
                    <p:spTgt spid="97"/>
                  </p:tgtEl>
                </p:cond>
              </p:nextCondLst>
            </p:seq>
            <p:audio>
              <p:cMediaNode vol="100000">
                <p:cTn id="50" fill="hold" display="0">
                  <p:stCondLst>
                    <p:cond delay="indefinite"/>
                  </p:stCondLst>
                  <p:endCondLst>
                    <p:cond evt="onStopAudio" delay="0">
                      <p:tgtEl>
                        <p:sldTgt/>
                      </p:tgtEl>
                    </p:cond>
                  </p:endCondLst>
                </p:cTn>
                <p:tgtEl>
                  <p:spTgt spid="4"/>
                </p:tgtEl>
              </p:cMediaNode>
            </p:audio>
            <p:audio>
              <p:cMediaNode vol="80000">
                <p:cTn id="51" fill="hold" display="0">
                  <p:stCondLst>
                    <p:cond delay="indefinite"/>
                  </p:stCondLst>
                  <p:endCondLst>
                    <p:cond evt="onStopAudio" delay="0">
                      <p:tgtEl>
                        <p:sldTgt/>
                      </p:tgtEl>
                    </p:cond>
                  </p:endCondLst>
                </p:cTn>
                <p:tgtEl>
                  <p:spTgt spid="5"/>
                </p:tgtEl>
              </p:cMediaNode>
            </p:audio>
            <p:seq concurrent="1" nextAc="seek">
              <p:cTn id="52" restart="whenNotActive" fill="hold" evtFilter="cancelBubble" nodeType="interactiveSeq">
                <p:stCondLst>
                  <p:cond evt="onClick" delay="0">
                    <p:tgtEl>
                      <p:spTgt spid="56"/>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clickEffect">
                                  <p:stCondLst>
                                    <p:cond delay="0"/>
                                  </p:stCondLst>
                                  <p:childTnLst>
                                    <p:animEffect transition="out" filter="fade">
                                      <p:cBhvr>
                                        <p:cTn id="56" dur="500" tmFilter="0, 0; .2, .5; .8, .5; 1, 0"/>
                                        <p:tgtEl>
                                          <p:spTgt spid="56"/>
                                        </p:tgtEl>
                                      </p:cBhvr>
                                    </p:animEffect>
                                    <p:animScale>
                                      <p:cBhvr>
                                        <p:cTn id="57" dur="250" autoRev="1" fill="hold"/>
                                        <p:tgtEl>
                                          <p:spTgt spid="56"/>
                                        </p:tgtEl>
                                      </p:cBhvr>
                                      <p:by x="105000" y="105000"/>
                                    </p:animScale>
                                  </p:childTnLst>
                                </p:cTn>
                              </p:par>
                            </p:childTnLst>
                          </p:cTn>
                        </p:par>
                        <p:par>
                          <p:cTn id="58" fill="hold">
                            <p:stCondLst>
                              <p:cond delay="500"/>
                            </p:stCondLst>
                            <p:childTnLst>
                              <p:par>
                                <p:cTn id="59" presetID="18" presetClass="entr" presetSubtype="12" fill="hold"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strips(downLeft)">
                                      <p:cBhvr>
                                        <p:cTn id="61" dur="500"/>
                                        <p:tgtEl>
                                          <p:spTgt spid="55"/>
                                        </p:tgtEl>
                                      </p:cBhvr>
                                    </p:animEffect>
                                  </p:childTnLst>
                                </p:cTn>
                              </p:par>
                            </p:childTnLst>
                          </p:cTn>
                        </p:par>
                        <p:par>
                          <p:cTn id="62" fill="hold">
                            <p:stCondLst>
                              <p:cond delay="1000"/>
                            </p:stCondLst>
                            <p:childTnLst>
                              <p:par>
                                <p:cTn id="63" presetID="18" presetClass="exit" presetSubtype="12" fill="hold" nodeType="afterEffect">
                                  <p:stCondLst>
                                    <p:cond delay="0"/>
                                  </p:stCondLst>
                                  <p:childTnLst>
                                    <p:animEffect transition="out" filter="strips(downLeft)">
                                      <p:cBhvr>
                                        <p:cTn id="64" dur="4500"/>
                                        <p:tgtEl>
                                          <p:spTgt spid="55"/>
                                        </p:tgtEl>
                                      </p:cBhvr>
                                    </p:animEffect>
                                    <p:set>
                                      <p:cBhvr>
                                        <p:cTn id="65" dur="1" fill="hold">
                                          <p:stCondLst>
                                            <p:cond delay="4499"/>
                                          </p:stCondLst>
                                        </p:cTn>
                                        <p:tgtEl>
                                          <p:spTgt spid="55"/>
                                        </p:tgtEl>
                                        <p:attrNameLst>
                                          <p:attrName>style.visibility</p:attrName>
                                        </p:attrNameLst>
                                      </p:cBhvr>
                                      <p:to>
                                        <p:strVal val="hidden"/>
                                      </p:to>
                                    </p:set>
                                  </p:childTnLst>
                                </p:cTn>
                              </p:par>
                              <p:par>
                                <p:cTn id="66" presetID="42" presetClass="path" presetSubtype="0" accel="50000" decel="50000" fill="hold" nodeType="withEffect">
                                  <p:stCondLst>
                                    <p:cond delay="0"/>
                                  </p:stCondLst>
                                  <p:childTnLst>
                                    <p:animMotion origin="layout" path="M 1.45833E-6 0 L 0.17825 -0.58704 " pathEditMode="relative" rAng="0" ptsTypes="AA">
                                      <p:cBhvr>
                                        <p:cTn id="67" dur="5000" fill="hold"/>
                                        <p:tgtEl>
                                          <p:spTgt spid="56"/>
                                        </p:tgtEl>
                                        <p:attrNameLst>
                                          <p:attrName>ppt_x</p:attrName>
                                          <p:attrName>ppt_y</p:attrName>
                                        </p:attrNameLst>
                                      </p:cBhvr>
                                      <p:rCtr x="8906" y="-29352"/>
                                    </p:animMotion>
                                  </p:childTnLst>
                                </p:cTn>
                              </p:par>
                              <p:par>
                                <p:cTn id="68" presetID="47" presetClass="exit" presetSubtype="0" fill="hold" grpId="0" nodeType="withEffect">
                                  <p:stCondLst>
                                    <p:cond delay="0"/>
                                  </p:stCondLst>
                                  <p:iterate type="lt">
                                    <p:tmPct val="0"/>
                                  </p:iterate>
                                  <p:childTnLst>
                                    <p:animEffect transition="out" filter="fade">
                                      <p:cBhvr>
                                        <p:cTn id="69" dur="1000"/>
                                        <p:tgtEl>
                                          <p:spTgt spid="60"/>
                                        </p:tgtEl>
                                      </p:cBhvr>
                                    </p:animEffect>
                                    <p:anim calcmode="lin" valueType="num">
                                      <p:cBhvr>
                                        <p:cTn id="70" dur="1000"/>
                                        <p:tgtEl>
                                          <p:spTgt spid="60"/>
                                        </p:tgtEl>
                                        <p:attrNameLst>
                                          <p:attrName>ppt_x</p:attrName>
                                        </p:attrNameLst>
                                      </p:cBhvr>
                                      <p:tavLst>
                                        <p:tav tm="0">
                                          <p:val>
                                            <p:strVal val="ppt_x"/>
                                          </p:val>
                                        </p:tav>
                                        <p:tav tm="100000">
                                          <p:val>
                                            <p:strVal val="ppt_x"/>
                                          </p:val>
                                        </p:tav>
                                      </p:tavLst>
                                    </p:anim>
                                    <p:anim calcmode="lin" valueType="num">
                                      <p:cBhvr>
                                        <p:cTn id="71" dur="1000"/>
                                        <p:tgtEl>
                                          <p:spTgt spid="60"/>
                                        </p:tgtEl>
                                        <p:attrNameLst>
                                          <p:attrName>ppt_y</p:attrName>
                                        </p:attrNameLst>
                                      </p:cBhvr>
                                      <p:tavLst>
                                        <p:tav tm="0">
                                          <p:val>
                                            <p:strVal val="ppt_y"/>
                                          </p:val>
                                        </p:tav>
                                        <p:tav tm="100000">
                                          <p:val>
                                            <p:strVal val="ppt_y-.1"/>
                                          </p:val>
                                        </p:tav>
                                      </p:tavLst>
                                    </p:anim>
                                    <p:set>
                                      <p:cBhvr>
                                        <p:cTn id="72" dur="1" fill="hold">
                                          <p:stCondLst>
                                            <p:cond delay="999"/>
                                          </p:stCondLst>
                                        </p:cTn>
                                        <p:tgtEl>
                                          <p:spTgt spid="60"/>
                                        </p:tgtEl>
                                        <p:attrNameLst>
                                          <p:attrName>style.visibility</p:attrName>
                                        </p:attrNameLst>
                                      </p:cBhvr>
                                      <p:to>
                                        <p:strVal val="hidden"/>
                                      </p:to>
                                    </p:set>
                                  </p:childTnLst>
                                </p:cTn>
                              </p:par>
                              <p:par>
                                <p:cTn id="73" presetID="1" presetClass="mediacall" presetSubtype="0" fill="hold" nodeType="withEffect">
                                  <p:stCondLst>
                                    <p:cond delay="0"/>
                                  </p:stCondLst>
                                  <p:childTnLst>
                                    <p:cmd type="call" cmd="playFrom(0.0)">
                                      <p:cBhvr>
                                        <p:cTn id="74" dur="2999" fill="hold"/>
                                        <p:tgtEl>
                                          <p:spTgt spid="5"/>
                                        </p:tgtEl>
                                      </p:cBhvr>
                                    </p:cmd>
                                  </p:childTnLst>
                                </p:cTn>
                              </p:par>
                              <p:par>
                                <p:cTn id="75" presetID="1" presetClass="mediacall" presetSubtype="0" fill="hold" nodeType="withEffect">
                                  <p:stCondLst>
                                    <p:cond delay="0"/>
                                  </p:stCondLst>
                                  <p:childTnLst>
                                    <p:cmd type="call" cmd="playFrom(0.0)">
                                      <p:cBhvr>
                                        <p:cTn id="76" dur="4969" fill="hold"/>
                                        <p:tgtEl>
                                          <p:spTgt spid="4"/>
                                        </p:tgtEl>
                                      </p:cBhvr>
                                    </p:cmd>
                                  </p:childTnLst>
                                </p:cTn>
                              </p:par>
                            </p:childTnLst>
                          </p:cTn>
                        </p:par>
                        <p:par>
                          <p:cTn id="77" fill="hold">
                            <p:stCondLst>
                              <p:cond delay="6000"/>
                            </p:stCondLst>
                            <p:childTnLst>
                              <p:par>
                                <p:cTn id="78" presetID="49" presetClass="exit" presetSubtype="0" accel="100000" fill="hold" nodeType="afterEffect">
                                  <p:stCondLst>
                                    <p:cond delay="0"/>
                                  </p:stCondLst>
                                  <p:childTnLst>
                                    <p:anim calcmode="lin" valueType="num">
                                      <p:cBhvr>
                                        <p:cTn id="79" dur="500"/>
                                        <p:tgtEl>
                                          <p:spTgt spid="56"/>
                                        </p:tgtEl>
                                        <p:attrNameLst>
                                          <p:attrName>ppt_w</p:attrName>
                                        </p:attrNameLst>
                                      </p:cBhvr>
                                      <p:tavLst>
                                        <p:tav tm="0">
                                          <p:val>
                                            <p:strVal val="ppt_w"/>
                                          </p:val>
                                        </p:tav>
                                        <p:tav tm="100000">
                                          <p:val>
                                            <p:fltVal val="0"/>
                                          </p:val>
                                        </p:tav>
                                      </p:tavLst>
                                    </p:anim>
                                    <p:anim calcmode="lin" valueType="num">
                                      <p:cBhvr>
                                        <p:cTn id="80" dur="500"/>
                                        <p:tgtEl>
                                          <p:spTgt spid="56"/>
                                        </p:tgtEl>
                                        <p:attrNameLst>
                                          <p:attrName>ppt_h</p:attrName>
                                        </p:attrNameLst>
                                      </p:cBhvr>
                                      <p:tavLst>
                                        <p:tav tm="0">
                                          <p:val>
                                            <p:strVal val="ppt_h"/>
                                          </p:val>
                                        </p:tav>
                                        <p:tav tm="100000">
                                          <p:val>
                                            <p:fltVal val="0"/>
                                          </p:val>
                                        </p:tav>
                                      </p:tavLst>
                                    </p:anim>
                                    <p:anim calcmode="lin" valueType="num">
                                      <p:cBhvr>
                                        <p:cTn id="81" dur="500"/>
                                        <p:tgtEl>
                                          <p:spTgt spid="56"/>
                                        </p:tgtEl>
                                        <p:attrNameLst>
                                          <p:attrName>style.rotation</p:attrName>
                                        </p:attrNameLst>
                                      </p:cBhvr>
                                      <p:tavLst>
                                        <p:tav tm="0">
                                          <p:val>
                                            <p:fltVal val="0"/>
                                          </p:val>
                                        </p:tav>
                                        <p:tav tm="100000">
                                          <p:val>
                                            <p:fltVal val="360"/>
                                          </p:val>
                                        </p:tav>
                                      </p:tavLst>
                                    </p:anim>
                                    <p:animEffect transition="out" filter="fade">
                                      <p:cBhvr>
                                        <p:cTn id="82" dur="500"/>
                                        <p:tgtEl>
                                          <p:spTgt spid="56"/>
                                        </p:tgtEl>
                                      </p:cBhvr>
                                    </p:animEffect>
                                    <p:set>
                                      <p:cBhvr>
                                        <p:cTn id="83" dur="1" fill="hold">
                                          <p:stCondLst>
                                            <p:cond delay="499"/>
                                          </p:stCondLst>
                                        </p:cTn>
                                        <p:tgtEl>
                                          <p:spTgt spid="56"/>
                                        </p:tgtEl>
                                        <p:attrNameLst>
                                          <p:attrName>style.visibility</p:attrName>
                                        </p:attrNameLst>
                                      </p:cBhvr>
                                      <p:to>
                                        <p:strVal val="hidden"/>
                                      </p:to>
                                    </p:set>
                                  </p:childTnLst>
                                </p:cTn>
                              </p:par>
                              <p:par>
                                <p:cTn id="84" presetID="1" presetClass="mediacall" presetSubtype="0" fill="hold" nodeType="withEffect">
                                  <p:stCondLst>
                                    <p:cond delay="0"/>
                                  </p:stCondLst>
                                  <p:childTnLst>
                                    <p:cmd type="call" cmd="playFrom(0.0)">
                                      <p:cBhvr>
                                        <p:cTn id="85" dur="2999" fill="hold"/>
                                        <p:tgtEl>
                                          <p:spTgt spid="5"/>
                                        </p:tgtEl>
                                      </p:cBhvr>
                                    </p:cmd>
                                  </p:childTnLst>
                                </p:cTn>
                              </p:par>
                              <p:par>
                                <p:cTn id="86" presetID="42" presetClass="entr" presetSubtype="0" fill="hold" grpId="0" nodeType="withEffect">
                                  <p:stCondLst>
                                    <p:cond delay="0"/>
                                  </p:stCondLst>
                                  <p:childTnLst>
                                    <p:set>
                                      <p:cBhvr>
                                        <p:cTn id="87" dur="1" fill="hold">
                                          <p:stCondLst>
                                            <p:cond delay="0"/>
                                          </p:stCondLst>
                                        </p:cTn>
                                        <p:tgtEl>
                                          <p:spTgt spid="61"/>
                                        </p:tgtEl>
                                        <p:attrNameLst>
                                          <p:attrName>style.visibility</p:attrName>
                                        </p:attrNameLst>
                                      </p:cBhvr>
                                      <p:to>
                                        <p:strVal val="visible"/>
                                      </p:to>
                                    </p:set>
                                    <p:animEffect transition="in" filter="fade">
                                      <p:cBhvr>
                                        <p:cTn id="88" dur="1000"/>
                                        <p:tgtEl>
                                          <p:spTgt spid="61"/>
                                        </p:tgtEl>
                                      </p:cBhvr>
                                    </p:animEffect>
                                    <p:anim calcmode="lin" valueType="num">
                                      <p:cBhvr>
                                        <p:cTn id="89" dur="1000" fill="hold"/>
                                        <p:tgtEl>
                                          <p:spTgt spid="61"/>
                                        </p:tgtEl>
                                        <p:attrNameLst>
                                          <p:attrName>ppt_x</p:attrName>
                                        </p:attrNameLst>
                                      </p:cBhvr>
                                      <p:tavLst>
                                        <p:tav tm="0">
                                          <p:val>
                                            <p:strVal val="#ppt_x"/>
                                          </p:val>
                                        </p:tav>
                                        <p:tav tm="100000">
                                          <p:val>
                                            <p:strVal val="#ppt_x"/>
                                          </p:val>
                                        </p:tav>
                                      </p:tavLst>
                                    </p:anim>
                                    <p:anim calcmode="lin" valueType="num">
                                      <p:cBhvr>
                                        <p:cTn id="90" dur="1000" fill="hold"/>
                                        <p:tgtEl>
                                          <p:spTgt spid="61"/>
                                        </p:tgtEl>
                                        <p:attrNameLst>
                                          <p:attrName>ppt_y</p:attrName>
                                        </p:attrNameLst>
                                      </p:cBhvr>
                                      <p:tavLst>
                                        <p:tav tm="0">
                                          <p:val>
                                            <p:strVal val="#ppt_y+.1"/>
                                          </p:val>
                                        </p:tav>
                                        <p:tav tm="100000">
                                          <p:val>
                                            <p:strVal val="#ppt_y"/>
                                          </p:val>
                                        </p:tav>
                                      </p:tavLst>
                                    </p:anim>
                                  </p:childTnLst>
                                </p:cTn>
                              </p:par>
                            </p:childTnLst>
                          </p:cTn>
                        </p:par>
                        <p:par>
                          <p:cTn id="91" fill="hold">
                            <p:stCondLst>
                              <p:cond delay="8999"/>
                            </p:stCondLst>
                            <p:childTnLst>
                              <p:par>
                                <p:cTn id="92" presetID="10" presetClass="exit" presetSubtype="0" fill="hold" grpId="1" nodeType="afterEffect">
                                  <p:stCondLst>
                                    <p:cond delay="0"/>
                                  </p:stCondLst>
                                  <p:childTnLst>
                                    <p:animEffect transition="out" filter="fade">
                                      <p:cBhvr>
                                        <p:cTn id="93" dur="1500"/>
                                        <p:tgtEl>
                                          <p:spTgt spid="61"/>
                                        </p:tgtEl>
                                      </p:cBhvr>
                                    </p:animEffect>
                                    <p:set>
                                      <p:cBhvr>
                                        <p:cTn id="94" dur="1" fill="hold">
                                          <p:stCondLst>
                                            <p:cond delay="1499"/>
                                          </p:stCondLst>
                                        </p:cTn>
                                        <p:tgtEl>
                                          <p:spTgt spid="61"/>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95" restart="whenNotActive" fill="hold" evtFilter="cancelBubble" nodeType="interactiveSeq">
                <p:stCondLst>
                  <p:cond evt="onClick" delay="0">
                    <p:tgtEl>
                      <p:spTgt spid="64"/>
                    </p:tgtEl>
                  </p:cond>
                </p:stCondLst>
                <p:endSync evt="end" delay="0">
                  <p:rtn val="all"/>
                </p:endSync>
                <p:childTnLst>
                  <p:par>
                    <p:cTn id="96" fill="hold">
                      <p:stCondLst>
                        <p:cond delay="0"/>
                      </p:stCondLst>
                      <p:childTnLst>
                        <p:par>
                          <p:cTn id="97" fill="hold">
                            <p:stCondLst>
                              <p:cond delay="0"/>
                            </p:stCondLst>
                            <p:childTnLst>
                              <p:par>
                                <p:cTn id="98" presetID="26" presetClass="emph" presetSubtype="0" fill="hold" nodeType="clickEffect">
                                  <p:stCondLst>
                                    <p:cond delay="0"/>
                                  </p:stCondLst>
                                  <p:childTnLst>
                                    <p:animEffect transition="out" filter="fade">
                                      <p:cBhvr>
                                        <p:cTn id="99" dur="500" tmFilter="0, 0; .2, .5; .8, .5; 1, 0"/>
                                        <p:tgtEl>
                                          <p:spTgt spid="64"/>
                                        </p:tgtEl>
                                      </p:cBhvr>
                                    </p:animEffect>
                                    <p:animScale>
                                      <p:cBhvr>
                                        <p:cTn id="100" dur="250" autoRev="1" fill="hold"/>
                                        <p:tgtEl>
                                          <p:spTgt spid="64"/>
                                        </p:tgtEl>
                                      </p:cBhvr>
                                      <p:by x="105000" y="105000"/>
                                    </p:animScale>
                                  </p:childTnLst>
                                </p:cTn>
                              </p:par>
                            </p:childTnLst>
                          </p:cTn>
                        </p:par>
                        <p:par>
                          <p:cTn id="101" fill="hold">
                            <p:stCondLst>
                              <p:cond delay="500"/>
                            </p:stCondLst>
                            <p:childTnLst>
                              <p:par>
                                <p:cTn id="102" presetID="18" presetClass="entr" presetSubtype="12" fill="hold" nodeType="afterEffect">
                                  <p:stCondLst>
                                    <p:cond delay="0"/>
                                  </p:stCondLst>
                                  <p:childTnLst>
                                    <p:set>
                                      <p:cBhvr>
                                        <p:cTn id="103" dur="1" fill="hold">
                                          <p:stCondLst>
                                            <p:cond delay="0"/>
                                          </p:stCondLst>
                                        </p:cTn>
                                        <p:tgtEl>
                                          <p:spTgt spid="63"/>
                                        </p:tgtEl>
                                        <p:attrNameLst>
                                          <p:attrName>style.visibility</p:attrName>
                                        </p:attrNameLst>
                                      </p:cBhvr>
                                      <p:to>
                                        <p:strVal val="visible"/>
                                      </p:to>
                                    </p:set>
                                    <p:animEffect transition="in" filter="strips(downLeft)">
                                      <p:cBhvr>
                                        <p:cTn id="104" dur="500"/>
                                        <p:tgtEl>
                                          <p:spTgt spid="63"/>
                                        </p:tgtEl>
                                      </p:cBhvr>
                                    </p:animEffect>
                                  </p:childTnLst>
                                </p:cTn>
                              </p:par>
                            </p:childTnLst>
                          </p:cTn>
                        </p:par>
                        <p:par>
                          <p:cTn id="105" fill="hold">
                            <p:stCondLst>
                              <p:cond delay="1000"/>
                            </p:stCondLst>
                            <p:childTnLst>
                              <p:par>
                                <p:cTn id="106" presetID="18" presetClass="exit" presetSubtype="6" fill="hold" nodeType="afterEffect">
                                  <p:stCondLst>
                                    <p:cond delay="0"/>
                                  </p:stCondLst>
                                  <p:childTnLst>
                                    <p:animEffect transition="out" filter="strips(downRight)">
                                      <p:cBhvr>
                                        <p:cTn id="107" dur="4750"/>
                                        <p:tgtEl>
                                          <p:spTgt spid="63"/>
                                        </p:tgtEl>
                                      </p:cBhvr>
                                    </p:animEffect>
                                    <p:set>
                                      <p:cBhvr>
                                        <p:cTn id="108" dur="1" fill="hold">
                                          <p:stCondLst>
                                            <p:cond delay="4749"/>
                                          </p:stCondLst>
                                        </p:cTn>
                                        <p:tgtEl>
                                          <p:spTgt spid="63"/>
                                        </p:tgtEl>
                                        <p:attrNameLst>
                                          <p:attrName>style.visibility</p:attrName>
                                        </p:attrNameLst>
                                      </p:cBhvr>
                                      <p:to>
                                        <p:strVal val="hidden"/>
                                      </p:to>
                                    </p:set>
                                  </p:childTnLst>
                                </p:cTn>
                              </p:par>
                              <p:par>
                                <p:cTn id="109" presetID="42" presetClass="path" presetSubtype="0" accel="50000" decel="50000" fill="hold" nodeType="withEffect">
                                  <p:stCondLst>
                                    <p:cond delay="0"/>
                                  </p:stCondLst>
                                  <p:childTnLst>
                                    <p:animMotion origin="layout" path="M 4.79167E-6 -4.07407E-6 L -0.06615 -0.5324 " pathEditMode="relative" rAng="0" ptsTypes="AA">
                                      <p:cBhvr>
                                        <p:cTn id="110" dur="5000" fill="hold"/>
                                        <p:tgtEl>
                                          <p:spTgt spid="64"/>
                                        </p:tgtEl>
                                        <p:attrNameLst>
                                          <p:attrName>ppt_x</p:attrName>
                                          <p:attrName>ppt_y</p:attrName>
                                        </p:attrNameLst>
                                      </p:cBhvr>
                                      <p:rCtr x="-3307" y="-26620"/>
                                    </p:animMotion>
                                  </p:childTnLst>
                                </p:cTn>
                              </p:par>
                              <p:par>
                                <p:cTn id="111" presetID="47" presetClass="exit" presetSubtype="0" fill="hold" grpId="0" nodeType="withEffect">
                                  <p:stCondLst>
                                    <p:cond delay="0"/>
                                  </p:stCondLst>
                                  <p:iterate type="lt">
                                    <p:tmPct val="0"/>
                                  </p:iterate>
                                  <p:childTnLst>
                                    <p:animEffect transition="out" filter="fade">
                                      <p:cBhvr>
                                        <p:cTn id="112" dur="1000"/>
                                        <p:tgtEl>
                                          <p:spTgt spid="65"/>
                                        </p:tgtEl>
                                      </p:cBhvr>
                                    </p:animEffect>
                                    <p:anim calcmode="lin" valueType="num">
                                      <p:cBhvr>
                                        <p:cTn id="113" dur="1000"/>
                                        <p:tgtEl>
                                          <p:spTgt spid="65"/>
                                        </p:tgtEl>
                                        <p:attrNameLst>
                                          <p:attrName>ppt_x</p:attrName>
                                        </p:attrNameLst>
                                      </p:cBhvr>
                                      <p:tavLst>
                                        <p:tav tm="0">
                                          <p:val>
                                            <p:strVal val="ppt_x"/>
                                          </p:val>
                                        </p:tav>
                                        <p:tav tm="100000">
                                          <p:val>
                                            <p:strVal val="ppt_x"/>
                                          </p:val>
                                        </p:tav>
                                      </p:tavLst>
                                    </p:anim>
                                    <p:anim calcmode="lin" valueType="num">
                                      <p:cBhvr>
                                        <p:cTn id="114" dur="1000"/>
                                        <p:tgtEl>
                                          <p:spTgt spid="65"/>
                                        </p:tgtEl>
                                        <p:attrNameLst>
                                          <p:attrName>ppt_y</p:attrName>
                                        </p:attrNameLst>
                                      </p:cBhvr>
                                      <p:tavLst>
                                        <p:tav tm="0">
                                          <p:val>
                                            <p:strVal val="ppt_y"/>
                                          </p:val>
                                        </p:tav>
                                        <p:tav tm="100000">
                                          <p:val>
                                            <p:strVal val="ppt_y-.1"/>
                                          </p:val>
                                        </p:tav>
                                      </p:tavLst>
                                    </p:anim>
                                    <p:set>
                                      <p:cBhvr>
                                        <p:cTn id="115" dur="1" fill="hold">
                                          <p:stCondLst>
                                            <p:cond delay="999"/>
                                          </p:stCondLst>
                                        </p:cTn>
                                        <p:tgtEl>
                                          <p:spTgt spid="65"/>
                                        </p:tgtEl>
                                        <p:attrNameLst>
                                          <p:attrName>style.visibility</p:attrName>
                                        </p:attrNameLst>
                                      </p:cBhvr>
                                      <p:to>
                                        <p:strVal val="hidden"/>
                                      </p:to>
                                    </p:set>
                                  </p:childTnLst>
                                </p:cTn>
                              </p:par>
                              <p:par>
                                <p:cTn id="116" presetID="1" presetClass="mediacall" presetSubtype="0" fill="hold" nodeType="withEffect">
                                  <p:stCondLst>
                                    <p:cond delay="0"/>
                                  </p:stCondLst>
                                  <p:childTnLst>
                                    <p:cmd type="call" cmd="playFrom(0.0)">
                                      <p:cBhvr>
                                        <p:cTn id="117" dur="2999" fill="hold"/>
                                        <p:tgtEl>
                                          <p:spTgt spid="5"/>
                                        </p:tgtEl>
                                      </p:cBhvr>
                                    </p:cmd>
                                  </p:childTnLst>
                                </p:cTn>
                              </p:par>
                              <p:par>
                                <p:cTn id="118" presetID="1" presetClass="mediacall" presetSubtype="0" fill="hold" nodeType="withEffect">
                                  <p:stCondLst>
                                    <p:cond delay="0"/>
                                  </p:stCondLst>
                                  <p:childTnLst>
                                    <p:cmd type="call" cmd="playFrom(0.0)">
                                      <p:cBhvr>
                                        <p:cTn id="119" dur="4969" fill="hold"/>
                                        <p:tgtEl>
                                          <p:spTgt spid="4"/>
                                        </p:tgtEl>
                                      </p:cBhvr>
                                    </p:cmd>
                                  </p:childTnLst>
                                </p:cTn>
                              </p:par>
                            </p:childTnLst>
                          </p:cTn>
                        </p:par>
                        <p:par>
                          <p:cTn id="120" fill="hold">
                            <p:stCondLst>
                              <p:cond delay="6000"/>
                            </p:stCondLst>
                            <p:childTnLst>
                              <p:par>
                                <p:cTn id="121" presetID="49" presetClass="exit" presetSubtype="0" accel="100000" fill="hold" nodeType="afterEffect">
                                  <p:stCondLst>
                                    <p:cond delay="0"/>
                                  </p:stCondLst>
                                  <p:childTnLst>
                                    <p:anim calcmode="lin" valueType="num">
                                      <p:cBhvr>
                                        <p:cTn id="122" dur="500"/>
                                        <p:tgtEl>
                                          <p:spTgt spid="64"/>
                                        </p:tgtEl>
                                        <p:attrNameLst>
                                          <p:attrName>ppt_w</p:attrName>
                                        </p:attrNameLst>
                                      </p:cBhvr>
                                      <p:tavLst>
                                        <p:tav tm="0">
                                          <p:val>
                                            <p:strVal val="ppt_w"/>
                                          </p:val>
                                        </p:tav>
                                        <p:tav tm="100000">
                                          <p:val>
                                            <p:fltVal val="0"/>
                                          </p:val>
                                        </p:tav>
                                      </p:tavLst>
                                    </p:anim>
                                    <p:anim calcmode="lin" valueType="num">
                                      <p:cBhvr>
                                        <p:cTn id="123" dur="500"/>
                                        <p:tgtEl>
                                          <p:spTgt spid="64"/>
                                        </p:tgtEl>
                                        <p:attrNameLst>
                                          <p:attrName>ppt_h</p:attrName>
                                        </p:attrNameLst>
                                      </p:cBhvr>
                                      <p:tavLst>
                                        <p:tav tm="0">
                                          <p:val>
                                            <p:strVal val="ppt_h"/>
                                          </p:val>
                                        </p:tav>
                                        <p:tav tm="100000">
                                          <p:val>
                                            <p:fltVal val="0"/>
                                          </p:val>
                                        </p:tav>
                                      </p:tavLst>
                                    </p:anim>
                                    <p:anim calcmode="lin" valueType="num">
                                      <p:cBhvr>
                                        <p:cTn id="124" dur="500"/>
                                        <p:tgtEl>
                                          <p:spTgt spid="64"/>
                                        </p:tgtEl>
                                        <p:attrNameLst>
                                          <p:attrName>style.rotation</p:attrName>
                                        </p:attrNameLst>
                                      </p:cBhvr>
                                      <p:tavLst>
                                        <p:tav tm="0">
                                          <p:val>
                                            <p:fltVal val="0"/>
                                          </p:val>
                                        </p:tav>
                                        <p:tav tm="100000">
                                          <p:val>
                                            <p:fltVal val="360"/>
                                          </p:val>
                                        </p:tav>
                                      </p:tavLst>
                                    </p:anim>
                                    <p:animEffect transition="out" filter="fade">
                                      <p:cBhvr>
                                        <p:cTn id="125" dur="500"/>
                                        <p:tgtEl>
                                          <p:spTgt spid="64"/>
                                        </p:tgtEl>
                                      </p:cBhvr>
                                    </p:animEffect>
                                    <p:set>
                                      <p:cBhvr>
                                        <p:cTn id="126" dur="1" fill="hold">
                                          <p:stCondLst>
                                            <p:cond delay="499"/>
                                          </p:stCondLst>
                                        </p:cTn>
                                        <p:tgtEl>
                                          <p:spTgt spid="64"/>
                                        </p:tgtEl>
                                        <p:attrNameLst>
                                          <p:attrName>style.visibility</p:attrName>
                                        </p:attrNameLst>
                                      </p:cBhvr>
                                      <p:to>
                                        <p:strVal val="hidden"/>
                                      </p:to>
                                    </p:set>
                                  </p:childTnLst>
                                </p:cTn>
                              </p:par>
                              <p:par>
                                <p:cTn id="127" presetID="1" presetClass="mediacall" presetSubtype="0" fill="hold" nodeType="withEffect">
                                  <p:stCondLst>
                                    <p:cond delay="0"/>
                                  </p:stCondLst>
                                  <p:childTnLst>
                                    <p:cmd type="call" cmd="playFrom(0.0)">
                                      <p:cBhvr>
                                        <p:cTn id="128" dur="2999" fill="hold"/>
                                        <p:tgtEl>
                                          <p:spTgt spid="5"/>
                                        </p:tgtEl>
                                      </p:cBhvr>
                                    </p:cmd>
                                  </p:childTnLst>
                                </p:cTn>
                              </p:par>
                              <p:par>
                                <p:cTn id="129" presetID="42" presetClass="entr" presetSubtype="0" fill="hold" grpId="0" nodeType="withEffect">
                                  <p:stCondLst>
                                    <p:cond delay="0"/>
                                  </p:stCondLst>
                                  <p:childTnLst>
                                    <p:set>
                                      <p:cBhvr>
                                        <p:cTn id="130" dur="1" fill="hold">
                                          <p:stCondLst>
                                            <p:cond delay="0"/>
                                          </p:stCondLst>
                                        </p:cTn>
                                        <p:tgtEl>
                                          <p:spTgt spid="69"/>
                                        </p:tgtEl>
                                        <p:attrNameLst>
                                          <p:attrName>style.visibility</p:attrName>
                                        </p:attrNameLst>
                                      </p:cBhvr>
                                      <p:to>
                                        <p:strVal val="visible"/>
                                      </p:to>
                                    </p:set>
                                    <p:animEffect transition="in" filter="fade">
                                      <p:cBhvr>
                                        <p:cTn id="131" dur="1000"/>
                                        <p:tgtEl>
                                          <p:spTgt spid="69"/>
                                        </p:tgtEl>
                                      </p:cBhvr>
                                    </p:animEffect>
                                    <p:anim calcmode="lin" valueType="num">
                                      <p:cBhvr>
                                        <p:cTn id="132" dur="1000" fill="hold"/>
                                        <p:tgtEl>
                                          <p:spTgt spid="69"/>
                                        </p:tgtEl>
                                        <p:attrNameLst>
                                          <p:attrName>ppt_x</p:attrName>
                                        </p:attrNameLst>
                                      </p:cBhvr>
                                      <p:tavLst>
                                        <p:tav tm="0">
                                          <p:val>
                                            <p:strVal val="#ppt_x"/>
                                          </p:val>
                                        </p:tav>
                                        <p:tav tm="100000">
                                          <p:val>
                                            <p:strVal val="#ppt_x"/>
                                          </p:val>
                                        </p:tav>
                                      </p:tavLst>
                                    </p:anim>
                                    <p:anim calcmode="lin" valueType="num">
                                      <p:cBhvr>
                                        <p:cTn id="133" dur="1000" fill="hold"/>
                                        <p:tgtEl>
                                          <p:spTgt spid="69"/>
                                        </p:tgtEl>
                                        <p:attrNameLst>
                                          <p:attrName>ppt_y</p:attrName>
                                        </p:attrNameLst>
                                      </p:cBhvr>
                                      <p:tavLst>
                                        <p:tav tm="0">
                                          <p:val>
                                            <p:strVal val="#ppt_y+.1"/>
                                          </p:val>
                                        </p:tav>
                                        <p:tav tm="100000">
                                          <p:val>
                                            <p:strVal val="#ppt_y"/>
                                          </p:val>
                                        </p:tav>
                                      </p:tavLst>
                                    </p:anim>
                                  </p:childTnLst>
                                </p:cTn>
                              </p:par>
                            </p:childTnLst>
                          </p:cTn>
                        </p:par>
                        <p:par>
                          <p:cTn id="134" fill="hold">
                            <p:stCondLst>
                              <p:cond delay="8999"/>
                            </p:stCondLst>
                            <p:childTnLst>
                              <p:par>
                                <p:cTn id="135" presetID="10" presetClass="exit" presetSubtype="0" fill="hold" grpId="1" nodeType="afterEffect">
                                  <p:stCondLst>
                                    <p:cond delay="0"/>
                                  </p:stCondLst>
                                  <p:childTnLst>
                                    <p:animEffect transition="out" filter="fade">
                                      <p:cBhvr>
                                        <p:cTn id="136" dur="1500"/>
                                        <p:tgtEl>
                                          <p:spTgt spid="69"/>
                                        </p:tgtEl>
                                      </p:cBhvr>
                                    </p:animEffect>
                                    <p:set>
                                      <p:cBhvr>
                                        <p:cTn id="137" dur="1" fill="hold">
                                          <p:stCondLst>
                                            <p:cond delay="1499"/>
                                          </p:stCondLst>
                                        </p:cTn>
                                        <p:tgtEl>
                                          <p:spTgt spid="69"/>
                                        </p:tgtEl>
                                        <p:attrNameLst>
                                          <p:attrName>style.visibility</p:attrName>
                                        </p:attrNameLst>
                                      </p:cBhvr>
                                      <p:to>
                                        <p:strVal val="hidden"/>
                                      </p:to>
                                    </p:set>
                                  </p:childTnLst>
                                </p:cTn>
                              </p:par>
                            </p:childTnLst>
                          </p:cTn>
                        </p:par>
                      </p:childTnLst>
                    </p:cTn>
                  </p:par>
                </p:childTnLst>
              </p:cTn>
              <p:nextCondLst>
                <p:cond evt="onClick" delay="0">
                  <p:tgtEl>
                    <p:spTgt spid="64"/>
                  </p:tgtEl>
                </p:cond>
              </p:nextCondLst>
            </p:seq>
            <p:seq concurrent="1" nextAc="seek">
              <p:cTn id="138" restart="whenNotActive" fill="hold" evtFilter="cancelBubble" nodeType="interactiveSeq">
                <p:stCondLst>
                  <p:cond evt="onClick" delay="0">
                    <p:tgtEl>
                      <p:spTgt spid="71"/>
                    </p:tgtEl>
                  </p:cond>
                </p:stCondLst>
                <p:endSync evt="end" delay="0">
                  <p:rtn val="all"/>
                </p:endSync>
                <p:childTnLst>
                  <p:par>
                    <p:cTn id="139" fill="hold">
                      <p:stCondLst>
                        <p:cond delay="0"/>
                      </p:stCondLst>
                      <p:childTnLst>
                        <p:par>
                          <p:cTn id="140" fill="hold">
                            <p:stCondLst>
                              <p:cond delay="0"/>
                            </p:stCondLst>
                            <p:childTnLst>
                              <p:par>
                                <p:cTn id="141" presetID="26" presetClass="emph" presetSubtype="0" fill="hold" nodeType="clickEffect">
                                  <p:stCondLst>
                                    <p:cond delay="0"/>
                                  </p:stCondLst>
                                  <p:childTnLst>
                                    <p:animEffect transition="out" filter="fade">
                                      <p:cBhvr>
                                        <p:cTn id="142" dur="500" tmFilter="0, 0; .2, .5; .8, .5; 1, 0"/>
                                        <p:tgtEl>
                                          <p:spTgt spid="71"/>
                                        </p:tgtEl>
                                      </p:cBhvr>
                                    </p:animEffect>
                                    <p:animScale>
                                      <p:cBhvr>
                                        <p:cTn id="143" dur="250" autoRev="1" fill="hold"/>
                                        <p:tgtEl>
                                          <p:spTgt spid="71"/>
                                        </p:tgtEl>
                                      </p:cBhvr>
                                      <p:by x="105000" y="105000"/>
                                    </p:animScale>
                                  </p:childTnLst>
                                </p:cTn>
                              </p:par>
                            </p:childTnLst>
                          </p:cTn>
                        </p:par>
                        <p:par>
                          <p:cTn id="144" fill="hold">
                            <p:stCondLst>
                              <p:cond delay="500"/>
                            </p:stCondLst>
                            <p:childTnLst>
                              <p:par>
                                <p:cTn id="145" presetID="18" presetClass="entr" presetSubtype="12" fill="hold" nodeType="afterEffect">
                                  <p:stCondLst>
                                    <p:cond delay="0"/>
                                  </p:stCondLst>
                                  <p:childTnLst>
                                    <p:set>
                                      <p:cBhvr>
                                        <p:cTn id="146" dur="1" fill="hold">
                                          <p:stCondLst>
                                            <p:cond delay="0"/>
                                          </p:stCondLst>
                                        </p:cTn>
                                        <p:tgtEl>
                                          <p:spTgt spid="70"/>
                                        </p:tgtEl>
                                        <p:attrNameLst>
                                          <p:attrName>style.visibility</p:attrName>
                                        </p:attrNameLst>
                                      </p:cBhvr>
                                      <p:to>
                                        <p:strVal val="visible"/>
                                      </p:to>
                                    </p:set>
                                    <p:animEffect transition="in" filter="strips(downLeft)">
                                      <p:cBhvr>
                                        <p:cTn id="147" dur="500"/>
                                        <p:tgtEl>
                                          <p:spTgt spid="70"/>
                                        </p:tgtEl>
                                      </p:cBhvr>
                                    </p:animEffect>
                                  </p:childTnLst>
                                </p:cTn>
                              </p:par>
                            </p:childTnLst>
                          </p:cTn>
                        </p:par>
                        <p:par>
                          <p:cTn id="148" fill="hold">
                            <p:stCondLst>
                              <p:cond delay="1000"/>
                            </p:stCondLst>
                            <p:childTnLst>
                              <p:par>
                                <p:cTn id="149" presetID="18" presetClass="exit" presetSubtype="6" fill="hold" nodeType="afterEffect">
                                  <p:stCondLst>
                                    <p:cond delay="0"/>
                                  </p:stCondLst>
                                  <p:childTnLst>
                                    <p:animEffect transition="out" filter="strips(downRight)">
                                      <p:cBhvr>
                                        <p:cTn id="150" dur="4750"/>
                                        <p:tgtEl>
                                          <p:spTgt spid="70"/>
                                        </p:tgtEl>
                                      </p:cBhvr>
                                    </p:animEffect>
                                    <p:set>
                                      <p:cBhvr>
                                        <p:cTn id="151" dur="1" fill="hold">
                                          <p:stCondLst>
                                            <p:cond delay="4749"/>
                                          </p:stCondLst>
                                        </p:cTn>
                                        <p:tgtEl>
                                          <p:spTgt spid="70"/>
                                        </p:tgtEl>
                                        <p:attrNameLst>
                                          <p:attrName>style.visibility</p:attrName>
                                        </p:attrNameLst>
                                      </p:cBhvr>
                                      <p:to>
                                        <p:strVal val="hidden"/>
                                      </p:to>
                                    </p:set>
                                  </p:childTnLst>
                                </p:cTn>
                              </p:par>
                              <p:par>
                                <p:cTn id="152" presetID="42" presetClass="path" presetSubtype="0" accel="50000" decel="50000" fill="hold" nodeType="withEffect">
                                  <p:stCondLst>
                                    <p:cond delay="0"/>
                                  </p:stCondLst>
                                  <p:childTnLst>
                                    <p:animMotion origin="layout" path="M -3.54167E-6 1.48148E-6 L -0.25911 -0.59121 " pathEditMode="relative" rAng="0" ptsTypes="AA">
                                      <p:cBhvr>
                                        <p:cTn id="153" dur="5000" fill="hold"/>
                                        <p:tgtEl>
                                          <p:spTgt spid="71"/>
                                        </p:tgtEl>
                                        <p:attrNameLst>
                                          <p:attrName>ppt_x</p:attrName>
                                          <p:attrName>ppt_y</p:attrName>
                                        </p:attrNameLst>
                                      </p:cBhvr>
                                      <p:rCtr x="-12956" y="-29560"/>
                                    </p:animMotion>
                                  </p:childTnLst>
                                </p:cTn>
                              </p:par>
                              <p:par>
                                <p:cTn id="154" presetID="47" presetClass="exit" presetSubtype="0" fill="hold" grpId="0" nodeType="withEffect">
                                  <p:stCondLst>
                                    <p:cond delay="0"/>
                                  </p:stCondLst>
                                  <p:iterate type="lt">
                                    <p:tmPct val="0"/>
                                  </p:iterate>
                                  <p:childTnLst>
                                    <p:animEffect transition="out" filter="fade">
                                      <p:cBhvr>
                                        <p:cTn id="155" dur="1000"/>
                                        <p:tgtEl>
                                          <p:spTgt spid="72"/>
                                        </p:tgtEl>
                                      </p:cBhvr>
                                    </p:animEffect>
                                    <p:anim calcmode="lin" valueType="num">
                                      <p:cBhvr>
                                        <p:cTn id="156" dur="1000"/>
                                        <p:tgtEl>
                                          <p:spTgt spid="72"/>
                                        </p:tgtEl>
                                        <p:attrNameLst>
                                          <p:attrName>ppt_x</p:attrName>
                                        </p:attrNameLst>
                                      </p:cBhvr>
                                      <p:tavLst>
                                        <p:tav tm="0">
                                          <p:val>
                                            <p:strVal val="ppt_x"/>
                                          </p:val>
                                        </p:tav>
                                        <p:tav tm="100000">
                                          <p:val>
                                            <p:strVal val="ppt_x"/>
                                          </p:val>
                                        </p:tav>
                                      </p:tavLst>
                                    </p:anim>
                                    <p:anim calcmode="lin" valueType="num">
                                      <p:cBhvr>
                                        <p:cTn id="157" dur="1000"/>
                                        <p:tgtEl>
                                          <p:spTgt spid="72"/>
                                        </p:tgtEl>
                                        <p:attrNameLst>
                                          <p:attrName>ppt_y</p:attrName>
                                        </p:attrNameLst>
                                      </p:cBhvr>
                                      <p:tavLst>
                                        <p:tav tm="0">
                                          <p:val>
                                            <p:strVal val="ppt_y"/>
                                          </p:val>
                                        </p:tav>
                                        <p:tav tm="100000">
                                          <p:val>
                                            <p:strVal val="ppt_y-.1"/>
                                          </p:val>
                                        </p:tav>
                                      </p:tavLst>
                                    </p:anim>
                                    <p:set>
                                      <p:cBhvr>
                                        <p:cTn id="158" dur="1" fill="hold">
                                          <p:stCondLst>
                                            <p:cond delay="999"/>
                                          </p:stCondLst>
                                        </p:cTn>
                                        <p:tgtEl>
                                          <p:spTgt spid="72"/>
                                        </p:tgtEl>
                                        <p:attrNameLst>
                                          <p:attrName>style.visibility</p:attrName>
                                        </p:attrNameLst>
                                      </p:cBhvr>
                                      <p:to>
                                        <p:strVal val="hidden"/>
                                      </p:to>
                                    </p:set>
                                  </p:childTnLst>
                                </p:cTn>
                              </p:par>
                              <p:par>
                                <p:cTn id="159" presetID="1" presetClass="mediacall" presetSubtype="0" fill="hold" nodeType="withEffect">
                                  <p:stCondLst>
                                    <p:cond delay="0"/>
                                  </p:stCondLst>
                                  <p:childTnLst>
                                    <p:cmd type="call" cmd="playFrom(0.0)">
                                      <p:cBhvr>
                                        <p:cTn id="160" dur="2999" fill="hold"/>
                                        <p:tgtEl>
                                          <p:spTgt spid="5"/>
                                        </p:tgtEl>
                                      </p:cBhvr>
                                    </p:cmd>
                                  </p:childTnLst>
                                </p:cTn>
                              </p:par>
                              <p:par>
                                <p:cTn id="161" presetID="1" presetClass="mediacall" presetSubtype="0" fill="hold" nodeType="withEffect">
                                  <p:stCondLst>
                                    <p:cond delay="0"/>
                                  </p:stCondLst>
                                  <p:childTnLst>
                                    <p:cmd type="call" cmd="playFrom(0.0)">
                                      <p:cBhvr>
                                        <p:cTn id="162" dur="4969" fill="hold"/>
                                        <p:tgtEl>
                                          <p:spTgt spid="4"/>
                                        </p:tgtEl>
                                      </p:cBhvr>
                                    </p:cmd>
                                  </p:childTnLst>
                                </p:cTn>
                              </p:par>
                            </p:childTnLst>
                          </p:cTn>
                        </p:par>
                        <p:par>
                          <p:cTn id="163" fill="hold">
                            <p:stCondLst>
                              <p:cond delay="6000"/>
                            </p:stCondLst>
                            <p:childTnLst>
                              <p:par>
                                <p:cTn id="164" presetID="49" presetClass="exit" presetSubtype="0" accel="100000" fill="hold" nodeType="afterEffect">
                                  <p:stCondLst>
                                    <p:cond delay="0"/>
                                  </p:stCondLst>
                                  <p:childTnLst>
                                    <p:anim calcmode="lin" valueType="num">
                                      <p:cBhvr>
                                        <p:cTn id="165" dur="500"/>
                                        <p:tgtEl>
                                          <p:spTgt spid="71"/>
                                        </p:tgtEl>
                                        <p:attrNameLst>
                                          <p:attrName>ppt_w</p:attrName>
                                        </p:attrNameLst>
                                      </p:cBhvr>
                                      <p:tavLst>
                                        <p:tav tm="0">
                                          <p:val>
                                            <p:strVal val="ppt_w"/>
                                          </p:val>
                                        </p:tav>
                                        <p:tav tm="100000">
                                          <p:val>
                                            <p:fltVal val="0"/>
                                          </p:val>
                                        </p:tav>
                                      </p:tavLst>
                                    </p:anim>
                                    <p:anim calcmode="lin" valueType="num">
                                      <p:cBhvr>
                                        <p:cTn id="166" dur="500"/>
                                        <p:tgtEl>
                                          <p:spTgt spid="71"/>
                                        </p:tgtEl>
                                        <p:attrNameLst>
                                          <p:attrName>ppt_h</p:attrName>
                                        </p:attrNameLst>
                                      </p:cBhvr>
                                      <p:tavLst>
                                        <p:tav tm="0">
                                          <p:val>
                                            <p:strVal val="ppt_h"/>
                                          </p:val>
                                        </p:tav>
                                        <p:tav tm="100000">
                                          <p:val>
                                            <p:fltVal val="0"/>
                                          </p:val>
                                        </p:tav>
                                      </p:tavLst>
                                    </p:anim>
                                    <p:anim calcmode="lin" valueType="num">
                                      <p:cBhvr>
                                        <p:cTn id="167" dur="500"/>
                                        <p:tgtEl>
                                          <p:spTgt spid="71"/>
                                        </p:tgtEl>
                                        <p:attrNameLst>
                                          <p:attrName>style.rotation</p:attrName>
                                        </p:attrNameLst>
                                      </p:cBhvr>
                                      <p:tavLst>
                                        <p:tav tm="0">
                                          <p:val>
                                            <p:fltVal val="0"/>
                                          </p:val>
                                        </p:tav>
                                        <p:tav tm="100000">
                                          <p:val>
                                            <p:fltVal val="360"/>
                                          </p:val>
                                        </p:tav>
                                      </p:tavLst>
                                    </p:anim>
                                    <p:animEffect transition="out" filter="fade">
                                      <p:cBhvr>
                                        <p:cTn id="168" dur="500"/>
                                        <p:tgtEl>
                                          <p:spTgt spid="71"/>
                                        </p:tgtEl>
                                      </p:cBhvr>
                                    </p:animEffect>
                                    <p:set>
                                      <p:cBhvr>
                                        <p:cTn id="169" dur="1" fill="hold">
                                          <p:stCondLst>
                                            <p:cond delay="499"/>
                                          </p:stCondLst>
                                        </p:cTn>
                                        <p:tgtEl>
                                          <p:spTgt spid="71"/>
                                        </p:tgtEl>
                                        <p:attrNameLst>
                                          <p:attrName>style.visibility</p:attrName>
                                        </p:attrNameLst>
                                      </p:cBhvr>
                                      <p:to>
                                        <p:strVal val="hidden"/>
                                      </p:to>
                                    </p:set>
                                  </p:childTnLst>
                                </p:cTn>
                              </p:par>
                              <p:par>
                                <p:cTn id="170" presetID="1" presetClass="mediacall" presetSubtype="0" fill="hold" nodeType="withEffect">
                                  <p:stCondLst>
                                    <p:cond delay="0"/>
                                  </p:stCondLst>
                                  <p:childTnLst>
                                    <p:cmd type="call" cmd="playFrom(0.0)">
                                      <p:cBhvr>
                                        <p:cTn id="171" dur="2999" fill="hold"/>
                                        <p:tgtEl>
                                          <p:spTgt spid="5"/>
                                        </p:tgtEl>
                                      </p:cBhvr>
                                    </p:cmd>
                                  </p:childTnLst>
                                </p:cTn>
                              </p:par>
                              <p:par>
                                <p:cTn id="172" presetID="42" presetClass="entr" presetSubtype="0" fill="hold" grpId="0" nodeType="withEffect">
                                  <p:stCondLst>
                                    <p:cond delay="0"/>
                                  </p:stCondLst>
                                  <p:childTnLst>
                                    <p:set>
                                      <p:cBhvr>
                                        <p:cTn id="173" dur="1" fill="hold">
                                          <p:stCondLst>
                                            <p:cond delay="0"/>
                                          </p:stCondLst>
                                        </p:cTn>
                                        <p:tgtEl>
                                          <p:spTgt spid="81"/>
                                        </p:tgtEl>
                                        <p:attrNameLst>
                                          <p:attrName>style.visibility</p:attrName>
                                        </p:attrNameLst>
                                      </p:cBhvr>
                                      <p:to>
                                        <p:strVal val="visible"/>
                                      </p:to>
                                    </p:set>
                                    <p:animEffect transition="in" filter="fade">
                                      <p:cBhvr>
                                        <p:cTn id="174" dur="1000"/>
                                        <p:tgtEl>
                                          <p:spTgt spid="81"/>
                                        </p:tgtEl>
                                      </p:cBhvr>
                                    </p:animEffect>
                                    <p:anim calcmode="lin" valueType="num">
                                      <p:cBhvr>
                                        <p:cTn id="175" dur="1000" fill="hold"/>
                                        <p:tgtEl>
                                          <p:spTgt spid="81"/>
                                        </p:tgtEl>
                                        <p:attrNameLst>
                                          <p:attrName>ppt_x</p:attrName>
                                        </p:attrNameLst>
                                      </p:cBhvr>
                                      <p:tavLst>
                                        <p:tav tm="0">
                                          <p:val>
                                            <p:strVal val="#ppt_x"/>
                                          </p:val>
                                        </p:tav>
                                        <p:tav tm="100000">
                                          <p:val>
                                            <p:strVal val="#ppt_x"/>
                                          </p:val>
                                        </p:tav>
                                      </p:tavLst>
                                    </p:anim>
                                    <p:anim calcmode="lin" valueType="num">
                                      <p:cBhvr>
                                        <p:cTn id="176" dur="1000" fill="hold"/>
                                        <p:tgtEl>
                                          <p:spTgt spid="81"/>
                                        </p:tgtEl>
                                        <p:attrNameLst>
                                          <p:attrName>ppt_y</p:attrName>
                                        </p:attrNameLst>
                                      </p:cBhvr>
                                      <p:tavLst>
                                        <p:tav tm="0">
                                          <p:val>
                                            <p:strVal val="#ppt_y+.1"/>
                                          </p:val>
                                        </p:tav>
                                        <p:tav tm="100000">
                                          <p:val>
                                            <p:strVal val="#ppt_y"/>
                                          </p:val>
                                        </p:tav>
                                      </p:tavLst>
                                    </p:anim>
                                  </p:childTnLst>
                                </p:cTn>
                              </p:par>
                            </p:childTnLst>
                          </p:cTn>
                        </p:par>
                        <p:par>
                          <p:cTn id="177" fill="hold">
                            <p:stCondLst>
                              <p:cond delay="8999"/>
                            </p:stCondLst>
                            <p:childTnLst>
                              <p:par>
                                <p:cTn id="178" presetID="10" presetClass="exit" presetSubtype="0" fill="hold" grpId="1" nodeType="afterEffect">
                                  <p:stCondLst>
                                    <p:cond delay="0"/>
                                  </p:stCondLst>
                                  <p:childTnLst>
                                    <p:animEffect transition="out" filter="fade">
                                      <p:cBhvr>
                                        <p:cTn id="179" dur="1500"/>
                                        <p:tgtEl>
                                          <p:spTgt spid="81"/>
                                        </p:tgtEl>
                                      </p:cBhvr>
                                    </p:animEffect>
                                    <p:set>
                                      <p:cBhvr>
                                        <p:cTn id="180" dur="1" fill="hold">
                                          <p:stCondLst>
                                            <p:cond delay="1499"/>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181" restart="whenNotActive" fill="hold" evtFilter="cancelBubble" nodeType="interactiveSeq">
                <p:stCondLst>
                  <p:cond evt="onClick" delay="0">
                    <p:tgtEl>
                      <p:spTgt spid="98"/>
                    </p:tgtEl>
                  </p:cond>
                </p:stCondLst>
                <p:endSync evt="end" delay="0">
                  <p:rtn val="all"/>
                </p:endSync>
                <p:childTnLst>
                  <p:par>
                    <p:cTn id="182" fill="hold">
                      <p:stCondLst>
                        <p:cond delay="0"/>
                      </p:stCondLst>
                      <p:childTnLst>
                        <p:par>
                          <p:cTn id="183" fill="hold">
                            <p:stCondLst>
                              <p:cond delay="0"/>
                            </p:stCondLst>
                            <p:childTnLst>
                              <p:par>
                                <p:cTn id="184" presetID="26" presetClass="emph" presetSubtype="0" fill="hold" nodeType="clickEffect">
                                  <p:stCondLst>
                                    <p:cond delay="0"/>
                                  </p:stCondLst>
                                  <p:childTnLst>
                                    <p:animEffect transition="out" filter="fade">
                                      <p:cBhvr>
                                        <p:cTn id="185" dur="500" tmFilter="0, 0; .2, .5; .8, .5; 1, 0"/>
                                        <p:tgtEl>
                                          <p:spTgt spid="98"/>
                                        </p:tgtEl>
                                      </p:cBhvr>
                                    </p:animEffect>
                                    <p:animScale>
                                      <p:cBhvr>
                                        <p:cTn id="186" dur="250" autoRev="1" fill="hold"/>
                                        <p:tgtEl>
                                          <p:spTgt spid="98"/>
                                        </p:tgtEl>
                                      </p:cBhvr>
                                      <p:by x="105000" y="105000"/>
                                    </p:animScale>
                                  </p:childTnLst>
                                </p:cTn>
                              </p:par>
                            </p:childTnLst>
                          </p:cTn>
                        </p:par>
                        <p:par>
                          <p:cTn id="187" fill="hold">
                            <p:stCondLst>
                              <p:cond delay="500"/>
                            </p:stCondLst>
                            <p:childTnLst>
                              <p:par>
                                <p:cTn id="188" presetID="18" presetClass="entr" presetSubtype="12" fill="hold" nodeType="afterEffect">
                                  <p:stCondLst>
                                    <p:cond delay="0"/>
                                  </p:stCondLst>
                                  <p:childTnLst>
                                    <p:set>
                                      <p:cBhvr>
                                        <p:cTn id="189" dur="1" fill="hold">
                                          <p:stCondLst>
                                            <p:cond delay="0"/>
                                          </p:stCondLst>
                                        </p:cTn>
                                        <p:tgtEl>
                                          <p:spTgt spid="96"/>
                                        </p:tgtEl>
                                        <p:attrNameLst>
                                          <p:attrName>style.visibility</p:attrName>
                                        </p:attrNameLst>
                                      </p:cBhvr>
                                      <p:to>
                                        <p:strVal val="visible"/>
                                      </p:to>
                                    </p:set>
                                    <p:animEffect transition="in" filter="strips(downLeft)">
                                      <p:cBhvr>
                                        <p:cTn id="190" dur="500"/>
                                        <p:tgtEl>
                                          <p:spTgt spid="96"/>
                                        </p:tgtEl>
                                      </p:cBhvr>
                                    </p:animEffect>
                                  </p:childTnLst>
                                </p:cTn>
                              </p:par>
                            </p:childTnLst>
                          </p:cTn>
                        </p:par>
                        <p:par>
                          <p:cTn id="191" fill="hold">
                            <p:stCondLst>
                              <p:cond delay="1000"/>
                            </p:stCondLst>
                            <p:childTnLst>
                              <p:par>
                                <p:cTn id="192" presetID="18" presetClass="exit" presetSubtype="6" fill="hold" nodeType="afterEffect">
                                  <p:stCondLst>
                                    <p:cond delay="0"/>
                                  </p:stCondLst>
                                  <p:childTnLst>
                                    <p:animEffect transition="out" filter="strips(downRight)">
                                      <p:cBhvr>
                                        <p:cTn id="193" dur="4750"/>
                                        <p:tgtEl>
                                          <p:spTgt spid="96"/>
                                        </p:tgtEl>
                                      </p:cBhvr>
                                    </p:animEffect>
                                    <p:set>
                                      <p:cBhvr>
                                        <p:cTn id="194" dur="1" fill="hold">
                                          <p:stCondLst>
                                            <p:cond delay="4749"/>
                                          </p:stCondLst>
                                        </p:cTn>
                                        <p:tgtEl>
                                          <p:spTgt spid="96"/>
                                        </p:tgtEl>
                                        <p:attrNameLst>
                                          <p:attrName>style.visibility</p:attrName>
                                        </p:attrNameLst>
                                      </p:cBhvr>
                                      <p:to>
                                        <p:strVal val="hidden"/>
                                      </p:to>
                                    </p:set>
                                  </p:childTnLst>
                                </p:cTn>
                              </p:par>
                              <p:par>
                                <p:cTn id="195" presetID="42" presetClass="path" presetSubtype="0" accel="50000" decel="50000" fill="hold" nodeType="withEffect">
                                  <p:stCondLst>
                                    <p:cond delay="0"/>
                                  </p:stCondLst>
                                  <p:childTnLst>
                                    <p:animMotion origin="layout" path="M 3.95833E-6 7.40741E-7 L -0.31654 -0.3419 " pathEditMode="relative" rAng="0" ptsTypes="AA">
                                      <p:cBhvr>
                                        <p:cTn id="196" dur="5000" fill="hold"/>
                                        <p:tgtEl>
                                          <p:spTgt spid="98"/>
                                        </p:tgtEl>
                                        <p:attrNameLst>
                                          <p:attrName>ppt_x</p:attrName>
                                          <p:attrName>ppt_y</p:attrName>
                                        </p:attrNameLst>
                                      </p:cBhvr>
                                      <p:rCtr x="-15833" y="-17106"/>
                                    </p:animMotion>
                                  </p:childTnLst>
                                </p:cTn>
                              </p:par>
                              <p:par>
                                <p:cTn id="197" presetID="47" presetClass="exit" presetSubtype="0" fill="hold" grpId="0" nodeType="withEffect">
                                  <p:stCondLst>
                                    <p:cond delay="0"/>
                                  </p:stCondLst>
                                  <p:iterate type="lt">
                                    <p:tmPct val="0"/>
                                  </p:iterate>
                                  <p:childTnLst>
                                    <p:animEffect transition="out" filter="fade">
                                      <p:cBhvr>
                                        <p:cTn id="198" dur="1000"/>
                                        <p:tgtEl>
                                          <p:spTgt spid="100"/>
                                        </p:tgtEl>
                                      </p:cBhvr>
                                    </p:animEffect>
                                    <p:anim calcmode="lin" valueType="num">
                                      <p:cBhvr>
                                        <p:cTn id="199" dur="1000"/>
                                        <p:tgtEl>
                                          <p:spTgt spid="100"/>
                                        </p:tgtEl>
                                        <p:attrNameLst>
                                          <p:attrName>ppt_x</p:attrName>
                                        </p:attrNameLst>
                                      </p:cBhvr>
                                      <p:tavLst>
                                        <p:tav tm="0">
                                          <p:val>
                                            <p:strVal val="ppt_x"/>
                                          </p:val>
                                        </p:tav>
                                        <p:tav tm="100000">
                                          <p:val>
                                            <p:strVal val="ppt_x"/>
                                          </p:val>
                                        </p:tav>
                                      </p:tavLst>
                                    </p:anim>
                                    <p:anim calcmode="lin" valueType="num">
                                      <p:cBhvr>
                                        <p:cTn id="200" dur="1000"/>
                                        <p:tgtEl>
                                          <p:spTgt spid="100"/>
                                        </p:tgtEl>
                                        <p:attrNameLst>
                                          <p:attrName>ppt_y</p:attrName>
                                        </p:attrNameLst>
                                      </p:cBhvr>
                                      <p:tavLst>
                                        <p:tav tm="0">
                                          <p:val>
                                            <p:strVal val="ppt_y"/>
                                          </p:val>
                                        </p:tav>
                                        <p:tav tm="100000">
                                          <p:val>
                                            <p:strVal val="ppt_y-.1"/>
                                          </p:val>
                                        </p:tav>
                                      </p:tavLst>
                                    </p:anim>
                                    <p:set>
                                      <p:cBhvr>
                                        <p:cTn id="201" dur="1" fill="hold">
                                          <p:stCondLst>
                                            <p:cond delay="999"/>
                                          </p:stCondLst>
                                        </p:cTn>
                                        <p:tgtEl>
                                          <p:spTgt spid="100"/>
                                        </p:tgtEl>
                                        <p:attrNameLst>
                                          <p:attrName>style.visibility</p:attrName>
                                        </p:attrNameLst>
                                      </p:cBhvr>
                                      <p:to>
                                        <p:strVal val="hidden"/>
                                      </p:to>
                                    </p:set>
                                  </p:childTnLst>
                                </p:cTn>
                              </p:par>
                              <p:par>
                                <p:cTn id="202" presetID="1" presetClass="mediacall" presetSubtype="0" fill="hold" nodeType="withEffect">
                                  <p:stCondLst>
                                    <p:cond delay="0"/>
                                  </p:stCondLst>
                                  <p:childTnLst>
                                    <p:cmd type="call" cmd="playFrom(0.0)">
                                      <p:cBhvr>
                                        <p:cTn id="203" dur="2999" fill="hold"/>
                                        <p:tgtEl>
                                          <p:spTgt spid="5"/>
                                        </p:tgtEl>
                                      </p:cBhvr>
                                    </p:cmd>
                                  </p:childTnLst>
                                </p:cTn>
                              </p:par>
                              <p:par>
                                <p:cTn id="204" presetID="1" presetClass="mediacall" presetSubtype="0" fill="hold" nodeType="withEffect">
                                  <p:stCondLst>
                                    <p:cond delay="0"/>
                                  </p:stCondLst>
                                  <p:childTnLst>
                                    <p:cmd type="call" cmd="playFrom(0.0)">
                                      <p:cBhvr>
                                        <p:cTn id="205" dur="4969" fill="hold"/>
                                        <p:tgtEl>
                                          <p:spTgt spid="4"/>
                                        </p:tgtEl>
                                      </p:cBhvr>
                                    </p:cmd>
                                  </p:childTnLst>
                                </p:cTn>
                              </p:par>
                            </p:childTnLst>
                          </p:cTn>
                        </p:par>
                        <p:par>
                          <p:cTn id="206" fill="hold">
                            <p:stCondLst>
                              <p:cond delay="6000"/>
                            </p:stCondLst>
                            <p:childTnLst>
                              <p:par>
                                <p:cTn id="207" presetID="49" presetClass="exit" presetSubtype="0" accel="100000" fill="hold" nodeType="afterEffect">
                                  <p:stCondLst>
                                    <p:cond delay="0"/>
                                  </p:stCondLst>
                                  <p:childTnLst>
                                    <p:anim calcmode="lin" valueType="num">
                                      <p:cBhvr>
                                        <p:cTn id="208" dur="500"/>
                                        <p:tgtEl>
                                          <p:spTgt spid="98"/>
                                        </p:tgtEl>
                                        <p:attrNameLst>
                                          <p:attrName>ppt_w</p:attrName>
                                        </p:attrNameLst>
                                      </p:cBhvr>
                                      <p:tavLst>
                                        <p:tav tm="0">
                                          <p:val>
                                            <p:strVal val="ppt_w"/>
                                          </p:val>
                                        </p:tav>
                                        <p:tav tm="100000">
                                          <p:val>
                                            <p:fltVal val="0"/>
                                          </p:val>
                                        </p:tav>
                                      </p:tavLst>
                                    </p:anim>
                                    <p:anim calcmode="lin" valueType="num">
                                      <p:cBhvr>
                                        <p:cTn id="209" dur="500"/>
                                        <p:tgtEl>
                                          <p:spTgt spid="98"/>
                                        </p:tgtEl>
                                        <p:attrNameLst>
                                          <p:attrName>ppt_h</p:attrName>
                                        </p:attrNameLst>
                                      </p:cBhvr>
                                      <p:tavLst>
                                        <p:tav tm="0">
                                          <p:val>
                                            <p:strVal val="ppt_h"/>
                                          </p:val>
                                        </p:tav>
                                        <p:tav tm="100000">
                                          <p:val>
                                            <p:fltVal val="0"/>
                                          </p:val>
                                        </p:tav>
                                      </p:tavLst>
                                    </p:anim>
                                    <p:anim calcmode="lin" valueType="num">
                                      <p:cBhvr>
                                        <p:cTn id="210" dur="500"/>
                                        <p:tgtEl>
                                          <p:spTgt spid="98"/>
                                        </p:tgtEl>
                                        <p:attrNameLst>
                                          <p:attrName>style.rotation</p:attrName>
                                        </p:attrNameLst>
                                      </p:cBhvr>
                                      <p:tavLst>
                                        <p:tav tm="0">
                                          <p:val>
                                            <p:fltVal val="0"/>
                                          </p:val>
                                        </p:tav>
                                        <p:tav tm="100000">
                                          <p:val>
                                            <p:fltVal val="360"/>
                                          </p:val>
                                        </p:tav>
                                      </p:tavLst>
                                    </p:anim>
                                    <p:animEffect transition="out" filter="fade">
                                      <p:cBhvr>
                                        <p:cTn id="211" dur="500"/>
                                        <p:tgtEl>
                                          <p:spTgt spid="98"/>
                                        </p:tgtEl>
                                      </p:cBhvr>
                                    </p:animEffect>
                                    <p:set>
                                      <p:cBhvr>
                                        <p:cTn id="212" dur="1" fill="hold">
                                          <p:stCondLst>
                                            <p:cond delay="499"/>
                                          </p:stCondLst>
                                        </p:cTn>
                                        <p:tgtEl>
                                          <p:spTgt spid="98"/>
                                        </p:tgtEl>
                                        <p:attrNameLst>
                                          <p:attrName>style.visibility</p:attrName>
                                        </p:attrNameLst>
                                      </p:cBhvr>
                                      <p:to>
                                        <p:strVal val="hidden"/>
                                      </p:to>
                                    </p:set>
                                  </p:childTnLst>
                                </p:cTn>
                              </p:par>
                              <p:par>
                                <p:cTn id="213" presetID="1" presetClass="mediacall" presetSubtype="0" fill="hold" nodeType="withEffect">
                                  <p:stCondLst>
                                    <p:cond delay="0"/>
                                  </p:stCondLst>
                                  <p:childTnLst>
                                    <p:cmd type="call" cmd="playFrom(0.0)">
                                      <p:cBhvr>
                                        <p:cTn id="214" dur="2999" fill="hold"/>
                                        <p:tgtEl>
                                          <p:spTgt spid="5"/>
                                        </p:tgtEl>
                                      </p:cBhvr>
                                    </p:cmd>
                                  </p:childTnLst>
                                </p:cTn>
                              </p:par>
                              <p:par>
                                <p:cTn id="215" presetID="42" presetClass="entr" presetSubtype="0" fill="hold" grpId="0" nodeType="withEffect" nodePh="1">
                                  <p:stCondLst>
                                    <p:cond delay="0"/>
                                  </p:stCondLst>
                                  <p:endCondLst>
                                    <p:cond evt="begin" delay="0">
                                      <p:tn val="215"/>
                                    </p:cond>
                                  </p:endCondLst>
                                  <p:childTnLst>
                                    <p:set>
                                      <p:cBhvr>
                                        <p:cTn id="216" dur="1" fill="hold">
                                          <p:stCondLst>
                                            <p:cond delay="0"/>
                                          </p:stCondLst>
                                        </p:cTn>
                                        <p:tgtEl>
                                          <p:spTgt spid="101"/>
                                        </p:tgtEl>
                                        <p:attrNameLst>
                                          <p:attrName>style.visibility</p:attrName>
                                        </p:attrNameLst>
                                      </p:cBhvr>
                                      <p:to>
                                        <p:strVal val="visible"/>
                                      </p:to>
                                    </p:set>
                                    <p:animEffect transition="in" filter="fade">
                                      <p:cBhvr>
                                        <p:cTn id="217" dur="1000"/>
                                        <p:tgtEl>
                                          <p:spTgt spid="101"/>
                                        </p:tgtEl>
                                      </p:cBhvr>
                                    </p:animEffect>
                                    <p:anim calcmode="lin" valueType="num">
                                      <p:cBhvr>
                                        <p:cTn id="218" dur="1000" fill="hold"/>
                                        <p:tgtEl>
                                          <p:spTgt spid="101"/>
                                        </p:tgtEl>
                                        <p:attrNameLst>
                                          <p:attrName>ppt_x</p:attrName>
                                        </p:attrNameLst>
                                      </p:cBhvr>
                                      <p:tavLst>
                                        <p:tav tm="0">
                                          <p:val>
                                            <p:strVal val="#ppt_x"/>
                                          </p:val>
                                        </p:tav>
                                        <p:tav tm="100000">
                                          <p:val>
                                            <p:strVal val="#ppt_x"/>
                                          </p:val>
                                        </p:tav>
                                      </p:tavLst>
                                    </p:anim>
                                    <p:anim calcmode="lin" valueType="num">
                                      <p:cBhvr>
                                        <p:cTn id="219" dur="1000" fill="hold"/>
                                        <p:tgtEl>
                                          <p:spTgt spid="101"/>
                                        </p:tgtEl>
                                        <p:attrNameLst>
                                          <p:attrName>ppt_y</p:attrName>
                                        </p:attrNameLst>
                                      </p:cBhvr>
                                      <p:tavLst>
                                        <p:tav tm="0">
                                          <p:val>
                                            <p:strVal val="#ppt_y+.1"/>
                                          </p:val>
                                        </p:tav>
                                        <p:tav tm="100000">
                                          <p:val>
                                            <p:strVal val="#ppt_y"/>
                                          </p:val>
                                        </p:tav>
                                      </p:tavLst>
                                    </p:anim>
                                  </p:childTnLst>
                                </p:cTn>
                              </p:par>
                            </p:childTnLst>
                          </p:cTn>
                        </p:par>
                        <p:par>
                          <p:cTn id="220" fill="hold">
                            <p:stCondLst>
                              <p:cond delay="8999"/>
                            </p:stCondLst>
                            <p:childTnLst>
                              <p:par>
                                <p:cTn id="221" presetID="10" presetClass="exit" presetSubtype="0" fill="hold" grpId="1" nodeType="afterEffect" nodePh="1">
                                  <p:stCondLst>
                                    <p:cond delay="0"/>
                                  </p:stCondLst>
                                  <p:endCondLst>
                                    <p:cond evt="begin" delay="0">
                                      <p:tn val="221"/>
                                    </p:cond>
                                  </p:endCondLst>
                                  <p:childTnLst>
                                    <p:animEffect transition="out" filter="fade">
                                      <p:cBhvr>
                                        <p:cTn id="222" dur="1500"/>
                                        <p:tgtEl>
                                          <p:spTgt spid="101"/>
                                        </p:tgtEl>
                                      </p:cBhvr>
                                    </p:animEffect>
                                    <p:set>
                                      <p:cBhvr>
                                        <p:cTn id="223" dur="1" fill="hold">
                                          <p:stCondLst>
                                            <p:cond delay="1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224" restart="whenNotActive" fill="hold" evtFilter="cancelBubble" nodeType="interactiveSeq">
                <p:stCondLst>
                  <p:cond evt="onClick" delay="0">
                    <p:tgtEl>
                      <p:spTgt spid="8"/>
                    </p:tgtEl>
                  </p:cond>
                </p:stCondLst>
                <p:endSync evt="end" delay="0">
                  <p:rtn val="all"/>
                </p:endSync>
                <p:childTnLst>
                  <p:par>
                    <p:cTn id="225" fill="hold">
                      <p:stCondLst>
                        <p:cond delay="0"/>
                      </p:stCondLst>
                      <p:childTnLst>
                        <p:par>
                          <p:cTn id="226" fill="hold">
                            <p:stCondLst>
                              <p:cond delay="0"/>
                            </p:stCondLst>
                            <p:childTnLst>
                              <p:par>
                                <p:cTn id="227" presetID="36" presetClass="emph" presetSubtype="0" repeatCount="3000" fill="hold" grpId="1" nodeType="clickEffect">
                                  <p:stCondLst>
                                    <p:cond delay="0"/>
                                  </p:stCondLst>
                                  <p:iterate type="lt">
                                    <p:tmPct val="10000"/>
                                  </p:iterate>
                                  <p:childTnLst>
                                    <p:animScale>
                                      <p:cBhvr>
                                        <p:cTn id="228" dur="250" autoRev="1" fill="hold">
                                          <p:stCondLst>
                                            <p:cond delay="0"/>
                                          </p:stCondLst>
                                        </p:cTn>
                                        <p:tgtEl>
                                          <p:spTgt spid="8"/>
                                        </p:tgtEl>
                                      </p:cBhvr>
                                      <p:to x="80000" y="100000"/>
                                    </p:animScale>
                                    <p:anim by="(#ppt_w*0.10)" calcmode="lin" valueType="num">
                                      <p:cBhvr>
                                        <p:cTn id="229" dur="250" autoRev="1" fill="hold">
                                          <p:stCondLst>
                                            <p:cond delay="0"/>
                                          </p:stCondLst>
                                        </p:cTn>
                                        <p:tgtEl>
                                          <p:spTgt spid="8"/>
                                        </p:tgtEl>
                                        <p:attrNameLst>
                                          <p:attrName>ppt_x</p:attrName>
                                        </p:attrNameLst>
                                      </p:cBhvr>
                                    </p:anim>
                                    <p:anim by="(-#ppt_w*0.10)" calcmode="lin" valueType="num">
                                      <p:cBhvr>
                                        <p:cTn id="230" dur="250" autoRev="1" fill="hold">
                                          <p:stCondLst>
                                            <p:cond delay="0"/>
                                          </p:stCondLst>
                                        </p:cTn>
                                        <p:tgtEl>
                                          <p:spTgt spid="8"/>
                                        </p:tgtEl>
                                        <p:attrNameLst>
                                          <p:attrName>ppt_y</p:attrName>
                                        </p:attrNameLst>
                                      </p:cBhvr>
                                    </p:anim>
                                    <p:animRot by="-480000">
                                      <p:cBhvr>
                                        <p:cTn id="231" dur="250" autoRev="1" fill="hold">
                                          <p:stCondLst>
                                            <p:cond delay="0"/>
                                          </p:stCondLst>
                                        </p:cTn>
                                        <p:tgtEl>
                                          <p:spTgt spid="8"/>
                                        </p:tgtEl>
                                        <p:attrNameLst>
                                          <p:attrName>r</p:attrName>
                                        </p:attrNameLst>
                                      </p:cBhvr>
                                    </p:animRot>
                                  </p:childTnLst>
                                </p:cTn>
                              </p:par>
                            </p:childTnLst>
                          </p:cTn>
                        </p:par>
                        <p:par>
                          <p:cTn id="232" fill="hold">
                            <p:stCondLst>
                              <p:cond delay="1950"/>
                            </p:stCondLst>
                            <p:childTnLst>
                              <p:par>
                                <p:cTn id="233" presetID="19" presetClass="emph" presetSubtype="0" fill="hold" grpId="2" nodeType="afterEffect">
                                  <p:stCondLst>
                                    <p:cond delay="0"/>
                                  </p:stCondLst>
                                  <p:iterate type="lt">
                                    <p:tmPct val="0"/>
                                  </p:iterate>
                                  <p:childTnLst>
                                    <p:animClr clrSpc="rgb" dir="cw">
                                      <p:cBhvr override="childStyle">
                                        <p:cTn id="234" dur="500" fill="hold"/>
                                        <p:tgtEl>
                                          <p:spTgt spid="8"/>
                                        </p:tgtEl>
                                        <p:attrNameLst>
                                          <p:attrName>style.color</p:attrName>
                                        </p:attrNameLst>
                                      </p:cBhvr>
                                      <p:to>
                                        <a:srgbClr val="FFC000"/>
                                      </p:to>
                                    </p:animClr>
                                    <p:animClr clrSpc="rgb" dir="cw">
                                      <p:cBhvr>
                                        <p:cTn id="235" dur="500" fill="hold"/>
                                        <p:tgtEl>
                                          <p:spTgt spid="8"/>
                                        </p:tgtEl>
                                        <p:attrNameLst>
                                          <p:attrName>fillcolor</p:attrName>
                                        </p:attrNameLst>
                                      </p:cBhvr>
                                      <p:to>
                                        <a:srgbClr val="FFC000"/>
                                      </p:to>
                                    </p:animClr>
                                    <p:set>
                                      <p:cBhvr>
                                        <p:cTn id="236" dur="500" fill="hold"/>
                                        <p:tgtEl>
                                          <p:spTgt spid="8"/>
                                        </p:tgtEl>
                                        <p:attrNameLst>
                                          <p:attrName>fill.type</p:attrName>
                                        </p:attrNameLst>
                                      </p:cBhvr>
                                      <p:to>
                                        <p:strVal val="solid"/>
                                      </p:to>
                                    </p:set>
                                    <p:set>
                                      <p:cBhvr>
                                        <p:cTn id="237" dur="500" fill="hold"/>
                                        <p:tgtEl>
                                          <p:spTgt spid="8"/>
                                        </p:tgtEl>
                                        <p:attrNameLst>
                                          <p:attrName>fill.on</p:attrName>
                                        </p:attrNameLst>
                                      </p:cBhvr>
                                      <p:to>
                                        <p:strVal val="true"/>
                                      </p:to>
                                    </p:set>
                                  </p:childTnLst>
                                </p:cTn>
                              </p:par>
                            </p:childTnLst>
                          </p:cTn>
                        </p:par>
                      </p:childTnLst>
                    </p:cTn>
                  </p:par>
                </p:childTnLst>
              </p:cTn>
              <p:nextCondLst>
                <p:cond evt="onClick" delay="0">
                  <p:tgtEl>
                    <p:spTgt spid="8"/>
                  </p:tgtEl>
                </p:cond>
              </p:nextCondLst>
            </p:seq>
            <p:seq concurrent="1" nextAc="seek">
              <p:cTn id="238" restart="whenNotActive" fill="hold" evtFilter="cancelBubble" nodeType="interactiveSeq">
                <p:stCondLst>
                  <p:cond evt="onClick" delay="0">
                    <p:tgtEl>
                      <p:spTgt spid="60"/>
                    </p:tgtEl>
                  </p:cond>
                </p:stCondLst>
                <p:endSync evt="end" delay="0">
                  <p:rtn val="all"/>
                </p:endSync>
                <p:childTnLst>
                  <p:par>
                    <p:cTn id="239" fill="hold">
                      <p:stCondLst>
                        <p:cond delay="0"/>
                      </p:stCondLst>
                      <p:childTnLst>
                        <p:par>
                          <p:cTn id="240" fill="hold">
                            <p:stCondLst>
                              <p:cond delay="0"/>
                            </p:stCondLst>
                            <p:childTnLst>
                              <p:par>
                                <p:cTn id="241" presetID="36" presetClass="emph" presetSubtype="0" repeatCount="3000" fill="hold" grpId="1" nodeType="clickEffect">
                                  <p:stCondLst>
                                    <p:cond delay="0"/>
                                  </p:stCondLst>
                                  <p:iterate type="lt">
                                    <p:tmPct val="10000"/>
                                  </p:iterate>
                                  <p:childTnLst>
                                    <p:animScale>
                                      <p:cBhvr>
                                        <p:cTn id="242" dur="250" autoRev="1" fill="hold">
                                          <p:stCondLst>
                                            <p:cond delay="0"/>
                                          </p:stCondLst>
                                        </p:cTn>
                                        <p:tgtEl>
                                          <p:spTgt spid="60"/>
                                        </p:tgtEl>
                                      </p:cBhvr>
                                      <p:to x="80000" y="100000"/>
                                    </p:animScale>
                                    <p:anim by="(#ppt_w*0.10)" calcmode="lin" valueType="num">
                                      <p:cBhvr>
                                        <p:cTn id="243" dur="250" autoRev="1" fill="hold">
                                          <p:stCondLst>
                                            <p:cond delay="0"/>
                                          </p:stCondLst>
                                        </p:cTn>
                                        <p:tgtEl>
                                          <p:spTgt spid="60"/>
                                        </p:tgtEl>
                                        <p:attrNameLst>
                                          <p:attrName>ppt_x</p:attrName>
                                        </p:attrNameLst>
                                      </p:cBhvr>
                                    </p:anim>
                                    <p:anim by="(-#ppt_w*0.10)" calcmode="lin" valueType="num">
                                      <p:cBhvr>
                                        <p:cTn id="244" dur="250" autoRev="1" fill="hold">
                                          <p:stCondLst>
                                            <p:cond delay="0"/>
                                          </p:stCondLst>
                                        </p:cTn>
                                        <p:tgtEl>
                                          <p:spTgt spid="60"/>
                                        </p:tgtEl>
                                        <p:attrNameLst>
                                          <p:attrName>ppt_y</p:attrName>
                                        </p:attrNameLst>
                                      </p:cBhvr>
                                    </p:anim>
                                    <p:animRot by="-480000">
                                      <p:cBhvr>
                                        <p:cTn id="245" dur="250" autoRev="1" fill="hold">
                                          <p:stCondLst>
                                            <p:cond delay="0"/>
                                          </p:stCondLst>
                                        </p:cTn>
                                        <p:tgtEl>
                                          <p:spTgt spid="60"/>
                                        </p:tgtEl>
                                        <p:attrNameLst>
                                          <p:attrName>r</p:attrName>
                                        </p:attrNameLst>
                                      </p:cBhvr>
                                    </p:animRot>
                                  </p:childTnLst>
                                </p:cTn>
                              </p:par>
                            </p:childTnLst>
                          </p:cTn>
                        </p:par>
                        <p:par>
                          <p:cTn id="246" fill="hold">
                            <p:stCondLst>
                              <p:cond delay="1800"/>
                            </p:stCondLst>
                            <p:childTnLst>
                              <p:par>
                                <p:cTn id="247" presetID="19" presetClass="emph" presetSubtype="0" fill="hold" grpId="2" nodeType="afterEffect">
                                  <p:stCondLst>
                                    <p:cond delay="0"/>
                                  </p:stCondLst>
                                  <p:iterate type="lt">
                                    <p:tmPct val="0"/>
                                  </p:iterate>
                                  <p:childTnLst>
                                    <p:animClr clrSpc="rgb" dir="cw">
                                      <p:cBhvr override="childStyle">
                                        <p:cTn id="248" dur="500" fill="hold"/>
                                        <p:tgtEl>
                                          <p:spTgt spid="60"/>
                                        </p:tgtEl>
                                        <p:attrNameLst>
                                          <p:attrName>style.color</p:attrName>
                                        </p:attrNameLst>
                                      </p:cBhvr>
                                      <p:to>
                                        <a:srgbClr val="FFC000"/>
                                      </p:to>
                                    </p:animClr>
                                    <p:animClr clrSpc="rgb" dir="cw">
                                      <p:cBhvr>
                                        <p:cTn id="249" dur="500" fill="hold"/>
                                        <p:tgtEl>
                                          <p:spTgt spid="60"/>
                                        </p:tgtEl>
                                        <p:attrNameLst>
                                          <p:attrName>fillcolor</p:attrName>
                                        </p:attrNameLst>
                                      </p:cBhvr>
                                      <p:to>
                                        <a:srgbClr val="FFC000"/>
                                      </p:to>
                                    </p:animClr>
                                    <p:set>
                                      <p:cBhvr>
                                        <p:cTn id="250" dur="500" fill="hold"/>
                                        <p:tgtEl>
                                          <p:spTgt spid="60"/>
                                        </p:tgtEl>
                                        <p:attrNameLst>
                                          <p:attrName>fill.type</p:attrName>
                                        </p:attrNameLst>
                                      </p:cBhvr>
                                      <p:to>
                                        <p:strVal val="solid"/>
                                      </p:to>
                                    </p:set>
                                    <p:set>
                                      <p:cBhvr>
                                        <p:cTn id="251" dur="500" fill="hold"/>
                                        <p:tgtEl>
                                          <p:spTgt spid="60"/>
                                        </p:tgtEl>
                                        <p:attrNameLst>
                                          <p:attrName>fill.on</p:attrName>
                                        </p:attrNameLst>
                                      </p:cBhvr>
                                      <p:to>
                                        <p:strVal val="true"/>
                                      </p:to>
                                    </p:set>
                                  </p:childTnLst>
                                </p:cTn>
                              </p:par>
                            </p:childTnLst>
                          </p:cTn>
                        </p:par>
                      </p:childTnLst>
                    </p:cTn>
                  </p:par>
                </p:childTnLst>
              </p:cTn>
              <p:nextCondLst>
                <p:cond evt="onClick" delay="0">
                  <p:tgtEl>
                    <p:spTgt spid="60"/>
                  </p:tgtEl>
                </p:cond>
              </p:nextCondLst>
            </p:seq>
            <p:seq concurrent="1" nextAc="seek">
              <p:cTn id="252" restart="whenNotActive" fill="hold" evtFilter="cancelBubble" nodeType="interactiveSeq">
                <p:stCondLst>
                  <p:cond evt="onClick" delay="0">
                    <p:tgtEl>
                      <p:spTgt spid="65"/>
                    </p:tgtEl>
                  </p:cond>
                </p:stCondLst>
                <p:endSync evt="end" delay="0">
                  <p:rtn val="all"/>
                </p:endSync>
                <p:childTnLst>
                  <p:par>
                    <p:cTn id="253" fill="hold">
                      <p:stCondLst>
                        <p:cond delay="0"/>
                      </p:stCondLst>
                      <p:childTnLst>
                        <p:par>
                          <p:cTn id="254" fill="hold">
                            <p:stCondLst>
                              <p:cond delay="0"/>
                            </p:stCondLst>
                            <p:childTnLst>
                              <p:par>
                                <p:cTn id="255" presetID="36" presetClass="emph" presetSubtype="0" repeatCount="3000" fill="hold" grpId="1" nodeType="clickEffect">
                                  <p:stCondLst>
                                    <p:cond delay="0"/>
                                  </p:stCondLst>
                                  <p:iterate type="lt">
                                    <p:tmPct val="10000"/>
                                  </p:iterate>
                                  <p:childTnLst>
                                    <p:animScale>
                                      <p:cBhvr>
                                        <p:cTn id="256" dur="250" autoRev="1" fill="hold">
                                          <p:stCondLst>
                                            <p:cond delay="0"/>
                                          </p:stCondLst>
                                        </p:cTn>
                                        <p:tgtEl>
                                          <p:spTgt spid="65"/>
                                        </p:tgtEl>
                                      </p:cBhvr>
                                      <p:to x="80000" y="100000"/>
                                    </p:animScale>
                                    <p:anim by="(#ppt_w*0.10)" calcmode="lin" valueType="num">
                                      <p:cBhvr>
                                        <p:cTn id="257" dur="250" autoRev="1" fill="hold">
                                          <p:stCondLst>
                                            <p:cond delay="0"/>
                                          </p:stCondLst>
                                        </p:cTn>
                                        <p:tgtEl>
                                          <p:spTgt spid="65"/>
                                        </p:tgtEl>
                                        <p:attrNameLst>
                                          <p:attrName>ppt_x</p:attrName>
                                        </p:attrNameLst>
                                      </p:cBhvr>
                                    </p:anim>
                                    <p:anim by="(-#ppt_w*0.10)" calcmode="lin" valueType="num">
                                      <p:cBhvr>
                                        <p:cTn id="258" dur="250" autoRev="1" fill="hold">
                                          <p:stCondLst>
                                            <p:cond delay="0"/>
                                          </p:stCondLst>
                                        </p:cTn>
                                        <p:tgtEl>
                                          <p:spTgt spid="65"/>
                                        </p:tgtEl>
                                        <p:attrNameLst>
                                          <p:attrName>ppt_y</p:attrName>
                                        </p:attrNameLst>
                                      </p:cBhvr>
                                    </p:anim>
                                    <p:animRot by="-480000">
                                      <p:cBhvr>
                                        <p:cTn id="259" dur="250" autoRev="1" fill="hold">
                                          <p:stCondLst>
                                            <p:cond delay="0"/>
                                          </p:stCondLst>
                                        </p:cTn>
                                        <p:tgtEl>
                                          <p:spTgt spid="65"/>
                                        </p:tgtEl>
                                        <p:attrNameLst>
                                          <p:attrName>r</p:attrName>
                                        </p:attrNameLst>
                                      </p:cBhvr>
                                    </p:animRot>
                                  </p:childTnLst>
                                </p:cTn>
                              </p:par>
                            </p:childTnLst>
                          </p:cTn>
                        </p:par>
                        <p:par>
                          <p:cTn id="260" fill="hold">
                            <p:stCondLst>
                              <p:cond delay="1800"/>
                            </p:stCondLst>
                            <p:childTnLst>
                              <p:par>
                                <p:cTn id="261" presetID="19" presetClass="emph" presetSubtype="0" fill="hold" grpId="2" nodeType="afterEffect">
                                  <p:stCondLst>
                                    <p:cond delay="0"/>
                                  </p:stCondLst>
                                  <p:iterate type="lt">
                                    <p:tmPct val="0"/>
                                  </p:iterate>
                                  <p:childTnLst>
                                    <p:animClr clrSpc="rgb" dir="cw">
                                      <p:cBhvr override="childStyle">
                                        <p:cTn id="262" dur="500" fill="hold"/>
                                        <p:tgtEl>
                                          <p:spTgt spid="65"/>
                                        </p:tgtEl>
                                        <p:attrNameLst>
                                          <p:attrName>style.color</p:attrName>
                                        </p:attrNameLst>
                                      </p:cBhvr>
                                      <p:to>
                                        <a:srgbClr val="FFC000"/>
                                      </p:to>
                                    </p:animClr>
                                    <p:animClr clrSpc="rgb" dir="cw">
                                      <p:cBhvr>
                                        <p:cTn id="263" dur="500" fill="hold"/>
                                        <p:tgtEl>
                                          <p:spTgt spid="65"/>
                                        </p:tgtEl>
                                        <p:attrNameLst>
                                          <p:attrName>fillcolor</p:attrName>
                                        </p:attrNameLst>
                                      </p:cBhvr>
                                      <p:to>
                                        <a:srgbClr val="FFC000"/>
                                      </p:to>
                                    </p:animClr>
                                    <p:set>
                                      <p:cBhvr>
                                        <p:cTn id="264" dur="500" fill="hold"/>
                                        <p:tgtEl>
                                          <p:spTgt spid="65"/>
                                        </p:tgtEl>
                                        <p:attrNameLst>
                                          <p:attrName>fill.type</p:attrName>
                                        </p:attrNameLst>
                                      </p:cBhvr>
                                      <p:to>
                                        <p:strVal val="solid"/>
                                      </p:to>
                                    </p:set>
                                    <p:set>
                                      <p:cBhvr>
                                        <p:cTn id="265" dur="500" fill="hold"/>
                                        <p:tgtEl>
                                          <p:spTgt spid="65"/>
                                        </p:tgtEl>
                                        <p:attrNameLst>
                                          <p:attrName>fill.on</p:attrName>
                                        </p:attrNameLst>
                                      </p:cBhvr>
                                      <p:to>
                                        <p:strVal val="true"/>
                                      </p:to>
                                    </p:set>
                                  </p:childTnLst>
                                </p:cTn>
                              </p:par>
                            </p:childTnLst>
                          </p:cTn>
                        </p:par>
                      </p:childTnLst>
                    </p:cTn>
                  </p:par>
                </p:childTnLst>
              </p:cTn>
              <p:nextCondLst>
                <p:cond evt="onClick" delay="0">
                  <p:tgtEl>
                    <p:spTgt spid="65"/>
                  </p:tgtEl>
                </p:cond>
              </p:nextCondLst>
            </p:seq>
            <p:seq concurrent="1" nextAc="seek">
              <p:cTn id="266" restart="whenNotActive" fill="hold" evtFilter="cancelBubble" nodeType="interactiveSeq">
                <p:stCondLst>
                  <p:cond evt="onClick" delay="0">
                    <p:tgtEl>
                      <p:spTgt spid="72"/>
                    </p:tgtEl>
                  </p:cond>
                </p:stCondLst>
                <p:endSync evt="end" delay="0">
                  <p:rtn val="all"/>
                </p:endSync>
                <p:childTnLst>
                  <p:par>
                    <p:cTn id="267" fill="hold">
                      <p:stCondLst>
                        <p:cond delay="0"/>
                      </p:stCondLst>
                      <p:childTnLst>
                        <p:par>
                          <p:cTn id="268" fill="hold">
                            <p:stCondLst>
                              <p:cond delay="0"/>
                            </p:stCondLst>
                            <p:childTnLst>
                              <p:par>
                                <p:cTn id="269" presetID="36" presetClass="emph" presetSubtype="0" repeatCount="3000" fill="hold" grpId="1" nodeType="clickEffect">
                                  <p:stCondLst>
                                    <p:cond delay="0"/>
                                  </p:stCondLst>
                                  <p:iterate type="lt">
                                    <p:tmPct val="10000"/>
                                  </p:iterate>
                                  <p:childTnLst>
                                    <p:animScale>
                                      <p:cBhvr>
                                        <p:cTn id="270" dur="250" autoRev="1" fill="hold">
                                          <p:stCondLst>
                                            <p:cond delay="0"/>
                                          </p:stCondLst>
                                        </p:cTn>
                                        <p:tgtEl>
                                          <p:spTgt spid="72"/>
                                        </p:tgtEl>
                                      </p:cBhvr>
                                      <p:to x="80000" y="100000"/>
                                    </p:animScale>
                                    <p:anim by="(#ppt_w*0.10)" calcmode="lin" valueType="num">
                                      <p:cBhvr>
                                        <p:cTn id="271" dur="250" autoRev="1" fill="hold">
                                          <p:stCondLst>
                                            <p:cond delay="0"/>
                                          </p:stCondLst>
                                        </p:cTn>
                                        <p:tgtEl>
                                          <p:spTgt spid="72"/>
                                        </p:tgtEl>
                                        <p:attrNameLst>
                                          <p:attrName>ppt_x</p:attrName>
                                        </p:attrNameLst>
                                      </p:cBhvr>
                                    </p:anim>
                                    <p:anim by="(-#ppt_w*0.10)" calcmode="lin" valueType="num">
                                      <p:cBhvr>
                                        <p:cTn id="272" dur="250" autoRev="1" fill="hold">
                                          <p:stCondLst>
                                            <p:cond delay="0"/>
                                          </p:stCondLst>
                                        </p:cTn>
                                        <p:tgtEl>
                                          <p:spTgt spid="72"/>
                                        </p:tgtEl>
                                        <p:attrNameLst>
                                          <p:attrName>ppt_y</p:attrName>
                                        </p:attrNameLst>
                                      </p:cBhvr>
                                    </p:anim>
                                    <p:animRot by="-480000">
                                      <p:cBhvr>
                                        <p:cTn id="273" dur="250" autoRev="1" fill="hold">
                                          <p:stCondLst>
                                            <p:cond delay="0"/>
                                          </p:stCondLst>
                                        </p:cTn>
                                        <p:tgtEl>
                                          <p:spTgt spid="72"/>
                                        </p:tgtEl>
                                        <p:attrNameLst>
                                          <p:attrName>r</p:attrName>
                                        </p:attrNameLst>
                                      </p:cBhvr>
                                    </p:animRot>
                                  </p:childTnLst>
                                </p:cTn>
                              </p:par>
                            </p:childTnLst>
                          </p:cTn>
                        </p:par>
                        <p:par>
                          <p:cTn id="274" fill="hold">
                            <p:stCondLst>
                              <p:cond delay="1950"/>
                            </p:stCondLst>
                            <p:childTnLst>
                              <p:par>
                                <p:cTn id="275" presetID="19" presetClass="emph" presetSubtype="0" fill="hold" grpId="2" nodeType="afterEffect">
                                  <p:stCondLst>
                                    <p:cond delay="0"/>
                                  </p:stCondLst>
                                  <p:iterate type="lt">
                                    <p:tmPct val="0"/>
                                  </p:iterate>
                                  <p:childTnLst>
                                    <p:animClr clrSpc="rgb" dir="cw">
                                      <p:cBhvr override="childStyle">
                                        <p:cTn id="276" dur="500" fill="hold"/>
                                        <p:tgtEl>
                                          <p:spTgt spid="72"/>
                                        </p:tgtEl>
                                        <p:attrNameLst>
                                          <p:attrName>style.color</p:attrName>
                                        </p:attrNameLst>
                                      </p:cBhvr>
                                      <p:to>
                                        <a:srgbClr val="FFC000"/>
                                      </p:to>
                                    </p:animClr>
                                    <p:animClr clrSpc="rgb" dir="cw">
                                      <p:cBhvr>
                                        <p:cTn id="277" dur="500" fill="hold"/>
                                        <p:tgtEl>
                                          <p:spTgt spid="72"/>
                                        </p:tgtEl>
                                        <p:attrNameLst>
                                          <p:attrName>fillcolor</p:attrName>
                                        </p:attrNameLst>
                                      </p:cBhvr>
                                      <p:to>
                                        <a:srgbClr val="FFC000"/>
                                      </p:to>
                                    </p:animClr>
                                    <p:set>
                                      <p:cBhvr>
                                        <p:cTn id="278" dur="500" fill="hold"/>
                                        <p:tgtEl>
                                          <p:spTgt spid="72"/>
                                        </p:tgtEl>
                                        <p:attrNameLst>
                                          <p:attrName>fill.type</p:attrName>
                                        </p:attrNameLst>
                                      </p:cBhvr>
                                      <p:to>
                                        <p:strVal val="solid"/>
                                      </p:to>
                                    </p:set>
                                    <p:set>
                                      <p:cBhvr>
                                        <p:cTn id="279" dur="500" fill="hold"/>
                                        <p:tgtEl>
                                          <p:spTgt spid="72"/>
                                        </p:tgtEl>
                                        <p:attrNameLst>
                                          <p:attrName>fill.on</p:attrName>
                                        </p:attrNameLst>
                                      </p:cBhvr>
                                      <p:to>
                                        <p:strVal val="true"/>
                                      </p:to>
                                    </p:set>
                                  </p:childTnLst>
                                </p:cTn>
                              </p:par>
                            </p:childTnLst>
                          </p:cTn>
                        </p:par>
                      </p:childTnLst>
                    </p:cTn>
                  </p:par>
                </p:childTnLst>
              </p:cTn>
              <p:nextCondLst>
                <p:cond evt="onClick" delay="0">
                  <p:tgtEl>
                    <p:spTgt spid="72"/>
                  </p:tgtEl>
                </p:cond>
              </p:nextCondLst>
            </p:seq>
            <p:seq concurrent="1" nextAc="seek">
              <p:cTn id="280" restart="whenNotActive" fill="hold" evtFilter="cancelBubble" nodeType="interactiveSeq">
                <p:stCondLst>
                  <p:cond evt="onClick" delay="0">
                    <p:tgtEl>
                      <p:spTgt spid="100"/>
                    </p:tgtEl>
                  </p:cond>
                </p:stCondLst>
                <p:endSync evt="end" delay="0">
                  <p:rtn val="all"/>
                </p:endSync>
                <p:childTnLst>
                  <p:par>
                    <p:cTn id="281" fill="hold">
                      <p:stCondLst>
                        <p:cond delay="0"/>
                      </p:stCondLst>
                      <p:childTnLst>
                        <p:par>
                          <p:cTn id="282" fill="hold">
                            <p:stCondLst>
                              <p:cond delay="0"/>
                            </p:stCondLst>
                            <p:childTnLst>
                              <p:par>
                                <p:cTn id="283" presetID="36" presetClass="emph" presetSubtype="0" repeatCount="3000" fill="hold" grpId="1" nodeType="clickEffect">
                                  <p:stCondLst>
                                    <p:cond delay="0"/>
                                  </p:stCondLst>
                                  <p:iterate type="lt">
                                    <p:tmPct val="10000"/>
                                  </p:iterate>
                                  <p:childTnLst>
                                    <p:animScale>
                                      <p:cBhvr>
                                        <p:cTn id="284" dur="250" autoRev="1" fill="hold">
                                          <p:stCondLst>
                                            <p:cond delay="0"/>
                                          </p:stCondLst>
                                        </p:cTn>
                                        <p:tgtEl>
                                          <p:spTgt spid="100"/>
                                        </p:tgtEl>
                                      </p:cBhvr>
                                      <p:to x="80000" y="100000"/>
                                    </p:animScale>
                                    <p:anim by="(#ppt_w*0.10)" calcmode="lin" valueType="num">
                                      <p:cBhvr>
                                        <p:cTn id="285" dur="250" autoRev="1" fill="hold">
                                          <p:stCondLst>
                                            <p:cond delay="0"/>
                                          </p:stCondLst>
                                        </p:cTn>
                                        <p:tgtEl>
                                          <p:spTgt spid="100"/>
                                        </p:tgtEl>
                                        <p:attrNameLst>
                                          <p:attrName>ppt_x</p:attrName>
                                        </p:attrNameLst>
                                      </p:cBhvr>
                                    </p:anim>
                                    <p:anim by="(-#ppt_w*0.10)" calcmode="lin" valueType="num">
                                      <p:cBhvr>
                                        <p:cTn id="286" dur="250" autoRev="1" fill="hold">
                                          <p:stCondLst>
                                            <p:cond delay="0"/>
                                          </p:stCondLst>
                                        </p:cTn>
                                        <p:tgtEl>
                                          <p:spTgt spid="100"/>
                                        </p:tgtEl>
                                        <p:attrNameLst>
                                          <p:attrName>ppt_y</p:attrName>
                                        </p:attrNameLst>
                                      </p:cBhvr>
                                    </p:anim>
                                    <p:animRot by="-480000">
                                      <p:cBhvr>
                                        <p:cTn id="287" dur="250" autoRev="1" fill="hold">
                                          <p:stCondLst>
                                            <p:cond delay="0"/>
                                          </p:stCondLst>
                                        </p:cTn>
                                        <p:tgtEl>
                                          <p:spTgt spid="100"/>
                                        </p:tgtEl>
                                        <p:attrNameLst>
                                          <p:attrName>r</p:attrName>
                                        </p:attrNameLst>
                                      </p:cBhvr>
                                    </p:animRot>
                                  </p:childTnLst>
                                </p:cTn>
                              </p:par>
                            </p:childTnLst>
                          </p:cTn>
                        </p:par>
                        <p:par>
                          <p:cTn id="288" fill="hold">
                            <p:stCondLst>
                              <p:cond delay="1800"/>
                            </p:stCondLst>
                            <p:childTnLst>
                              <p:par>
                                <p:cTn id="289" presetID="19" presetClass="emph" presetSubtype="0" fill="hold" grpId="2" nodeType="afterEffect">
                                  <p:stCondLst>
                                    <p:cond delay="0"/>
                                  </p:stCondLst>
                                  <p:iterate type="lt">
                                    <p:tmPct val="0"/>
                                  </p:iterate>
                                  <p:childTnLst>
                                    <p:animClr clrSpc="rgb" dir="cw">
                                      <p:cBhvr override="childStyle">
                                        <p:cTn id="290" dur="500" fill="hold"/>
                                        <p:tgtEl>
                                          <p:spTgt spid="100"/>
                                        </p:tgtEl>
                                        <p:attrNameLst>
                                          <p:attrName>style.color</p:attrName>
                                        </p:attrNameLst>
                                      </p:cBhvr>
                                      <p:to>
                                        <a:srgbClr val="FFC000"/>
                                      </p:to>
                                    </p:animClr>
                                    <p:animClr clrSpc="rgb" dir="cw">
                                      <p:cBhvr>
                                        <p:cTn id="291" dur="500" fill="hold"/>
                                        <p:tgtEl>
                                          <p:spTgt spid="100"/>
                                        </p:tgtEl>
                                        <p:attrNameLst>
                                          <p:attrName>fillcolor</p:attrName>
                                        </p:attrNameLst>
                                      </p:cBhvr>
                                      <p:to>
                                        <a:srgbClr val="FFC000"/>
                                      </p:to>
                                    </p:animClr>
                                    <p:set>
                                      <p:cBhvr>
                                        <p:cTn id="292" dur="500" fill="hold"/>
                                        <p:tgtEl>
                                          <p:spTgt spid="100"/>
                                        </p:tgtEl>
                                        <p:attrNameLst>
                                          <p:attrName>fill.type</p:attrName>
                                        </p:attrNameLst>
                                      </p:cBhvr>
                                      <p:to>
                                        <p:strVal val="solid"/>
                                      </p:to>
                                    </p:set>
                                    <p:set>
                                      <p:cBhvr>
                                        <p:cTn id="293" dur="500" fill="hold"/>
                                        <p:tgtEl>
                                          <p:spTgt spid="100"/>
                                        </p:tgtEl>
                                        <p:attrNameLst>
                                          <p:attrName>fill.on</p:attrName>
                                        </p:attrNameLst>
                                      </p:cBhvr>
                                      <p:to>
                                        <p:strVal val="true"/>
                                      </p:to>
                                    </p:set>
                                  </p:childTnLst>
                                </p:cTn>
                              </p:par>
                            </p:childTnLst>
                          </p:cTn>
                        </p:par>
                      </p:childTnLst>
                    </p:cTn>
                  </p:par>
                </p:childTnLst>
              </p:cTn>
              <p:nextCondLst>
                <p:cond evt="onClick" delay="0">
                  <p:tgtEl>
                    <p:spTgt spid="100"/>
                  </p:tgtEl>
                </p:cond>
              </p:nextCondLst>
            </p:seq>
          </p:childTnLst>
        </p:cTn>
      </p:par>
    </p:tnLst>
    <p:bldLst>
      <p:bldP spid="8" grpId="0"/>
      <p:bldP spid="8" grpId="1"/>
      <p:bldP spid="8" grpId="2"/>
      <p:bldP spid="59" grpId="0"/>
      <p:bldP spid="59" grpId="1"/>
      <p:bldP spid="60" grpId="0"/>
      <p:bldP spid="60" grpId="1"/>
      <p:bldP spid="60" grpId="2"/>
      <p:bldP spid="61" grpId="0"/>
      <p:bldP spid="61" grpId="1"/>
      <p:bldP spid="65" grpId="0"/>
      <p:bldP spid="65" grpId="1"/>
      <p:bldP spid="65" grpId="2"/>
      <p:bldP spid="69" grpId="0"/>
      <p:bldP spid="69" grpId="1"/>
      <p:bldP spid="81" grpId="0"/>
      <p:bldP spid="81" grpId="1"/>
      <p:bldP spid="100" grpId="0"/>
      <p:bldP spid="100" grpId="1"/>
      <p:bldP spid="100" grpId="2"/>
      <p:bldP spid="101" grpId="0"/>
      <p:bldP spid="101" grpId="1"/>
      <p:bldP spid="72" grpId="0"/>
      <p:bldP spid="72" grpId="1"/>
      <p:bldP spid="72" grpId="2"/>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3A7AFB21-7A31-07B1-2D20-3A7D017E3452}"/>
              </a:ext>
            </a:extLst>
          </p:cNvPr>
          <p:cNvSpPr>
            <a:spLocks noChangeArrowheads="1"/>
          </p:cNvSpPr>
          <p:nvPr/>
        </p:nvSpPr>
        <p:spPr bwMode="auto">
          <a:xfrm>
            <a:off x="4013200" y="2406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solidFill>
                <a:srgbClr val="33435C"/>
              </a:solidFill>
              <a:latin typeface="Cambria" panose="02040503050406030204" pitchFamily="18" charset="0"/>
            </a:endParaRPr>
          </a:p>
        </p:txBody>
      </p:sp>
      <mc:AlternateContent xmlns:mc="http://schemas.openxmlformats.org/markup-compatibility/2006" xmlns:a14="http://schemas.microsoft.com/office/drawing/2010/main">
        <mc:Choice Requires="a14">
          <p:graphicFrame>
            <p:nvGraphicFramePr>
              <p:cNvPr id="3" name="Diagram 2" descr="50 thuy">
                <a:extLst>
                  <a:ext uri="{FF2B5EF4-FFF2-40B4-BE49-F238E27FC236}">
                    <a16:creationId xmlns:a16="http://schemas.microsoft.com/office/drawing/2014/main" id="{5BEAF2B5-15AA-1322-5FAC-3732C4B44FCB}"/>
                  </a:ext>
                </a:extLst>
              </p:cNvPr>
              <p:cNvGraphicFramePr/>
              <p:nvPr>
                <p:extLst>
                  <p:ext uri="{D42A27DB-BD31-4B8C-83A1-F6EECF244321}">
                    <p14:modId xmlns:p14="http://schemas.microsoft.com/office/powerpoint/2010/main" val="431522874"/>
                  </p:ext>
                </p:extLst>
              </p:nvPr>
            </p:nvGraphicFramePr>
            <p:xfrm>
              <a:off x="643396" y="886261"/>
              <a:ext cx="8372837" cy="5465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mc:Choice>
        <mc:Fallback xmlns="">
          <p:graphicFrame>
            <p:nvGraphicFramePr>
              <p:cNvPr id="3" name="Diagram 2" descr="50 thuy">
                <a:extLst>
                  <a:ext uri="{FF2B5EF4-FFF2-40B4-BE49-F238E27FC236}">
                    <a16:creationId xmlns:a16="http://schemas.microsoft.com/office/drawing/2014/main" id="{5BEAF2B5-15AA-1322-5FAC-3732C4B44FCB}"/>
                  </a:ext>
                </a:extLst>
              </p:cNvPr>
              <p:cNvGraphicFramePr/>
              <p:nvPr>
                <p:extLst>
                  <p:ext uri="{D42A27DB-BD31-4B8C-83A1-F6EECF244321}">
                    <p14:modId xmlns:p14="http://schemas.microsoft.com/office/powerpoint/2010/main" val="431522874"/>
                  </p:ext>
                </p:extLst>
              </p:nvPr>
            </p:nvGraphicFramePr>
            <p:xfrm>
              <a:off x="643396" y="886261"/>
              <a:ext cx="8372837" cy="546507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mc:Fallback>
      </mc:AlternateContent>
      <p:sp>
        <p:nvSpPr>
          <p:cNvPr id="13" name="Rounded Rectangle 25" descr="50 thuy">
            <a:extLst>
              <a:ext uri="{FF2B5EF4-FFF2-40B4-BE49-F238E27FC236}">
                <a16:creationId xmlns:a16="http://schemas.microsoft.com/office/drawing/2014/main" id="{1EF905AF-336A-1224-2FE6-7DA8C56EB13E}"/>
              </a:ext>
            </a:extLst>
          </p:cNvPr>
          <p:cNvSpPr/>
          <p:nvPr/>
        </p:nvSpPr>
        <p:spPr>
          <a:xfrm>
            <a:off x="689504" y="2265968"/>
            <a:ext cx="1902839" cy="3705771"/>
          </a:xfrm>
          <a:prstGeom prst="roundRect">
            <a:avLst/>
          </a:prstGeom>
          <a:solidFill>
            <a:srgbClr val="DF5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800">
                <a:solidFill>
                  <a:schemeClr val="bg1"/>
                </a:solidFill>
                <a:latin typeface="Cambria" panose="02040503050406030204" pitchFamily="18" charset="0"/>
              </a:rPr>
              <a:t>càng xa tâm Trái Đất cường độ trường hấp dẫn càng giảm</a:t>
            </a:r>
            <a:endParaRPr lang="vi-VN" sz="2800" dirty="0">
              <a:solidFill>
                <a:schemeClr val="bg1"/>
              </a:solidFill>
              <a:latin typeface="Cambria" panose="02040503050406030204" pitchFamily="18" charset="0"/>
            </a:endParaRPr>
          </a:p>
        </p:txBody>
      </p:sp>
      <p:sp>
        <p:nvSpPr>
          <p:cNvPr id="15" name="Rectangle 14" descr="50 thuy">
            <a:extLst>
              <a:ext uri="{FF2B5EF4-FFF2-40B4-BE49-F238E27FC236}">
                <a16:creationId xmlns:a16="http://schemas.microsoft.com/office/drawing/2014/main" id="{00F7B3D9-03B8-21D2-3E99-2360F0F44DE3}"/>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III. CƯỜNG ĐỘ TRƯỜNG HẤP DẪN CỦA TRÁI ĐẤT</a:t>
            </a:r>
            <a:endPar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p:pic>
        <p:nvPicPr>
          <p:cNvPr id="16" name="Picture 15" descr="50 thuy">
            <a:extLst>
              <a:ext uri="{FF2B5EF4-FFF2-40B4-BE49-F238E27FC236}">
                <a16:creationId xmlns:a16="http://schemas.microsoft.com/office/drawing/2014/main" id="{A866E2D2-6F56-91CB-16A0-A015501A8CDC}"/>
              </a:ext>
            </a:extLst>
          </p:cNvPr>
          <p:cNvPicPr>
            <a:picLocks noChangeAspect="1"/>
          </p:cNvPicPr>
          <p:nvPr/>
        </p:nvPicPr>
        <p:blipFill>
          <a:blip r:embed="rId11"/>
          <a:stretch>
            <a:fillRect/>
          </a:stretch>
        </p:blipFill>
        <p:spPr>
          <a:xfrm>
            <a:off x="9201407" y="1587202"/>
            <a:ext cx="2951944" cy="2938824"/>
          </a:xfrm>
          <a:prstGeom prst="rect">
            <a:avLst/>
          </a:prstGeom>
        </p:spPr>
      </p:pic>
      <p:cxnSp>
        <p:nvCxnSpPr>
          <p:cNvPr id="17" name="Straight Connector 16" descr="50 thuy">
            <a:extLst>
              <a:ext uri="{FF2B5EF4-FFF2-40B4-BE49-F238E27FC236}">
                <a16:creationId xmlns:a16="http://schemas.microsoft.com/office/drawing/2014/main" id="{B08E047B-7CCE-2019-7748-56FE77D274E9}"/>
              </a:ext>
            </a:extLst>
          </p:cNvPr>
          <p:cNvCxnSpPr/>
          <p:nvPr/>
        </p:nvCxnSpPr>
        <p:spPr>
          <a:xfrm flipV="1">
            <a:off x="9346294" y="3002293"/>
            <a:ext cx="1396471" cy="226788"/>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descr="50 thuy">
            <a:extLst>
              <a:ext uri="{FF2B5EF4-FFF2-40B4-BE49-F238E27FC236}">
                <a16:creationId xmlns:a16="http://schemas.microsoft.com/office/drawing/2014/main" id="{FB9E0CE9-6173-9B92-7966-42A97FDF8E7E}"/>
              </a:ext>
            </a:extLst>
          </p:cNvPr>
          <p:cNvSpPr txBox="1"/>
          <p:nvPr/>
        </p:nvSpPr>
        <p:spPr>
          <a:xfrm>
            <a:off x="9691503" y="2724339"/>
            <a:ext cx="745587" cy="523220"/>
          </a:xfrm>
          <a:prstGeom prst="rect">
            <a:avLst/>
          </a:prstGeom>
          <a:noFill/>
        </p:spPr>
        <p:txBody>
          <a:bodyPr wrap="square" rtlCol="0">
            <a:spAutoFit/>
          </a:bodyPr>
          <a:lstStyle/>
          <a:p>
            <a:r>
              <a:rPr lang="en-US" sz="2800" b="1" dirty="0">
                <a:solidFill>
                  <a:srgbClr val="FF0000"/>
                </a:solidFill>
                <a:latin typeface="Cambria" panose="02040503050406030204" pitchFamily="18" charset="0"/>
              </a:rPr>
              <a:t>R</a:t>
            </a:r>
          </a:p>
        </p:txBody>
      </p:sp>
      <p:cxnSp>
        <p:nvCxnSpPr>
          <p:cNvPr id="20" name="Straight Connector 19" descr="50 thuy">
            <a:extLst>
              <a:ext uri="{FF2B5EF4-FFF2-40B4-BE49-F238E27FC236}">
                <a16:creationId xmlns:a16="http://schemas.microsoft.com/office/drawing/2014/main" id="{F3F6FE66-9BDA-C567-1D9B-9B48347AAC1D}"/>
              </a:ext>
            </a:extLst>
          </p:cNvPr>
          <p:cNvCxnSpPr/>
          <p:nvPr/>
        </p:nvCxnSpPr>
        <p:spPr>
          <a:xfrm flipH="1">
            <a:off x="10437090" y="2989281"/>
            <a:ext cx="295424" cy="2532186"/>
          </a:xfrm>
          <a:prstGeom prst="line">
            <a:avLst/>
          </a:prstGeom>
          <a:ln w="38100">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21" name="TextBox 20" descr="50 thuy">
            <a:extLst>
              <a:ext uri="{FF2B5EF4-FFF2-40B4-BE49-F238E27FC236}">
                <a16:creationId xmlns:a16="http://schemas.microsoft.com/office/drawing/2014/main" id="{9DEF1F13-3157-2B56-72F8-BD85D53FFF7E}"/>
              </a:ext>
            </a:extLst>
          </p:cNvPr>
          <p:cNvSpPr txBox="1"/>
          <p:nvPr/>
        </p:nvSpPr>
        <p:spPr>
          <a:xfrm>
            <a:off x="10240144" y="5549603"/>
            <a:ext cx="745587" cy="523220"/>
          </a:xfrm>
          <a:prstGeom prst="rect">
            <a:avLst/>
          </a:prstGeom>
          <a:noFill/>
        </p:spPr>
        <p:txBody>
          <a:bodyPr wrap="square" rtlCol="0">
            <a:spAutoFit/>
          </a:bodyPr>
          <a:lstStyle/>
          <a:p>
            <a:r>
              <a:rPr lang="en-US" sz="2800" b="1">
                <a:solidFill>
                  <a:srgbClr val="DF5A49"/>
                </a:solidFill>
                <a:latin typeface="Cambria" panose="02040503050406030204" pitchFamily="18" charset="0"/>
              </a:rPr>
              <a:t>m</a:t>
            </a:r>
            <a:endParaRPr lang="en-US" sz="2800" b="1" dirty="0">
              <a:solidFill>
                <a:srgbClr val="DF5A49"/>
              </a:solidFill>
              <a:latin typeface="Cambria" panose="02040503050406030204" pitchFamily="18" charset="0"/>
            </a:endParaRPr>
          </a:p>
        </p:txBody>
      </p:sp>
      <p:sp>
        <p:nvSpPr>
          <p:cNvPr id="22" name="TextBox 21" descr="50 thuy">
            <a:extLst>
              <a:ext uri="{FF2B5EF4-FFF2-40B4-BE49-F238E27FC236}">
                <a16:creationId xmlns:a16="http://schemas.microsoft.com/office/drawing/2014/main" id="{CE5FC793-3F34-2A20-5BF3-C62F32BC5CC8}"/>
              </a:ext>
            </a:extLst>
          </p:cNvPr>
          <p:cNvSpPr txBox="1"/>
          <p:nvPr/>
        </p:nvSpPr>
        <p:spPr>
          <a:xfrm>
            <a:off x="10675165" y="4631160"/>
            <a:ext cx="745587" cy="523220"/>
          </a:xfrm>
          <a:prstGeom prst="rect">
            <a:avLst/>
          </a:prstGeom>
          <a:noFill/>
        </p:spPr>
        <p:txBody>
          <a:bodyPr wrap="square" rtlCol="0">
            <a:spAutoFit/>
          </a:bodyPr>
          <a:lstStyle/>
          <a:p>
            <a:r>
              <a:rPr lang="en-US" sz="2800" b="1" dirty="0">
                <a:solidFill>
                  <a:srgbClr val="DF5A49"/>
                </a:solidFill>
                <a:latin typeface="Cambria" panose="02040503050406030204" pitchFamily="18" charset="0"/>
              </a:rPr>
              <a:t>h</a:t>
            </a:r>
          </a:p>
        </p:txBody>
      </p:sp>
      <p:sp>
        <p:nvSpPr>
          <p:cNvPr id="23" name="Flowchart: Connector 22" descr="50 thuy">
            <a:extLst>
              <a:ext uri="{FF2B5EF4-FFF2-40B4-BE49-F238E27FC236}">
                <a16:creationId xmlns:a16="http://schemas.microsoft.com/office/drawing/2014/main" id="{D7E8BAA6-7C53-5C82-855E-890347259858}"/>
              </a:ext>
            </a:extLst>
          </p:cNvPr>
          <p:cNvSpPr/>
          <p:nvPr/>
        </p:nvSpPr>
        <p:spPr>
          <a:xfrm>
            <a:off x="10384063" y="5496737"/>
            <a:ext cx="108725" cy="109138"/>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sp>
        <p:nvSpPr>
          <p:cNvPr id="24" name="Flowchart: Connector 23" descr="50 thuy">
            <a:extLst>
              <a:ext uri="{FF2B5EF4-FFF2-40B4-BE49-F238E27FC236}">
                <a16:creationId xmlns:a16="http://schemas.microsoft.com/office/drawing/2014/main" id="{910EE2B9-5A51-FB66-D249-4CA020142132}"/>
              </a:ext>
            </a:extLst>
          </p:cNvPr>
          <p:cNvSpPr/>
          <p:nvPr/>
        </p:nvSpPr>
        <p:spPr>
          <a:xfrm>
            <a:off x="9301717" y="3184921"/>
            <a:ext cx="108725" cy="109138"/>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cxnSp>
        <p:nvCxnSpPr>
          <p:cNvPr id="25" name="Straight Connector 24" descr="50 thuy">
            <a:extLst>
              <a:ext uri="{FF2B5EF4-FFF2-40B4-BE49-F238E27FC236}">
                <a16:creationId xmlns:a16="http://schemas.microsoft.com/office/drawing/2014/main" id="{A16CC9E0-3DF7-618A-4D9F-40D8B9039C55}"/>
              </a:ext>
            </a:extLst>
          </p:cNvPr>
          <p:cNvCxnSpPr/>
          <p:nvPr/>
        </p:nvCxnSpPr>
        <p:spPr>
          <a:xfrm flipH="1">
            <a:off x="10437090" y="4396052"/>
            <a:ext cx="147712" cy="1097279"/>
          </a:xfrm>
          <a:prstGeom prst="line">
            <a:avLst/>
          </a:prstGeom>
          <a:ln w="38100">
            <a:solidFill>
              <a:srgbClr val="DF5A49"/>
            </a:solidFill>
            <a:prstDash val="sysDash"/>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3664859"/>
      </p:ext>
    </p:extLst>
  </p:cSld>
  <p:clrMapOvr>
    <a:masterClrMapping/>
  </p:clrMapOvr>
  <p:transition spd="slow">
    <p:wipe dir="d"/>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0 thuy">
            <a:extLst>
              <a:ext uri="{FF2B5EF4-FFF2-40B4-BE49-F238E27FC236}">
                <a16:creationId xmlns:a16="http://schemas.microsoft.com/office/drawing/2014/main" id="{63230EB0-2BBA-C498-4DEE-5830EDD07DE7}"/>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0" b="99107" l="1778" r="100000"/>
                    </a14:imgEffect>
                  </a14:imgLayer>
                </a14:imgProps>
              </a:ext>
            </a:extLst>
          </a:blip>
          <a:stretch>
            <a:fillRect/>
          </a:stretch>
        </p:blipFill>
        <p:spPr>
          <a:xfrm>
            <a:off x="7926435" y="1449646"/>
            <a:ext cx="4225015" cy="4206240"/>
          </a:xfrm>
          <a:prstGeom prst="rect">
            <a:avLst/>
          </a:prstGeom>
        </p:spPr>
      </p:pic>
      <p:cxnSp>
        <p:nvCxnSpPr>
          <p:cNvPr id="4" name="Straight Connector 3" descr="50 thuy">
            <a:extLst>
              <a:ext uri="{FF2B5EF4-FFF2-40B4-BE49-F238E27FC236}">
                <a16:creationId xmlns:a16="http://schemas.microsoft.com/office/drawing/2014/main" id="{13FEDEA5-0D2E-2990-063D-F3F4A4AF29A7}"/>
              </a:ext>
            </a:extLst>
          </p:cNvPr>
          <p:cNvCxnSpPr>
            <a:cxnSpLocks/>
          </p:cNvCxnSpPr>
          <p:nvPr/>
        </p:nvCxnSpPr>
        <p:spPr>
          <a:xfrm flipV="1">
            <a:off x="8212559" y="3606650"/>
            <a:ext cx="1818312" cy="328963"/>
          </a:xfrm>
          <a:prstGeom prst="line">
            <a:avLst/>
          </a:prstGeom>
          <a:ln w="38100">
            <a:solidFill>
              <a:srgbClr val="FFFF00"/>
            </a:solidFill>
            <a:prstDash val="sysDash"/>
          </a:ln>
        </p:spPr>
        <p:style>
          <a:lnRef idx="1">
            <a:schemeClr val="accent1"/>
          </a:lnRef>
          <a:fillRef idx="0">
            <a:schemeClr val="accent1"/>
          </a:fillRef>
          <a:effectRef idx="0">
            <a:schemeClr val="accent1"/>
          </a:effectRef>
          <a:fontRef idx="minor">
            <a:schemeClr val="tx1"/>
          </a:fontRef>
        </p:style>
      </p:cxnSp>
      <p:sp>
        <p:nvSpPr>
          <p:cNvPr id="5" name="TextBox 4" descr="50 thuy">
            <a:extLst>
              <a:ext uri="{FF2B5EF4-FFF2-40B4-BE49-F238E27FC236}">
                <a16:creationId xmlns:a16="http://schemas.microsoft.com/office/drawing/2014/main" id="{7AFFCA28-400B-6BE2-FDB9-A861B2D61114}"/>
              </a:ext>
            </a:extLst>
          </p:cNvPr>
          <p:cNvSpPr txBox="1"/>
          <p:nvPr/>
        </p:nvSpPr>
        <p:spPr>
          <a:xfrm>
            <a:off x="7822508" y="3885067"/>
            <a:ext cx="745587" cy="523220"/>
          </a:xfrm>
          <a:prstGeom prst="rect">
            <a:avLst/>
          </a:prstGeom>
          <a:noFill/>
        </p:spPr>
        <p:txBody>
          <a:bodyPr wrap="square" rtlCol="0">
            <a:spAutoFit/>
          </a:bodyPr>
          <a:lstStyle/>
          <a:p>
            <a:r>
              <a:rPr lang="en-US" sz="2800" b="1" dirty="0">
                <a:solidFill>
                  <a:srgbClr val="FF0000"/>
                </a:solidFill>
                <a:latin typeface="Cambria" panose="02040503050406030204" pitchFamily="18" charset="0"/>
              </a:rPr>
              <a:t>m</a:t>
            </a:r>
          </a:p>
        </p:txBody>
      </p:sp>
      <p:sp>
        <p:nvSpPr>
          <p:cNvPr id="6" name="Flowchart: Connector 5" descr="50 thuy">
            <a:extLst>
              <a:ext uri="{FF2B5EF4-FFF2-40B4-BE49-F238E27FC236}">
                <a16:creationId xmlns:a16="http://schemas.microsoft.com/office/drawing/2014/main" id="{15D59A63-2A57-4890-0CAF-2AAA6AE7E0DD}"/>
              </a:ext>
            </a:extLst>
          </p:cNvPr>
          <p:cNvSpPr/>
          <p:nvPr/>
        </p:nvSpPr>
        <p:spPr>
          <a:xfrm>
            <a:off x="8115340" y="3884880"/>
            <a:ext cx="108725" cy="109138"/>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grpSp>
        <p:nvGrpSpPr>
          <p:cNvPr id="27" name="Group 26" descr="50 thuy">
            <a:extLst>
              <a:ext uri="{FF2B5EF4-FFF2-40B4-BE49-F238E27FC236}">
                <a16:creationId xmlns:a16="http://schemas.microsoft.com/office/drawing/2014/main" id="{E0902B31-3547-58DF-B91E-47891C3674C0}"/>
              </a:ext>
            </a:extLst>
          </p:cNvPr>
          <p:cNvGrpSpPr/>
          <p:nvPr/>
        </p:nvGrpSpPr>
        <p:grpSpPr>
          <a:xfrm>
            <a:off x="8206645" y="3771131"/>
            <a:ext cx="1479299" cy="680300"/>
            <a:chOff x="8206645" y="3771131"/>
            <a:chExt cx="1479299" cy="680300"/>
          </a:xfrm>
        </p:grpSpPr>
        <p:cxnSp>
          <p:nvCxnSpPr>
            <p:cNvPr id="9" name="Straight Arrow Connector 8">
              <a:extLst>
                <a:ext uri="{FF2B5EF4-FFF2-40B4-BE49-F238E27FC236}">
                  <a16:creationId xmlns:a16="http://schemas.microsoft.com/office/drawing/2014/main" id="{D2F2DBE1-233F-2B88-81C6-D364FDFDFC8D}"/>
                </a:ext>
              </a:extLst>
            </p:cNvPr>
            <p:cNvCxnSpPr>
              <a:cxnSpLocks/>
            </p:cNvCxnSpPr>
            <p:nvPr/>
          </p:nvCxnSpPr>
          <p:spPr>
            <a:xfrm flipV="1">
              <a:off x="8206645" y="3771131"/>
              <a:ext cx="810179" cy="169102"/>
            </a:xfrm>
            <a:prstGeom prst="straightConnector1">
              <a:avLst/>
            </a:prstGeom>
            <a:ln w="57150">
              <a:solidFill>
                <a:srgbClr val="FFC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Rectangle 11">
                  <a:extLst>
                    <a:ext uri="{FF2B5EF4-FFF2-40B4-BE49-F238E27FC236}">
                      <a16:creationId xmlns:a16="http://schemas.microsoft.com/office/drawing/2014/main" id="{73AC87A1-A1A7-78FE-3F35-6BD98EB41F7F}"/>
                    </a:ext>
                  </a:extLst>
                </p:cNvPr>
                <p:cNvSpPr/>
                <p:nvPr/>
              </p:nvSpPr>
              <p:spPr>
                <a:xfrm>
                  <a:off x="8845201" y="3875952"/>
                  <a:ext cx="840743" cy="575479"/>
                </a:xfrm>
                <a:prstGeom prst="rect">
                  <a:avLst/>
                </a:prstGeom>
              </p:spPr>
              <p:txBody>
                <a:bodyPr wrap="none">
                  <a:spAutoFit/>
                </a:bodyPr>
                <a:lstStyle/>
                <a:p>
                  <a:pPr lvl="0"/>
                  <a14:m>
                    <m:oMathPara xmlns:m="http://schemas.openxmlformats.org/officeDocument/2006/math">
                      <m:oMathParaPr>
                        <m:jc m:val="centerGroup"/>
                      </m:oMathParaPr>
                      <m:oMath xmlns:m="http://schemas.openxmlformats.org/officeDocument/2006/math">
                        <m:sSub>
                          <m:sSubPr>
                            <m:ctrlPr>
                              <a:rPr lang="en-US" sz="2800" b="1" i="1" smtClean="0">
                                <a:solidFill>
                                  <a:srgbClr val="FFC000"/>
                                </a:solidFill>
                                <a:latin typeface="Cambria Math" panose="02040503050406030204" pitchFamily="18" charset="0"/>
                              </a:rPr>
                            </m:ctrlPr>
                          </m:sSubPr>
                          <m:e>
                            <m:acc>
                              <m:accPr>
                                <m:chr m:val="⃗"/>
                                <m:ctrlPr>
                                  <a:rPr lang="en-US" sz="2800" b="1" i="1">
                                    <a:solidFill>
                                      <a:srgbClr val="FFC000"/>
                                    </a:solidFill>
                                    <a:latin typeface="Cambria Math" panose="02040503050406030204" pitchFamily="18" charset="0"/>
                                  </a:rPr>
                                </m:ctrlPr>
                              </m:accPr>
                              <m:e>
                                <m:r>
                                  <a:rPr lang="en-US" sz="2800" b="1" i="1">
                                    <a:solidFill>
                                      <a:srgbClr val="FFC000"/>
                                    </a:solidFill>
                                    <a:latin typeface="Cambria Math" panose="02040503050406030204" pitchFamily="18" charset="0"/>
                                  </a:rPr>
                                  <m:t>𝑭</m:t>
                                </m:r>
                              </m:e>
                            </m:acc>
                          </m:e>
                          <m:sub>
                            <m:r>
                              <a:rPr lang="en-US" sz="2800" b="1" i="1">
                                <a:solidFill>
                                  <a:srgbClr val="FFC000"/>
                                </a:solidFill>
                                <a:latin typeface="Cambria Math" panose="02040503050406030204" pitchFamily="18" charset="0"/>
                              </a:rPr>
                              <m:t>𝒉𝒅</m:t>
                            </m:r>
                          </m:sub>
                        </m:sSub>
                      </m:oMath>
                    </m:oMathPara>
                  </a14:m>
                  <a:endParaRPr lang="en-US" sz="2800" b="1" dirty="0">
                    <a:solidFill>
                      <a:srgbClr val="FFC000"/>
                    </a:solidFill>
                    <a:latin typeface="Cambria" panose="02040503050406030204" pitchFamily="18" charset="0"/>
                  </a:endParaRPr>
                </a:p>
              </p:txBody>
            </p:sp>
          </mc:Choice>
          <mc:Fallback xmlns="">
            <p:sp>
              <p:nvSpPr>
                <p:cNvPr id="12" name="Rectangle 11">
                  <a:extLst>
                    <a:ext uri="{FF2B5EF4-FFF2-40B4-BE49-F238E27FC236}">
                      <a16:creationId xmlns:a16="http://schemas.microsoft.com/office/drawing/2014/main" id="{73AC87A1-A1A7-78FE-3F35-6BD98EB41F7F}"/>
                    </a:ext>
                  </a:extLst>
                </p:cNvPr>
                <p:cNvSpPr>
                  <a:spLocks noRot="1" noChangeAspect="1" noMove="1" noResize="1" noEditPoints="1" noAdjustHandles="1" noChangeArrowheads="1" noChangeShapeType="1" noTextEdit="1"/>
                </p:cNvSpPr>
                <p:nvPr/>
              </p:nvSpPr>
              <p:spPr>
                <a:xfrm>
                  <a:off x="8845201" y="3875952"/>
                  <a:ext cx="840743" cy="575479"/>
                </a:xfrm>
                <a:prstGeom prst="rect">
                  <a:avLst/>
                </a:prstGeom>
                <a:blipFill>
                  <a:blip r:embed="rId4"/>
                  <a:stretch>
                    <a:fillRect/>
                  </a:stretch>
                </a:blipFill>
              </p:spPr>
              <p:txBody>
                <a:bodyPr/>
                <a:lstStyle/>
                <a:p>
                  <a:r>
                    <a:rPr lang="en-US">
                      <a:noFill/>
                    </a:rPr>
                    <a:t> </a:t>
                  </a:r>
                </a:p>
              </p:txBody>
            </p:sp>
          </mc:Fallback>
        </mc:AlternateContent>
      </p:grpSp>
      <p:sp>
        <p:nvSpPr>
          <p:cNvPr id="13" name="Rectangle 12" descr="50 thuy">
            <a:extLst>
              <a:ext uri="{FF2B5EF4-FFF2-40B4-BE49-F238E27FC236}">
                <a16:creationId xmlns:a16="http://schemas.microsoft.com/office/drawing/2014/main" id="{CC41D90C-3790-0A00-4449-85257192074D}"/>
              </a:ext>
            </a:extLst>
          </p:cNvPr>
          <p:cNvSpPr/>
          <p:nvPr/>
        </p:nvSpPr>
        <p:spPr>
          <a:xfrm>
            <a:off x="393895" y="199627"/>
            <a:ext cx="10283484" cy="578043"/>
          </a:xfrm>
          <a:prstGeom prst="rect">
            <a:avLst/>
          </a:prstGeom>
          <a:solidFill>
            <a:srgbClr val="DF5A49"/>
          </a:solidFill>
          <a:ln>
            <a:noFill/>
            <a:prstDash val="lgDashDotDot"/>
          </a:ln>
        </p:spPr>
        <p:txBody>
          <a:bodyPr wrap="square">
            <a:spAutoFit/>
          </a:bodyPr>
          <a:lstStyle/>
          <a:p>
            <a:pPr algn="just">
              <a:lnSpc>
                <a:spcPct val="115000"/>
              </a:lnSpc>
            </a:pPr>
            <a:r>
              <a:rPr lang="vi-VN" sz="3000" b="1">
                <a:solidFill>
                  <a:schemeClr val="bg1"/>
                </a:solidFill>
                <a:latin typeface="Cambria" panose="02040503050406030204" pitchFamily="18" charset="0"/>
                <a:ea typeface="Cambria" panose="02040503050406030204" pitchFamily="18" charset="0"/>
                <a:cs typeface="Arial" panose="020B0604020202020204" pitchFamily="34" charset="0"/>
              </a:rPr>
              <a:t>III. CƯỜNG ĐỘ TRƯỜNG HẤP DẪN CỦA TRÁI ĐẤT</a:t>
            </a:r>
            <a:endParaRPr lang="vi-VN" sz="3000" b="1" dirty="0">
              <a:solidFill>
                <a:schemeClr val="bg1"/>
              </a:solidFill>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4" name="TextBox 13" descr="50 thuy">
                <a:extLst>
                  <a:ext uri="{FF2B5EF4-FFF2-40B4-BE49-F238E27FC236}">
                    <a16:creationId xmlns:a16="http://schemas.microsoft.com/office/drawing/2014/main" id="{D186F270-4D2E-BE6C-CD33-2A178B277461}"/>
                  </a:ext>
                </a:extLst>
              </p:cNvPr>
              <p:cNvSpPr txBox="1"/>
              <p:nvPr/>
            </p:nvSpPr>
            <p:spPr>
              <a:xfrm>
                <a:off x="536029" y="1450858"/>
                <a:ext cx="2319474" cy="4569071"/>
              </a:xfrm>
              <a:prstGeom prst="rect">
                <a:avLst/>
              </a:prstGeom>
              <a:solidFill>
                <a:schemeClr val="bg1"/>
              </a:solidFill>
              <a:ln w="38100">
                <a:solidFill>
                  <a:srgbClr val="FFDF37"/>
                </a:solidFill>
              </a:ln>
            </p:spPr>
            <p:txBody>
              <a:bodyPr wrap="square">
                <a:spAutoFit/>
              </a:bodyPr>
              <a:lstStyle/>
              <a:p>
                <a:pPr algn="just">
                  <a:spcBef>
                    <a:spcPts val="600"/>
                  </a:spcBef>
                </a:pPr>
                <a:r>
                  <a:rPr lang="en-US" sz="2400" b="1">
                    <a:solidFill>
                      <a:srgbClr val="000000"/>
                    </a:solidFill>
                    <a:effectLst/>
                    <a:latin typeface="Cambria" panose="02040503050406030204" pitchFamily="18" charset="0"/>
                    <a:ea typeface="Cambria" panose="02040503050406030204" pitchFamily="18" charset="0"/>
                  </a:rPr>
                  <a:t>Câu 3. </a:t>
                </a:r>
                <a:r>
                  <a:rPr lang="en-US" sz="2400">
                    <a:solidFill>
                      <a:srgbClr val="000000"/>
                    </a:solidFill>
                    <a:effectLst/>
                    <a:latin typeface="Cambria" panose="02040503050406030204" pitchFamily="18" charset="0"/>
                    <a:ea typeface="Cambria" panose="02040503050406030204" pitchFamily="18" charset="0"/>
                  </a:rPr>
                  <a:t>Từ kết quả thu được ở câu 1 hãy chứng tỏ rằng: Lực hấp dẫn của Trái Đất tác dụng lên các vật ở gần mặt đất có độ lớn </a:t>
                </a:r>
                <a14:m>
                  <m:oMath xmlns:m="http://schemas.openxmlformats.org/officeDocument/2006/math">
                    <m:sSub>
                      <m:sSubPr>
                        <m:ctrlPr>
                          <a:rPr lang="en-US" sz="2400" i="1">
                            <a:solidFill>
                              <a:srgbClr val="000000"/>
                            </a:solidFill>
                            <a:effectLst/>
                            <a:latin typeface="Cambria Math" panose="02040503050406030204" pitchFamily="18" charset="0"/>
                            <a:cs typeface="Times New Roman" panose="02020603050405020304" pitchFamily="18" charset="0"/>
                          </a:rPr>
                        </m:ctrlPr>
                      </m:sSubPr>
                      <m:e>
                        <m:acc>
                          <m:accPr>
                            <m:chr m:val="⃗"/>
                            <m:ctrlPr>
                              <a:rPr lang="en-US" sz="2400" i="1">
                                <a:solidFill>
                                  <a:srgbClr val="000000"/>
                                </a:solidFill>
                                <a:effectLst/>
                                <a:latin typeface="Cambria Math" panose="02040503050406030204" pitchFamily="18" charset="0"/>
                                <a:cs typeface="Times New Roman" panose="02020603050405020304" pitchFamily="18" charset="0"/>
                              </a:rPr>
                            </m:ctrlPr>
                          </m:acc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𝐹</m:t>
                            </m:r>
                          </m:e>
                        </m:acc>
                      </m:e>
                      <m:sub>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h</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𝑑</m:t>
                        </m:r>
                      </m:sub>
                    </m:sSub>
                    <m:r>
                      <a:rPr lang="en-US" sz="2400">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m:t>
                    </m:r>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𝑚</m:t>
                    </m:r>
                    <m:acc>
                      <m:accPr>
                        <m:chr m:val="⃗"/>
                        <m:ctrlPr>
                          <a:rPr lang="en-US" sz="2400" i="1">
                            <a:solidFill>
                              <a:srgbClr val="000000"/>
                            </a:solidFill>
                            <a:effectLst/>
                            <a:latin typeface="Cambria Math" panose="02040503050406030204" pitchFamily="18" charset="0"/>
                            <a:cs typeface="Times New Roman" panose="02020603050405020304" pitchFamily="18" charset="0"/>
                          </a:rPr>
                        </m:ctrlPr>
                      </m:accPr>
                      <m:e>
                        <m:r>
                          <a:rPr lang="en-US" sz="2400" i="1">
                            <a:solidFill>
                              <a:srgbClr val="000000"/>
                            </a:solidFill>
                            <a:effectLst/>
                            <a:latin typeface="Cambria Math" panose="02040503050406030204" pitchFamily="18" charset="0"/>
                            <a:ea typeface="Times New Roman" panose="02020603050405020304" pitchFamily="18" charset="0"/>
                            <a:cs typeface="Times New Roman" panose="02020603050405020304" pitchFamily="18" charset="0"/>
                          </a:rPr>
                          <m:t>𝑔</m:t>
                        </m:r>
                      </m:e>
                    </m:acc>
                  </m:oMath>
                </a14:m>
                <a:r>
                  <a:rPr lang="en-US" sz="2400">
                    <a:solidFill>
                      <a:srgbClr val="000000"/>
                    </a:solidFill>
                    <a:effectLst/>
                    <a:latin typeface="Cambria" panose="02040503050406030204" pitchFamily="18" charset="0"/>
                    <a:ea typeface="Cambria" panose="02040503050406030204" pitchFamily="18" charset="0"/>
                  </a:rPr>
                  <a:t>, lực này luôn hướng về tâm của Trái Đất.</a:t>
                </a:r>
                <a:endParaRPr lang="en-US" sz="2400">
                  <a:solidFill>
                    <a:srgbClr val="003300"/>
                  </a:solidFill>
                  <a:effectLst/>
                  <a:latin typeface="Cambria" panose="02040503050406030204" pitchFamily="18" charset="0"/>
                  <a:ea typeface="Cambria" panose="02040503050406030204" pitchFamily="18" charset="0"/>
                </a:endParaRPr>
              </a:p>
            </p:txBody>
          </p:sp>
        </mc:Choice>
        <mc:Fallback xmlns="">
          <p:sp>
            <p:nvSpPr>
              <p:cNvPr id="14" name="TextBox 13" descr="50 thuy">
                <a:extLst>
                  <a:ext uri="{FF2B5EF4-FFF2-40B4-BE49-F238E27FC236}">
                    <a16:creationId xmlns:a16="http://schemas.microsoft.com/office/drawing/2014/main" id="{D186F270-4D2E-BE6C-CD33-2A178B277461}"/>
                  </a:ext>
                </a:extLst>
              </p:cNvPr>
              <p:cNvSpPr txBox="1">
                <a:spLocks noRot="1" noChangeAspect="1" noMove="1" noResize="1" noEditPoints="1" noAdjustHandles="1" noChangeArrowheads="1" noChangeShapeType="1" noTextEdit="1"/>
              </p:cNvSpPr>
              <p:nvPr/>
            </p:nvSpPr>
            <p:spPr>
              <a:xfrm>
                <a:off x="536029" y="1450858"/>
                <a:ext cx="2319474" cy="4569071"/>
              </a:xfrm>
              <a:prstGeom prst="rect">
                <a:avLst/>
              </a:prstGeom>
              <a:blipFill>
                <a:blip r:embed="rId5"/>
                <a:stretch>
                  <a:fillRect l="-3368" t="-661" r="-3109" b="-1587"/>
                </a:stretch>
              </a:blipFill>
              <a:ln w="38100">
                <a:solidFill>
                  <a:srgbClr val="FFDF37"/>
                </a:solidFill>
              </a:ln>
            </p:spPr>
            <p:txBody>
              <a:bodyPr/>
              <a:lstStyle/>
              <a:p>
                <a:r>
                  <a:rPr lang="vi-VN">
                    <a:noFill/>
                  </a:rPr>
                  <a:t> </a:t>
                </a:r>
              </a:p>
            </p:txBody>
          </p:sp>
        </mc:Fallback>
      </mc:AlternateContent>
      <p:grpSp>
        <p:nvGrpSpPr>
          <p:cNvPr id="30" name="Group 29" descr="50 thuy">
            <a:extLst>
              <a:ext uri="{FF2B5EF4-FFF2-40B4-BE49-F238E27FC236}">
                <a16:creationId xmlns:a16="http://schemas.microsoft.com/office/drawing/2014/main" id="{9472BEFD-2A77-FF1C-167E-D69CC676705B}"/>
              </a:ext>
            </a:extLst>
          </p:cNvPr>
          <p:cNvGrpSpPr/>
          <p:nvPr/>
        </p:nvGrpSpPr>
        <p:grpSpPr>
          <a:xfrm>
            <a:off x="3177493" y="1149883"/>
            <a:ext cx="4583454" cy="1625583"/>
            <a:chOff x="3177493" y="1149883"/>
            <a:chExt cx="4583454" cy="1625583"/>
          </a:xfrm>
        </p:grpSpPr>
        <p:sp>
          <p:nvSpPr>
            <p:cNvPr id="2" name="Rectangle 1">
              <a:extLst>
                <a:ext uri="{FF2B5EF4-FFF2-40B4-BE49-F238E27FC236}">
                  <a16:creationId xmlns:a16="http://schemas.microsoft.com/office/drawing/2014/main" id="{4BCA99E8-0272-383D-0715-AF83A3E7F7CF}"/>
                </a:ext>
              </a:extLst>
            </p:cNvPr>
            <p:cNvSpPr>
              <a:spLocks noChangeArrowheads="1"/>
            </p:cNvSpPr>
            <p:nvPr/>
          </p:nvSpPr>
          <p:spPr bwMode="auto">
            <a:xfrm>
              <a:off x="4013200" y="2406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Cambria" panose="02040503050406030204" pitchFamily="18" charset="0"/>
              </a:endParaRPr>
            </a:p>
          </p:txBody>
        </p:sp>
        <mc:AlternateContent xmlns:mc="http://schemas.openxmlformats.org/markup-compatibility/2006" xmlns:a14="http://schemas.microsoft.com/office/drawing/2010/main">
          <mc:Choice Requires="a14">
            <p:sp>
              <p:nvSpPr>
                <p:cNvPr id="16" name="Freeform: Shape 15">
                  <a:extLst>
                    <a:ext uri="{FF2B5EF4-FFF2-40B4-BE49-F238E27FC236}">
                      <a16:creationId xmlns:a16="http://schemas.microsoft.com/office/drawing/2014/main" id="{B2334763-2DBA-7DA7-3291-E4A6812ECB03}"/>
                    </a:ext>
                  </a:extLst>
                </p:cNvPr>
                <p:cNvSpPr/>
                <p:nvPr/>
              </p:nvSpPr>
              <p:spPr>
                <a:xfrm>
                  <a:off x="4746112" y="1149883"/>
                  <a:ext cx="3014835" cy="146304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solidFill>
                  <a:srgbClr val="33435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6680" tIns="106680" rIns="106680" bIns="106680" numCol="1" spcCol="1270" anchor="ctr" anchorCtr="0">
                  <a:noAutofit/>
                </a:bodyPr>
                <a:lstStyle/>
                <a:p>
                  <a:pPr marL="0" lvl="0" indent="0" algn="ctr" defTabSz="1244600">
                    <a:buNone/>
                  </a:pP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Vật ở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gần</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mặt</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 </a:t>
                  </a:r>
                  <a:r>
                    <a:rPr lang="en-US" sz="2800" kern="1200" dirty="0" err="1">
                      <a:solidFill>
                        <a:schemeClr val="bg1"/>
                      </a:solidFill>
                      <a:latin typeface="Cambria" panose="02040503050406030204" pitchFamily="18" charset="0"/>
                      <a:ea typeface="Cambria" panose="02040503050406030204" pitchFamily="18" charset="0"/>
                      <a:cs typeface="Arial" panose="020B0604020202020204" pitchFamily="34" charset="0"/>
                    </a:rPr>
                    <a:t>đất</a:t>
                  </a:r>
                  <a:r>
                    <a:rPr lang="en-US" sz="2800" kern="1200" dirty="0">
                      <a:solidFill>
                        <a:schemeClr val="bg1"/>
                      </a:solidFill>
                      <a:latin typeface="Cambria" panose="02040503050406030204" pitchFamily="18" charset="0"/>
                      <a:ea typeface="Cambria" panose="02040503050406030204" pitchFamily="18" charset="0"/>
                      <a:cs typeface="Arial" panose="020B0604020202020204" pitchFamily="34" charset="0"/>
                    </a:rPr>
                    <a:t>:</a:t>
                  </a:r>
                  <a:endParaRPr lang="en-US" sz="2800" b="0" kern="1200" dirty="0">
                    <a:solidFill>
                      <a:schemeClr val="bg1"/>
                    </a:solidFill>
                    <a:latin typeface="Cambria" panose="02040503050406030204" pitchFamily="18" charset="0"/>
                    <a:ea typeface="Cambria Math" panose="02040503050406030204" pitchFamily="18" charset="0"/>
                    <a:cs typeface="Arial" panose="020B0604020202020204" pitchFamily="34" charset="0"/>
                  </a:endParaRPr>
                </a:p>
                <a:p>
                  <a:pPr marL="0" lvl="0" indent="0" algn="ctr" defTabSz="1244600">
                    <a:buNone/>
                  </a:pPr>
                  <a14:m>
                    <m:oMathPara xmlns:m="http://schemas.openxmlformats.org/officeDocument/2006/math">
                      <m:oMathParaPr>
                        <m:jc m:val="centerGroup"/>
                      </m:oMathParaPr>
                      <m:oMath xmlns:m="http://schemas.openxmlformats.org/officeDocument/2006/math">
                        <m:r>
                          <a:rPr lang="en-US" sz="2800" b="0" i="1" kern="1200" smtClean="0">
                            <a:solidFill>
                              <a:schemeClr val="bg1"/>
                            </a:solidFill>
                            <a:latin typeface="Cambria Math" panose="02040503050406030204" pitchFamily="18" charset="0"/>
                          </a:rPr>
                          <m:t>𝑔</m:t>
                        </m:r>
                        <m:r>
                          <a:rPr lang="en-US" sz="2800" i="1" kern="1200">
                            <a:solidFill>
                              <a:schemeClr val="bg1"/>
                            </a:solidFill>
                            <a:latin typeface="Cambria Math" panose="02040503050406030204" pitchFamily="18" charset="0"/>
                          </a:rPr>
                          <m:t>=</m:t>
                        </m:r>
                        <m:r>
                          <a:rPr lang="en-US" sz="2800" i="1" kern="1200">
                            <a:solidFill>
                              <a:schemeClr val="bg1"/>
                            </a:solidFill>
                            <a:latin typeface="Cambria Math" panose="02040503050406030204" pitchFamily="18" charset="0"/>
                          </a:rPr>
                          <m:t>𝐺</m:t>
                        </m:r>
                        <m:f>
                          <m:fPr>
                            <m:ctrlPr>
                              <a:rPr lang="en-US" sz="2800" i="1" kern="1200">
                                <a:solidFill>
                                  <a:schemeClr val="bg1"/>
                                </a:solidFill>
                                <a:latin typeface="Cambria Math" panose="02040503050406030204" pitchFamily="18" charset="0"/>
                              </a:rPr>
                            </m:ctrlPr>
                          </m:fPr>
                          <m:num>
                            <m:sSub>
                              <m:sSubPr>
                                <m:ctrlPr>
                                  <a:rPr lang="en-US" sz="2800" i="1" kern="1200">
                                    <a:solidFill>
                                      <a:schemeClr val="bg1"/>
                                    </a:solidFill>
                                    <a:latin typeface="Cambria Math" panose="02040503050406030204" pitchFamily="18" charset="0"/>
                                  </a:rPr>
                                </m:ctrlPr>
                              </m:sSubPr>
                              <m:e>
                                <m:r>
                                  <a:rPr lang="en-US" sz="2800" i="1" kern="1200">
                                    <a:solidFill>
                                      <a:schemeClr val="bg1"/>
                                    </a:solidFill>
                                    <a:latin typeface="Cambria Math" panose="02040503050406030204" pitchFamily="18" charset="0"/>
                                  </a:rPr>
                                  <m:t>𝑀</m:t>
                                </m:r>
                              </m:e>
                              <m:sub>
                                <m:r>
                                  <a:rPr lang="en-US" sz="2800" i="1" kern="1200">
                                    <a:solidFill>
                                      <a:schemeClr val="bg1"/>
                                    </a:solidFill>
                                    <a:latin typeface="Cambria Math" panose="02040503050406030204" pitchFamily="18" charset="0"/>
                                  </a:rPr>
                                  <m:t>𝑇</m:t>
                                </m:r>
                                <m:r>
                                  <a:rPr lang="en-US" sz="2800" i="1" kern="1200">
                                    <a:solidFill>
                                      <a:schemeClr val="bg1"/>
                                    </a:solidFill>
                                    <a:latin typeface="Cambria Math" panose="02040503050406030204" pitchFamily="18" charset="0"/>
                                  </a:rPr>
                                  <m:t>Đ</m:t>
                                </m:r>
                              </m:sub>
                            </m:sSub>
                          </m:num>
                          <m:den>
                            <m:sSubSup>
                              <m:sSubSupPr>
                                <m:ctrlPr>
                                  <a:rPr lang="en-US" sz="2800" i="1" kern="1200">
                                    <a:solidFill>
                                      <a:schemeClr val="bg1"/>
                                    </a:solidFill>
                                    <a:latin typeface="Cambria Math" panose="02040503050406030204" pitchFamily="18" charset="0"/>
                                  </a:rPr>
                                </m:ctrlPr>
                              </m:sSubSupPr>
                              <m:e>
                                <m:r>
                                  <a:rPr lang="en-US" sz="2800" i="1" kern="1200">
                                    <a:solidFill>
                                      <a:schemeClr val="bg1"/>
                                    </a:solidFill>
                                    <a:latin typeface="Cambria Math" panose="02040503050406030204" pitchFamily="18" charset="0"/>
                                  </a:rPr>
                                  <m:t>𝑅</m:t>
                                </m:r>
                              </m:e>
                              <m:sub>
                                <m:r>
                                  <a:rPr lang="en-US" sz="2800" i="1" kern="1200">
                                    <a:solidFill>
                                      <a:schemeClr val="bg1"/>
                                    </a:solidFill>
                                    <a:latin typeface="Cambria Math" panose="02040503050406030204" pitchFamily="18" charset="0"/>
                                  </a:rPr>
                                  <m:t>𝑇</m:t>
                                </m:r>
                                <m:r>
                                  <a:rPr lang="en-US" sz="2800" i="1" kern="1200">
                                    <a:solidFill>
                                      <a:schemeClr val="bg1"/>
                                    </a:solidFill>
                                    <a:latin typeface="Cambria Math" panose="02040503050406030204" pitchFamily="18" charset="0"/>
                                  </a:rPr>
                                  <m:t>Đ</m:t>
                                </m:r>
                              </m:sub>
                              <m:sup>
                                <m:r>
                                  <a:rPr lang="en-US" sz="2800" i="1" kern="1200">
                                    <a:solidFill>
                                      <a:schemeClr val="bg1"/>
                                    </a:solidFill>
                                    <a:latin typeface="Cambria Math" panose="02040503050406030204" pitchFamily="18" charset="0"/>
                                  </a:rPr>
                                  <m:t>2</m:t>
                                </m:r>
                              </m:sup>
                            </m:sSubSup>
                          </m:den>
                        </m:f>
                      </m:oMath>
                    </m:oMathPara>
                  </a14:m>
                  <a:endParaRPr lang="en-US" sz="2800" kern="1200" dirty="0">
                    <a:solidFill>
                      <a:schemeClr val="bg1"/>
                    </a:solidFill>
                    <a:latin typeface="Cambria" panose="02040503050406030204" pitchFamily="18" charset="0"/>
                  </a:endParaRPr>
                </a:p>
              </p:txBody>
            </p:sp>
          </mc:Choice>
          <mc:Fallback xmlns="">
            <p:sp>
              <p:nvSpPr>
                <p:cNvPr id="16" name="Freeform: Shape 15">
                  <a:extLst>
                    <a:ext uri="{FF2B5EF4-FFF2-40B4-BE49-F238E27FC236}">
                      <a16:creationId xmlns:a16="http://schemas.microsoft.com/office/drawing/2014/main" id="{B2334763-2DBA-7DA7-3291-E4A6812ECB03}"/>
                    </a:ext>
                  </a:extLst>
                </p:cNvPr>
                <p:cNvSpPr>
                  <a:spLocks noRot="1" noChangeAspect="1" noMove="1" noResize="1" noEditPoints="1" noAdjustHandles="1" noChangeArrowheads="1" noChangeShapeType="1" noTextEdit="1"/>
                </p:cNvSpPr>
                <p:nvPr/>
              </p:nvSpPr>
              <p:spPr>
                <a:xfrm>
                  <a:off x="4746112" y="1149883"/>
                  <a:ext cx="3014835" cy="146304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blipFill>
                  <a:blip r:embed="rId6"/>
                  <a:stretch>
                    <a:fillRect l="-2621" t="-2893" r="-2621"/>
                  </a:stretch>
                </a:blipFill>
              </p:spPr>
              <p:txBody>
                <a:bodyPr/>
                <a:lstStyle/>
                <a:p>
                  <a:r>
                    <a:rPr lang="en-US">
                      <a:noFill/>
                    </a:rPr>
                    <a:t> </a:t>
                  </a:r>
                </a:p>
              </p:txBody>
            </p:sp>
          </mc:Fallback>
        </mc:AlternateContent>
        <p:sp>
          <p:nvSpPr>
            <p:cNvPr id="17" name="Rectangle 16">
              <a:extLst>
                <a:ext uri="{FF2B5EF4-FFF2-40B4-BE49-F238E27FC236}">
                  <a16:creationId xmlns:a16="http://schemas.microsoft.com/office/drawing/2014/main" id="{4178A615-656A-946A-1C4D-77BC2D6D429B}"/>
                </a:ext>
              </a:extLst>
            </p:cNvPr>
            <p:cNvSpPr/>
            <p:nvPr/>
          </p:nvSpPr>
          <p:spPr>
            <a:xfrm>
              <a:off x="3177493" y="1151235"/>
              <a:ext cx="1378210" cy="1463040"/>
            </a:xfrm>
            <a:prstGeom prst="rect">
              <a:avLst/>
            </a:prstGeom>
            <a:solidFill>
              <a:srgbClr val="33435C"/>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p>
          </p:txBody>
        </p:sp>
      </p:grpSp>
      <p:grpSp>
        <p:nvGrpSpPr>
          <p:cNvPr id="31" name="Group 30" descr="50 thuy">
            <a:extLst>
              <a:ext uri="{FF2B5EF4-FFF2-40B4-BE49-F238E27FC236}">
                <a16:creationId xmlns:a16="http://schemas.microsoft.com/office/drawing/2014/main" id="{C5AAF01E-D449-408C-6FC4-501DEA0F2C0C}"/>
              </a:ext>
            </a:extLst>
          </p:cNvPr>
          <p:cNvGrpSpPr/>
          <p:nvPr/>
        </p:nvGrpSpPr>
        <p:grpSpPr>
          <a:xfrm>
            <a:off x="3177491" y="2739811"/>
            <a:ext cx="4567285" cy="1464149"/>
            <a:chOff x="3177491" y="2739811"/>
            <a:chExt cx="4567285" cy="1464149"/>
          </a:xfrm>
        </p:grpSpPr>
        <mc:AlternateContent xmlns:mc="http://schemas.openxmlformats.org/markup-compatibility/2006" xmlns:a14="http://schemas.microsoft.com/office/drawing/2010/main">
          <mc:Choice Requires="a14">
            <p:sp>
              <p:nvSpPr>
                <p:cNvPr id="18" name="Freeform: Shape 17">
                  <a:extLst>
                    <a:ext uri="{FF2B5EF4-FFF2-40B4-BE49-F238E27FC236}">
                      <a16:creationId xmlns:a16="http://schemas.microsoft.com/office/drawing/2014/main" id="{527BB862-8BFB-D0A6-0807-23074601EA23}"/>
                    </a:ext>
                  </a:extLst>
                </p:cNvPr>
                <p:cNvSpPr/>
                <p:nvPr/>
              </p:nvSpPr>
              <p:spPr>
                <a:xfrm>
                  <a:off x="3177491" y="2739811"/>
                  <a:ext cx="3014834" cy="146304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solidFill>
                  <a:srgbClr val="FFDF3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6680" tIns="106680" rIns="106680" bIns="106680" numCol="1" spcCol="1270" anchor="ctr" anchorCtr="0">
                  <a:noAutofit/>
                </a:bodyPr>
                <a:lstStyle/>
                <a:p>
                  <a:pPr marL="0" lvl="0" indent="0" algn="ctr" defTabSz="1244600">
                    <a:buNone/>
                  </a:pPr>
                  <a:r>
                    <a:rPr lang="en-US" sz="2800" b="0" kern="1200" dirty="0">
                      <a:solidFill>
                        <a:srgbClr val="33435C"/>
                      </a:solidFill>
                      <a:latin typeface="Cambria" panose="02040503050406030204" pitchFamily="18" charset="0"/>
                    </a:rPr>
                    <a:t>Lực </a:t>
                  </a:r>
                  <a:r>
                    <a:rPr lang="en-US" sz="2800" b="0" kern="1200" dirty="0" err="1">
                      <a:solidFill>
                        <a:srgbClr val="33435C"/>
                      </a:solidFill>
                      <a:latin typeface="Cambria" panose="02040503050406030204" pitchFamily="18" charset="0"/>
                    </a:rPr>
                    <a:t>hấp</a:t>
                  </a:r>
                  <a:r>
                    <a:rPr lang="en-US" sz="2800" b="0" kern="1200" dirty="0">
                      <a:solidFill>
                        <a:srgbClr val="33435C"/>
                      </a:solidFill>
                      <a:latin typeface="Cambria" panose="02040503050406030204" pitchFamily="18" charset="0"/>
                    </a:rPr>
                    <a:t> </a:t>
                  </a:r>
                  <a:r>
                    <a:rPr lang="en-US" sz="2800" b="0" kern="1200" dirty="0" err="1">
                      <a:solidFill>
                        <a:srgbClr val="33435C"/>
                      </a:solidFill>
                      <a:latin typeface="Cambria" panose="02040503050406030204" pitchFamily="18" charset="0"/>
                    </a:rPr>
                    <a:t>dẫn</a:t>
                  </a:r>
                  <a:r>
                    <a:rPr lang="en-US" sz="2800" b="0" kern="1200" dirty="0">
                      <a:solidFill>
                        <a:srgbClr val="33435C"/>
                      </a:solidFill>
                      <a:latin typeface="Cambria" panose="02040503050406030204" pitchFamily="18" charset="0"/>
                    </a:rPr>
                    <a:t> </a:t>
                  </a:r>
                </a:p>
                <a:p>
                  <a:pPr marL="0" lvl="0" indent="0" algn="ctr" defTabSz="1244600">
                    <a:buNone/>
                  </a:pPr>
                  <a14:m>
                    <m:oMathPara xmlns:m="http://schemas.openxmlformats.org/officeDocument/2006/math">
                      <m:oMathParaPr>
                        <m:jc m:val="centerGroup"/>
                      </m:oMathParaPr>
                      <m:oMath xmlns:m="http://schemas.openxmlformats.org/officeDocument/2006/math">
                        <m:sSub>
                          <m:sSubPr>
                            <m:ctrlPr>
                              <a:rPr lang="en-US" sz="2800" b="1" i="1" kern="1200" smtClean="0">
                                <a:solidFill>
                                  <a:srgbClr val="33435C"/>
                                </a:solidFill>
                                <a:latin typeface="Cambria Math" panose="02040503050406030204" pitchFamily="18" charset="0"/>
                              </a:rPr>
                            </m:ctrlPr>
                          </m:sSubPr>
                          <m:e>
                            <m:r>
                              <a:rPr lang="vi-VN" sz="2800" b="1" i="1" kern="1200">
                                <a:solidFill>
                                  <a:srgbClr val="33435C"/>
                                </a:solidFill>
                                <a:latin typeface="Cambria Math" panose="02040503050406030204" pitchFamily="18" charset="0"/>
                              </a:rPr>
                              <m:t>𝑭</m:t>
                            </m:r>
                          </m:e>
                          <m:sub>
                            <m:r>
                              <a:rPr lang="vi-VN" sz="2800" b="1" i="1" kern="1200">
                                <a:solidFill>
                                  <a:srgbClr val="33435C"/>
                                </a:solidFill>
                                <a:latin typeface="Cambria Math" panose="02040503050406030204" pitchFamily="18" charset="0"/>
                              </a:rPr>
                              <m:t>𝒉𝒅</m:t>
                            </m:r>
                          </m:sub>
                        </m:sSub>
                        <m:r>
                          <a:rPr lang="vi-VN" sz="2800" b="1" i="1" kern="1200">
                            <a:solidFill>
                              <a:srgbClr val="33435C"/>
                            </a:solidFill>
                            <a:latin typeface="Cambria Math" panose="02040503050406030204" pitchFamily="18" charset="0"/>
                          </a:rPr>
                          <m:t>=</m:t>
                        </m:r>
                        <m:r>
                          <a:rPr lang="vi-VN" sz="2800" b="1" i="1" kern="1200">
                            <a:solidFill>
                              <a:srgbClr val="33435C"/>
                            </a:solidFill>
                            <a:latin typeface="Cambria Math" panose="02040503050406030204" pitchFamily="18" charset="0"/>
                          </a:rPr>
                          <m:t>𝑮</m:t>
                        </m:r>
                        <m:f>
                          <m:fPr>
                            <m:ctrlPr>
                              <a:rPr lang="en-US" sz="2800" b="1" i="1" kern="1200">
                                <a:solidFill>
                                  <a:srgbClr val="33435C"/>
                                </a:solidFill>
                                <a:latin typeface="Cambria Math" panose="02040503050406030204" pitchFamily="18" charset="0"/>
                              </a:rPr>
                            </m:ctrlPr>
                          </m:fPr>
                          <m:num>
                            <m:sSub>
                              <m:sSubPr>
                                <m:ctrlPr>
                                  <a:rPr lang="en-US" sz="2800" b="1" i="1" kern="1200">
                                    <a:solidFill>
                                      <a:srgbClr val="33435C"/>
                                    </a:solidFill>
                                    <a:latin typeface="Cambria Math" panose="02040503050406030204" pitchFamily="18" charset="0"/>
                                  </a:rPr>
                                </m:ctrlPr>
                              </m:sSubPr>
                              <m:e>
                                <m:r>
                                  <a:rPr lang="vi-VN" sz="2800" b="1" i="1" kern="1200">
                                    <a:solidFill>
                                      <a:srgbClr val="33435C"/>
                                    </a:solidFill>
                                    <a:latin typeface="Cambria Math" panose="02040503050406030204" pitchFamily="18" charset="0"/>
                                  </a:rPr>
                                  <m:t>𝒎𝑴</m:t>
                                </m:r>
                              </m:e>
                              <m:sub>
                                <m:r>
                                  <a:rPr lang="vi-VN" sz="2800" b="1" i="1" kern="1200">
                                    <a:solidFill>
                                      <a:srgbClr val="33435C"/>
                                    </a:solidFill>
                                    <a:latin typeface="Cambria Math" panose="02040503050406030204" pitchFamily="18" charset="0"/>
                                  </a:rPr>
                                  <m:t>𝑻</m:t>
                                </m:r>
                                <m:r>
                                  <a:rPr lang="vi-VN" sz="2800" b="1" i="1" kern="1200">
                                    <a:solidFill>
                                      <a:srgbClr val="33435C"/>
                                    </a:solidFill>
                                    <a:latin typeface="Cambria Math" panose="02040503050406030204" pitchFamily="18" charset="0"/>
                                  </a:rPr>
                                  <m:t>Đ</m:t>
                                </m:r>
                              </m:sub>
                            </m:sSub>
                          </m:num>
                          <m:den>
                            <m:sSup>
                              <m:sSupPr>
                                <m:ctrlPr>
                                  <a:rPr lang="en-US" sz="2800" b="1" i="1" kern="1200">
                                    <a:solidFill>
                                      <a:srgbClr val="33435C"/>
                                    </a:solidFill>
                                    <a:latin typeface="Cambria Math" panose="02040503050406030204" pitchFamily="18" charset="0"/>
                                  </a:rPr>
                                </m:ctrlPr>
                              </m:sSupPr>
                              <m:e>
                                <m:sSub>
                                  <m:sSubPr>
                                    <m:ctrlPr>
                                      <a:rPr lang="en-US" sz="2800" b="1" i="1" kern="1200">
                                        <a:solidFill>
                                          <a:srgbClr val="33435C"/>
                                        </a:solidFill>
                                        <a:latin typeface="Cambria Math" panose="02040503050406030204" pitchFamily="18" charset="0"/>
                                      </a:rPr>
                                    </m:ctrlPr>
                                  </m:sSubPr>
                                  <m:e>
                                    <m:r>
                                      <a:rPr lang="vi-VN" sz="2800" b="1" i="1" kern="1200">
                                        <a:solidFill>
                                          <a:srgbClr val="33435C"/>
                                        </a:solidFill>
                                        <a:latin typeface="Cambria Math" panose="02040503050406030204" pitchFamily="18" charset="0"/>
                                      </a:rPr>
                                      <m:t>𝑹</m:t>
                                    </m:r>
                                  </m:e>
                                  <m:sub>
                                    <m:r>
                                      <a:rPr lang="vi-VN" sz="2800" b="1" i="1" kern="1200">
                                        <a:solidFill>
                                          <a:srgbClr val="33435C"/>
                                        </a:solidFill>
                                        <a:latin typeface="Cambria Math" panose="02040503050406030204" pitchFamily="18" charset="0"/>
                                      </a:rPr>
                                      <m:t>𝑻</m:t>
                                    </m:r>
                                    <m:r>
                                      <a:rPr lang="vi-VN" sz="2800" b="1" i="1" kern="1200">
                                        <a:solidFill>
                                          <a:srgbClr val="33435C"/>
                                        </a:solidFill>
                                        <a:latin typeface="Cambria Math" panose="02040503050406030204" pitchFamily="18" charset="0"/>
                                      </a:rPr>
                                      <m:t>Đ</m:t>
                                    </m:r>
                                  </m:sub>
                                </m:sSub>
                              </m:e>
                              <m:sup>
                                <m:r>
                                  <a:rPr lang="vi-VN" sz="2800" b="1" i="1" kern="1200">
                                    <a:solidFill>
                                      <a:srgbClr val="33435C"/>
                                    </a:solidFill>
                                    <a:latin typeface="Cambria Math" panose="02040503050406030204" pitchFamily="18" charset="0"/>
                                  </a:rPr>
                                  <m:t>𝟐</m:t>
                                </m:r>
                              </m:sup>
                            </m:sSup>
                          </m:den>
                        </m:f>
                      </m:oMath>
                    </m:oMathPara>
                  </a14:m>
                  <a:endParaRPr lang="en-US" sz="2800" b="1" kern="1200" dirty="0">
                    <a:solidFill>
                      <a:srgbClr val="33435C"/>
                    </a:solidFill>
                    <a:latin typeface="Cambria" panose="02040503050406030204" pitchFamily="18" charset="0"/>
                  </a:endParaRPr>
                </a:p>
              </p:txBody>
            </p:sp>
          </mc:Choice>
          <mc:Fallback xmlns="">
            <p:sp>
              <p:nvSpPr>
                <p:cNvPr id="18" name="Freeform: Shape 17">
                  <a:extLst>
                    <a:ext uri="{FF2B5EF4-FFF2-40B4-BE49-F238E27FC236}">
                      <a16:creationId xmlns:a16="http://schemas.microsoft.com/office/drawing/2014/main" id="{527BB862-8BFB-D0A6-0807-23074601EA23}"/>
                    </a:ext>
                  </a:extLst>
                </p:cNvPr>
                <p:cNvSpPr>
                  <a:spLocks noRot="1" noChangeAspect="1" noMove="1" noResize="1" noEditPoints="1" noAdjustHandles="1" noChangeArrowheads="1" noChangeShapeType="1" noTextEdit="1"/>
                </p:cNvSpPr>
                <p:nvPr/>
              </p:nvSpPr>
              <p:spPr>
                <a:xfrm>
                  <a:off x="3177491" y="2739811"/>
                  <a:ext cx="3014834" cy="146304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blipFill>
                  <a:blip r:embed="rId7"/>
                  <a:stretch>
                    <a:fillRect t="-2893"/>
                  </a:stretch>
                </a:blipFill>
              </p:spPr>
              <p:txBody>
                <a:bodyPr/>
                <a:lstStyle/>
                <a:p>
                  <a:r>
                    <a:rPr lang="en-US">
                      <a:noFill/>
                    </a:rPr>
                    <a:t> </a:t>
                  </a:r>
                </a:p>
              </p:txBody>
            </p:sp>
          </mc:Fallback>
        </mc:AlternateContent>
        <p:sp>
          <p:nvSpPr>
            <p:cNvPr id="19" name="Rectangle 18">
              <a:extLst>
                <a:ext uri="{FF2B5EF4-FFF2-40B4-BE49-F238E27FC236}">
                  <a16:creationId xmlns:a16="http://schemas.microsoft.com/office/drawing/2014/main" id="{0E2D7F37-FACD-9FF2-BE51-ECBA39637AC5}"/>
                </a:ext>
              </a:extLst>
            </p:cNvPr>
            <p:cNvSpPr/>
            <p:nvPr/>
          </p:nvSpPr>
          <p:spPr>
            <a:xfrm>
              <a:off x="6366566" y="2740920"/>
              <a:ext cx="1378210" cy="1463040"/>
            </a:xfrm>
            <a:prstGeom prst="rect">
              <a:avLst/>
            </a:prstGeom>
            <a:solidFill>
              <a:srgbClr val="FFDF37"/>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p>
          </p:txBody>
        </p:sp>
      </p:grpSp>
      <p:grpSp>
        <p:nvGrpSpPr>
          <p:cNvPr id="32" name="Group 31" descr="50 thuy">
            <a:extLst>
              <a:ext uri="{FF2B5EF4-FFF2-40B4-BE49-F238E27FC236}">
                <a16:creationId xmlns:a16="http://schemas.microsoft.com/office/drawing/2014/main" id="{3A18BCE1-622A-55DC-D836-C1137301090C}"/>
              </a:ext>
            </a:extLst>
          </p:cNvPr>
          <p:cNvGrpSpPr/>
          <p:nvPr/>
        </p:nvGrpSpPr>
        <p:grpSpPr>
          <a:xfrm>
            <a:off x="3177492" y="4326787"/>
            <a:ext cx="4583454" cy="914400"/>
            <a:chOff x="3177492" y="4326787"/>
            <a:chExt cx="4583454" cy="914400"/>
          </a:xfrm>
        </p:grpSpPr>
        <mc:AlternateContent xmlns:mc="http://schemas.openxmlformats.org/markup-compatibility/2006" xmlns:a14="http://schemas.microsoft.com/office/drawing/2010/main">
          <mc:Choice Requires="a14">
            <p:sp>
              <p:nvSpPr>
                <p:cNvPr id="20" name="Freeform: Shape 19">
                  <a:extLst>
                    <a:ext uri="{FF2B5EF4-FFF2-40B4-BE49-F238E27FC236}">
                      <a16:creationId xmlns:a16="http://schemas.microsoft.com/office/drawing/2014/main" id="{3A9122DA-B589-A79A-A111-DB6F98EEA4C8}"/>
                    </a:ext>
                  </a:extLst>
                </p:cNvPr>
                <p:cNvSpPr/>
                <p:nvPr/>
              </p:nvSpPr>
              <p:spPr>
                <a:xfrm>
                  <a:off x="4746112" y="4326787"/>
                  <a:ext cx="3014834" cy="91440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solidFill>
                  <a:srgbClr val="318BA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6680" tIns="106680" rIns="106680" bIns="106680" numCol="1" spcCol="1270" anchor="ctr" anchorCtr="0">
                  <a:noAutofit/>
                </a:bodyPr>
                <a:lstStyle/>
                <a:p>
                  <a:pPr marL="0" lvl="0" indent="0" algn="ctr" defTabSz="1244600">
                    <a:buNone/>
                  </a:pPr>
                  <a14:m>
                    <m:oMathPara xmlns:m="http://schemas.openxmlformats.org/officeDocument/2006/math">
                      <m:oMathParaPr>
                        <m:jc m:val="centerGroup"/>
                      </m:oMathParaPr>
                      <m:oMath xmlns:m="http://schemas.openxmlformats.org/officeDocument/2006/math">
                        <m:sSub>
                          <m:sSubPr>
                            <m:ctrlPr>
                              <a:rPr lang="en-US" sz="2800" b="1" i="1" kern="1200" smtClean="0">
                                <a:solidFill>
                                  <a:schemeClr val="bg1"/>
                                </a:solidFill>
                                <a:latin typeface="Cambria Math" panose="02040503050406030204" pitchFamily="18" charset="0"/>
                              </a:rPr>
                            </m:ctrlPr>
                          </m:sSubPr>
                          <m:e>
                            <m:acc>
                              <m:accPr>
                                <m:chr m:val="⃗"/>
                                <m:ctrlPr>
                                  <a:rPr lang="en-US" sz="2800" b="1" i="1" kern="1200">
                                    <a:solidFill>
                                      <a:schemeClr val="bg1"/>
                                    </a:solidFill>
                                    <a:latin typeface="Cambria Math" panose="02040503050406030204" pitchFamily="18" charset="0"/>
                                  </a:rPr>
                                </m:ctrlPr>
                              </m:accPr>
                              <m:e>
                                <m:r>
                                  <a:rPr lang="en-US" sz="2800" b="1" i="1" kern="1200">
                                    <a:solidFill>
                                      <a:schemeClr val="bg1"/>
                                    </a:solidFill>
                                    <a:latin typeface="Cambria Math" panose="02040503050406030204" pitchFamily="18" charset="0"/>
                                  </a:rPr>
                                  <m:t>𝑭</m:t>
                                </m:r>
                              </m:e>
                            </m:acc>
                          </m:e>
                          <m:sub>
                            <m:r>
                              <a:rPr lang="en-US" sz="2800" b="1" i="1" kern="1200">
                                <a:solidFill>
                                  <a:schemeClr val="bg1"/>
                                </a:solidFill>
                                <a:latin typeface="Cambria Math" panose="02040503050406030204" pitchFamily="18" charset="0"/>
                              </a:rPr>
                              <m:t>𝒉𝒅</m:t>
                            </m:r>
                          </m:sub>
                        </m:sSub>
                        <m:r>
                          <a:rPr lang="en-US" sz="2800" b="1" i="1" kern="1200" smtClean="0">
                            <a:solidFill>
                              <a:schemeClr val="bg1"/>
                            </a:solidFill>
                            <a:latin typeface="Cambria Math" panose="02040503050406030204" pitchFamily="18" charset="0"/>
                          </a:rPr>
                          <m:t>=</m:t>
                        </m:r>
                        <m:r>
                          <a:rPr lang="en-US" sz="2800" b="1" i="1" kern="1200" smtClean="0">
                            <a:solidFill>
                              <a:schemeClr val="bg1"/>
                            </a:solidFill>
                            <a:latin typeface="Cambria Math" panose="02040503050406030204" pitchFamily="18" charset="0"/>
                          </a:rPr>
                          <m:t>𝒎</m:t>
                        </m:r>
                        <m:acc>
                          <m:accPr>
                            <m:chr m:val="⃗"/>
                            <m:ctrlPr>
                              <a:rPr lang="en-US" sz="2800" b="1" i="1" kern="1200" smtClean="0">
                                <a:solidFill>
                                  <a:schemeClr val="bg1"/>
                                </a:solidFill>
                                <a:latin typeface="Cambria Math" panose="02040503050406030204" pitchFamily="18" charset="0"/>
                              </a:rPr>
                            </m:ctrlPr>
                          </m:accPr>
                          <m:e>
                            <m:r>
                              <a:rPr lang="en-US" sz="2800" b="1" i="1" kern="1200">
                                <a:solidFill>
                                  <a:schemeClr val="bg1"/>
                                </a:solidFill>
                                <a:latin typeface="Cambria Math" panose="02040503050406030204" pitchFamily="18" charset="0"/>
                              </a:rPr>
                              <m:t>𝒈</m:t>
                            </m:r>
                          </m:e>
                        </m:acc>
                      </m:oMath>
                    </m:oMathPara>
                  </a14:m>
                  <a:endParaRPr lang="en-US" sz="2800" kern="1200" dirty="0">
                    <a:solidFill>
                      <a:schemeClr val="bg1"/>
                    </a:solidFill>
                    <a:latin typeface="Cambria" panose="02040503050406030204" pitchFamily="18" charset="0"/>
                  </a:endParaRPr>
                </a:p>
              </p:txBody>
            </p:sp>
          </mc:Choice>
          <mc:Fallback xmlns="">
            <p:sp>
              <p:nvSpPr>
                <p:cNvPr id="20" name="Freeform: Shape 19">
                  <a:extLst>
                    <a:ext uri="{FF2B5EF4-FFF2-40B4-BE49-F238E27FC236}">
                      <a16:creationId xmlns:a16="http://schemas.microsoft.com/office/drawing/2014/main" id="{3A9122DA-B589-A79A-A111-DB6F98EEA4C8}"/>
                    </a:ext>
                  </a:extLst>
                </p:cNvPr>
                <p:cNvSpPr>
                  <a:spLocks noRot="1" noChangeAspect="1" noMove="1" noResize="1" noEditPoints="1" noAdjustHandles="1" noChangeArrowheads="1" noChangeShapeType="1" noTextEdit="1"/>
                </p:cNvSpPr>
                <p:nvPr/>
              </p:nvSpPr>
              <p:spPr>
                <a:xfrm>
                  <a:off x="4746112" y="4326787"/>
                  <a:ext cx="3014834" cy="91440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blipFill>
                  <a:blip r:embed="rId8"/>
                  <a:stretch>
                    <a:fillRect/>
                  </a:stretch>
                </a:blipFill>
              </p:spPr>
              <p:txBody>
                <a:bodyPr/>
                <a:lstStyle/>
                <a:p>
                  <a:r>
                    <a:rPr lang="en-US">
                      <a:noFill/>
                    </a:rPr>
                    <a:t> </a:t>
                  </a:r>
                </a:p>
              </p:txBody>
            </p:sp>
          </mc:Fallback>
        </mc:AlternateContent>
        <p:sp>
          <p:nvSpPr>
            <p:cNvPr id="21" name="Rectangle 20">
              <a:extLst>
                <a:ext uri="{FF2B5EF4-FFF2-40B4-BE49-F238E27FC236}">
                  <a16:creationId xmlns:a16="http://schemas.microsoft.com/office/drawing/2014/main" id="{AD31A407-CCC6-8ACE-4A57-F63455632E34}"/>
                </a:ext>
              </a:extLst>
            </p:cNvPr>
            <p:cNvSpPr/>
            <p:nvPr/>
          </p:nvSpPr>
          <p:spPr>
            <a:xfrm>
              <a:off x="3177492" y="4326787"/>
              <a:ext cx="1378211" cy="914400"/>
            </a:xfrm>
            <a:prstGeom prst="rect">
              <a:avLst/>
            </a:prstGeom>
            <a:solidFill>
              <a:srgbClr val="318BA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p>
          </p:txBody>
        </p:sp>
      </p:grpSp>
      <p:grpSp>
        <p:nvGrpSpPr>
          <p:cNvPr id="33" name="Group 32" descr="50 thuy">
            <a:extLst>
              <a:ext uri="{FF2B5EF4-FFF2-40B4-BE49-F238E27FC236}">
                <a16:creationId xmlns:a16="http://schemas.microsoft.com/office/drawing/2014/main" id="{A646A961-2650-AA0F-9879-7CC2F6FB23F7}"/>
              </a:ext>
            </a:extLst>
          </p:cNvPr>
          <p:cNvGrpSpPr/>
          <p:nvPr/>
        </p:nvGrpSpPr>
        <p:grpSpPr>
          <a:xfrm>
            <a:off x="3177492" y="5346588"/>
            <a:ext cx="4567284" cy="931826"/>
            <a:chOff x="3177492" y="5346588"/>
            <a:chExt cx="4567284" cy="931826"/>
          </a:xfrm>
        </p:grpSpPr>
        <mc:AlternateContent xmlns:mc="http://schemas.openxmlformats.org/markup-compatibility/2006" xmlns:a14="http://schemas.microsoft.com/office/drawing/2010/main">
          <mc:Choice Requires="a14">
            <p:sp>
              <p:nvSpPr>
                <p:cNvPr id="22" name="Freeform: Shape 21">
                  <a:extLst>
                    <a:ext uri="{FF2B5EF4-FFF2-40B4-BE49-F238E27FC236}">
                      <a16:creationId xmlns:a16="http://schemas.microsoft.com/office/drawing/2014/main" id="{A511414F-7626-BA87-7844-E81C1F8C491D}"/>
                    </a:ext>
                  </a:extLst>
                </p:cNvPr>
                <p:cNvSpPr/>
                <p:nvPr/>
              </p:nvSpPr>
              <p:spPr>
                <a:xfrm>
                  <a:off x="3177492" y="5364014"/>
                  <a:ext cx="3052397" cy="91440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solidFill>
                  <a:srgbClr val="DF5A4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06680" tIns="106680" rIns="106680" bIns="106680" numCol="1" spcCol="1270" anchor="ctr" anchorCtr="0">
                  <a:noAutofit/>
                </a:bodyPr>
                <a:lstStyle/>
                <a:p>
                  <a:pPr marL="0" lvl="0" indent="0" algn="ctr" defTabSz="1244600">
                    <a:buNone/>
                  </a:pPr>
                  <a14:m>
                    <m:oMathPara xmlns:m="http://schemas.openxmlformats.org/officeDocument/2006/math">
                      <m:oMathParaPr>
                        <m:jc m:val="centerGroup"/>
                      </m:oMathParaPr>
                      <m:oMath xmlns:m="http://schemas.openxmlformats.org/officeDocument/2006/math">
                        <m:acc>
                          <m:accPr>
                            <m:chr m:val="⃗"/>
                            <m:ctrlPr>
                              <a:rPr lang="en-US" sz="2800" b="1" i="1" kern="1200" smtClean="0">
                                <a:solidFill>
                                  <a:schemeClr val="bg1"/>
                                </a:solidFill>
                                <a:latin typeface="Cambria Math" panose="02040503050406030204" pitchFamily="18" charset="0"/>
                              </a:rPr>
                            </m:ctrlPr>
                          </m:accPr>
                          <m:e>
                            <m:r>
                              <a:rPr lang="en-US" sz="2800" b="1" i="1" kern="1200">
                                <a:solidFill>
                                  <a:schemeClr val="bg1"/>
                                </a:solidFill>
                                <a:latin typeface="Cambria Math" panose="02040503050406030204" pitchFamily="18" charset="0"/>
                              </a:rPr>
                              <m:t>𝒈</m:t>
                            </m:r>
                          </m:e>
                        </m:acc>
                        <m:r>
                          <a:rPr lang="en-US" sz="2800" b="1" i="1" kern="1200" smtClean="0">
                            <a:solidFill>
                              <a:schemeClr val="bg1"/>
                            </a:solidFill>
                            <a:latin typeface="Cambria Math" panose="02040503050406030204" pitchFamily="18" charset="0"/>
                            <a:ea typeface="Cambria Math" panose="02040503050406030204" pitchFamily="18" charset="0"/>
                          </a:rPr>
                          <m:t>↑↑</m:t>
                        </m:r>
                        <m:sSub>
                          <m:sSubPr>
                            <m:ctrlPr>
                              <a:rPr lang="en-US" sz="2800" b="1" i="1" kern="1200">
                                <a:solidFill>
                                  <a:schemeClr val="bg1"/>
                                </a:solidFill>
                                <a:latin typeface="Cambria Math" panose="02040503050406030204" pitchFamily="18" charset="0"/>
                              </a:rPr>
                            </m:ctrlPr>
                          </m:sSubPr>
                          <m:e>
                            <m:acc>
                              <m:accPr>
                                <m:chr m:val="⃗"/>
                                <m:ctrlPr>
                                  <a:rPr lang="en-US" sz="2800" b="1" i="1" kern="1200">
                                    <a:solidFill>
                                      <a:schemeClr val="bg1"/>
                                    </a:solidFill>
                                    <a:latin typeface="Cambria Math" panose="02040503050406030204" pitchFamily="18" charset="0"/>
                                  </a:rPr>
                                </m:ctrlPr>
                              </m:accPr>
                              <m:e>
                                <m:r>
                                  <a:rPr lang="en-US" sz="2800" b="1" i="1" kern="1200">
                                    <a:solidFill>
                                      <a:schemeClr val="bg1"/>
                                    </a:solidFill>
                                    <a:latin typeface="Cambria Math" panose="02040503050406030204" pitchFamily="18" charset="0"/>
                                  </a:rPr>
                                  <m:t>𝑭</m:t>
                                </m:r>
                              </m:e>
                            </m:acc>
                          </m:e>
                          <m:sub>
                            <m:r>
                              <a:rPr lang="en-US" sz="2800" b="1" i="1" kern="1200">
                                <a:solidFill>
                                  <a:schemeClr val="bg1"/>
                                </a:solidFill>
                                <a:latin typeface="Cambria Math" panose="02040503050406030204" pitchFamily="18" charset="0"/>
                              </a:rPr>
                              <m:t>𝒉𝒅</m:t>
                            </m:r>
                          </m:sub>
                        </m:sSub>
                      </m:oMath>
                    </m:oMathPara>
                  </a14:m>
                  <a:endParaRPr lang="en-US" sz="2800" kern="1200" dirty="0">
                    <a:solidFill>
                      <a:schemeClr val="bg1"/>
                    </a:solidFill>
                    <a:latin typeface="Cambria" panose="02040503050406030204" pitchFamily="18" charset="0"/>
                  </a:endParaRPr>
                </a:p>
              </p:txBody>
            </p:sp>
          </mc:Choice>
          <mc:Fallback xmlns="">
            <p:sp>
              <p:nvSpPr>
                <p:cNvPr id="22" name="Freeform: Shape 21">
                  <a:extLst>
                    <a:ext uri="{FF2B5EF4-FFF2-40B4-BE49-F238E27FC236}">
                      <a16:creationId xmlns:a16="http://schemas.microsoft.com/office/drawing/2014/main" id="{A511414F-7626-BA87-7844-E81C1F8C491D}"/>
                    </a:ext>
                  </a:extLst>
                </p:cNvPr>
                <p:cNvSpPr>
                  <a:spLocks noRot="1" noChangeAspect="1" noMove="1" noResize="1" noEditPoints="1" noAdjustHandles="1" noChangeArrowheads="1" noChangeShapeType="1" noTextEdit="1"/>
                </p:cNvSpPr>
                <p:nvPr/>
              </p:nvSpPr>
              <p:spPr>
                <a:xfrm>
                  <a:off x="3177492" y="5364014"/>
                  <a:ext cx="3052397" cy="914400"/>
                </a:xfrm>
                <a:custGeom>
                  <a:avLst/>
                  <a:gdLst>
                    <a:gd name="connsiteX0" fmla="*/ 0 w 2662163"/>
                    <a:gd name="connsiteY0" fmla="*/ 0 h 1204054"/>
                    <a:gd name="connsiteX1" fmla="*/ 2662163 w 2662163"/>
                    <a:gd name="connsiteY1" fmla="*/ 0 h 1204054"/>
                    <a:gd name="connsiteX2" fmla="*/ 2662163 w 2662163"/>
                    <a:gd name="connsiteY2" fmla="*/ 1204054 h 1204054"/>
                    <a:gd name="connsiteX3" fmla="*/ 0 w 2662163"/>
                    <a:gd name="connsiteY3" fmla="*/ 1204054 h 1204054"/>
                    <a:gd name="connsiteX4" fmla="*/ 0 w 2662163"/>
                    <a:gd name="connsiteY4" fmla="*/ 0 h 120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63" h="1204054">
                      <a:moveTo>
                        <a:pt x="0" y="0"/>
                      </a:moveTo>
                      <a:lnTo>
                        <a:pt x="2662163" y="0"/>
                      </a:lnTo>
                      <a:lnTo>
                        <a:pt x="2662163" y="1204054"/>
                      </a:lnTo>
                      <a:lnTo>
                        <a:pt x="0" y="1204054"/>
                      </a:lnTo>
                      <a:lnTo>
                        <a:pt x="0" y="0"/>
                      </a:lnTo>
                      <a:close/>
                    </a:path>
                  </a:pathLst>
                </a:custGeom>
                <a:blipFill>
                  <a:blip r:embed="rId9"/>
                  <a:stretch>
                    <a:fillRect/>
                  </a:stretch>
                </a:blipFill>
              </p:spPr>
              <p:txBody>
                <a:bodyPr/>
                <a:lstStyle/>
                <a:p>
                  <a:r>
                    <a:rPr lang="en-US">
                      <a:noFill/>
                    </a:rPr>
                    <a:t> </a:t>
                  </a:r>
                </a:p>
              </p:txBody>
            </p:sp>
          </mc:Fallback>
        </mc:AlternateContent>
        <p:sp>
          <p:nvSpPr>
            <p:cNvPr id="23" name="Rectangle 22">
              <a:extLst>
                <a:ext uri="{FF2B5EF4-FFF2-40B4-BE49-F238E27FC236}">
                  <a16:creationId xmlns:a16="http://schemas.microsoft.com/office/drawing/2014/main" id="{247B7227-3271-5FBE-E0CD-64607DDA574D}"/>
                </a:ext>
              </a:extLst>
            </p:cNvPr>
            <p:cNvSpPr/>
            <p:nvPr/>
          </p:nvSpPr>
          <p:spPr>
            <a:xfrm>
              <a:off x="6366565" y="5346588"/>
              <a:ext cx="1378211" cy="914400"/>
            </a:xfrm>
            <a:prstGeom prst="rect">
              <a:avLst/>
            </a:prstGeom>
            <a:solidFill>
              <a:srgbClr val="DF5A49"/>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US"/>
            </a:p>
          </p:txBody>
        </p:sp>
      </p:grpSp>
      <p:grpSp>
        <p:nvGrpSpPr>
          <p:cNvPr id="29" name="Group 28" descr="50 thuy">
            <a:extLst>
              <a:ext uri="{FF2B5EF4-FFF2-40B4-BE49-F238E27FC236}">
                <a16:creationId xmlns:a16="http://schemas.microsoft.com/office/drawing/2014/main" id="{D43B1D07-F3BF-8AC2-A661-C7FA5B1F2E26}"/>
              </a:ext>
            </a:extLst>
          </p:cNvPr>
          <p:cNvGrpSpPr/>
          <p:nvPr/>
        </p:nvGrpSpPr>
        <p:grpSpPr>
          <a:xfrm>
            <a:off x="8195301" y="3856902"/>
            <a:ext cx="626229" cy="652002"/>
            <a:chOff x="8195301" y="3856902"/>
            <a:chExt cx="626229" cy="652002"/>
          </a:xfrm>
        </p:grpSpPr>
        <mc:AlternateContent xmlns:mc="http://schemas.openxmlformats.org/markup-compatibility/2006" xmlns:a14="http://schemas.microsoft.com/office/drawing/2010/main">
          <mc:Choice Requires="a14">
            <p:sp>
              <p:nvSpPr>
                <p:cNvPr id="11" name="Rectangle 10">
                  <a:extLst>
                    <a:ext uri="{FF2B5EF4-FFF2-40B4-BE49-F238E27FC236}">
                      <a16:creationId xmlns:a16="http://schemas.microsoft.com/office/drawing/2014/main" id="{3245D27B-A0AD-1FE1-81D2-39DF987262A6}"/>
                    </a:ext>
                  </a:extLst>
                </p:cNvPr>
                <p:cNvSpPr/>
                <p:nvPr/>
              </p:nvSpPr>
              <p:spPr>
                <a:xfrm>
                  <a:off x="8314660" y="3985684"/>
                  <a:ext cx="506870" cy="523220"/>
                </a:xfrm>
                <a:prstGeom prst="rect">
                  <a:avLst/>
                </a:prstGeom>
              </p:spPr>
              <p:txBody>
                <a:bodyPr wrap="none">
                  <a:spAutoFit/>
                </a:bodyPr>
                <a:lstStyle/>
                <a:p>
                  <a:pPr lvl="0"/>
                  <a14:m>
                    <m:oMathPara xmlns:m="http://schemas.openxmlformats.org/officeDocument/2006/math">
                      <m:oMathParaPr>
                        <m:jc m:val="centerGroup"/>
                      </m:oMathParaPr>
                      <m:oMath xmlns:m="http://schemas.openxmlformats.org/officeDocument/2006/math">
                        <m:acc>
                          <m:accPr>
                            <m:chr m:val="⃗"/>
                            <m:ctrlPr>
                              <a:rPr lang="en-US" sz="2800" b="1" i="1" smtClean="0">
                                <a:solidFill>
                                  <a:srgbClr val="DF5A49"/>
                                </a:solidFill>
                                <a:effectLst>
                                  <a:glow rad="63500">
                                    <a:schemeClr val="accent2">
                                      <a:satMod val="175000"/>
                                      <a:alpha val="40000"/>
                                    </a:schemeClr>
                                  </a:glow>
                                </a:effectLst>
                                <a:latin typeface="Cambria Math" panose="02040503050406030204" pitchFamily="18" charset="0"/>
                              </a:rPr>
                            </m:ctrlPr>
                          </m:accPr>
                          <m:e>
                            <m:r>
                              <a:rPr lang="en-US" sz="2800" b="1" i="1">
                                <a:solidFill>
                                  <a:srgbClr val="DF5A49"/>
                                </a:solidFill>
                                <a:effectLst>
                                  <a:glow rad="63500">
                                    <a:schemeClr val="accent2">
                                      <a:satMod val="175000"/>
                                      <a:alpha val="40000"/>
                                    </a:schemeClr>
                                  </a:glow>
                                </a:effectLst>
                                <a:latin typeface="Cambria Math" panose="02040503050406030204" pitchFamily="18" charset="0"/>
                              </a:rPr>
                              <m:t>𝒈</m:t>
                            </m:r>
                          </m:e>
                        </m:acc>
                      </m:oMath>
                    </m:oMathPara>
                  </a14:m>
                  <a:endParaRPr lang="en-US" sz="2800" b="1" dirty="0">
                    <a:solidFill>
                      <a:srgbClr val="DF5A49"/>
                    </a:solidFill>
                    <a:effectLst>
                      <a:glow rad="63500">
                        <a:schemeClr val="accent2">
                          <a:satMod val="175000"/>
                          <a:alpha val="40000"/>
                        </a:schemeClr>
                      </a:glow>
                    </a:effectLst>
                    <a:latin typeface="Cambria" panose="02040503050406030204" pitchFamily="18" charset="0"/>
                  </a:endParaRPr>
                </a:p>
              </p:txBody>
            </p:sp>
          </mc:Choice>
          <mc:Fallback xmlns="">
            <p:sp>
              <p:nvSpPr>
                <p:cNvPr id="11" name="Rectangle 10">
                  <a:extLst>
                    <a:ext uri="{FF2B5EF4-FFF2-40B4-BE49-F238E27FC236}">
                      <a16:creationId xmlns:a16="http://schemas.microsoft.com/office/drawing/2014/main" id="{3245D27B-A0AD-1FE1-81D2-39DF987262A6}"/>
                    </a:ext>
                  </a:extLst>
                </p:cNvPr>
                <p:cNvSpPr>
                  <a:spLocks noRot="1" noChangeAspect="1" noMove="1" noResize="1" noEditPoints="1" noAdjustHandles="1" noChangeArrowheads="1" noChangeShapeType="1" noTextEdit="1"/>
                </p:cNvSpPr>
                <p:nvPr/>
              </p:nvSpPr>
              <p:spPr>
                <a:xfrm>
                  <a:off x="8314660" y="3985684"/>
                  <a:ext cx="506870" cy="523220"/>
                </a:xfrm>
                <a:prstGeom prst="rect">
                  <a:avLst/>
                </a:prstGeom>
                <a:blipFill>
                  <a:blip r:embed="rId10"/>
                  <a:stretch>
                    <a:fillRect/>
                  </a:stretch>
                </a:blipFill>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A59F9813-8AB3-4E0B-A61F-0A5EB89A7A7D}"/>
                </a:ext>
              </a:extLst>
            </p:cNvPr>
            <p:cNvCxnSpPr>
              <a:cxnSpLocks/>
            </p:cNvCxnSpPr>
            <p:nvPr/>
          </p:nvCxnSpPr>
          <p:spPr>
            <a:xfrm flipV="1">
              <a:off x="8195301" y="3856902"/>
              <a:ext cx="513071" cy="105213"/>
            </a:xfrm>
            <a:prstGeom prst="straightConnector1">
              <a:avLst/>
            </a:prstGeom>
            <a:ln w="38100">
              <a:solidFill>
                <a:srgbClr val="DF5A49"/>
              </a:solidFill>
              <a:headEnd type="none" w="med" len="med"/>
              <a:tailEnd type="arrow" w="med" len="med"/>
            </a:ln>
            <a:effectLst>
              <a:glow rad="63500">
                <a:schemeClr val="accent4">
                  <a:satMod val="175000"/>
                  <a:alpha val="40000"/>
                </a:schemeClr>
              </a:glow>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80122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500"/>
                                        <p:tgtEl>
                                          <p:spTgt spid="3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50 thuy">
            <a:extLst>
              <a:ext uri="{FF2B5EF4-FFF2-40B4-BE49-F238E27FC236}">
                <a16:creationId xmlns:a16="http://schemas.microsoft.com/office/drawing/2014/main" id="{CF423702-EDBC-D955-4AA3-3B2E3DD505BA}"/>
              </a:ext>
            </a:extLst>
          </p:cNvPr>
          <p:cNvSpPr/>
          <p:nvPr/>
        </p:nvSpPr>
        <p:spPr>
          <a:xfrm>
            <a:off x="1533378" y="237897"/>
            <a:ext cx="9144000" cy="584775"/>
          </a:xfrm>
          <a:prstGeom prst="rect">
            <a:avLst/>
          </a:prstGeom>
          <a:solidFill>
            <a:srgbClr val="DF5A49"/>
          </a:solidFill>
          <a:ln>
            <a:noFill/>
            <a:prstDash val="dash"/>
          </a:ln>
        </p:spPr>
        <p:txBody>
          <a:bodyPr wrap="square">
            <a:spAutoFit/>
          </a:bodyPr>
          <a:lstStyle/>
          <a:p>
            <a:pPr algn="ct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BÀI </a:t>
            </a:r>
            <a:r>
              <a:rPr lang="vi-VN" sz="3200" b="1" dirty="0">
                <a:solidFill>
                  <a:schemeClr val="bg1"/>
                </a:solidFill>
                <a:latin typeface="Cambria" panose="02040503050406030204" pitchFamily="18" charset="0"/>
                <a:ea typeface="Cambria" panose="02040503050406030204" pitchFamily="18" charset="0"/>
                <a:cs typeface="Arial" panose="020B0604020202020204" pitchFamily="34" charset="0"/>
              </a:rPr>
              <a:t>2</a:t>
            </a: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 CƯỜNG ĐỘ TRƯỜNG HẤP DẪN</a:t>
            </a:r>
            <a:endParaRPr lang="en-US" sz="3200" dirty="0">
              <a:solidFill>
                <a:schemeClr val="bg1"/>
              </a:solidFill>
              <a:latin typeface="Cambria" panose="02040503050406030204" pitchFamily="18" charset="0"/>
              <a:cs typeface="Arial" panose="020B0604020202020204" pitchFamily="34" charset="0"/>
            </a:endParaRPr>
          </a:p>
        </p:txBody>
      </p:sp>
      <p:sp>
        <p:nvSpPr>
          <p:cNvPr id="6" name="Rectangle 5" descr="50 thuy">
            <a:extLst>
              <a:ext uri="{FF2B5EF4-FFF2-40B4-BE49-F238E27FC236}">
                <a16:creationId xmlns:a16="http://schemas.microsoft.com/office/drawing/2014/main" id="{D612A249-8309-1510-2C75-68989996E154}"/>
              </a:ext>
            </a:extLst>
          </p:cNvPr>
          <p:cNvSpPr/>
          <p:nvPr/>
        </p:nvSpPr>
        <p:spPr>
          <a:xfrm>
            <a:off x="675820" y="1053235"/>
            <a:ext cx="10001557" cy="523220"/>
          </a:xfrm>
          <a:prstGeom prst="rect">
            <a:avLst/>
          </a:prstGeom>
          <a:solidFill>
            <a:srgbClr val="318BA3"/>
          </a:solidFill>
          <a:ln>
            <a:noFill/>
            <a:prstDash val="lgDashDotDot"/>
          </a:ln>
        </p:spPr>
        <p:txBody>
          <a:bodyPr wrap="square">
            <a:spAutoFit/>
          </a:bodyPr>
          <a:lstStyle/>
          <a:p>
            <a:pPr marL="623888" indent="-395288" algn="just"/>
            <a:r>
              <a:rPr lang="en-US" sz="2800" b="1" dirty="0">
                <a:solidFill>
                  <a:schemeClr val="bg1"/>
                </a:solidFill>
                <a:latin typeface="Cambria" panose="02040503050406030204" pitchFamily="18" charset="0"/>
                <a:ea typeface="Cambria" panose="02040503050406030204" pitchFamily="18" charset="0"/>
                <a:cs typeface="Arial" panose="020B0604020202020204" pitchFamily="34" charset="0"/>
              </a:rPr>
              <a:t>I. KHÁI NIỆM CƯỜNG ĐỘ TRƯỜNG </a:t>
            </a:r>
            <a:r>
              <a:rPr lang="vi-VN" sz="2800" b="1" dirty="0">
                <a:solidFill>
                  <a:schemeClr val="bg1"/>
                </a:solidFill>
                <a:latin typeface="Cambria" panose="02040503050406030204" pitchFamily="18" charset="0"/>
                <a:ea typeface="Cambria" panose="02040503050406030204" pitchFamily="18" charset="0"/>
                <a:cs typeface="Arial" panose="020B0604020202020204" pitchFamily="34" charset="0"/>
              </a:rPr>
              <a:t>HẤP DẪN</a:t>
            </a:r>
            <a:endParaRPr lang="en-US" sz="28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1026" name="Picture 2" descr="50 thuy">
            <a:extLst>
              <a:ext uri="{FF2B5EF4-FFF2-40B4-BE49-F238E27FC236}">
                <a16:creationId xmlns:a16="http://schemas.microsoft.com/office/drawing/2014/main" id="{D2A56CA5-E740-1DB6-42B0-999FA85ED8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126" y="1680812"/>
            <a:ext cx="1334719" cy="1097280"/>
          </a:xfrm>
          <a:prstGeom prst="roundRect">
            <a:avLst/>
          </a:prstGeom>
          <a:noFill/>
          <a:ln w="38100">
            <a:solidFill>
              <a:srgbClr val="318BA3"/>
            </a:solidFill>
          </a:ln>
          <a:extLst>
            <a:ext uri="{909E8E84-426E-40DD-AFC4-6F175D3DCCD1}">
              <a14:hiddenFill xmlns:a14="http://schemas.microsoft.com/office/drawing/2010/main">
                <a:solidFill>
                  <a:srgbClr val="FFFFFF"/>
                </a:solidFill>
              </a14:hiddenFill>
            </a:ext>
          </a:extLst>
        </p:spPr>
      </p:pic>
      <p:sp>
        <p:nvSpPr>
          <p:cNvPr id="7" name="Rectangle 6" descr="50 thuy">
            <a:extLst>
              <a:ext uri="{FF2B5EF4-FFF2-40B4-BE49-F238E27FC236}">
                <a16:creationId xmlns:a16="http://schemas.microsoft.com/office/drawing/2014/main" id="{5E9D6164-0D0C-15B8-CDDD-8A1669F63281}"/>
              </a:ext>
            </a:extLst>
          </p:cNvPr>
          <p:cNvSpPr/>
          <p:nvPr/>
        </p:nvSpPr>
        <p:spPr>
          <a:xfrm>
            <a:off x="1104599" y="2980181"/>
            <a:ext cx="10001557" cy="523220"/>
          </a:xfrm>
          <a:prstGeom prst="rect">
            <a:avLst/>
          </a:prstGeom>
          <a:solidFill>
            <a:srgbClr val="FFDF37"/>
          </a:solidFill>
          <a:ln>
            <a:noFill/>
            <a:prstDash val="lgDashDotDot"/>
          </a:ln>
        </p:spPr>
        <p:txBody>
          <a:bodyPr wrap="square">
            <a:spAutoFit/>
          </a:bodyPr>
          <a:lstStyle/>
          <a:p>
            <a:pPr marL="228600" algn="just"/>
            <a:r>
              <a:rPr lang="en-US" sz="2800" b="1">
                <a:solidFill>
                  <a:srgbClr val="33435C"/>
                </a:solidFill>
                <a:latin typeface="Cambria" panose="02040503050406030204" pitchFamily="18" charset="0"/>
                <a:ea typeface="Cambria" panose="02040503050406030204" pitchFamily="18" charset="0"/>
                <a:cs typeface="Arial" panose="020B0604020202020204" pitchFamily="34" charset="0"/>
              </a:rPr>
              <a:t>II. CƯỜNG ĐỘ TRƯỜNG </a:t>
            </a:r>
            <a:r>
              <a:rPr lang="vi-VN" sz="2800" b="1" dirty="0">
                <a:solidFill>
                  <a:srgbClr val="33435C"/>
                </a:solidFill>
                <a:latin typeface="Cambria" panose="02040503050406030204" pitchFamily="18" charset="0"/>
                <a:ea typeface="Cambria" panose="02040503050406030204" pitchFamily="18" charset="0"/>
                <a:cs typeface="Arial" panose="020B0604020202020204" pitchFamily="34" charset="0"/>
              </a:rPr>
              <a:t>HẤP DẪN</a:t>
            </a:r>
            <a:endParaRPr lang="en-US" sz="2800" dirty="0">
              <a:solidFill>
                <a:srgbClr val="33435C"/>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4" name="Picture 2" descr="50 thuy">
            <a:extLst>
              <a:ext uri="{FF2B5EF4-FFF2-40B4-BE49-F238E27FC236}">
                <a16:creationId xmlns:a16="http://schemas.microsoft.com/office/drawing/2014/main" id="{84C3FAC1-8BDE-DE41-314B-191BF1C0BC1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333" r="18000"/>
          <a:stretch/>
        </p:blipFill>
        <p:spPr bwMode="auto">
          <a:xfrm>
            <a:off x="1533378" y="5679575"/>
            <a:ext cx="1372162" cy="1097280"/>
          </a:xfrm>
          <a:prstGeom prst="roundRect">
            <a:avLst>
              <a:gd name="adj" fmla="val 9471"/>
            </a:avLst>
          </a:prstGeom>
          <a:noFill/>
          <a:ln w="38100">
            <a:solidFill>
              <a:srgbClr val="33435C"/>
            </a:solidFill>
          </a:ln>
          <a:extLst>
            <a:ext uri="{909E8E84-426E-40DD-AFC4-6F175D3DCCD1}">
              <a14:hiddenFill xmlns:a14="http://schemas.microsoft.com/office/drawing/2010/main">
                <a:solidFill>
                  <a:srgbClr val="FFFFFF"/>
                </a:solidFill>
              </a14:hiddenFill>
            </a:ext>
          </a:extLst>
        </p:spPr>
      </p:pic>
      <p:sp>
        <p:nvSpPr>
          <p:cNvPr id="8" name="Rectangle 7" descr="50 thuy">
            <a:extLst>
              <a:ext uri="{FF2B5EF4-FFF2-40B4-BE49-F238E27FC236}">
                <a16:creationId xmlns:a16="http://schemas.microsoft.com/office/drawing/2014/main" id="{8963B501-75F6-2AE8-26C4-1E83D1BEEA6C}"/>
              </a:ext>
            </a:extLst>
          </p:cNvPr>
          <p:cNvSpPr/>
          <p:nvPr/>
        </p:nvSpPr>
        <p:spPr>
          <a:xfrm>
            <a:off x="1533663" y="5105903"/>
            <a:ext cx="10001557" cy="461665"/>
          </a:xfrm>
          <a:prstGeom prst="rect">
            <a:avLst/>
          </a:prstGeom>
          <a:solidFill>
            <a:srgbClr val="33435C"/>
          </a:solidFill>
          <a:ln>
            <a:noFill/>
            <a:prstDash val="lgDashDotDot"/>
          </a:ln>
        </p:spPr>
        <p:txBody>
          <a:bodyPr wrap="square">
            <a:spAutoFit/>
          </a:bodyPr>
          <a:lstStyle/>
          <a:p>
            <a:pPr marL="682625" indent="-454025" algn="just"/>
            <a:r>
              <a:rPr lang="en-US" sz="2400" b="1">
                <a:solidFill>
                  <a:schemeClr val="bg1"/>
                </a:solidFill>
                <a:latin typeface="Cambria" panose="02040503050406030204" pitchFamily="18" charset="0"/>
                <a:ea typeface="Cambria" panose="02040503050406030204" pitchFamily="18" charset="0"/>
                <a:cs typeface="Arial" panose="020B0604020202020204" pitchFamily="34" charset="0"/>
              </a:rPr>
              <a:t>III. </a:t>
            </a:r>
            <a:r>
              <a:rPr lang="vi-VN" sz="2400" b="1">
                <a:solidFill>
                  <a:schemeClr val="bg1"/>
                </a:solidFill>
                <a:latin typeface="Cambria" panose="02040503050406030204" pitchFamily="18" charset="0"/>
                <a:ea typeface="Cambria" panose="02040503050406030204" pitchFamily="18" charset="0"/>
                <a:cs typeface="Arial" panose="020B0604020202020204" pitchFamily="34" charset="0"/>
              </a:rPr>
              <a:t>CƯỜNG ĐỘ TRƯỜNG HẤP DẪN CỦA TRÁI ĐẤT</a:t>
            </a:r>
            <a:endParaRPr lang="en-US" sz="2400" dirty="0">
              <a:solidFill>
                <a:schemeClr val="bg1"/>
              </a:solidFill>
              <a:effectLst/>
              <a:latin typeface="Cambria" panose="02040503050406030204" pitchFamily="18" charset="0"/>
              <a:ea typeface="Cambria" panose="02040503050406030204" pitchFamily="18" charset="0"/>
              <a:cs typeface="Arial" panose="020B0604020202020204" pitchFamily="34" charset="0"/>
            </a:endParaRPr>
          </a:p>
        </p:txBody>
      </p:sp>
      <p:pic>
        <p:nvPicPr>
          <p:cNvPr id="2" name="Picture 2" descr="50 thuy">
            <a:extLst>
              <a:ext uri="{FF2B5EF4-FFF2-40B4-BE49-F238E27FC236}">
                <a16:creationId xmlns:a16="http://schemas.microsoft.com/office/drawing/2014/main" id="{8C269EBF-EB93-CFE6-A10A-4C09D94C76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598" y="3672215"/>
            <a:ext cx="1322014" cy="1097280"/>
          </a:xfrm>
          <a:prstGeom prst="roundRect">
            <a:avLst>
              <a:gd name="adj" fmla="val 11401"/>
            </a:avLst>
          </a:prstGeom>
          <a:noFill/>
          <a:ln w="38100">
            <a:solidFill>
              <a:srgbClr val="FFDF37"/>
            </a:solidFill>
          </a:ln>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9" name="TextBox 8" descr="50 thuy">
                <a:extLst>
                  <a:ext uri="{FF2B5EF4-FFF2-40B4-BE49-F238E27FC236}">
                    <a16:creationId xmlns:a16="http://schemas.microsoft.com/office/drawing/2014/main" id="{277BF1EA-8036-CC1B-BF07-169D4FB2E41F}"/>
                  </a:ext>
                </a:extLst>
              </p:cNvPr>
              <p:cNvSpPr txBox="1"/>
              <p:nvPr/>
            </p:nvSpPr>
            <p:spPr>
              <a:xfrm>
                <a:off x="2178654" y="1830876"/>
                <a:ext cx="1372162" cy="879343"/>
              </a:xfrm>
              <a:prstGeom prst="rect">
                <a:avLst/>
              </a:prstGeom>
              <a:noFill/>
              <a:ln w="28575">
                <a:solidFill>
                  <a:srgbClr val="DF5A49"/>
                </a:solidFill>
              </a:ln>
            </p:spPr>
            <p:txBody>
              <a:bodyPr wrap="square">
                <a:spAutoFit/>
              </a:bodyPr>
              <a:lstStyle/>
              <a:p>
                <a:pPr lvl="0" algn="ctr"/>
                <a14:m>
                  <m:oMathPara xmlns:m="http://schemas.openxmlformats.org/officeDocument/2006/math">
                    <m:oMathParaPr>
                      <m:jc m:val="centerGroup"/>
                    </m:oMathParaPr>
                    <m:oMath xmlns:m="http://schemas.openxmlformats.org/officeDocument/2006/math">
                      <m:acc>
                        <m:accPr>
                          <m:chr m:val="⃗"/>
                          <m:ctrlPr>
                            <a:rPr lang="en-US" sz="2400" i="1" smtClean="0">
                              <a:solidFill>
                                <a:srgbClr val="33435C"/>
                              </a:solidFill>
                              <a:latin typeface="Cambria Math" panose="02040503050406030204" pitchFamily="18" charset="0"/>
                            </a:rPr>
                          </m:ctrlPr>
                        </m:accPr>
                        <m:e>
                          <m:r>
                            <a:rPr lang="en-US" sz="2400" i="1">
                              <a:solidFill>
                                <a:srgbClr val="33435C"/>
                              </a:solidFill>
                              <a:latin typeface="Cambria Math" panose="02040503050406030204" pitchFamily="18" charset="0"/>
                            </a:rPr>
                            <m:t>𝑔</m:t>
                          </m:r>
                        </m:e>
                      </m:acc>
                      <m:r>
                        <a:rPr lang="en-US" sz="2400" i="1">
                          <a:solidFill>
                            <a:srgbClr val="33435C"/>
                          </a:solidFill>
                          <a:latin typeface="Cambria Math" panose="02040503050406030204" pitchFamily="18" charset="0"/>
                        </a:rPr>
                        <m:t>=</m:t>
                      </m:r>
                      <m:f>
                        <m:fPr>
                          <m:ctrlPr>
                            <a:rPr lang="en-US" sz="2400" i="1">
                              <a:solidFill>
                                <a:srgbClr val="33435C"/>
                              </a:solidFill>
                              <a:latin typeface="Cambria Math" panose="02040503050406030204" pitchFamily="18" charset="0"/>
                            </a:rPr>
                          </m:ctrlPr>
                        </m:fPr>
                        <m:num>
                          <m:sSub>
                            <m:sSubPr>
                              <m:ctrlPr>
                                <a:rPr lang="en-US" sz="2400" i="1">
                                  <a:solidFill>
                                    <a:srgbClr val="33435C"/>
                                  </a:solidFill>
                                  <a:latin typeface="Cambria Math" panose="02040503050406030204" pitchFamily="18" charset="0"/>
                                </a:rPr>
                              </m:ctrlPr>
                            </m:sSubPr>
                            <m:e>
                              <m:acc>
                                <m:accPr>
                                  <m:chr m:val="⃗"/>
                                  <m:ctrlPr>
                                    <a:rPr lang="en-US" sz="2400" i="1">
                                      <a:solidFill>
                                        <a:srgbClr val="33435C"/>
                                      </a:solidFill>
                                      <a:latin typeface="Cambria Math" panose="02040503050406030204" pitchFamily="18" charset="0"/>
                                    </a:rPr>
                                  </m:ctrlPr>
                                </m:accPr>
                                <m:e>
                                  <m:r>
                                    <a:rPr lang="en-US" sz="2400" i="1">
                                      <a:solidFill>
                                        <a:srgbClr val="33435C"/>
                                      </a:solidFill>
                                      <a:latin typeface="Cambria Math" panose="02040503050406030204" pitchFamily="18" charset="0"/>
                                    </a:rPr>
                                    <m:t>𝐹</m:t>
                                  </m:r>
                                </m:e>
                              </m:acc>
                            </m:e>
                            <m:sub>
                              <m:r>
                                <a:rPr lang="en-US" sz="2400" i="1">
                                  <a:solidFill>
                                    <a:srgbClr val="33435C"/>
                                  </a:solidFill>
                                  <a:latin typeface="Cambria Math" panose="02040503050406030204" pitchFamily="18" charset="0"/>
                                </a:rPr>
                                <m:t>h</m:t>
                              </m:r>
                              <m:r>
                                <a:rPr lang="en-US" sz="2400" i="1">
                                  <a:solidFill>
                                    <a:srgbClr val="33435C"/>
                                  </a:solidFill>
                                  <a:latin typeface="Cambria Math" panose="02040503050406030204" pitchFamily="18" charset="0"/>
                                </a:rPr>
                                <m:t>𝑑</m:t>
                              </m:r>
                            </m:sub>
                          </m:sSub>
                        </m:num>
                        <m:den>
                          <m:r>
                            <a:rPr lang="en-US" sz="2400" i="1">
                              <a:solidFill>
                                <a:srgbClr val="33435C"/>
                              </a:solidFill>
                              <a:latin typeface="Cambria Math" panose="02040503050406030204" pitchFamily="18" charset="0"/>
                            </a:rPr>
                            <m:t>𝑚</m:t>
                          </m:r>
                        </m:den>
                      </m:f>
                    </m:oMath>
                  </m:oMathPara>
                </a14:m>
                <a:endParaRPr lang="en-US" sz="2400" i="1" dirty="0">
                  <a:solidFill>
                    <a:srgbClr val="33435C"/>
                  </a:solidFill>
                  <a:latin typeface="Cambria" panose="02040503050406030204" pitchFamily="18" charset="0"/>
                </a:endParaRPr>
              </a:p>
            </p:txBody>
          </p:sp>
        </mc:Choice>
        <mc:Fallback xmlns="">
          <p:sp>
            <p:nvSpPr>
              <p:cNvPr id="9" name="TextBox 8" descr="50 thuy">
                <a:extLst>
                  <a:ext uri="{FF2B5EF4-FFF2-40B4-BE49-F238E27FC236}">
                    <a16:creationId xmlns:a16="http://schemas.microsoft.com/office/drawing/2014/main" id="{277BF1EA-8036-CC1B-BF07-169D4FB2E41F}"/>
                  </a:ext>
                </a:extLst>
              </p:cNvPr>
              <p:cNvSpPr txBox="1">
                <a:spLocks noRot="1" noChangeAspect="1" noMove="1" noResize="1" noEditPoints="1" noAdjustHandles="1" noChangeArrowheads="1" noChangeShapeType="1" noTextEdit="1"/>
              </p:cNvSpPr>
              <p:nvPr/>
            </p:nvSpPr>
            <p:spPr>
              <a:xfrm>
                <a:off x="2178654" y="1830876"/>
                <a:ext cx="1372162" cy="879343"/>
              </a:xfrm>
              <a:prstGeom prst="rect">
                <a:avLst/>
              </a:prstGeom>
              <a:blipFill>
                <a:blip r:embed="rId5"/>
                <a:stretch>
                  <a:fillRect/>
                </a:stretch>
              </a:blipFill>
              <a:ln w="28575">
                <a:solidFill>
                  <a:srgbClr val="DF5A49"/>
                </a:solidFill>
              </a:ln>
            </p:spPr>
            <p:txBody>
              <a:bodyPr/>
              <a:lstStyle/>
              <a:p>
                <a:r>
                  <a:rPr lang="vi-VN">
                    <a:noFill/>
                  </a:rPr>
                  <a:t> </a:t>
                </a:r>
              </a:p>
            </p:txBody>
          </p:sp>
        </mc:Fallback>
      </mc:AlternateContent>
      <p:sp>
        <p:nvSpPr>
          <p:cNvPr id="10" name="TextBox 9" descr="50 thuy">
            <a:extLst>
              <a:ext uri="{FF2B5EF4-FFF2-40B4-BE49-F238E27FC236}">
                <a16:creationId xmlns:a16="http://schemas.microsoft.com/office/drawing/2014/main" id="{5C0413DB-40CD-6134-387C-34522A84E751}"/>
              </a:ext>
            </a:extLst>
          </p:cNvPr>
          <p:cNvSpPr txBox="1"/>
          <p:nvPr/>
        </p:nvSpPr>
        <p:spPr>
          <a:xfrm>
            <a:off x="3892567" y="1700878"/>
            <a:ext cx="6784810" cy="1107996"/>
          </a:xfrm>
          <a:prstGeom prst="rect">
            <a:avLst/>
          </a:prstGeom>
          <a:noFill/>
          <a:ln w="28575">
            <a:solidFill>
              <a:srgbClr val="318BA3"/>
            </a:solidFill>
          </a:ln>
        </p:spPr>
        <p:txBody>
          <a:bodyPr wrap="square">
            <a:spAutoFit/>
          </a:bodyPr>
          <a:lstStyle/>
          <a:p>
            <a:pPr lvl="0" algn="ctr"/>
            <a:r>
              <a:rPr lang="vi-VN" sz="2200" i="1">
                <a:solidFill>
                  <a:srgbClr val="33435C"/>
                </a:solidFill>
                <a:latin typeface="Cambria" panose="02040503050406030204" pitchFamily="18" charset="0"/>
              </a:rPr>
              <a:t>là </a:t>
            </a:r>
            <a:r>
              <a:rPr lang="vi-VN" sz="2200" i="1" dirty="0">
                <a:solidFill>
                  <a:srgbClr val="33435C"/>
                </a:solidFill>
                <a:latin typeface="Cambria" panose="02040503050406030204" pitchFamily="18" charset="0"/>
              </a:rPr>
              <a:t>đại lượng đặc trưng cho trường hấp dẫn về phương diện tác dụng lực</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lên</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các</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vật</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có</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khối</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lượng</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đặt</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trong</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trường</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hấp</a:t>
            </a:r>
            <a:r>
              <a:rPr lang="en-US" sz="2200" i="1" dirty="0">
                <a:solidFill>
                  <a:srgbClr val="33435C"/>
                </a:solidFill>
                <a:latin typeface="Cambria" panose="02040503050406030204" pitchFamily="18" charset="0"/>
              </a:rPr>
              <a:t> </a:t>
            </a:r>
            <a:r>
              <a:rPr lang="en-US" sz="2200" i="1" dirty="0" err="1">
                <a:solidFill>
                  <a:srgbClr val="33435C"/>
                </a:solidFill>
                <a:latin typeface="Cambria" panose="02040503050406030204" pitchFamily="18" charset="0"/>
              </a:rPr>
              <a:t>dẫn</a:t>
            </a:r>
            <a:r>
              <a:rPr lang="en-US" sz="2200" i="1" dirty="0">
                <a:solidFill>
                  <a:srgbClr val="33435C"/>
                </a:solidFill>
                <a:latin typeface="Cambria" panose="02040503050406030204" pitchFamily="18" charset="0"/>
              </a:rPr>
              <a:t>.</a:t>
            </a:r>
            <a:endParaRPr lang="en-US" sz="2200" b="1" dirty="0">
              <a:solidFill>
                <a:srgbClr val="33435C"/>
              </a:solidFill>
              <a:latin typeface="Cambria" panose="02040503050406030204" pitchFamily="18" charset="0"/>
              <a:ea typeface="Cambria" panose="02040503050406030204" pitchFamily="18" charset="0"/>
              <a:cs typeface="Arial" panose="020B0604020202020204" pitchFamily="34" charset="0"/>
            </a:endParaRPr>
          </a:p>
        </p:txBody>
      </p:sp>
      <mc:AlternateContent xmlns:mc="http://schemas.openxmlformats.org/markup-compatibility/2006" xmlns:a14="http://schemas.microsoft.com/office/drawing/2010/main">
        <mc:Choice Requires="a14">
          <p:sp>
            <p:nvSpPr>
              <p:cNvPr id="11" name="Rectangle 10" descr="50 thuy">
                <a:extLst>
                  <a:ext uri="{FF2B5EF4-FFF2-40B4-BE49-F238E27FC236}">
                    <a16:creationId xmlns:a16="http://schemas.microsoft.com/office/drawing/2014/main" id="{5515AE83-46C5-A32A-BDDF-19DAEE183E6B}"/>
                  </a:ext>
                </a:extLst>
              </p:cNvPr>
              <p:cNvSpPr/>
              <p:nvPr/>
            </p:nvSpPr>
            <p:spPr>
              <a:xfrm>
                <a:off x="2741987" y="3506257"/>
                <a:ext cx="7023401" cy="1596078"/>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acc>
                        <m:accPr>
                          <m:chr m:val="⃗"/>
                          <m:ctrlPr>
                            <a:rPr lang="en-US" i="1" smtClean="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accPr>
                        <m:e>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t>
                          </m:r>
                        </m:e>
                      </m:acc>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d>
                        <m:dPr>
                          <m:begChr m:val="{"/>
                          <m:endChr m:val=""/>
                          <m:ctrlPr>
                            <a:rPr lang="en-US"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dPr>
                        <m:e>
                          <m:eqArr>
                            <m:eqArrPr>
                              <m:ctrlPr>
                                <a:rPr lang="en-US"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eqArrPr>
                            <m:e>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đặ</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ạ</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ang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x</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é</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ph</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ươ</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:đườ</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th</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ẳ</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ừ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â</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v</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ậ</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đế</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n</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i</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ể</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đ</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ang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x</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é</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t</m:t>
                              </m:r>
                              <m:r>
                                <a:rPr lang="en-US" b="0" i="0" smtClean="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chi</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ề</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u</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h</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ướ</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ng</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v</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à</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o</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t</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â</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m</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v</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ậ</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t</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e>
                            <m:e>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độ </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l</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ớ</m:t>
                              </m:r>
                              <m:r>
                                <m:rPr>
                                  <m:sty m:val="p"/>
                                </m:rP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n</m:t>
                              </m:r>
                              <m:r>
                                <a:rPr lang="en-US" i="0">
                                  <a:solidFill>
                                    <a:srgbClr val="33435C"/>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t>
                              </m:r>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m:t>
                              </m:r>
                              <m:f>
                                <m:fPr>
                                  <m:ctrlPr>
                                    <a:rPr lang="en-US"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fPr>
                                <m:num>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GM</m:t>
                                  </m:r>
                                </m:num>
                                <m:den>
                                  <m:sSup>
                                    <m:sSupPr>
                                      <m:ctrlPr>
                                        <a:rPr lang="en-US" i="1">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ctrlPr>
                                    </m:sSupPr>
                                    <m:e>
                                      <m:r>
                                        <m:rPr>
                                          <m:sty m:val="p"/>
                                        </m:rP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r</m:t>
                                      </m:r>
                                    </m:e>
                                    <m:sup>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2</m:t>
                                      </m:r>
                                    </m:sup>
                                  </m:sSup>
                                </m:den>
                              </m:f>
                              <m:r>
                                <a:rPr lang="en-US" i="0">
                                  <a:solidFill>
                                    <a:srgbClr val="33435C"/>
                                  </a:solidFill>
                                  <a:latin typeface="Cambria Math" panose="02040503050406030204" pitchFamily="18" charset="0"/>
                                  <a:ea typeface="Times New Roman" panose="02020603050405020304" pitchFamily="18" charset="0"/>
                                  <a:cs typeface="Times New Roman" panose="02020603050405020304" pitchFamily="18" charset="0"/>
                                </a:rPr>
                                <m:t>                                                                                 </m:t>
                              </m:r>
                            </m:e>
                          </m:eqArr>
                        </m:e>
                      </m:d>
                    </m:oMath>
                  </m:oMathPara>
                </a14:m>
                <a:endParaRPr lang="en-US" dirty="0">
                  <a:solidFill>
                    <a:srgbClr val="33435C"/>
                  </a:solidFill>
                  <a:effectLst/>
                  <a:latin typeface="Cambria" panose="02040503050406030204" pitchFamily="18" charset="0"/>
                  <a:ea typeface="Cambria" panose="02040503050406030204" pitchFamily="18" charset="0"/>
                </a:endParaRPr>
              </a:p>
            </p:txBody>
          </p:sp>
        </mc:Choice>
        <mc:Fallback xmlns="">
          <p:sp>
            <p:nvSpPr>
              <p:cNvPr id="11" name="Rectangle 10" descr="50 thuy">
                <a:extLst>
                  <a:ext uri="{FF2B5EF4-FFF2-40B4-BE49-F238E27FC236}">
                    <a16:creationId xmlns:a16="http://schemas.microsoft.com/office/drawing/2014/main" id="{5515AE83-46C5-A32A-BDDF-19DAEE183E6B}"/>
                  </a:ext>
                </a:extLst>
              </p:cNvPr>
              <p:cNvSpPr>
                <a:spLocks noRot="1" noChangeAspect="1" noMove="1" noResize="1" noEditPoints="1" noAdjustHandles="1" noChangeArrowheads="1" noChangeShapeType="1" noTextEdit="1"/>
              </p:cNvSpPr>
              <p:nvPr/>
            </p:nvSpPr>
            <p:spPr>
              <a:xfrm>
                <a:off x="2741987" y="3506257"/>
                <a:ext cx="7023401" cy="1596078"/>
              </a:xfrm>
              <a:prstGeom prst="rect">
                <a:avLst/>
              </a:prstGeom>
              <a:blipFill>
                <a:blip r:embed="rId6"/>
                <a:stretch>
                  <a:fillRect/>
                </a:stretch>
              </a:blipFill>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13" name="TextBox 12" descr="50 thuy">
                <a:extLst>
                  <a:ext uri="{FF2B5EF4-FFF2-40B4-BE49-F238E27FC236}">
                    <a16:creationId xmlns:a16="http://schemas.microsoft.com/office/drawing/2014/main" id="{21551613-AD40-6D1A-1821-25C481C7B22C}"/>
                  </a:ext>
                </a:extLst>
              </p:cNvPr>
              <p:cNvSpPr txBox="1"/>
              <p:nvPr/>
            </p:nvSpPr>
            <p:spPr>
              <a:xfrm>
                <a:off x="4738914" y="5760273"/>
                <a:ext cx="2714171" cy="844205"/>
              </a:xfrm>
              <a:prstGeom prst="rect">
                <a:avLst/>
              </a:prstGeom>
              <a:noFill/>
              <a:ln w="28575">
                <a:solidFill>
                  <a:srgbClr val="DF5A49"/>
                </a:solidFill>
              </a:ln>
            </p:spPr>
            <p:txBody>
              <a:bodyPr wrap="square">
                <a:spAutoFit/>
              </a:bodyPr>
              <a:lstStyle/>
              <a:p>
                <a:pPr lvl="0"/>
                <a14:m>
                  <m:oMathPara xmlns:m="http://schemas.openxmlformats.org/officeDocument/2006/math">
                    <m:oMathParaPr>
                      <m:jc m:val="centerGroup"/>
                    </m:oMathParaPr>
                    <m:oMath xmlns:m="http://schemas.openxmlformats.org/officeDocument/2006/math">
                      <m:r>
                        <a:rPr lang="vi-VN" sz="2400" b="1" i="1" smtClean="0">
                          <a:solidFill>
                            <a:srgbClr val="33435C"/>
                          </a:solidFill>
                          <a:latin typeface="Cambria Math" panose="02040503050406030204" pitchFamily="18" charset="0"/>
                        </a:rPr>
                        <m:t>𝒈</m:t>
                      </m:r>
                      <m:r>
                        <a:rPr lang="vi-VN" sz="2400" b="1" i="1" smtClean="0">
                          <a:solidFill>
                            <a:srgbClr val="33435C"/>
                          </a:solidFill>
                          <a:latin typeface="Cambria Math" panose="02040503050406030204" pitchFamily="18" charset="0"/>
                        </a:rPr>
                        <m:t>=</m:t>
                      </m:r>
                      <m:r>
                        <a:rPr lang="vi-VN" sz="2400" b="1" i="1" smtClean="0">
                          <a:solidFill>
                            <a:srgbClr val="33435C"/>
                          </a:solidFill>
                          <a:latin typeface="Cambria Math" panose="02040503050406030204" pitchFamily="18" charset="0"/>
                        </a:rPr>
                        <m:t>𝑮</m:t>
                      </m:r>
                      <m:f>
                        <m:fPr>
                          <m:ctrlPr>
                            <a:rPr lang="en-US" sz="2400" b="1" i="1">
                              <a:solidFill>
                                <a:srgbClr val="33435C"/>
                              </a:solidFill>
                              <a:latin typeface="Cambria Math" panose="02040503050406030204" pitchFamily="18" charset="0"/>
                            </a:rPr>
                          </m:ctrlPr>
                        </m:fPr>
                        <m:num>
                          <m:sSub>
                            <m:sSubPr>
                              <m:ctrlPr>
                                <a:rPr lang="en-US" sz="2400" b="1" i="1">
                                  <a:solidFill>
                                    <a:srgbClr val="33435C"/>
                                  </a:solidFill>
                                  <a:latin typeface="Cambria Math" panose="02040503050406030204" pitchFamily="18" charset="0"/>
                                </a:rPr>
                              </m:ctrlPr>
                            </m:sSubPr>
                            <m:e>
                              <m:r>
                                <a:rPr lang="vi-VN" sz="2400" b="1" i="1">
                                  <a:solidFill>
                                    <a:srgbClr val="33435C"/>
                                  </a:solidFill>
                                  <a:latin typeface="Cambria Math" panose="02040503050406030204" pitchFamily="18" charset="0"/>
                                </a:rPr>
                                <m:t>𝑴</m:t>
                              </m:r>
                            </m:e>
                            <m:sub>
                              <m:r>
                                <a:rPr lang="vi-VN" sz="2400" b="1" i="1">
                                  <a:solidFill>
                                    <a:srgbClr val="33435C"/>
                                  </a:solidFill>
                                  <a:latin typeface="Cambria Math" panose="02040503050406030204" pitchFamily="18" charset="0"/>
                                </a:rPr>
                                <m:t>𝑻</m:t>
                              </m:r>
                              <m:r>
                                <a:rPr lang="vi-VN" sz="2400" b="1" i="1">
                                  <a:solidFill>
                                    <a:srgbClr val="33435C"/>
                                  </a:solidFill>
                                  <a:latin typeface="Cambria Math" panose="02040503050406030204" pitchFamily="18" charset="0"/>
                                </a:rPr>
                                <m:t>Đ</m:t>
                              </m:r>
                            </m:sub>
                          </m:sSub>
                        </m:num>
                        <m:den>
                          <m:sSup>
                            <m:sSupPr>
                              <m:ctrlPr>
                                <a:rPr lang="en-US" sz="2400" b="1" i="1">
                                  <a:solidFill>
                                    <a:srgbClr val="33435C"/>
                                  </a:solidFill>
                                  <a:latin typeface="Cambria Math" panose="02040503050406030204" pitchFamily="18" charset="0"/>
                                </a:rPr>
                              </m:ctrlPr>
                            </m:sSupPr>
                            <m:e>
                              <m:d>
                                <m:dPr>
                                  <m:ctrlPr>
                                    <a:rPr lang="en-US" sz="2400" b="1" i="1">
                                      <a:solidFill>
                                        <a:srgbClr val="33435C"/>
                                      </a:solidFill>
                                      <a:latin typeface="Cambria Math" panose="02040503050406030204" pitchFamily="18" charset="0"/>
                                    </a:rPr>
                                  </m:ctrlPr>
                                </m:dPr>
                                <m:e>
                                  <m:sSub>
                                    <m:sSubPr>
                                      <m:ctrlPr>
                                        <a:rPr lang="en-US" sz="2400" b="1" i="1">
                                          <a:solidFill>
                                            <a:srgbClr val="33435C"/>
                                          </a:solidFill>
                                          <a:latin typeface="Cambria Math" panose="02040503050406030204" pitchFamily="18" charset="0"/>
                                        </a:rPr>
                                      </m:ctrlPr>
                                    </m:sSubPr>
                                    <m:e>
                                      <m:r>
                                        <a:rPr lang="vi-VN" sz="2400" b="1" i="1">
                                          <a:solidFill>
                                            <a:srgbClr val="33435C"/>
                                          </a:solidFill>
                                          <a:latin typeface="Cambria Math" panose="02040503050406030204" pitchFamily="18" charset="0"/>
                                        </a:rPr>
                                        <m:t>𝑹</m:t>
                                      </m:r>
                                    </m:e>
                                    <m:sub>
                                      <m:r>
                                        <a:rPr lang="vi-VN" sz="2400" b="1" i="1">
                                          <a:solidFill>
                                            <a:srgbClr val="33435C"/>
                                          </a:solidFill>
                                          <a:latin typeface="Cambria Math" panose="02040503050406030204" pitchFamily="18" charset="0"/>
                                        </a:rPr>
                                        <m:t>𝑻</m:t>
                                      </m:r>
                                      <m:r>
                                        <a:rPr lang="vi-VN" sz="2400" b="1" i="1">
                                          <a:solidFill>
                                            <a:srgbClr val="33435C"/>
                                          </a:solidFill>
                                          <a:latin typeface="Cambria Math" panose="02040503050406030204" pitchFamily="18" charset="0"/>
                                        </a:rPr>
                                        <m:t>Đ</m:t>
                                      </m:r>
                                    </m:sub>
                                  </m:sSub>
                                  <m:r>
                                    <a:rPr lang="vi-VN" sz="2400" b="1" i="1">
                                      <a:solidFill>
                                        <a:srgbClr val="33435C"/>
                                      </a:solidFill>
                                      <a:latin typeface="Cambria Math" panose="02040503050406030204" pitchFamily="18" charset="0"/>
                                    </a:rPr>
                                    <m:t>+</m:t>
                                  </m:r>
                                  <m:r>
                                    <a:rPr lang="vi-VN" sz="2400" b="1" i="1">
                                      <a:solidFill>
                                        <a:srgbClr val="33435C"/>
                                      </a:solidFill>
                                      <a:latin typeface="Cambria Math" panose="02040503050406030204" pitchFamily="18" charset="0"/>
                                    </a:rPr>
                                    <m:t>𝒉</m:t>
                                  </m:r>
                                </m:e>
                              </m:d>
                            </m:e>
                            <m:sup>
                              <m:r>
                                <a:rPr lang="vi-VN" sz="2400" b="1" i="1">
                                  <a:solidFill>
                                    <a:srgbClr val="33435C"/>
                                  </a:solidFill>
                                  <a:latin typeface="Cambria Math" panose="02040503050406030204" pitchFamily="18" charset="0"/>
                                </a:rPr>
                                <m:t>𝟐</m:t>
                              </m:r>
                            </m:sup>
                          </m:sSup>
                        </m:den>
                      </m:f>
                    </m:oMath>
                  </m:oMathPara>
                </a14:m>
                <a:endParaRPr lang="en-US" sz="2400" b="1">
                  <a:solidFill>
                    <a:srgbClr val="33435C"/>
                  </a:solidFill>
                </a:endParaRPr>
              </a:p>
            </p:txBody>
          </p:sp>
        </mc:Choice>
        <mc:Fallback xmlns="">
          <p:sp>
            <p:nvSpPr>
              <p:cNvPr id="13" name="TextBox 12" descr="50 thuy">
                <a:extLst>
                  <a:ext uri="{FF2B5EF4-FFF2-40B4-BE49-F238E27FC236}">
                    <a16:creationId xmlns:a16="http://schemas.microsoft.com/office/drawing/2014/main" id="{21551613-AD40-6D1A-1821-25C481C7B22C}"/>
                  </a:ext>
                </a:extLst>
              </p:cNvPr>
              <p:cNvSpPr txBox="1">
                <a:spLocks noRot="1" noChangeAspect="1" noMove="1" noResize="1" noEditPoints="1" noAdjustHandles="1" noChangeArrowheads="1" noChangeShapeType="1" noTextEdit="1"/>
              </p:cNvSpPr>
              <p:nvPr/>
            </p:nvSpPr>
            <p:spPr>
              <a:xfrm>
                <a:off x="4738914" y="5760273"/>
                <a:ext cx="2714171" cy="844205"/>
              </a:xfrm>
              <a:prstGeom prst="rect">
                <a:avLst/>
              </a:prstGeom>
              <a:blipFill>
                <a:blip r:embed="rId7"/>
                <a:stretch>
                  <a:fillRect/>
                </a:stretch>
              </a:blipFill>
              <a:ln w="28575">
                <a:solidFill>
                  <a:srgbClr val="DF5A49"/>
                </a:solidFill>
              </a:ln>
            </p:spPr>
            <p:txBody>
              <a:bodyPr/>
              <a:lstStyle/>
              <a:p>
                <a:r>
                  <a:rPr lang="vi-VN">
                    <a:noFill/>
                  </a:rPr>
                  <a:t> </a:t>
                </a:r>
              </a:p>
            </p:txBody>
          </p:sp>
        </mc:Fallback>
      </mc:AlternateContent>
    </p:spTree>
    <p:extLst>
      <p:ext uri="{BB962C8B-B14F-4D97-AF65-F5344CB8AC3E}">
        <p14:creationId xmlns:p14="http://schemas.microsoft.com/office/powerpoint/2010/main" val="77482030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descr="50 thuy">
            <a:extLst>
              <a:ext uri="{FF2B5EF4-FFF2-40B4-BE49-F238E27FC236}">
                <a16:creationId xmlns:a16="http://schemas.microsoft.com/office/drawing/2014/main" id="{5B178C9A-443C-4FFC-A373-3B4EC6C01B10}"/>
              </a:ext>
            </a:extLst>
          </p:cNvPr>
          <p:cNvSpPr/>
          <p:nvPr/>
        </p:nvSpPr>
        <p:spPr>
          <a:xfrm>
            <a:off x="0" y="5218176"/>
            <a:ext cx="12192000" cy="1639824"/>
          </a:xfrm>
          <a:prstGeom prst="rect">
            <a:avLst/>
          </a:prstGeom>
          <a:gradFill flip="none" rotWithShape="1">
            <a:gsLst>
              <a:gs pos="0">
                <a:srgbClr val="6DD327">
                  <a:shade val="30000"/>
                  <a:satMod val="115000"/>
                </a:srgbClr>
              </a:gs>
              <a:gs pos="50000">
                <a:srgbClr val="6DD327">
                  <a:shade val="67500"/>
                  <a:satMod val="115000"/>
                </a:srgbClr>
              </a:gs>
              <a:gs pos="100000">
                <a:srgbClr val="6DD327">
                  <a:shade val="100000"/>
                  <a:satMod val="115000"/>
                </a:srgb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 name="Rectangle 2" descr="50 thuy">
            <a:extLst>
              <a:ext uri="{FF2B5EF4-FFF2-40B4-BE49-F238E27FC236}">
                <a16:creationId xmlns:a16="http://schemas.microsoft.com/office/drawing/2014/main" id="{844D4093-A3F0-48AB-BD7A-6976975D5FDE}"/>
              </a:ext>
            </a:extLst>
          </p:cNvPr>
          <p:cNvSpPr/>
          <p:nvPr/>
        </p:nvSpPr>
        <p:spPr>
          <a:xfrm flipV="1">
            <a:off x="0" y="0"/>
            <a:ext cx="12192000" cy="5218176"/>
          </a:xfrm>
          <a:prstGeom prst="rect">
            <a:avLst/>
          </a:prstGeom>
          <a:gradFill flip="none" rotWithShape="1">
            <a:gsLst>
              <a:gs pos="0">
                <a:schemeClr val="accent5">
                  <a:lumMod val="50000"/>
                  <a:shade val="30000"/>
                  <a:satMod val="115000"/>
                </a:schemeClr>
              </a:gs>
              <a:gs pos="50000">
                <a:schemeClr val="accent5">
                  <a:lumMod val="50000"/>
                  <a:shade val="67500"/>
                  <a:satMod val="115000"/>
                </a:schemeClr>
              </a:gs>
              <a:gs pos="100000">
                <a:schemeClr val="accent5">
                  <a:lumMod val="50000"/>
                  <a:shade val="100000"/>
                  <a:satMod val="115000"/>
                </a:schemeClr>
              </a:gs>
            </a:gsLst>
            <a:lin ang="10800000" scaled="1"/>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Rectangle: Rounded Corners 24" descr="50 thuy">
            <a:extLst>
              <a:ext uri="{FF2B5EF4-FFF2-40B4-BE49-F238E27FC236}">
                <a16:creationId xmlns:a16="http://schemas.microsoft.com/office/drawing/2014/main" id="{14F011DC-7754-4E29-B9F9-4AFD989435EC}"/>
              </a:ext>
            </a:extLst>
          </p:cNvPr>
          <p:cNvSpPr/>
          <p:nvPr/>
        </p:nvSpPr>
        <p:spPr>
          <a:xfrm>
            <a:off x="4423658" y="1976725"/>
            <a:ext cx="7256914" cy="1427249"/>
          </a:xfrm>
          <a:prstGeom prst="roundRect">
            <a:avLst>
              <a:gd name="adj" fmla="val 22647"/>
            </a:avLst>
          </a:prstGeom>
          <a:solidFill>
            <a:srgbClr val="C00000"/>
          </a:solidFill>
          <a:ln>
            <a:noFill/>
          </a:ln>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solidFill>
                  <a:prstClr val="white"/>
                </a:solidFill>
                <a:effectLst>
                  <a:innerShdw blurRad="63500" dist="50800" dir="5400000">
                    <a:prstClr val="black">
                      <a:alpha val="50000"/>
                    </a:prstClr>
                  </a:innerShdw>
                </a:effectLst>
                <a:uLnTx/>
                <a:uFillTx/>
                <a:latin typeface="Cambria" panose="02040503050406030204" pitchFamily="18" charset="0"/>
                <a:ea typeface="+mn-ea"/>
                <a:cs typeface="+mn-cs"/>
              </a:rPr>
              <a:t>SIÊU CẦU THỦ NHÍ</a:t>
            </a:r>
          </a:p>
        </p:txBody>
      </p:sp>
      <p:grpSp>
        <p:nvGrpSpPr>
          <p:cNvPr id="7" name="Group 6" descr="50 thuy">
            <a:extLst>
              <a:ext uri="{FF2B5EF4-FFF2-40B4-BE49-F238E27FC236}">
                <a16:creationId xmlns:a16="http://schemas.microsoft.com/office/drawing/2014/main" id="{6245B17C-C0C8-412B-A55C-71EC1A850FD1}"/>
              </a:ext>
            </a:extLst>
          </p:cNvPr>
          <p:cNvGrpSpPr/>
          <p:nvPr/>
        </p:nvGrpSpPr>
        <p:grpSpPr>
          <a:xfrm>
            <a:off x="-379864" y="241824"/>
            <a:ext cx="5123099" cy="5965341"/>
            <a:chOff x="-379864" y="241824"/>
            <a:chExt cx="5123099" cy="5965341"/>
          </a:xfrm>
          <a:effectLst>
            <a:outerShdw blurRad="76200" dir="18900000" sy="23000" kx="-1200000" algn="bl" rotWithShape="0">
              <a:prstClr val="black">
                <a:alpha val="20000"/>
              </a:prstClr>
            </a:outerShdw>
          </a:effectLst>
        </p:grpSpPr>
        <p:grpSp>
          <p:nvGrpSpPr>
            <p:cNvPr id="5" name="Group 4">
              <a:extLst>
                <a:ext uri="{FF2B5EF4-FFF2-40B4-BE49-F238E27FC236}">
                  <a16:creationId xmlns:a16="http://schemas.microsoft.com/office/drawing/2014/main" id="{B969ADA9-8B6B-49BB-A158-028ADE8BBBC0}"/>
                </a:ext>
              </a:extLst>
            </p:cNvPr>
            <p:cNvGrpSpPr/>
            <p:nvPr/>
          </p:nvGrpSpPr>
          <p:grpSpPr>
            <a:xfrm>
              <a:off x="552891" y="363605"/>
              <a:ext cx="4190344" cy="5843560"/>
              <a:chOff x="552891" y="363605"/>
              <a:chExt cx="4190344" cy="5843560"/>
            </a:xfrm>
            <a:effectLst/>
          </p:grpSpPr>
          <p:sp>
            <p:nvSpPr>
              <p:cNvPr id="11" name="Freeform: Shape 10">
                <a:extLst>
                  <a:ext uri="{FF2B5EF4-FFF2-40B4-BE49-F238E27FC236}">
                    <a16:creationId xmlns:a16="http://schemas.microsoft.com/office/drawing/2014/main" id="{E869D16A-F61E-4721-B90C-EACED24C1676}"/>
                  </a:ext>
                </a:extLst>
              </p:cNvPr>
              <p:cNvSpPr/>
              <p:nvPr/>
            </p:nvSpPr>
            <p:spPr>
              <a:xfrm flipH="1">
                <a:off x="1991867" y="2384590"/>
                <a:ext cx="317078" cy="467021"/>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E0EDF70F-5D89-464F-B9D3-122337FC6B7E}"/>
                  </a:ext>
                </a:extLst>
              </p:cNvPr>
              <p:cNvSpPr/>
              <p:nvPr/>
            </p:nvSpPr>
            <p:spPr>
              <a:xfrm rot="199197" flipH="1">
                <a:off x="1636846" y="5375434"/>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8FF03B52-23F4-4613-8C22-06BFD38A6936}"/>
                  </a:ext>
                </a:extLst>
              </p:cNvPr>
              <p:cNvSpPr/>
              <p:nvPr/>
            </p:nvSpPr>
            <p:spPr>
              <a:xfrm flipH="1">
                <a:off x="1642580"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2F983E4A-D3D9-4760-A577-1FBDBF13964F}"/>
                  </a:ext>
                </a:extLst>
              </p:cNvPr>
              <p:cNvSpPr/>
              <p:nvPr/>
            </p:nvSpPr>
            <p:spPr>
              <a:xfrm flipH="1">
                <a:off x="1615655" y="6021428"/>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3A6A1052-16EA-490A-AFE9-8A0E957737BB}"/>
                  </a:ext>
                </a:extLst>
              </p:cNvPr>
              <p:cNvSpPr/>
              <p:nvPr/>
            </p:nvSpPr>
            <p:spPr>
              <a:xfrm rot="19294313" flipH="1">
                <a:off x="2685328" y="3049627"/>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 name="Freeform: Shape 15">
                <a:extLst>
                  <a:ext uri="{FF2B5EF4-FFF2-40B4-BE49-F238E27FC236}">
                    <a16:creationId xmlns:a16="http://schemas.microsoft.com/office/drawing/2014/main" id="{72B1B8D6-4C46-4D67-9756-062DF2B43643}"/>
                  </a:ext>
                </a:extLst>
              </p:cNvPr>
              <p:cNvSpPr/>
              <p:nvPr/>
            </p:nvSpPr>
            <p:spPr>
              <a:xfrm rot="17024087" flipH="1">
                <a:off x="3193204" y="306669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F28D5AC7-039C-4331-A896-382F17490D93}"/>
                  </a:ext>
                </a:extLst>
              </p:cNvPr>
              <p:cNvSpPr/>
              <p:nvPr/>
            </p:nvSpPr>
            <p:spPr>
              <a:xfrm rot="19720322" flipH="1">
                <a:off x="2417901" y="2746479"/>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FB2B92C1-D9B4-4140-9F29-F3E049EF5966}"/>
                  </a:ext>
                </a:extLst>
              </p:cNvPr>
              <p:cNvSpPr/>
              <p:nvPr/>
            </p:nvSpPr>
            <p:spPr>
              <a:xfrm flipH="1">
                <a:off x="2244380" y="5375435"/>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 name="Freeform: Shape 19">
                <a:extLst>
                  <a:ext uri="{FF2B5EF4-FFF2-40B4-BE49-F238E27FC236}">
                    <a16:creationId xmlns:a16="http://schemas.microsoft.com/office/drawing/2014/main" id="{DAEDDB8F-0B3A-40BD-BD87-675779FC9441}"/>
                  </a:ext>
                </a:extLst>
              </p:cNvPr>
              <p:cNvSpPr/>
              <p:nvPr/>
            </p:nvSpPr>
            <p:spPr>
              <a:xfrm flipH="1">
                <a:off x="2230351"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D147E657-C076-42B2-8D6F-DF567B5A1EF5}"/>
                  </a:ext>
                </a:extLst>
              </p:cNvPr>
              <p:cNvSpPr/>
              <p:nvPr/>
            </p:nvSpPr>
            <p:spPr>
              <a:xfrm flipH="1">
                <a:off x="2044068" y="4222576"/>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D8D95C93-3429-48D7-BC92-0966F7AAA3B8}"/>
                  </a:ext>
                </a:extLst>
              </p:cNvPr>
              <p:cNvSpPr/>
              <p:nvPr/>
            </p:nvSpPr>
            <p:spPr>
              <a:xfrm rot="217874" flipH="1">
                <a:off x="1526038" y="4222574"/>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D6727933-8294-4FC7-945A-0542AA947012}"/>
                  </a:ext>
                </a:extLst>
              </p:cNvPr>
              <p:cNvSpPr/>
              <p:nvPr/>
            </p:nvSpPr>
            <p:spPr>
              <a:xfrm flipH="1">
                <a:off x="1416498" y="2686172"/>
                <a:ext cx="1353687" cy="184025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2514843C-36FC-494D-957F-56AA05159D77}"/>
                  </a:ext>
                </a:extLst>
              </p:cNvPr>
              <p:cNvSpPr/>
              <p:nvPr/>
            </p:nvSpPr>
            <p:spPr>
              <a:xfrm rot="4547595" flipH="1">
                <a:off x="1009691" y="2684166"/>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B0B741A8-E97B-429E-927E-8BC98EB8142F}"/>
                  </a:ext>
                </a:extLst>
              </p:cNvPr>
              <p:cNvSpPr/>
              <p:nvPr/>
            </p:nvSpPr>
            <p:spPr>
              <a:xfrm rot="8914621">
                <a:off x="552891" y="209531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Freeform: Shape 28">
                <a:extLst>
                  <a:ext uri="{FF2B5EF4-FFF2-40B4-BE49-F238E27FC236}">
                    <a16:creationId xmlns:a16="http://schemas.microsoft.com/office/drawing/2014/main" id="{358EFD11-508B-4AAF-AAA7-C62DC8BFAF9B}"/>
                  </a:ext>
                </a:extLst>
              </p:cNvPr>
              <p:cNvSpPr/>
              <p:nvPr/>
            </p:nvSpPr>
            <p:spPr>
              <a:xfrm rot="4676073" flipH="1">
                <a:off x="1306072" y="2592580"/>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30" name="Freeform: Shape 29">
                <a:extLst>
                  <a:ext uri="{FF2B5EF4-FFF2-40B4-BE49-F238E27FC236}">
                    <a16:creationId xmlns:a16="http://schemas.microsoft.com/office/drawing/2014/main" id="{47F3BCAD-EC90-4DC5-9545-411C66EEEF17}"/>
                  </a:ext>
                </a:extLst>
              </p:cNvPr>
              <p:cNvSpPr/>
              <p:nvPr/>
            </p:nvSpPr>
            <p:spPr>
              <a:xfrm flipH="1">
                <a:off x="2236469" y="6021429"/>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1" name="Freeform: Shape 30">
                <a:extLst>
                  <a:ext uri="{FF2B5EF4-FFF2-40B4-BE49-F238E27FC236}">
                    <a16:creationId xmlns:a16="http://schemas.microsoft.com/office/drawing/2014/main" id="{F77AE144-E7D2-47AD-906B-8B9BF5E2DB0E}"/>
                  </a:ext>
                </a:extLst>
              </p:cNvPr>
              <p:cNvSpPr/>
              <p:nvPr/>
            </p:nvSpPr>
            <p:spPr>
              <a:xfrm flipH="1">
                <a:off x="1031399" y="515797"/>
                <a:ext cx="2184090" cy="213070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2" name="Oval 31">
                <a:extLst>
                  <a:ext uri="{FF2B5EF4-FFF2-40B4-BE49-F238E27FC236}">
                    <a16:creationId xmlns:a16="http://schemas.microsoft.com/office/drawing/2014/main" id="{58923D3B-682A-43AE-8887-A3960FAA10BB}"/>
                  </a:ext>
                </a:extLst>
              </p:cNvPr>
              <p:cNvSpPr/>
              <p:nvPr/>
            </p:nvSpPr>
            <p:spPr>
              <a:xfrm flipH="1">
                <a:off x="1766814"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E19D75BC-31E2-48C9-BF33-F0401D655897}"/>
                  </a:ext>
                </a:extLst>
              </p:cNvPr>
              <p:cNvSpPr/>
              <p:nvPr/>
            </p:nvSpPr>
            <p:spPr>
              <a:xfrm rot="549560">
                <a:off x="2606521" y="1484060"/>
                <a:ext cx="420951"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4" name="Freeform: Shape 33">
                <a:extLst>
                  <a:ext uri="{FF2B5EF4-FFF2-40B4-BE49-F238E27FC236}">
                    <a16:creationId xmlns:a16="http://schemas.microsoft.com/office/drawing/2014/main" id="{3A1B1AD6-2AB7-4537-AA1C-498135285CBF}"/>
                  </a:ext>
                </a:extLst>
              </p:cNvPr>
              <p:cNvSpPr/>
              <p:nvPr/>
            </p:nvSpPr>
            <p:spPr>
              <a:xfrm rot="20883427" flipH="1">
                <a:off x="1657270" y="1494341"/>
                <a:ext cx="462623"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5" name="Freeform: Shape 34">
                <a:extLst>
                  <a:ext uri="{FF2B5EF4-FFF2-40B4-BE49-F238E27FC236}">
                    <a16:creationId xmlns:a16="http://schemas.microsoft.com/office/drawing/2014/main" id="{F6885923-8C0C-4866-9B3C-7587DCC03D0B}"/>
                  </a:ext>
                </a:extLst>
              </p:cNvPr>
              <p:cNvSpPr/>
              <p:nvPr/>
            </p:nvSpPr>
            <p:spPr>
              <a:xfrm flipH="1">
                <a:off x="856626" y="363605"/>
                <a:ext cx="2491535" cy="1719307"/>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6" name="Oval 35">
                <a:extLst>
                  <a:ext uri="{FF2B5EF4-FFF2-40B4-BE49-F238E27FC236}">
                    <a16:creationId xmlns:a16="http://schemas.microsoft.com/office/drawing/2014/main" id="{825D8D50-FCC5-4007-A38D-2BD5E4C815FA}"/>
                  </a:ext>
                </a:extLst>
              </p:cNvPr>
              <p:cNvSpPr/>
              <p:nvPr/>
            </p:nvSpPr>
            <p:spPr>
              <a:xfrm flipH="1">
                <a:off x="2666467"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4">
                <p14:nvContentPartPr>
                  <p14:cNvPr id="37" name="Ink 36">
                    <a:extLst>
                      <a:ext uri="{FF2B5EF4-FFF2-40B4-BE49-F238E27FC236}">
                        <a16:creationId xmlns:a16="http://schemas.microsoft.com/office/drawing/2014/main" id="{D088281D-0EC7-41BA-ACF7-168952270A06}"/>
                      </a:ext>
                    </a:extLst>
                  </p14:cNvPr>
                  <p14:cNvContentPartPr/>
                  <p14:nvPr/>
                </p14:nvContentPartPr>
                <p14:xfrm flipH="1">
                  <a:off x="2433167" y="2120971"/>
                  <a:ext cx="47048" cy="70274"/>
                </p14:xfrm>
              </p:contentPart>
            </mc:Choice>
            <mc:Fallback xmlns="">
              <p:pic>
                <p:nvPicPr>
                  <p:cNvPr id="37" name="Ink 36">
                    <a:extLst>
                      <a:ext uri="{FF2B5EF4-FFF2-40B4-BE49-F238E27FC236}">
                        <a16:creationId xmlns:a16="http://schemas.microsoft.com/office/drawing/2014/main" id="{D088281D-0EC7-41BA-ACF7-168952270A06}"/>
                      </a:ext>
                    </a:extLst>
                  </p:cNvPr>
                  <p:cNvPicPr/>
                  <p:nvPr/>
                </p:nvPicPr>
                <p:blipFill>
                  <a:blip r:embed="rId5"/>
                  <a:stretch>
                    <a:fillRect/>
                  </a:stretch>
                </p:blipFill>
                <p:spPr>
                  <a:xfrm flipH="1">
                    <a:off x="2423978" y="2111962"/>
                    <a:ext cx="65059" cy="87933"/>
                  </a:xfrm>
                  <a:prstGeom prst="rect">
                    <a:avLst/>
                  </a:prstGeom>
                </p:spPr>
              </p:pic>
            </mc:Fallback>
          </mc:AlternateContent>
          <p:sp>
            <p:nvSpPr>
              <p:cNvPr id="38" name="Freeform: Shape 37">
                <a:extLst>
                  <a:ext uri="{FF2B5EF4-FFF2-40B4-BE49-F238E27FC236}">
                    <a16:creationId xmlns:a16="http://schemas.microsoft.com/office/drawing/2014/main" id="{FF5EB10B-E4C1-4512-BC53-F84F17C9CEBC}"/>
                  </a:ext>
                </a:extLst>
              </p:cNvPr>
              <p:cNvSpPr/>
              <p:nvPr/>
            </p:nvSpPr>
            <p:spPr>
              <a:xfrm flipH="1">
                <a:off x="2200050" y="2308516"/>
                <a:ext cx="448009" cy="74456"/>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9" name="Freeform: Shape 38">
                <a:extLst>
                  <a:ext uri="{FF2B5EF4-FFF2-40B4-BE49-F238E27FC236}">
                    <a16:creationId xmlns:a16="http://schemas.microsoft.com/office/drawing/2014/main" id="{ECB5892B-5942-43B2-94A1-9638E36D8A7B}"/>
                  </a:ext>
                </a:extLst>
              </p:cNvPr>
              <p:cNvSpPr/>
              <p:nvPr/>
            </p:nvSpPr>
            <p:spPr>
              <a:xfrm flipH="1">
                <a:off x="1129030" y="1934540"/>
                <a:ext cx="185476" cy="271970"/>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21" name="Picture 20">
                <a:extLst>
                  <a:ext uri="{FF2B5EF4-FFF2-40B4-BE49-F238E27FC236}">
                    <a16:creationId xmlns:a16="http://schemas.microsoft.com/office/drawing/2014/main" id="{473E17DC-59D9-45FB-BDFD-0D886D3827F6}"/>
                  </a:ext>
                </a:extLst>
              </p:cNvPr>
              <p:cNvPicPr>
                <a:picLocks noChangeAspect="1"/>
              </p:cNvPicPr>
              <p:nvPr/>
            </p:nvPicPr>
            <p:blipFill>
              <a:blip r:embed="rId6" cstate="hqprint">
                <a:extLst>
                  <a:ext uri="{BEBA8EAE-BF5A-486C-A8C5-ECC9F3942E4B}">
                    <a14:imgProps xmlns:a14="http://schemas.microsoft.com/office/drawing/2010/main">
                      <a14:imgLayer r:embed="rId7">
                        <a14:imgEffect>
                          <a14:backgroundRemoval t="4407" b="93644" l="10000" r="90000">
                            <a14:foregroundMark x1="51333" y1="7966" x2="51333" y2="7966"/>
                            <a14:foregroundMark x1="52111" y1="4407" x2="52111" y2="4407"/>
                            <a14:foregroundMark x1="67889" y1="91695" x2="67889" y2="91695"/>
                            <a14:foregroundMark x1="74889" y1="91695" x2="74889" y2="91695"/>
                            <a14:foregroundMark x1="62333" y1="93644" x2="62333" y2="93644"/>
                            <a14:backgroundMark x1="67889" y1="46525" x2="67889" y2="46525"/>
                            <a14:backgroundMark x1="33444" y1="46695" x2="33444" y2="46695"/>
                          </a14:backgroundRemoval>
                        </a14:imgEffect>
                      </a14:imgLayer>
                    </a14:imgProps>
                  </a:ext>
                  <a:ext uri="{28A0092B-C50C-407E-A947-70E740481C1C}">
                    <a14:useLocalDpi xmlns:a14="http://schemas.microsoft.com/office/drawing/2010/main" val="0"/>
                  </a:ext>
                </a:extLst>
              </a:blip>
              <a:stretch>
                <a:fillRect/>
              </a:stretch>
            </p:blipFill>
            <p:spPr>
              <a:xfrm rot="897532">
                <a:off x="2959880" y="2072559"/>
                <a:ext cx="1783355" cy="2338177"/>
              </a:xfrm>
              <a:prstGeom prst="rect">
                <a:avLst/>
              </a:prstGeom>
              <a:effectLst/>
            </p:spPr>
          </p:pic>
        </p:grpSp>
        <p:pic>
          <p:nvPicPr>
            <p:cNvPr id="23" name="Picture 22" descr="A picture containing indoor, wall, kitchenware, metal&#10;&#10;Description automatically generated">
              <a:extLst>
                <a:ext uri="{FF2B5EF4-FFF2-40B4-BE49-F238E27FC236}">
                  <a16:creationId xmlns:a16="http://schemas.microsoft.com/office/drawing/2014/main" id="{D679AF79-E1AE-4EA7-963B-57454C3F2A0C}"/>
                </a:ext>
              </a:extLst>
            </p:cNvPr>
            <p:cNvPicPr>
              <a:picLocks noChangeAspect="1"/>
            </p:cNvPicPr>
            <p:nvPr/>
          </p:nvPicPr>
          <p:blipFill>
            <a:blip r:embed="rId8" cstate="hqprint">
              <a:extLst>
                <a:ext uri="{BEBA8EAE-BF5A-486C-A8C5-ECC9F3942E4B}">
                  <a14:imgProps xmlns:a14="http://schemas.microsoft.com/office/drawing/2010/main">
                    <a14:imgLayer r:embed="rId9">
                      <a14:imgEffect>
                        <a14:backgroundRemoval t="4234" b="95225" l="10000" r="90000">
                          <a14:foregroundMark x1="45568" y1="82342" x2="45568" y2="82342"/>
                          <a14:foregroundMark x1="51136" y1="85676" x2="51136" y2="85676"/>
                          <a14:foregroundMark x1="58295" y1="86216" x2="58295" y2="86216"/>
                          <a14:foregroundMark x1="54659" y1="82523" x2="54659" y2="82523"/>
                          <a14:foregroundMark x1="49545" y1="83514" x2="49545" y2="83514"/>
                          <a14:foregroundMark x1="66818" y1="83514" x2="66818" y2="83514"/>
                          <a14:foregroundMark x1="48864" y1="95315" x2="48864" y2="95315"/>
                          <a14:foregroundMark x1="77386" y1="4234" x2="77386" y2="4234"/>
                          <a14:foregroundMark x1="29091" y1="41261" x2="29091" y2="41261"/>
                          <a14:foregroundMark x1="71477" y1="29369" x2="71477" y2="29369"/>
                          <a14:backgroundMark x1="75341" y1="20270" x2="75341" y2="20270"/>
                          <a14:backgroundMark x1="77841" y1="17207" x2="77841" y2="17207"/>
                          <a14:backgroundMark x1="73523" y1="7658" x2="73523" y2="7658"/>
                          <a14:backgroundMark x1="26705" y1="6577" x2="26705" y2="6577"/>
                          <a14:backgroundMark x1="29773" y1="42162" x2="29773" y2="42162"/>
                          <a14:backgroundMark x1="35455" y1="49279" x2="35455" y2="49279"/>
                          <a14:backgroundMark x1="35000" y1="48198" x2="35000" y2="48198"/>
                          <a14:backgroundMark x1="32500" y1="45315" x2="32500" y2="45315"/>
                          <a14:backgroundMark x1="32273" y1="44775" x2="32273" y2="44775"/>
                          <a14:backgroundMark x1="32045" y1="44234" x2="32045" y2="44234"/>
                          <a14:backgroundMark x1="63636" y1="49279" x2="63636" y2="49279"/>
                          <a14:backgroundMark x1="64545" y1="49279" x2="64545" y2="49279"/>
                          <a14:backgroundMark x1="68864" y1="43333" x2="68864" y2="43333"/>
                          <a14:backgroundMark x1="67955" y1="43874" x2="67955" y2="43874"/>
                          <a14:backgroundMark x1="59432" y1="53333" x2="59432" y2="53333"/>
                          <a14:backgroundMark x1="61250" y1="51171" x2="61250" y2="51171"/>
                          <a14:backgroundMark x1="62159" y1="50450" x2="62159" y2="50450"/>
                          <a14:backgroundMark x1="66364" y1="45856" x2="66364" y2="45856"/>
                          <a14:backgroundMark x1="65455" y1="46757" x2="65455" y2="46757"/>
                          <a14:backgroundMark x1="64773" y1="47477" x2="64773" y2="47477"/>
                          <a14:backgroundMark x1="66818" y1="45315" x2="66818" y2="45315"/>
                          <a14:backgroundMark x1="66136" y1="46216" x2="66136" y2="46216"/>
                          <a14:backgroundMark x1="33864" y1="46577" x2="33864" y2="46577"/>
                          <a14:backgroundMark x1="32955" y1="45676" x2="32955" y2="45676"/>
                          <a14:backgroundMark x1="33182" y1="45856" x2="33182" y2="45856"/>
                          <a14:backgroundMark x1="34318" y1="47297" x2="34318" y2="47297"/>
                          <a14:backgroundMark x1="37841" y1="50811" x2="37841" y2="50811"/>
                          <a14:backgroundMark x1="37841" y1="50811" x2="37841" y2="50811"/>
                          <a14:backgroundMark x1="37386" y1="50270" x2="37386" y2="50270"/>
                          <a14:backgroundMark x1="38523" y1="50811" x2="38523" y2="50811"/>
                          <a14:backgroundMark x1="72841" y1="24865" x2="72841" y2="24865"/>
                          <a14:backgroundMark x1="29318" y1="41441" x2="29318" y2="41441"/>
                          <a14:backgroundMark x1="29091" y1="41441" x2="29091" y2="41441"/>
                          <a14:backgroundMark x1="29318" y1="41261" x2="29318" y2="41261"/>
                        </a14:backgroundRemoval>
                      </a14:imgEffect>
                    </a14:imgLayer>
                  </a14:imgProps>
                </a:ext>
                <a:ext uri="{28A0092B-C50C-407E-A947-70E740481C1C}">
                  <a14:useLocalDpi xmlns:a14="http://schemas.microsoft.com/office/drawing/2010/main" val="0"/>
                </a:ext>
              </a:extLst>
            </a:blip>
            <a:stretch>
              <a:fillRect/>
            </a:stretch>
          </p:blipFill>
          <p:spPr>
            <a:xfrm rot="1179514">
              <a:off x="-379864" y="241824"/>
              <a:ext cx="2263213" cy="2854733"/>
            </a:xfrm>
            <a:prstGeom prst="rect">
              <a:avLst/>
            </a:prstGeom>
            <a:effectLst>
              <a:outerShdw blurRad="76200" dir="18900000" sy="23000" kx="-1200000" algn="bl" rotWithShape="0">
                <a:prstClr val="black">
                  <a:alpha val="20000"/>
                </a:prstClr>
              </a:outerShdw>
            </a:effectLst>
          </p:spPr>
        </p:pic>
      </p:grpSp>
      <p:pic>
        <p:nvPicPr>
          <p:cNvPr id="10" name="Picture 9" descr="50 thuy">
            <a:extLst>
              <a:ext uri="{FF2B5EF4-FFF2-40B4-BE49-F238E27FC236}">
                <a16:creationId xmlns:a16="http://schemas.microsoft.com/office/drawing/2014/main" id="{AD93812A-052A-4502-9514-64395C406AB4}"/>
              </a:ext>
            </a:extLst>
          </p:cNvPr>
          <p:cNvPicPr>
            <a:picLocks noChangeAspect="1"/>
          </p:cNvPicPr>
          <p:nvPr/>
        </p:nvPicPr>
        <p:blipFill rotWithShape="1">
          <a:blip r:embed="rId10">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t="34815" b="-1"/>
          <a:stretch/>
        </p:blipFill>
        <p:spPr>
          <a:xfrm rot="19370601">
            <a:off x="-1699643" y="-677922"/>
            <a:ext cx="6096012" cy="5576286"/>
          </a:xfrm>
          <a:prstGeom prst="rect">
            <a:avLst/>
          </a:prstGeom>
        </p:spPr>
      </p:pic>
      <p:pic>
        <p:nvPicPr>
          <p:cNvPr id="4" name="Kazoom - Quincas Moreira" descr="50 thuy">
            <a:hlinkClick r:id="" action="ppaction://media"/>
            <a:extLst>
              <a:ext uri="{FF2B5EF4-FFF2-40B4-BE49-F238E27FC236}">
                <a16:creationId xmlns:a16="http://schemas.microsoft.com/office/drawing/2014/main" id="{29D9E971-D4A9-4DCC-A963-063508AF0E0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6096000" y="-589556"/>
            <a:ext cx="487363" cy="487363"/>
          </a:xfrm>
          <a:prstGeom prst="rect">
            <a:avLst/>
          </a:prstGeom>
        </p:spPr>
      </p:pic>
    </p:spTree>
    <p:extLst>
      <p:ext uri="{BB962C8B-B14F-4D97-AF65-F5344CB8AC3E}">
        <p14:creationId xmlns:p14="http://schemas.microsoft.com/office/powerpoint/2010/main" val="133392597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25"/>
                                        </p:tgtEl>
                                        <p:attrNameLst>
                                          <p:attrName>style.color</p:attrName>
                                        </p:attrNameLst>
                                      </p:cBhvr>
                                      <p:by>
                                        <p:hsl h="0" s="12549" l="25098"/>
                                      </p:by>
                                    </p:animClr>
                                    <p:animClr clrSpc="hsl" dir="cw">
                                      <p:cBhvr>
                                        <p:cTn id="7" dur="1000" fill="hold"/>
                                        <p:tgtEl>
                                          <p:spTgt spid="25"/>
                                        </p:tgtEl>
                                        <p:attrNameLst>
                                          <p:attrName>fillcolor</p:attrName>
                                        </p:attrNameLst>
                                      </p:cBhvr>
                                      <p:by>
                                        <p:hsl h="0" s="12549" l="25098"/>
                                      </p:by>
                                    </p:animClr>
                                    <p:animClr clrSpc="hsl" dir="cw">
                                      <p:cBhvr>
                                        <p:cTn id="8" dur="1000" fill="hold"/>
                                        <p:tgtEl>
                                          <p:spTgt spid="25"/>
                                        </p:tgtEl>
                                        <p:attrNameLst>
                                          <p:attrName>stroke.color</p:attrName>
                                        </p:attrNameLst>
                                      </p:cBhvr>
                                      <p:by>
                                        <p:hsl h="0" s="12549" l="25098"/>
                                      </p:by>
                                    </p:animClr>
                                    <p:set>
                                      <p:cBhvr>
                                        <p:cTn id="9" dur="1000" fill="hold"/>
                                        <p:tgtEl>
                                          <p:spTgt spid="25"/>
                                        </p:tgtEl>
                                        <p:attrNameLst>
                                          <p:attrName>fill.type</p:attrName>
                                        </p:attrNameLst>
                                      </p:cBhvr>
                                      <p:to>
                                        <p:strVal val="solid"/>
                                      </p:to>
                                    </p:set>
                                  </p:childTnLst>
                                </p:cTn>
                              </p:par>
                              <p:par>
                                <p:cTn id="10" presetID="26" presetClass="emph" presetSubtype="0" repeatCount="indefinite" fill="hold" nodeType="withEffect">
                                  <p:stCondLst>
                                    <p:cond delay="0"/>
                                  </p:stCondLst>
                                  <p:childTnLst>
                                    <p:animEffect transition="out" filter="fade">
                                      <p:cBhvr>
                                        <p:cTn id="11" dur="1000" tmFilter="0, 0; .2, .5; .8, .5; 1, 0"/>
                                        <p:tgtEl>
                                          <p:spTgt spid="10"/>
                                        </p:tgtEl>
                                      </p:cBhvr>
                                    </p:animEffect>
                                    <p:animScale>
                                      <p:cBhvr>
                                        <p:cTn id="12" dur="500" autoRev="1" fill="hold"/>
                                        <p:tgtEl>
                                          <p:spTgt spid="10"/>
                                        </p:tgtEl>
                                      </p:cBhvr>
                                      <p:by x="105000" y="105000"/>
                                    </p:animScale>
                                  </p:childTnLst>
                                </p:cTn>
                              </p:par>
                              <p:par>
                                <p:cTn id="13" presetID="1" presetClass="mediacall" presetSubtype="0" fill="hold" nodeType="withEffect">
                                  <p:stCondLst>
                                    <p:cond delay="0"/>
                                  </p:stCondLst>
                                  <p:childTnLst>
                                    <p:cmd type="call" cmd="playFrom(0.0)">
                                      <p:cBhvr>
                                        <p:cTn id="14" dur="2310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23171">
                <p:cTn id="15" fill="hold" display="0">
                  <p:stCondLst>
                    <p:cond delay="indefinite"/>
                  </p:stCondLst>
                  <p:endCondLst>
                    <p:cond evt="onStopAudio" delay="0">
                      <p:tgtEl>
                        <p:sldTgt/>
                      </p:tgtEl>
                    </p:cond>
                  </p:endCondLst>
                </p:cTn>
                <p:tgtEl>
                  <p:spTgt spid="4"/>
                </p:tgtEl>
              </p:cMediaNode>
            </p:audio>
          </p:childTnLst>
        </p:cTn>
      </p:par>
    </p:tnLst>
    <p:bldLst>
      <p:bldP spid="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 descr="50 thuy">
            <a:hlinkClick r:id="rId2" action="ppaction://hlinksldjump"/>
            <a:extLst>
              <a:ext uri="{FF2B5EF4-FFF2-40B4-BE49-F238E27FC236}">
                <a16:creationId xmlns:a16="http://schemas.microsoft.com/office/drawing/2014/main" id="{80ED5BAD-A1E2-490D-9892-68DA2057BBDD}"/>
              </a:ext>
            </a:extLst>
          </p:cNvPr>
          <p:cNvPicPr>
            <a:picLocks noChangeAspect="1"/>
          </p:cNvPicPr>
          <p:nvPr/>
        </p:nvPicPr>
        <p:blipFill>
          <a:blip r:embed="rId3"/>
          <a:stretch>
            <a:fillRect/>
          </a:stretch>
        </p:blipFill>
        <p:spPr>
          <a:xfrm>
            <a:off x="1604884" y="2240510"/>
            <a:ext cx="1725318" cy="1725318"/>
          </a:xfrm>
          <a:prstGeom prst="rect">
            <a:avLst/>
          </a:prstGeom>
        </p:spPr>
      </p:pic>
      <p:pic>
        <p:nvPicPr>
          <p:cNvPr id="10" name="2" descr="50 thuy">
            <a:hlinkClick r:id="rId4" action="ppaction://hlinksldjump"/>
            <a:extLst>
              <a:ext uri="{FF2B5EF4-FFF2-40B4-BE49-F238E27FC236}">
                <a16:creationId xmlns:a16="http://schemas.microsoft.com/office/drawing/2014/main" id="{99781CBC-2509-459E-A104-64A0B61B0100}"/>
              </a:ext>
            </a:extLst>
          </p:cNvPr>
          <p:cNvPicPr>
            <a:picLocks noChangeAspect="1"/>
          </p:cNvPicPr>
          <p:nvPr/>
        </p:nvPicPr>
        <p:blipFill>
          <a:blip r:embed="rId5"/>
          <a:stretch>
            <a:fillRect/>
          </a:stretch>
        </p:blipFill>
        <p:spPr>
          <a:xfrm>
            <a:off x="5058746" y="2240510"/>
            <a:ext cx="1725318" cy="1725318"/>
          </a:xfrm>
          <a:prstGeom prst="rect">
            <a:avLst/>
          </a:prstGeom>
        </p:spPr>
      </p:pic>
      <p:pic>
        <p:nvPicPr>
          <p:cNvPr id="11" name="3" descr="50 thuy">
            <a:hlinkClick r:id="rId6" action="ppaction://hlinksldjump"/>
            <a:extLst>
              <a:ext uri="{FF2B5EF4-FFF2-40B4-BE49-F238E27FC236}">
                <a16:creationId xmlns:a16="http://schemas.microsoft.com/office/drawing/2014/main" id="{B519C14B-E757-4CA0-AC30-0230036AE013}"/>
              </a:ext>
            </a:extLst>
          </p:cNvPr>
          <p:cNvPicPr>
            <a:picLocks noChangeAspect="1"/>
          </p:cNvPicPr>
          <p:nvPr/>
        </p:nvPicPr>
        <p:blipFill>
          <a:blip r:embed="rId7"/>
          <a:stretch>
            <a:fillRect/>
          </a:stretch>
        </p:blipFill>
        <p:spPr>
          <a:xfrm>
            <a:off x="8512608" y="2240510"/>
            <a:ext cx="1725318" cy="1725318"/>
          </a:xfrm>
          <a:prstGeom prst="rect">
            <a:avLst/>
          </a:prstGeom>
        </p:spPr>
      </p:pic>
      <p:pic>
        <p:nvPicPr>
          <p:cNvPr id="12" name="4" descr="50 thuy">
            <a:hlinkClick r:id="rId8" action="ppaction://hlinksldjump"/>
            <a:extLst>
              <a:ext uri="{FF2B5EF4-FFF2-40B4-BE49-F238E27FC236}">
                <a16:creationId xmlns:a16="http://schemas.microsoft.com/office/drawing/2014/main" id="{73D3FC36-6F7F-4B29-8281-C1C0E8641CC7}"/>
              </a:ext>
            </a:extLst>
          </p:cNvPr>
          <p:cNvPicPr>
            <a:picLocks noChangeAspect="1"/>
          </p:cNvPicPr>
          <p:nvPr/>
        </p:nvPicPr>
        <p:blipFill>
          <a:blip r:embed="rId9"/>
          <a:stretch>
            <a:fillRect/>
          </a:stretch>
        </p:blipFill>
        <p:spPr>
          <a:xfrm>
            <a:off x="1604884" y="4330567"/>
            <a:ext cx="1725318" cy="1725318"/>
          </a:xfrm>
          <a:prstGeom prst="rect">
            <a:avLst/>
          </a:prstGeom>
        </p:spPr>
      </p:pic>
      <p:sp>
        <p:nvSpPr>
          <p:cNvPr id="79" name="Action Button: Return 78" descr="50 thuy">
            <a:hlinkClick r:id="rId10" action="ppaction://hlinksldjump" highlightClick="1"/>
            <a:extLst>
              <a:ext uri="{FF2B5EF4-FFF2-40B4-BE49-F238E27FC236}">
                <a16:creationId xmlns:a16="http://schemas.microsoft.com/office/drawing/2014/main" id="{3D402F4D-C10D-427E-B5B5-2BC2339130F7}"/>
              </a:ext>
            </a:extLst>
          </p:cNvPr>
          <p:cNvSpPr/>
          <p:nvPr/>
        </p:nvSpPr>
        <p:spPr>
          <a:xfrm rot="16200000">
            <a:off x="0" y="0"/>
            <a:ext cx="867508" cy="867508"/>
          </a:xfrm>
          <a:prstGeom prst="actionButtonReturn">
            <a:avLst/>
          </a:prstGeom>
          <a:solidFill>
            <a:srgbClr val="FCB92C"/>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1" name="Rectangle: Rounded Corners 80" descr="50 thuy">
            <a:extLst>
              <a:ext uri="{FF2B5EF4-FFF2-40B4-BE49-F238E27FC236}">
                <a16:creationId xmlns:a16="http://schemas.microsoft.com/office/drawing/2014/main" id="{73F722C6-2144-465A-8B20-4FE3AF7EF1A2}"/>
              </a:ext>
            </a:extLst>
          </p:cNvPr>
          <p:cNvSpPr/>
          <p:nvPr/>
        </p:nvSpPr>
        <p:spPr>
          <a:xfrm>
            <a:off x="2467543" y="433755"/>
            <a:ext cx="7256914" cy="1103315"/>
          </a:xfrm>
          <a:prstGeom prst="roundRect">
            <a:avLst>
              <a:gd name="adj" fmla="val 22647"/>
            </a:avLst>
          </a:prstGeom>
          <a:solidFill>
            <a:srgbClr val="C00000"/>
          </a:solidFill>
          <a:ln>
            <a:noFill/>
          </a:ln>
          <a:effectLst>
            <a:outerShdw blurRad="50800" dist="38100" dir="16200000" rotWithShape="0">
              <a:prstClr val="black">
                <a:alpha val="40000"/>
              </a:prstClr>
            </a:outerShdw>
          </a:effectLst>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solidFill>
                  <a:prstClr val="white"/>
                </a:solidFill>
                <a:effectLst>
                  <a:innerShdw blurRad="63500" dist="50800" dir="5400000">
                    <a:prstClr val="black">
                      <a:alpha val="50000"/>
                    </a:prstClr>
                  </a:innerShdw>
                </a:effectLst>
                <a:uLnTx/>
                <a:uFillTx/>
                <a:latin typeface="Cambria" panose="02040503050406030204" pitchFamily="18" charset="0"/>
                <a:ea typeface="+mn-ea"/>
                <a:cs typeface="+mn-cs"/>
              </a:rPr>
              <a:t>HÃY CHỌN CÁC TRÁI BÓNG</a:t>
            </a:r>
          </a:p>
        </p:txBody>
      </p:sp>
      <p:sp>
        <p:nvSpPr>
          <p:cNvPr id="2" name="Action Button: Go Forward or Next 1" descr="50 thuy">
            <a:hlinkClick r:id="rId11" action="ppaction://hlinksldjump" highlightClick="1"/>
            <a:extLst>
              <a:ext uri="{FF2B5EF4-FFF2-40B4-BE49-F238E27FC236}">
                <a16:creationId xmlns:a16="http://schemas.microsoft.com/office/drawing/2014/main" id="{8BB8DA8B-6844-4CB2-A027-8997411ECD64}"/>
              </a:ext>
            </a:extLst>
          </p:cNvPr>
          <p:cNvSpPr/>
          <p:nvPr/>
        </p:nvSpPr>
        <p:spPr>
          <a:xfrm>
            <a:off x="11324490" y="0"/>
            <a:ext cx="867510" cy="867510"/>
          </a:xfrm>
          <a:prstGeom prst="actionButtonForwardNext">
            <a:avLst/>
          </a:prstGeom>
          <a:solidFill>
            <a:srgbClr val="FF5050"/>
          </a:solidFill>
          <a:ln>
            <a:noFill/>
          </a:ln>
          <a:effectLst>
            <a:glow rad="139700">
              <a:schemeClr val="accent2">
                <a:satMod val="175000"/>
                <a:alpha val="40000"/>
              </a:schemeClr>
            </a:glo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3" name="5" descr="50 thuy">
            <a:hlinkClick r:id="rId12" action="ppaction://hlinksldjump"/>
            <a:extLst>
              <a:ext uri="{FF2B5EF4-FFF2-40B4-BE49-F238E27FC236}">
                <a16:creationId xmlns:a16="http://schemas.microsoft.com/office/drawing/2014/main" id="{24FD802A-ABEB-6B94-B0AD-0AE160F4E471}"/>
              </a:ext>
            </a:extLst>
          </p:cNvPr>
          <p:cNvPicPr>
            <a:picLocks noChangeAspect="1"/>
          </p:cNvPicPr>
          <p:nvPr/>
        </p:nvPicPr>
        <p:blipFill>
          <a:blip r:embed="rId13"/>
          <a:stretch>
            <a:fillRect/>
          </a:stretch>
        </p:blipFill>
        <p:spPr>
          <a:xfrm>
            <a:off x="5058746" y="4336664"/>
            <a:ext cx="1725318" cy="1719221"/>
          </a:xfrm>
          <a:prstGeom prst="rect">
            <a:avLst/>
          </a:prstGeom>
        </p:spPr>
      </p:pic>
      <p:pic>
        <p:nvPicPr>
          <p:cNvPr id="4" name="6" descr="50 thuy">
            <a:hlinkClick r:id="rId14" action="ppaction://hlinksldjump"/>
            <a:extLst>
              <a:ext uri="{FF2B5EF4-FFF2-40B4-BE49-F238E27FC236}">
                <a16:creationId xmlns:a16="http://schemas.microsoft.com/office/drawing/2014/main" id="{EC0A9488-4E16-449A-4C3B-7D0777DCA4FE}"/>
              </a:ext>
            </a:extLst>
          </p:cNvPr>
          <p:cNvPicPr>
            <a:picLocks noChangeAspect="1"/>
          </p:cNvPicPr>
          <p:nvPr/>
        </p:nvPicPr>
        <p:blipFill>
          <a:blip r:embed="rId15"/>
          <a:stretch>
            <a:fillRect/>
          </a:stretch>
        </p:blipFill>
        <p:spPr>
          <a:xfrm>
            <a:off x="8512608" y="4336664"/>
            <a:ext cx="1725318" cy="1719221"/>
          </a:xfrm>
          <a:prstGeom prst="rect">
            <a:avLst/>
          </a:prstGeom>
        </p:spPr>
      </p:pic>
    </p:spTree>
    <p:extLst>
      <p:ext uri="{BB962C8B-B14F-4D97-AF65-F5344CB8AC3E}">
        <p14:creationId xmlns:p14="http://schemas.microsoft.com/office/powerpoint/2010/main" val="3330452057"/>
      </p:ext>
    </p:extLst>
  </p:cSld>
  <p:clrMapOvr>
    <a:masterClrMapping/>
  </p:clrMapOvr>
  <p:transition spd="slow" advClick="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81"/>
                                        </p:tgtEl>
                                        <p:attrNameLst>
                                          <p:attrName>style.color</p:attrName>
                                        </p:attrNameLst>
                                      </p:cBhvr>
                                      <p:by>
                                        <p:hsl h="0" s="12549" l="25098"/>
                                      </p:by>
                                    </p:animClr>
                                    <p:animClr clrSpc="hsl" dir="cw">
                                      <p:cBhvr>
                                        <p:cTn id="7" dur="1000" fill="hold"/>
                                        <p:tgtEl>
                                          <p:spTgt spid="81"/>
                                        </p:tgtEl>
                                        <p:attrNameLst>
                                          <p:attrName>fillcolor</p:attrName>
                                        </p:attrNameLst>
                                      </p:cBhvr>
                                      <p:by>
                                        <p:hsl h="0" s="12549" l="25098"/>
                                      </p:by>
                                    </p:animClr>
                                    <p:animClr clrSpc="hsl" dir="cw">
                                      <p:cBhvr>
                                        <p:cTn id="8" dur="1000" fill="hold"/>
                                        <p:tgtEl>
                                          <p:spTgt spid="81"/>
                                        </p:tgtEl>
                                        <p:attrNameLst>
                                          <p:attrName>stroke.color</p:attrName>
                                        </p:attrNameLst>
                                      </p:cBhvr>
                                      <p:by>
                                        <p:hsl h="0" s="12549" l="25098"/>
                                      </p:by>
                                    </p:animClr>
                                    <p:set>
                                      <p:cBhvr>
                                        <p:cTn id="9" dur="1000" fill="hold"/>
                                        <p:tgtEl>
                                          <p:spTgt spid="81"/>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8"/>
                    </p:tgtEl>
                  </p:cond>
                </p:stCondLst>
                <p:endSync evt="end" delay="0">
                  <p:rtn val="all"/>
                </p:endSync>
                <p:childTnLst>
                  <p:par>
                    <p:cTn id="18" fill="hold">
                      <p:stCondLst>
                        <p:cond delay="0"/>
                      </p:stCondLst>
                      <p:childTnLst>
                        <p:par>
                          <p:cTn id="19" fill="hold">
                            <p:stCondLst>
                              <p:cond delay="0"/>
                            </p:stCondLst>
                            <p:childTnLst>
                              <p:par>
                                <p:cTn id="20" presetID="16" presetClass="exit" presetSubtype="21" fill="hold" nodeType="clickEffect">
                                  <p:stCondLst>
                                    <p:cond delay="0"/>
                                  </p:stCondLst>
                                  <p:childTnLst>
                                    <p:animEffect transition="out" filter="barn(inVertical)">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23" restart="whenNotActive" fill="hold" evtFilter="cancelBubble" nodeType="interactiveSeq">
                <p:stCondLst>
                  <p:cond evt="onClick" delay="0">
                    <p:tgtEl>
                      <p:spTgt spid="10"/>
                    </p:tgtEl>
                  </p:cond>
                </p:stCondLst>
                <p:endSync evt="end" delay="0">
                  <p:rtn val="all"/>
                </p:endSync>
                <p:childTnLst>
                  <p:par>
                    <p:cTn id="24" fill="hold">
                      <p:stCondLst>
                        <p:cond delay="0"/>
                      </p:stCondLst>
                      <p:childTnLst>
                        <p:par>
                          <p:cTn id="25" fill="hold">
                            <p:stCondLst>
                              <p:cond delay="0"/>
                            </p:stCondLst>
                            <p:childTnLst>
                              <p:par>
                                <p:cTn id="26" presetID="16" presetClass="exit" presetSubtype="21" fill="hold" nodeType="clickEffect">
                                  <p:stCondLst>
                                    <p:cond delay="0"/>
                                  </p:stCondLst>
                                  <p:childTnLst>
                                    <p:animEffect transition="out" filter="barn(inVertical)">
                                      <p:cBhvr>
                                        <p:cTn id="27" dur="500"/>
                                        <p:tgtEl>
                                          <p:spTgt spid="10"/>
                                        </p:tgtEl>
                                      </p:cBhvr>
                                    </p:animEffect>
                                    <p:set>
                                      <p:cBhvr>
                                        <p:cTn id="28"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9" restart="whenNotActive" fill="hold" evtFilter="cancelBubble" nodeType="interactiveSeq">
                <p:stCondLst>
                  <p:cond evt="onClick" delay="0">
                    <p:tgtEl>
                      <p:spTgt spid="11"/>
                    </p:tgtEl>
                  </p:cond>
                </p:stCondLst>
                <p:endSync evt="end" delay="0">
                  <p:rtn val="all"/>
                </p:endSync>
                <p:childTnLst>
                  <p:par>
                    <p:cTn id="30" fill="hold">
                      <p:stCondLst>
                        <p:cond delay="0"/>
                      </p:stCondLst>
                      <p:childTnLst>
                        <p:par>
                          <p:cTn id="31" fill="hold">
                            <p:stCondLst>
                              <p:cond delay="0"/>
                            </p:stCondLst>
                            <p:childTnLst>
                              <p:par>
                                <p:cTn id="32" presetID="16" presetClass="exit" presetSubtype="21" fill="hold" nodeType="clickEffect">
                                  <p:stCondLst>
                                    <p:cond delay="0"/>
                                  </p:stCondLst>
                                  <p:childTnLst>
                                    <p:animEffect transition="out" filter="barn(inVertical)">
                                      <p:cBhvr>
                                        <p:cTn id="33" dur="500"/>
                                        <p:tgtEl>
                                          <p:spTgt spid="11"/>
                                        </p:tgtEl>
                                      </p:cBhvr>
                                    </p:animEffect>
                                    <p:set>
                                      <p:cBhvr>
                                        <p:cTn id="34"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35" restart="whenNotActive" fill="hold" evtFilter="cancelBubble" nodeType="interactiveSeq">
                <p:stCondLst>
                  <p:cond evt="onClick" delay="0">
                    <p:tgtEl>
                      <p:spTgt spid="12"/>
                    </p:tgtEl>
                  </p:cond>
                </p:stCondLst>
                <p:endSync evt="end" delay="0">
                  <p:rtn val="all"/>
                </p:endSync>
                <p:childTnLst>
                  <p:par>
                    <p:cTn id="36" fill="hold">
                      <p:stCondLst>
                        <p:cond delay="0"/>
                      </p:stCondLst>
                      <p:childTnLst>
                        <p:par>
                          <p:cTn id="37" fill="hold">
                            <p:stCondLst>
                              <p:cond delay="0"/>
                            </p:stCondLst>
                            <p:childTnLst>
                              <p:par>
                                <p:cTn id="38" presetID="16" presetClass="exit" presetSubtype="21" fill="hold" nodeType="clickEffect">
                                  <p:stCondLst>
                                    <p:cond delay="0"/>
                                  </p:stCondLst>
                                  <p:childTnLst>
                                    <p:animEffect transition="out" filter="barn(inVertical)">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41" restart="whenNotActive" fill="hold" evtFilter="cancelBubble" nodeType="interactiveSeq">
                <p:stCondLst>
                  <p:cond evt="onClick" delay="0">
                    <p:tgtEl>
                      <p:spTgt spid="3"/>
                    </p:tgtEl>
                  </p:cond>
                </p:stCondLst>
                <p:endSync evt="end" delay="0">
                  <p:rtn val="all"/>
                </p:endSync>
                <p:childTnLst>
                  <p:par>
                    <p:cTn id="42" fill="hold">
                      <p:stCondLst>
                        <p:cond delay="0"/>
                      </p:stCondLst>
                      <p:childTnLst>
                        <p:par>
                          <p:cTn id="43" fill="hold">
                            <p:stCondLst>
                              <p:cond delay="0"/>
                            </p:stCondLst>
                            <p:childTnLst>
                              <p:par>
                                <p:cTn id="44" presetID="16" presetClass="exit" presetSubtype="21" fill="hold" nodeType="clickEffect">
                                  <p:stCondLst>
                                    <p:cond delay="0"/>
                                  </p:stCondLst>
                                  <p:childTnLst>
                                    <p:animEffect transition="out" filter="barn(inVertical)">
                                      <p:cBhvr>
                                        <p:cTn id="45" dur="500"/>
                                        <p:tgtEl>
                                          <p:spTgt spid="3"/>
                                        </p:tgtEl>
                                      </p:cBhvr>
                                    </p:animEffect>
                                    <p:set>
                                      <p:cBhvr>
                                        <p:cTn id="46"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47" restart="whenNotActive" fill="hold" evtFilter="cancelBubble" nodeType="interactiveSeq">
                <p:stCondLst>
                  <p:cond evt="onClick" delay="0">
                    <p:tgtEl>
                      <p:spTgt spid="4"/>
                    </p:tgtEl>
                  </p:cond>
                </p:stCondLst>
                <p:endSync evt="end" delay="0">
                  <p:rtn val="all"/>
                </p:endSync>
                <p:childTnLst>
                  <p:par>
                    <p:cTn id="48" fill="hold">
                      <p:stCondLst>
                        <p:cond delay="0"/>
                      </p:stCondLst>
                      <p:childTnLst>
                        <p:par>
                          <p:cTn id="49" fill="hold">
                            <p:stCondLst>
                              <p:cond delay="0"/>
                            </p:stCondLst>
                            <p:childTnLst>
                              <p:par>
                                <p:cTn id="50" presetID="16" presetClass="exit" presetSubtype="21" fill="hold" nodeType="clickEffect">
                                  <p:stCondLst>
                                    <p:cond delay="0"/>
                                  </p:stCondLst>
                                  <p:childTnLst>
                                    <p:animEffect transition="out" filter="barn(inVertical)">
                                      <p:cBhvr>
                                        <p:cTn id="51" dur="500"/>
                                        <p:tgtEl>
                                          <p:spTgt spid="4"/>
                                        </p:tgtEl>
                                      </p:cBhvr>
                                    </p:animEffect>
                                    <p:set>
                                      <p:cBhvr>
                                        <p:cTn id="52"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bldLst>
      <p:bldP spid="81" grpId="0" animBg="1"/>
      <p:bldP spid="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7" name="dapan4" descr="50 thuy">
                <a:hlinkClick r:id="rId7" action="ppaction://hlinksldjump"/>
                <a:extLst>
                  <a:ext uri="{FF2B5EF4-FFF2-40B4-BE49-F238E27FC236}">
                    <a16:creationId xmlns:a16="http://schemas.microsoft.com/office/drawing/2014/main" id="{418CDFC5-F1F2-4A05-8601-C70753D78DAD}"/>
                  </a:ext>
                </a:extLst>
              </p:cNvPr>
              <p:cNvSpPr/>
              <p:nvPr/>
            </p:nvSpPr>
            <p:spPr>
              <a:xfrm>
                <a:off x="6297639" y="5078906"/>
                <a:ext cx="5500465" cy="1279363"/>
              </a:xfrm>
              <a:prstGeom prst="roundRect">
                <a:avLst>
                  <a:gd name="adj" fmla="val 17012"/>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rgbClr val="33435C"/>
                    </a:solidFill>
                    <a:latin typeface="Cambria" panose="02040503050406030204" pitchFamily="18" charset="0"/>
                    <a:cs typeface="Times New Roman" panose="02020603050405020304" pitchFamily="18" charset="0"/>
                  </a:rPr>
                  <a:t>D. </a:t>
                </a:r>
                <a14:m>
                  <m:oMath xmlns:m="http://schemas.openxmlformats.org/officeDocument/2006/math">
                    <m:r>
                      <a:rPr lang="en-US" sz="3600" i="1">
                        <a:solidFill>
                          <a:srgbClr val="33435C"/>
                        </a:solidFill>
                        <a:latin typeface="Cambria Math" panose="02040503050406030204" pitchFamily="18" charset="0"/>
                      </a:rPr>
                      <m:t>𝑔</m:t>
                    </m:r>
                    <m:r>
                      <a:rPr lang="en-US" sz="3600" i="1">
                        <a:solidFill>
                          <a:srgbClr val="33435C"/>
                        </a:solidFill>
                        <a:latin typeface="Cambria Math" panose="02040503050406030204" pitchFamily="18" charset="0"/>
                      </a:rPr>
                      <m:t>=</m:t>
                    </m:r>
                    <m:f>
                      <m:fPr>
                        <m:ctrlPr>
                          <a:rPr lang="en-US" sz="3600" i="1">
                            <a:solidFill>
                              <a:srgbClr val="33435C"/>
                            </a:solidFill>
                            <a:latin typeface="Cambria Math" panose="02040503050406030204" pitchFamily="18" charset="0"/>
                          </a:rPr>
                        </m:ctrlPr>
                      </m:fPr>
                      <m:num>
                        <m:r>
                          <a:rPr lang="en-US" sz="3600" i="1">
                            <a:solidFill>
                              <a:srgbClr val="33435C"/>
                            </a:solidFill>
                            <a:latin typeface="Cambria Math" panose="02040503050406030204" pitchFamily="18" charset="0"/>
                          </a:rPr>
                          <m:t>𝐺𝑀</m:t>
                        </m:r>
                      </m:num>
                      <m:den>
                        <m:sSup>
                          <m:sSupPr>
                            <m:ctrlPr>
                              <a:rPr lang="en-US" sz="3600" i="1">
                                <a:solidFill>
                                  <a:srgbClr val="33435C"/>
                                </a:solidFill>
                                <a:latin typeface="Cambria Math" panose="02040503050406030204" pitchFamily="18" charset="0"/>
                              </a:rPr>
                            </m:ctrlPr>
                          </m:sSupPr>
                          <m:e>
                            <m:r>
                              <a:rPr lang="en-US" sz="3600" i="1">
                                <a:solidFill>
                                  <a:srgbClr val="33435C"/>
                                </a:solidFill>
                                <a:latin typeface="Cambria Math" panose="02040503050406030204" pitchFamily="18" charset="0"/>
                              </a:rPr>
                              <m:t>𝑅</m:t>
                            </m:r>
                          </m:e>
                          <m:sup>
                            <m:r>
                              <a:rPr lang="en-US" sz="3600" i="1">
                                <a:solidFill>
                                  <a:srgbClr val="33435C"/>
                                </a:solidFill>
                                <a:latin typeface="Cambria Math" panose="02040503050406030204" pitchFamily="18" charset="0"/>
                              </a:rPr>
                              <m:t>2</m:t>
                            </m:r>
                          </m:sup>
                        </m:sSup>
                      </m:den>
                    </m:f>
                  </m:oMath>
                </a14:m>
                <a:endParaRPr lang="en-US" sz="3600" dirty="0">
                  <a:solidFill>
                    <a:srgbClr val="33435C"/>
                  </a:solidFill>
                  <a:latin typeface="Cambria" panose="02040503050406030204" pitchFamily="18" charset="0"/>
                </a:endParaRPr>
              </a:p>
            </p:txBody>
          </p:sp>
        </mc:Choice>
        <mc:Fallback xmlns="">
          <p:sp>
            <p:nvSpPr>
              <p:cNvPr id="47" name="dapan4" descr="50 thuy">
                <a:hlinkClick r:id="rId8" action="ppaction://hlinksldjump"/>
                <a:extLst>
                  <a:ext uri="{FF2B5EF4-FFF2-40B4-BE49-F238E27FC236}">
                    <a16:creationId xmlns:a16="http://schemas.microsoft.com/office/drawing/2014/main" id="{418CDFC5-F1F2-4A05-8601-C70753D78DAD}"/>
                  </a:ext>
                </a:extLst>
              </p:cNvPr>
              <p:cNvSpPr>
                <a:spLocks noRot="1" noChangeAspect="1" noMove="1" noResize="1" noEditPoints="1" noAdjustHandles="1" noChangeArrowheads="1" noChangeShapeType="1" noTextEdit="1"/>
              </p:cNvSpPr>
              <p:nvPr/>
            </p:nvSpPr>
            <p:spPr>
              <a:xfrm>
                <a:off x="6297639" y="5078906"/>
                <a:ext cx="5500465" cy="1279363"/>
              </a:xfrm>
              <a:prstGeom prst="roundRect">
                <a:avLst>
                  <a:gd name="adj" fmla="val 17012"/>
                </a:avLst>
              </a:prstGeom>
              <a:blipFill>
                <a:blip r:embed="rId9"/>
                <a:stretch>
                  <a:fillRect l="-1872"/>
                </a:stretch>
              </a:blipFill>
              <a:ln w="38100">
                <a:solidFill>
                  <a:srgbClr val="192953"/>
                </a:solidFill>
                <a:prstDash val="sysDash"/>
              </a:ln>
              <a:effectLst/>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48" name="dapan3" descr="50 thuy">
                <a:hlinkClick r:id="rId8" action="ppaction://hlinksldjump"/>
                <a:extLst>
                  <a:ext uri="{FF2B5EF4-FFF2-40B4-BE49-F238E27FC236}">
                    <a16:creationId xmlns:a16="http://schemas.microsoft.com/office/drawing/2014/main" id="{94E5965D-5739-45BE-B5BB-34E81578A358}"/>
                  </a:ext>
                </a:extLst>
              </p:cNvPr>
              <p:cNvSpPr/>
              <p:nvPr/>
            </p:nvSpPr>
            <p:spPr>
              <a:xfrm>
                <a:off x="393895" y="5078112"/>
                <a:ext cx="5500467" cy="1279363"/>
              </a:xfrm>
              <a:prstGeom prst="roundRect">
                <a:avLst>
                  <a:gd name="adj" fmla="val 18112"/>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rgbClr val="33435C"/>
                    </a:solidFill>
                    <a:latin typeface="Cambria" panose="02040503050406030204" pitchFamily="18" charset="0"/>
                    <a:cs typeface="Times New Roman" panose="02020603050405020304" pitchFamily="18" charset="0"/>
                  </a:rPr>
                  <a:t>C. </a:t>
                </a:r>
                <a14:m>
                  <m:oMath xmlns:m="http://schemas.openxmlformats.org/officeDocument/2006/math">
                    <m:r>
                      <a:rPr lang="en-US" sz="3600" i="1">
                        <a:solidFill>
                          <a:srgbClr val="33435C"/>
                        </a:solidFill>
                        <a:latin typeface="Cambria Math" panose="02040503050406030204" pitchFamily="18" charset="0"/>
                      </a:rPr>
                      <m:t>𝑔</m:t>
                    </m:r>
                    <m:r>
                      <a:rPr lang="en-US" sz="3600" i="1">
                        <a:solidFill>
                          <a:srgbClr val="33435C"/>
                        </a:solidFill>
                        <a:latin typeface="Cambria Math" panose="02040503050406030204" pitchFamily="18" charset="0"/>
                      </a:rPr>
                      <m:t>=</m:t>
                    </m:r>
                    <m:f>
                      <m:fPr>
                        <m:ctrlPr>
                          <a:rPr lang="en-US" sz="3600" i="1">
                            <a:solidFill>
                              <a:srgbClr val="33435C"/>
                            </a:solidFill>
                            <a:latin typeface="Cambria Math" panose="02040503050406030204" pitchFamily="18" charset="0"/>
                          </a:rPr>
                        </m:ctrlPr>
                      </m:fPr>
                      <m:num>
                        <m:r>
                          <a:rPr lang="en-US" sz="3600" i="1">
                            <a:solidFill>
                              <a:srgbClr val="33435C"/>
                            </a:solidFill>
                            <a:latin typeface="Cambria Math" panose="02040503050406030204" pitchFamily="18" charset="0"/>
                          </a:rPr>
                          <m:t>𝐺𝑀</m:t>
                        </m:r>
                      </m:num>
                      <m:den>
                        <m:d>
                          <m:dPr>
                            <m:ctrlPr>
                              <a:rPr lang="en-US" sz="3600" i="1">
                                <a:solidFill>
                                  <a:srgbClr val="33435C"/>
                                </a:solidFill>
                                <a:latin typeface="Cambria Math" panose="02040503050406030204" pitchFamily="18" charset="0"/>
                              </a:rPr>
                            </m:ctrlPr>
                          </m:dPr>
                          <m:e>
                            <m:r>
                              <a:rPr lang="en-US" sz="3600" i="1">
                                <a:solidFill>
                                  <a:srgbClr val="33435C"/>
                                </a:solidFill>
                                <a:latin typeface="Cambria Math" panose="02040503050406030204" pitchFamily="18" charset="0"/>
                              </a:rPr>
                              <m:t>𝑅</m:t>
                            </m:r>
                            <m:r>
                              <a:rPr lang="en-US" sz="3600" i="1">
                                <a:solidFill>
                                  <a:srgbClr val="33435C"/>
                                </a:solidFill>
                                <a:latin typeface="Cambria Math" panose="02040503050406030204" pitchFamily="18" charset="0"/>
                              </a:rPr>
                              <m:t>+</m:t>
                            </m:r>
                            <m:r>
                              <a:rPr lang="en-US" sz="3600" i="1">
                                <a:solidFill>
                                  <a:srgbClr val="33435C"/>
                                </a:solidFill>
                                <a:latin typeface="Cambria Math" panose="02040503050406030204" pitchFamily="18" charset="0"/>
                              </a:rPr>
                              <m:t>h</m:t>
                            </m:r>
                          </m:e>
                        </m:d>
                      </m:den>
                    </m:f>
                  </m:oMath>
                </a14:m>
                <a:endParaRPr lang="en-US" sz="3600" dirty="0">
                  <a:solidFill>
                    <a:srgbClr val="33435C"/>
                  </a:solidFill>
                  <a:latin typeface="Cambria" panose="02040503050406030204" pitchFamily="18" charset="0"/>
                </a:endParaRPr>
              </a:p>
            </p:txBody>
          </p:sp>
        </mc:Choice>
        <mc:Fallback xmlns="">
          <p:sp>
            <p:nvSpPr>
              <p:cNvPr id="48" name="dapan3" descr="50 thuy">
                <a:hlinkClick r:id="rId8" action="ppaction://hlinksldjump"/>
                <a:extLst>
                  <a:ext uri="{FF2B5EF4-FFF2-40B4-BE49-F238E27FC236}">
                    <a16:creationId xmlns:a16="http://schemas.microsoft.com/office/drawing/2014/main" id="{94E5965D-5739-45BE-B5BB-34E81578A358}"/>
                  </a:ext>
                </a:extLst>
              </p:cNvPr>
              <p:cNvSpPr>
                <a:spLocks noRot="1" noChangeAspect="1" noMove="1" noResize="1" noEditPoints="1" noAdjustHandles="1" noChangeArrowheads="1" noChangeShapeType="1" noTextEdit="1"/>
              </p:cNvSpPr>
              <p:nvPr/>
            </p:nvSpPr>
            <p:spPr>
              <a:xfrm>
                <a:off x="393895" y="5078112"/>
                <a:ext cx="5500467" cy="1279363"/>
              </a:xfrm>
              <a:prstGeom prst="roundRect">
                <a:avLst>
                  <a:gd name="adj" fmla="val 18112"/>
                </a:avLst>
              </a:prstGeom>
              <a:blipFill>
                <a:blip r:embed="rId10"/>
                <a:stretch>
                  <a:fillRect l="-1872"/>
                </a:stretch>
              </a:blipFill>
              <a:ln w="38100">
                <a:solidFill>
                  <a:srgbClr val="192953"/>
                </a:solidFill>
                <a:prstDash val="sysDash"/>
              </a:ln>
              <a:effectLst/>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46" name="dapan2" descr="50 thuy">
                <a:hlinkClick r:id="rId8" action="ppaction://hlinksldjump"/>
                <a:extLst>
                  <a:ext uri="{FF2B5EF4-FFF2-40B4-BE49-F238E27FC236}">
                    <a16:creationId xmlns:a16="http://schemas.microsoft.com/office/drawing/2014/main" id="{85E4AD51-E9FD-4FAD-A292-0E29E7581BF8}"/>
                  </a:ext>
                </a:extLst>
              </p:cNvPr>
              <p:cNvSpPr/>
              <p:nvPr/>
            </p:nvSpPr>
            <p:spPr>
              <a:xfrm>
                <a:off x="6297639" y="3303735"/>
                <a:ext cx="5500466" cy="1279363"/>
              </a:xfrm>
              <a:prstGeom prst="roundRect">
                <a:avLst>
                  <a:gd name="adj" fmla="val 14813"/>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rgbClr val="33435C"/>
                    </a:solidFill>
                    <a:latin typeface="Cambria" panose="02040503050406030204" pitchFamily="18" charset="0"/>
                    <a:cs typeface="Times New Roman" panose="02020603050405020304" pitchFamily="18" charset="0"/>
                  </a:rPr>
                  <a:t>B. </a:t>
                </a:r>
                <a14:m>
                  <m:oMath xmlns:m="http://schemas.openxmlformats.org/officeDocument/2006/math">
                    <m:r>
                      <a:rPr lang="en-US" sz="3600" i="1">
                        <a:solidFill>
                          <a:srgbClr val="33435C"/>
                        </a:solidFill>
                        <a:latin typeface="Cambria Math" panose="02040503050406030204" pitchFamily="18" charset="0"/>
                      </a:rPr>
                      <m:t>𝑔</m:t>
                    </m:r>
                    <m:r>
                      <a:rPr lang="en-US" sz="3600" i="1">
                        <a:solidFill>
                          <a:srgbClr val="33435C"/>
                        </a:solidFill>
                        <a:latin typeface="Cambria Math" panose="02040503050406030204" pitchFamily="18" charset="0"/>
                      </a:rPr>
                      <m:t>=</m:t>
                    </m:r>
                    <m:f>
                      <m:fPr>
                        <m:ctrlPr>
                          <a:rPr lang="en-US" sz="3600" i="1">
                            <a:solidFill>
                              <a:srgbClr val="33435C"/>
                            </a:solidFill>
                            <a:latin typeface="Cambria Math" panose="02040503050406030204" pitchFamily="18" charset="0"/>
                          </a:rPr>
                        </m:ctrlPr>
                      </m:fPr>
                      <m:num>
                        <m:r>
                          <a:rPr lang="en-US" sz="3600" i="1">
                            <a:solidFill>
                              <a:srgbClr val="33435C"/>
                            </a:solidFill>
                            <a:latin typeface="Cambria Math" panose="02040503050406030204" pitchFamily="18" charset="0"/>
                          </a:rPr>
                          <m:t>𝐺𝑚𝑀</m:t>
                        </m:r>
                      </m:num>
                      <m:den>
                        <m:sSup>
                          <m:sSupPr>
                            <m:ctrlPr>
                              <a:rPr lang="en-US" sz="3600" i="1">
                                <a:solidFill>
                                  <a:srgbClr val="33435C"/>
                                </a:solidFill>
                                <a:latin typeface="Cambria Math" panose="02040503050406030204" pitchFamily="18" charset="0"/>
                              </a:rPr>
                            </m:ctrlPr>
                          </m:sSupPr>
                          <m:e>
                            <m:r>
                              <a:rPr lang="en-US" sz="3600" i="1">
                                <a:solidFill>
                                  <a:srgbClr val="33435C"/>
                                </a:solidFill>
                                <a:latin typeface="Cambria Math" panose="02040503050406030204" pitchFamily="18" charset="0"/>
                              </a:rPr>
                              <m:t>𝑅</m:t>
                            </m:r>
                          </m:e>
                          <m:sup>
                            <m:r>
                              <a:rPr lang="en-US" sz="3600" i="1">
                                <a:solidFill>
                                  <a:srgbClr val="33435C"/>
                                </a:solidFill>
                                <a:latin typeface="Cambria Math" panose="02040503050406030204" pitchFamily="18" charset="0"/>
                              </a:rPr>
                              <m:t>2</m:t>
                            </m:r>
                          </m:sup>
                        </m:sSup>
                      </m:den>
                    </m:f>
                  </m:oMath>
                </a14:m>
                <a:endParaRPr lang="en-US" sz="3600" dirty="0">
                  <a:solidFill>
                    <a:srgbClr val="33435C"/>
                  </a:solidFill>
                  <a:latin typeface="Cambria" panose="02040503050406030204" pitchFamily="18" charset="0"/>
                </a:endParaRPr>
              </a:p>
            </p:txBody>
          </p:sp>
        </mc:Choice>
        <mc:Fallback xmlns="">
          <p:sp>
            <p:nvSpPr>
              <p:cNvPr id="46" name="dapan2" descr="50 thuy">
                <a:hlinkClick r:id="rId8" action="ppaction://hlinksldjump"/>
                <a:extLst>
                  <a:ext uri="{FF2B5EF4-FFF2-40B4-BE49-F238E27FC236}">
                    <a16:creationId xmlns:a16="http://schemas.microsoft.com/office/drawing/2014/main" id="{85E4AD51-E9FD-4FAD-A292-0E29E7581BF8}"/>
                  </a:ext>
                </a:extLst>
              </p:cNvPr>
              <p:cNvSpPr>
                <a:spLocks noRot="1" noChangeAspect="1" noMove="1" noResize="1" noEditPoints="1" noAdjustHandles="1" noChangeArrowheads="1" noChangeShapeType="1" noTextEdit="1"/>
              </p:cNvSpPr>
              <p:nvPr/>
            </p:nvSpPr>
            <p:spPr>
              <a:xfrm>
                <a:off x="6297639" y="3303735"/>
                <a:ext cx="5500466" cy="1279363"/>
              </a:xfrm>
              <a:prstGeom prst="roundRect">
                <a:avLst>
                  <a:gd name="adj" fmla="val 14813"/>
                </a:avLst>
              </a:prstGeom>
              <a:blipFill>
                <a:blip r:embed="rId11"/>
                <a:stretch>
                  <a:fillRect l="-1982"/>
                </a:stretch>
              </a:blipFill>
              <a:ln w="38100">
                <a:solidFill>
                  <a:srgbClr val="192953"/>
                </a:solidFill>
                <a:prstDash val="sysDash"/>
              </a:ln>
              <a:effectLst/>
            </p:spPr>
            <p:txBody>
              <a:bodyPr/>
              <a:lstStyle/>
              <a:p>
                <a:r>
                  <a:rPr lang="vi-VN">
                    <a:noFill/>
                  </a:rPr>
                  <a:t> </a:t>
                </a:r>
              </a:p>
            </p:txBody>
          </p:sp>
        </mc:Fallback>
      </mc:AlternateContent>
      <mc:AlternateContent xmlns:mc="http://schemas.openxmlformats.org/markup-compatibility/2006" xmlns:a14="http://schemas.microsoft.com/office/drawing/2010/main">
        <mc:Choice Requires="a14">
          <p:sp>
            <p:nvSpPr>
              <p:cNvPr id="45" name="dapan1" descr="50 thuy">
                <a:hlinkClick r:id="rId8" action="ppaction://hlinksldjump"/>
                <a:extLst>
                  <a:ext uri="{FF2B5EF4-FFF2-40B4-BE49-F238E27FC236}">
                    <a16:creationId xmlns:a16="http://schemas.microsoft.com/office/drawing/2014/main" id="{5F4C0911-E488-4275-9DA5-0D19DF513A7E}"/>
                  </a:ext>
                </a:extLst>
              </p:cNvPr>
              <p:cNvSpPr/>
              <p:nvPr/>
            </p:nvSpPr>
            <p:spPr>
              <a:xfrm>
                <a:off x="393895" y="3302939"/>
                <a:ext cx="5500468" cy="1280160"/>
              </a:xfrm>
              <a:prstGeom prst="roundRect">
                <a:avLst>
                  <a:gd name="adj" fmla="val 23143"/>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rgbClr val="33435C"/>
                    </a:solidFill>
                    <a:latin typeface="Cambria" panose="02040503050406030204" pitchFamily="18" charset="0"/>
                    <a:cs typeface="Times New Roman" panose="02020603050405020304" pitchFamily="18" charset="0"/>
                  </a:rPr>
                  <a:t>A. </a:t>
                </a:r>
                <a14:m>
                  <m:oMath xmlns:m="http://schemas.openxmlformats.org/officeDocument/2006/math">
                    <m:r>
                      <a:rPr lang="en-US" sz="3600" i="1">
                        <a:solidFill>
                          <a:srgbClr val="33435C"/>
                        </a:solidFill>
                        <a:latin typeface="Cambria Math" panose="02040503050406030204" pitchFamily="18" charset="0"/>
                      </a:rPr>
                      <m:t>𝑔</m:t>
                    </m:r>
                    <m:r>
                      <a:rPr lang="en-US" sz="3600" i="1">
                        <a:solidFill>
                          <a:srgbClr val="33435C"/>
                        </a:solidFill>
                        <a:latin typeface="Cambria Math" panose="02040503050406030204" pitchFamily="18" charset="0"/>
                      </a:rPr>
                      <m:t>=</m:t>
                    </m:r>
                    <m:f>
                      <m:fPr>
                        <m:ctrlPr>
                          <a:rPr lang="en-US" sz="3600" i="1">
                            <a:solidFill>
                              <a:srgbClr val="33435C"/>
                            </a:solidFill>
                            <a:latin typeface="Cambria Math" panose="02040503050406030204" pitchFamily="18" charset="0"/>
                          </a:rPr>
                        </m:ctrlPr>
                      </m:fPr>
                      <m:num>
                        <m:r>
                          <a:rPr lang="en-US" sz="3600" i="1">
                            <a:solidFill>
                              <a:srgbClr val="33435C"/>
                            </a:solidFill>
                            <a:latin typeface="Cambria Math" panose="02040503050406030204" pitchFamily="18" charset="0"/>
                          </a:rPr>
                          <m:t>𝐺𝑀</m:t>
                        </m:r>
                      </m:num>
                      <m:den>
                        <m:sSup>
                          <m:sSupPr>
                            <m:ctrlPr>
                              <a:rPr lang="en-US" sz="3600" i="1">
                                <a:solidFill>
                                  <a:srgbClr val="33435C"/>
                                </a:solidFill>
                                <a:latin typeface="Cambria Math" panose="02040503050406030204" pitchFamily="18" charset="0"/>
                              </a:rPr>
                            </m:ctrlPr>
                          </m:sSupPr>
                          <m:e>
                            <m:d>
                              <m:dPr>
                                <m:ctrlPr>
                                  <a:rPr lang="en-US" sz="3600" i="1">
                                    <a:solidFill>
                                      <a:srgbClr val="33435C"/>
                                    </a:solidFill>
                                    <a:latin typeface="Cambria Math" panose="02040503050406030204" pitchFamily="18" charset="0"/>
                                  </a:rPr>
                                </m:ctrlPr>
                              </m:dPr>
                              <m:e>
                                <m:r>
                                  <a:rPr lang="en-US" sz="3600" i="1">
                                    <a:solidFill>
                                      <a:srgbClr val="33435C"/>
                                    </a:solidFill>
                                    <a:latin typeface="Cambria Math" panose="02040503050406030204" pitchFamily="18" charset="0"/>
                                  </a:rPr>
                                  <m:t>𝑅</m:t>
                                </m:r>
                                <m:r>
                                  <a:rPr lang="en-US" sz="3600" i="1">
                                    <a:solidFill>
                                      <a:srgbClr val="33435C"/>
                                    </a:solidFill>
                                    <a:latin typeface="Cambria Math" panose="02040503050406030204" pitchFamily="18" charset="0"/>
                                  </a:rPr>
                                  <m:t>+</m:t>
                                </m:r>
                                <m:r>
                                  <a:rPr lang="en-US" sz="3600" i="1">
                                    <a:solidFill>
                                      <a:srgbClr val="33435C"/>
                                    </a:solidFill>
                                    <a:latin typeface="Cambria Math" panose="02040503050406030204" pitchFamily="18" charset="0"/>
                                  </a:rPr>
                                  <m:t>h</m:t>
                                </m:r>
                              </m:e>
                            </m:d>
                          </m:e>
                          <m:sup>
                            <m:r>
                              <a:rPr lang="en-US" sz="3600" i="1">
                                <a:solidFill>
                                  <a:srgbClr val="33435C"/>
                                </a:solidFill>
                                <a:latin typeface="Cambria Math" panose="02040503050406030204" pitchFamily="18" charset="0"/>
                              </a:rPr>
                              <m:t>2</m:t>
                            </m:r>
                          </m:sup>
                        </m:sSup>
                      </m:den>
                    </m:f>
                  </m:oMath>
                </a14:m>
                <a:endParaRPr lang="en-US" sz="3600" b="1" dirty="0">
                  <a:solidFill>
                    <a:srgbClr val="33435C"/>
                  </a:solidFill>
                  <a:latin typeface="Cambria" panose="02040503050406030204" pitchFamily="18" charset="0"/>
                  <a:cs typeface="Times New Roman" panose="02020603050405020304" pitchFamily="18" charset="0"/>
                </a:endParaRPr>
              </a:p>
            </p:txBody>
          </p:sp>
        </mc:Choice>
        <mc:Fallback xmlns="">
          <p:sp>
            <p:nvSpPr>
              <p:cNvPr id="45" name="dapan1" descr="50 thuy">
                <a:hlinkClick r:id="rId12" action="ppaction://hlinksldjump"/>
                <a:extLst>
                  <a:ext uri="{FF2B5EF4-FFF2-40B4-BE49-F238E27FC236}">
                    <a16:creationId xmlns:a16="http://schemas.microsoft.com/office/drawing/2014/main" id="{5F4C0911-E488-4275-9DA5-0D19DF513A7E}"/>
                  </a:ext>
                </a:extLst>
              </p:cNvPr>
              <p:cNvSpPr>
                <a:spLocks noRot="1" noChangeAspect="1" noMove="1" noResize="1" noEditPoints="1" noAdjustHandles="1" noChangeArrowheads="1" noChangeShapeType="1" noTextEdit="1"/>
              </p:cNvSpPr>
              <p:nvPr/>
            </p:nvSpPr>
            <p:spPr>
              <a:xfrm>
                <a:off x="393895" y="3302939"/>
                <a:ext cx="5500468" cy="1280160"/>
              </a:xfrm>
              <a:prstGeom prst="roundRect">
                <a:avLst>
                  <a:gd name="adj" fmla="val 23143"/>
                </a:avLst>
              </a:prstGeom>
              <a:blipFill>
                <a:blip r:embed="rId13"/>
                <a:stretch>
                  <a:fillRect l="-1542"/>
                </a:stretch>
              </a:blipFill>
              <a:ln w="38100">
                <a:solidFill>
                  <a:srgbClr val="192953"/>
                </a:solidFill>
                <a:prstDash val="sysDash"/>
              </a:ln>
              <a:effectLst/>
            </p:spPr>
            <p:txBody>
              <a:bodyPr/>
              <a:lstStyle/>
              <a:p>
                <a:r>
                  <a:rPr lang="vi-VN">
                    <a:noFill/>
                  </a:rPr>
                  <a:t> </a:t>
                </a:r>
              </a:p>
            </p:txBody>
          </p:sp>
        </mc:Fallback>
      </mc:AlternateContent>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7508"/>
            <a:ext cx="9073662" cy="1940418"/>
          </a:xfrm>
          <a:prstGeom prst="roundRect">
            <a:avLst>
              <a:gd name="adj" fmla="val 50000"/>
            </a:avLst>
          </a:prstGeom>
          <a:solidFill>
            <a:schemeClr val="bg1"/>
          </a:solidFill>
          <a:ln w="38100">
            <a:solidFill>
              <a:srgbClr val="FCB92C"/>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2800" b="1" i="0" u="sng" strike="noStrike" kern="1200" cap="none" spc="0" normalizeH="0" baseline="0" noProof="0" dirty="0" err="1">
                <a:ln>
                  <a:noFill/>
                </a:ln>
                <a:solidFill>
                  <a:srgbClr val="192953"/>
                </a:solidFill>
                <a:effectLst/>
                <a:uLnTx/>
                <a:uFillTx/>
                <a:latin typeface="Cambria" panose="02040503050406030204" pitchFamily="18" charset="0"/>
                <a:cs typeface="Times New Roman" panose="02020603050405020304" pitchFamily="18" charset="0"/>
              </a:rPr>
              <a:t>Câu</a:t>
            </a:r>
            <a:r>
              <a:rPr kumimoji="0" lang="en-US" sz="2800" b="1" i="0" u="sng" strike="noStrike" kern="1200" cap="none" spc="0" normalizeH="0" baseline="0" noProof="0" dirty="0">
                <a:ln>
                  <a:noFill/>
                </a:ln>
                <a:solidFill>
                  <a:srgbClr val="192953"/>
                </a:solidFill>
                <a:effectLst/>
                <a:uLnTx/>
                <a:uFillTx/>
                <a:latin typeface="Cambria" panose="02040503050406030204" pitchFamily="18" charset="0"/>
                <a:cs typeface="Times New Roman" panose="02020603050405020304" pitchFamily="18" charset="0"/>
              </a:rPr>
              <a:t> </a:t>
            </a:r>
            <a:r>
              <a:rPr kumimoji="0" lang="en-US" sz="2800" b="1" i="0" u="sng" strike="noStrike" kern="1200" cap="none" spc="0" normalizeH="0" baseline="0" noProof="0" dirty="0" err="1">
                <a:ln>
                  <a:noFill/>
                </a:ln>
                <a:solidFill>
                  <a:srgbClr val="192953"/>
                </a:solidFill>
                <a:effectLst/>
                <a:uLnTx/>
                <a:uFillTx/>
                <a:latin typeface="Cambria" panose="02040503050406030204" pitchFamily="18" charset="0"/>
                <a:cs typeface="Times New Roman" panose="02020603050405020304" pitchFamily="18" charset="0"/>
              </a:rPr>
              <a:t>hỏi</a:t>
            </a:r>
            <a:r>
              <a:rPr kumimoji="0" lang="en-US" sz="2800" b="1" i="0" u="sng" strike="noStrike" kern="1200" cap="none" spc="0" normalizeH="0" baseline="0" noProof="0" dirty="0">
                <a:ln>
                  <a:noFill/>
                </a:ln>
                <a:solidFill>
                  <a:srgbClr val="192953"/>
                </a:solidFill>
                <a:effectLst/>
                <a:uLnTx/>
                <a:uFillTx/>
                <a:latin typeface="Cambria" panose="02040503050406030204" pitchFamily="18" charset="0"/>
                <a:cs typeface="Times New Roman" panose="02020603050405020304" pitchFamily="18" charset="0"/>
              </a:rPr>
              <a:t> 1</a:t>
            </a:r>
            <a:r>
              <a:rPr kumimoji="0" lang="en-US" sz="2800" b="0" i="0" u="none" strike="noStrike" kern="1200" cap="none" spc="0" normalizeH="0" baseline="0" noProof="0">
                <a:ln>
                  <a:noFill/>
                </a:ln>
                <a:solidFill>
                  <a:srgbClr val="192953"/>
                </a:solidFill>
                <a:effectLst/>
                <a:uLnTx/>
                <a:uFillTx/>
                <a:latin typeface="Cambria" panose="02040503050406030204" pitchFamily="18" charset="0"/>
                <a:cs typeface="Times New Roman" panose="02020603050405020304" pitchFamily="18" charset="0"/>
              </a:rPr>
              <a:t>: </a:t>
            </a:r>
            <a:r>
              <a:rPr lang="vi-VN" sz="2800">
                <a:solidFill>
                  <a:srgbClr val="192953"/>
                </a:solidFill>
                <a:latin typeface="Cambria" panose="02040503050406030204" pitchFamily="18" charset="0"/>
                <a:cs typeface="Times New Roman" panose="02020603050405020304" pitchFamily="18" charset="0"/>
              </a:rPr>
              <a:t>Một vật có khối lượng m, ở độ cao h so với mặt đất. Gọi M là khối lượng Trái Đất, G là hằng số hấp dẫn và R là bán kính Trái Đất. Độ lớn cường độ trường hấp dẫn tại vị trí đặt vật là:</a:t>
            </a:r>
          </a:p>
        </p:txBody>
      </p:sp>
      <p:sp>
        <p:nvSpPr>
          <p:cNvPr id="44" name="Action Button: Return 43" descr="50 thuy">
            <a:hlinkClick r:id="rId14"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92C"/>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2" name="Correct Answer #3 Sound Effect" descr="50 thuy">
            <a:hlinkClick r:id="" action="ppaction://media"/>
            <a:extLst>
              <a:ext uri="{FF2B5EF4-FFF2-40B4-BE49-F238E27FC236}">
                <a16:creationId xmlns:a16="http://schemas.microsoft.com/office/drawing/2014/main" id="{640C87FC-EBDC-4083-8132-EFFDF3F6F685}"/>
              </a:ext>
            </a:extLst>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1166166" y="-487363"/>
            <a:ext cx="487363" cy="487363"/>
          </a:xfrm>
          <a:prstGeom prst="rect">
            <a:avLst/>
          </a:prstGeom>
        </p:spPr>
      </p:pic>
      <p:pic>
        <p:nvPicPr>
          <p:cNvPr id="3" name="Wrong Answer" descr="50 thuy">
            <a:hlinkClick r:id="" action="ppaction://media"/>
            <a:extLst>
              <a:ext uri="{FF2B5EF4-FFF2-40B4-BE49-F238E27FC236}">
                <a16:creationId xmlns:a16="http://schemas.microsoft.com/office/drawing/2014/main" id="{0B286DE5-EE27-44E3-821E-A8F6F59F2351}"/>
              </a:ext>
            </a:extLst>
          </p:cNvPr>
          <p:cNvPicPr>
            <a:picLocks noChangeAspect="1"/>
          </p:cNvPicPr>
          <p:nvPr>
            <a:audioFile r:link="rId4"/>
            <p:extLst>
              <p:ext uri="{DAA4B4D4-6D71-4841-9C94-3DE7FCFB9230}">
                <p14:media xmlns:p14="http://schemas.microsoft.com/office/powerpoint/2010/main" r:embed="rId3"/>
              </p:ext>
            </p:extLst>
          </p:nvPr>
        </p:nvPicPr>
        <p:blipFill>
          <a:blip r:embed="rId15"/>
          <a:stretch>
            <a:fillRect/>
          </a:stretch>
        </p:blipFill>
        <p:spPr>
          <a:xfrm>
            <a:off x="1952187" y="-487363"/>
            <a:ext cx="487363" cy="487363"/>
          </a:xfrm>
          <a:prstGeom prst="rect">
            <a:avLst/>
          </a:prstGeom>
        </p:spPr>
      </p:pic>
    </p:spTree>
    <p:extLst>
      <p:ext uri="{BB962C8B-B14F-4D97-AF65-F5344CB8AC3E}">
        <p14:creationId xmlns:p14="http://schemas.microsoft.com/office/powerpoint/2010/main" val="1003130357"/>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500" fill="hold"/>
                                        <p:tgtEl>
                                          <p:spTgt spid="47"/>
                                        </p:tgtEl>
                                        <p:attrNameLst>
                                          <p:attrName>ppt_x</p:attrName>
                                        </p:attrNameLst>
                                      </p:cBhvr>
                                      <p:tavLst>
                                        <p:tav tm="0">
                                          <p:val>
                                            <p:strVal val="1+#ppt_w/2"/>
                                          </p:val>
                                        </p:tav>
                                        <p:tav tm="100000">
                                          <p:val>
                                            <p:strVal val="#ppt_x"/>
                                          </p:val>
                                        </p:tav>
                                      </p:tavLst>
                                    </p:anim>
                                    <p:anim calcmode="lin" valueType="num">
                                      <p:cBhvr additive="base">
                                        <p:cTn id="21" dur="500" fill="hold"/>
                                        <p:tgtEl>
                                          <p:spTgt spid="4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additive="base">
                                        <p:cTn id="24" dur="500" fill="hold"/>
                                        <p:tgtEl>
                                          <p:spTgt spid="46"/>
                                        </p:tgtEl>
                                        <p:attrNameLst>
                                          <p:attrName>ppt_x</p:attrName>
                                        </p:attrNameLst>
                                      </p:cBhvr>
                                      <p:tavLst>
                                        <p:tav tm="0">
                                          <p:val>
                                            <p:strVal val="1+#ppt_w/2"/>
                                          </p:val>
                                        </p:tav>
                                        <p:tav tm="100000">
                                          <p:val>
                                            <p:strVal val="#ppt_x"/>
                                          </p:val>
                                        </p:tav>
                                      </p:tavLst>
                                    </p:anim>
                                    <p:anim calcmode="lin" valueType="num">
                                      <p:cBhvr additive="base">
                                        <p:cTn id="25"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45"/>
                    </p:tgtEl>
                  </p:cond>
                </p:stCondLst>
                <p:endSync evt="end" delay="0">
                  <p:rtn val="all"/>
                </p:endSync>
                <p:childTnLst>
                  <p:par>
                    <p:cTn id="27" fill="hold">
                      <p:stCondLst>
                        <p:cond delay="0"/>
                      </p:stCondLst>
                      <p:childTnLst>
                        <p:par>
                          <p:cTn id="28" fill="hold">
                            <p:stCondLst>
                              <p:cond delay="0"/>
                            </p:stCondLst>
                            <p:childTnLst>
                              <p:par>
                                <p:cTn id="29" presetID="1" presetClass="emph" presetSubtype="2" fill="hold" nodeType="clickEffect">
                                  <p:stCondLst>
                                    <p:cond delay="0"/>
                                  </p:stCondLst>
                                  <p:childTnLst>
                                    <p:animClr clrSpc="rgb" dir="cw">
                                      <p:cBhvr>
                                        <p:cTn id="30" dur="500" fill="hold"/>
                                        <p:tgtEl>
                                          <p:spTgt spid="45"/>
                                        </p:tgtEl>
                                        <p:attrNameLst>
                                          <p:attrName>fillcolor</p:attrName>
                                        </p:attrNameLst>
                                      </p:cBhvr>
                                      <p:to>
                                        <a:srgbClr val="92D050"/>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subTnLst>
                                    <p:audio>
                                      <p:cMediaNode>
                                        <p:cTn display="0" masterRel="sameClick">
                                          <p:stCondLst>
                                            <p:cond evt="begin" delay="0">
                                              <p:tn val="29"/>
                                            </p:cond>
                                          </p:stCondLst>
                                          <p:endCondLst>
                                            <p:cond evt="onStopAudio" delay="0">
                                              <p:tgtEl>
                                                <p:sldTgt/>
                                              </p:tgtEl>
                                            </p:cond>
                                          </p:endCondLst>
                                        </p:cTn>
                                        <p:tgtEl>
                                          <p:sndTgt r:embed="rId6" name="Correct Answer #3 Sound Effect.wav"/>
                                        </p:tgtEl>
                                      </p:cMediaNode>
                                    </p:audio>
                                  </p:subTnLst>
                                </p:cTn>
                              </p:par>
                              <p:par>
                                <p:cTn id="33" presetID="1" presetClass="emph" presetSubtype="2" fill="hold" nodeType="withEffect">
                                  <p:stCondLst>
                                    <p:cond delay="0"/>
                                  </p:stCondLst>
                                  <p:childTnLst>
                                    <p:animClr clrSpc="rgb" dir="cw">
                                      <p:cBhvr>
                                        <p:cTn id="34" dur="500" fill="hold"/>
                                        <p:tgtEl>
                                          <p:spTgt spid="48"/>
                                        </p:tgtEl>
                                        <p:attrNameLst>
                                          <p:attrName>fillcolor</p:attrName>
                                        </p:attrNameLst>
                                      </p:cBhvr>
                                      <p:to>
                                        <a:srgbClr val="FF5050"/>
                                      </p:to>
                                    </p:animClr>
                                    <p:set>
                                      <p:cBhvr>
                                        <p:cTn id="35" dur="500" fill="hold"/>
                                        <p:tgtEl>
                                          <p:spTgt spid="48"/>
                                        </p:tgtEl>
                                        <p:attrNameLst>
                                          <p:attrName>fill.type</p:attrName>
                                        </p:attrNameLst>
                                      </p:cBhvr>
                                      <p:to>
                                        <p:strVal val="solid"/>
                                      </p:to>
                                    </p:set>
                                    <p:set>
                                      <p:cBhvr>
                                        <p:cTn id="36" dur="500" fill="hold"/>
                                        <p:tgtEl>
                                          <p:spTgt spid="48"/>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47"/>
                                        </p:tgtEl>
                                        <p:attrNameLst>
                                          <p:attrName>fillcolor</p:attrName>
                                        </p:attrNameLst>
                                      </p:cBhvr>
                                      <p:to>
                                        <a:srgbClr val="FF5050"/>
                                      </p:to>
                                    </p:animClr>
                                    <p:set>
                                      <p:cBhvr>
                                        <p:cTn id="39" dur="500" fill="hold"/>
                                        <p:tgtEl>
                                          <p:spTgt spid="47"/>
                                        </p:tgtEl>
                                        <p:attrNameLst>
                                          <p:attrName>fill.type</p:attrName>
                                        </p:attrNameLst>
                                      </p:cBhvr>
                                      <p:to>
                                        <p:strVal val="solid"/>
                                      </p:to>
                                    </p:set>
                                    <p:set>
                                      <p:cBhvr>
                                        <p:cTn id="40" dur="500" fill="hold"/>
                                        <p:tgtEl>
                                          <p:spTgt spid="47"/>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46"/>
                                        </p:tgtEl>
                                        <p:attrNameLst>
                                          <p:attrName>fillcolor</p:attrName>
                                        </p:attrNameLst>
                                      </p:cBhvr>
                                      <p:to>
                                        <a:srgbClr val="FF5050"/>
                                      </p:to>
                                    </p:animClr>
                                    <p:set>
                                      <p:cBhvr>
                                        <p:cTn id="43" dur="500" fill="hold"/>
                                        <p:tgtEl>
                                          <p:spTgt spid="46"/>
                                        </p:tgtEl>
                                        <p:attrNameLst>
                                          <p:attrName>fill.type</p:attrName>
                                        </p:attrNameLst>
                                      </p:cBhvr>
                                      <p:to>
                                        <p:strVal val="solid"/>
                                      </p:to>
                                    </p:set>
                                    <p:set>
                                      <p:cBhvr>
                                        <p:cTn id="44" dur="500" fill="hold"/>
                                        <p:tgtEl>
                                          <p:spTgt spid="46"/>
                                        </p:tgtEl>
                                        <p:attrNameLst>
                                          <p:attrName>fill.on</p:attrName>
                                        </p:attrNameLst>
                                      </p:cBhvr>
                                      <p:to>
                                        <p:strVal val="true"/>
                                      </p:to>
                                    </p:set>
                                  </p:childTnLst>
                                </p:cTn>
                              </p:par>
                              <p:par>
                                <p:cTn id="45" presetID="1" presetClass="mediacall" presetSubtype="0" fill="hold" nodeType="withEffect">
                                  <p:stCondLst>
                                    <p:cond delay="100"/>
                                  </p:stCondLst>
                                  <p:childTnLst>
                                    <p:cmd type="call" cmd="playFrom(0.0)">
                                      <p:cBhvr>
                                        <p:cTn id="46" dur="3682" fill="hold"/>
                                        <p:tgtEl>
                                          <p:spTgt spid="2"/>
                                        </p:tgtEl>
                                      </p:cBhvr>
                                    </p:cmd>
                                  </p:childTnLst>
                                </p:cTn>
                              </p:par>
                            </p:childTnLst>
                          </p:cTn>
                        </p:par>
                      </p:childTnLst>
                    </p:cTn>
                  </p:par>
                </p:childTnLst>
              </p:cTn>
              <p:nextCondLst>
                <p:cond evt="onClick" delay="0">
                  <p:tgtEl>
                    <p:spTgt spid="45"/>
                  </p:tgtEl>
                </p:cond>
              </p:nextCondLst>
            </p:seq>
            <p:seq concurrent="1" nextAc="seek">
              <p:cTn id="47" restart="whenNotActive" fill="hold" evtFilter="cancelBubble" nodeType="interactiveSeq">
                <p:stCondLst>
                  <p:cond evt="onClick" delay="0">
                    <p:tgtEl>
                      <p:spTgt spid="46"/>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nodeType="clickEffect">
                                  <p:stCondLst>
                                    <p:cond delay="0"/>
                                  </p:stCondLst>
                                  <p:childTnLst>
                                    <p:animClr clrSpc="rgb" dir="cw">
                                      <p:cBhvr>
                                        <p:cTn id="51" dur="500" fill="hold"/>
                                        <p:tgtEl>
                                          <p:spTgt spid="46"/>
                                        </p:tgtEl>
                                        <p:attrNameLst>
                                          <p:attrName>fillcolor</p:attrName>
                                        </p:attrNameLst>
                                      </p:cBhvr>
                                      <p:to>
                                        <a:srgbClr val="FF5050"/>
                                      </p:to>
                                    </p:animClr>
                                    <p:set>
                                      <p:cBhvr>
                                        <p:cTn id="52" dur="500" fill="hold"/>
                                        <p:tgtEl>
                                          <p:spTgt spid="46"/>
                                        </p:tgtEl>
                                        <p:attrNameLst>
                                          <p:attrName>fill.type</p:attrName>
                                        </p:attrNameLst>
                                      </p:cBhvr>
                                      <p:to>
                                        <p:strVal val="solid"/>
                                      </p:to>
                                    </p:set>
                                    <p:set>
                                      <p:cBhvr>
                                        <p:cTn id="53" dur="500" fill="hold"/>
                                        <p:tgtEl>
                                          <p:spTgt spid="46"/>
                                        </p:tgtEl>
                                        <p:attrNameLst>
                                          <p:attrName>fill.on</p:attrName>
                                        </p:attrNameLst>
                                      </p:cBhvr>
                                      <p:to>
                                        <p:strVal val="true"/>
                                      </p:to>
                                    </p:set>
                                  </p:childTnLst>
                                </p:cTn>
                              </p:par>
                              <p:par>
                                <p:cTn id="54" presetID="1" presetClass="emph" presetSubtype="2" fill="hold" nodeType="withEffect">
                                  <p:stCondLst>
                                    <p:cond delay="0"/>
                                  </p:stCondLst>
                                  <p:childTnLst>
                                    <p:animClr clrSpc="rgb" dir="cw">
                                      <p:cBhvr>
                                        <p:cTn id="55" dur="500" fill="hold"/>
                                        <p:tgtEl>
                                          <p:spTgt spid="48"/>
                                        </p:tgtEl>
                                        <p:attrNameLst>
                                          <p:attrName>fillcolor</p:attrName>
                                        </p:attrNameLst>
                                      </p:cBhvr>
                                      <p:to>
                                        <a:srgbClr val="FF5050"/>
                                      </p:to>
                                    </p:animClr>
                                    <p:set>
                                      <p:cBhvr>
                                        <p:cTn id="56" dur="500" fill="hold"/>
                                        <p:tgtEl>
                                          <p:spTgt spid="48"/>
                                        </p:tgtEl>
                                        <p:attrNameLst>
                                          <p:attrName>fill.type</p:attrName>
                                        </p:attrNameLst>
                                      </p:cBhvr>
                                      <p:to>
                                        <p:strVal val="solid"/>
                                      </p:to>
                                    </p:set>
                                    <p:set>
                                      <p:cBhvr>
                                        <p:cTn id="57" dur="500" fill="hold"/>
                                        <p:tgtEl>
                                          <p:spTgt spid="48"/>
                                        </p:tgtEl>
                                        <p:attrNameLst>
                                          <p:attrName>fill.on</p:attrName>
                                        </p:attrNameLst>
                                      </p:cBhvr>
                                      <p:to>
                                        <p:strVal val="true"/>
                                      </p:to>
                                    </p:set>
                                  </p:childTnLst>
                                </p:cTn>
                              </p:par>
                              <p:par>
                                <p:cTn id="58" presetID="1" presetClass="emph" presetSubtype="2" fill="hold" nodeType="withEffect">
                                  <p:stCondLst>
                                    <p:cond delay="0"/>
                                  </p:stCondLst>
                                  <p:childTnLst>
                                    <p:animClr clrSpc="rgb" dir="cw">
                                      <p:cBhvr>
                                        <p:cTn id="59" dur="500" fill="hold"/>
                                        <p:tgtEl>
                                          <p:spTgt spid="47"/>
                                        </p:tgtEl>
                                        <p:attrNameLst>
                                          <p:attrName>fillcolor</p:attrName>
                                        </p:attrNameLst>
                                      </p:cBhvr>
                                      <p:to>
                                        <a:srgbClr val="FF5050"/>
                                      </p:to>
                                    </p:animClr>
                                    <p:set>
                                      <p:cBhvr>
                                        <p:cTn id="60" dur="500" fill="hold"/>
                                        <p:tgtEl>
                                          <p:spTgt spid="47"/>
                                        </p:tgtEl>
                                        <p:attrNameLst>
                                          <p:attrName>fill.type</p:attrName>
                                        </p:attrNameLst>
                                      </p:cBhvr>
                                      <p:to>
                                        <p:strVal val="solid"/>
                                      </p:to>
                                    </p:set>
                                    <p:set>
                                      <p:cBhvr>
                                        <p:cTn id="61" dur="500" fill="hold"/>
                                        <p:tgtEl>
                                          <p:spTgt spid="4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45"/>
                                        </p:tgtEl>
                                        <p:attrNameLst>
                                          <p:attrName>fillcolor</p:attrName>
                                        </p:attrNameLst>
                                      </p:cBhvr>
                                      <p:to>
                                        <a:srgbClr val="92D050"/>
                                      </p:to>
                                    </p:animClr>
                                    <p:set>
                                      <p:cBhvr>
                                        <p:cTn id="64" dur="500" fill="hold"/>
                                        <p:tgtEl>
                                          <p:spTgt spid="45"/>
                                        </p:tgtEl>
                                        <p:attrNameLst>
                                          <p:attrName>fill.type</p:attrName>
                                        </p:attrNameLst>
                                      </p:cBhvr>
                                      <p:to>
                                        <p:strVal val="solid"/>
                                      </p:to>
                                    </p:set>
                                    <p:set>
                                      <p:cBhvr>
                                        <p:cTn id="65" dur="500" fill="hold"/>
                                        <p:tgtEl>
                                          <p:spTgt spid="45"/>
                                        </p:tgtEl>
                                        <p:attrNameLst>
                                          <p:attrName>fill.on</p:attrName>
                                        </p:attrNameLst>
                                      </p:cBhvr>
                                      <p:to>
                                        <p:strVal val="true"/>
                                      </p:to>
                                    </p:set>
                                  </p:childTnLst>
                                </p:cTn>
                              </p:par>
                              <p:par>
                                <p:cTn id="66" presetID="1" presetClass="mediacall" presetSubtype="0" fill="hold" nodeType="withEffect">
                                  <p:stCondLst>
                                    <p:cond delay="100"/>
                                  </p:stCondLst>
                                  <p:childTnLst>
                                    <p:cmd type="call" cmd="playFrom(0.0)">
                                      <p:cBhvr>
                                        <p:cTn id="67" dur="1186" fill="hold"/>
                                        <p:tgtEl>
                                          <p:spTgt spid="3"/>
                                        </p:tgtEl>
                                      </p:cBhvr>
                                    </p:cmd>
                                  </p:childTnLst>
                                </p:cTn>
                              </p:par>
                            </p:childTnLst>
                          </p:cTn>
                        </p:par>
                      </p:childTnLst>
                    </p:cTn>
                  </p:par>
                </p:childTnLst>
              </p:cTn>
              <p:nextCondLst>
                <p:cond evt="onClick" delay="0">
                  <p:tgtEl>
                    <p:spTgt spid="46"/>
                  </p:tgtEl>
                </p:cond>
              </p:nextCondLst>
            </p:seq>
            <p:seq concurrent="1" nextAc="seek">
              <p:cTn id="68" restart="whenNotActive" fill="hold" evtFilter="cancelBubble" nodeType="interactiveSeq">
                <p:stCondLst>
                  <p:cond evt="onClick" delay="0">
                    <p:tgtEl>
                      <p:spTgt spid="48"/>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500" fill="hold"/>
                                        <p:tgtEl>
                                          <p:spTgt spid="48"/>
                                        </p:tgtEl>
                                        <p:attrNameLst>
                                          <p:attrName>fillcolor</p:attrName>
                                        </p:attrNameLst>
                                      </p:cBhvr>
                                      <p:to>
                                        <a:srgbClr val="FF5050"/>
                                      </p:to>
                                    </p:animClr>
                                    <p:set>
                                      <p:cBhvr>
                                        <p:cTn id="73" dur="500" fill="hold"/>
                                        <p:tgtEl>
                                          <p:spTgt spid="48"/>
                                        </p:tgtEl>
                                        <p:attrNameLst>
                                          <p:attrName>fill.type</p:attrName>
                                        </p:attrNameLst>
                                      </p:cBhvr>
                                      <p:to>
                                        <p:strVal val="solid"/>
                                      </p:to>
                                    </p:set>
                                    <p:set>
                                      <p:cBhvr>
                                        <p:cTn id="74" dur="500" fill="hold"/>
                                        <p:tgtEl>
                                          <p:spTgt spid="48"/>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500" fill="hold"/>
                                        <p:tgtEl>
                                          <p:spTgt spid="47"/>
                                        </p:tgtEl>
                                        <p:attrNameLst>
                                          <p:attrName>fillcolor</p:attrName>
                                        </p:attrNameLst>
                                      </p:cBhvr>
                                      <p:to>
                                        <a:srgbClr val="FF5050"/>
                                      </p:to>
                                    </p:animClr>
                                    <p:set>
                                      <p:cBhvr>
                                        <p:cTn id="77" dur="500" fill="hold"/>
                                        <p:tgtEl>
                                          <p:spTgt spid="47"/>
                                        </p:tgtEl>
                                        <p:attrNameLst>
                                          <p:attrName>fill.type</p:attrName>
                                        </p:attrNameLst>
                                      </p:cBhvr>
                                      <p:to>
                                        <p:strVal val="solid"/>
                                      </p:to>
                                    </p:set>
                                    <p:set>
                                      <p:cBhvr>
                                        <p:cTn id="78" dur="500" fill="hold"/>
                                        <p:tgtEl>
                                          <p:spTgt spid="47"/>
                                        </p:tgtEl>
                                        <p:attrNameLst>
                                          <p:attrName>fill.on</p:attrName>
                                        </p:attrNameLst>
                                      </p:cBhvr>
                                      <p:to>
                                        <p:strVal val="true"/>
                                      </p:to>
                                    </p:set>
                                  </p:childTnLst>
                                </p:cTn>
                              </p:par>
                              <p:par>
                                <p:cTn id="79" presetID="1" presetClass="emph" presetSubtype="2" fill="hold" nodeType="withEffect">
                                  <p:stCondLst>
                                    <p:cond delay="0"/>
                                  </p:stCondLst>
                                  <p:childTnLst>
                                    <p:animClr clrSpc="rgb" dir="cw">
                                      <p:cBhvr>
                                        <p:cTn id="80" dur="500" fill="hold"/>
                                        <p:tgtEl>
                                          <p:spTgt spid="46"/>
                                        </p:tgtEl>
                                        <p:attrNameLst>
                                          <p:attrName>fillcolor</p:attrName>
                                        </p:attrNameLst>
                                      </p:cBhvr>
                                      <p:to>
                                        <a:srgbClr val="FF5050"/>
                                      </p:to>
                                    </p:animClr>
                                    <p:set>
                                      <p:cBhvr>
                                        <p:cTn id="81" dur="500" fill="hold"/>
                                        <p:tgtEl>
                                          <p:spTgt spid="46"/>
                                        </p:tgtEl>
                                        <p:attrNameLst>
                                          <p:attrName>fill.type</p:attrName>
                                        </p:attrNameLst>
                                      </p:cBhvr>
                                      <p:to>
                                        <p:strVal val="solid"/>
                                      </p:to>
                                    </p:set>
                                    <p:set>
                                      <p:cBhvr>
                                        <p:cTn id="82" dur="500" fill="hold"/>
                                        <p:tgtEl>
                                          <p:spTgt spid="46"/>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45"/>
                                        </p:tgtEl>
                                        <p:attrNameLst>
                                          <p:attrName>fillcolor</p:attrName>
                                        </p:attrNameLst>
                                      </p:cBhvr>
                                      <p:to>
                                        <a:srgbClr val="92D050"/>
                                      </p:to>
                                    </p:animClr>
                                    <p:set>
                                      <p:cBhvr>
                                        <p:cTn id="85" dur="500" fill="hold"/>
                                        <p:tgtEl>
                                          <p:spTgt spid="45"/>
                                        </p:tgtEl>
                                        <p:attrNameLst>
                                          <p:attrName>fill.type</p:attrName>
                                        </p:attrNameLst>
                                      </p:cBhvr>
                                      <p:to>
                                        <p:strVal val="solid"/>
                                      </p:to>
                                    </p:set>
                                    <p:set>
                                      <p:cBhvr>
                                        <p:cTn id="86" dur="500" fill="hold"/>
                                        <p:tgtEl>
                                          <p:spTgt spid="45"/>
                                        </p:tgtEl>
                                        <p:attrNameLst>
                                          <p:attrName>fill.on</p:attrName>
                                        </p:attrNameLst>
                                      </p:cBhvr>
                                      <p:to>
                                        <p:strVal val="true"/>
                                      </p:to>
                                    </p:set>
                                  </p:childTnLst>
                                </p:cTn>
                              </p:par>
                              <p:par>
                                <p:cTn id="87" presetID="1" presetClass="mediacall" presetSubtype="0" fill="hold" nodeType="withEffect">
                                  <p:stCondLst>
                                    <p:cond delay="100"/>
                                  </p:stCondLst>
                                  <p:childTnLst>
                                    <p:cmd type="call" cmd="playFrom(0.0)">
                                      <p:cBhvr>
                                        <p:cTn id="88" dur="1186" fill="hold"/>
                                        <p:tgtEl>
                                          <p:spTgt spid="3"/>
                                        </p:tgtEl>
                                      </p:cBhvr>
                                    </p:cmd>
                                  </p:childTnLst>
                                </p:cTn>
                              </p:par>
                            </p:childTnLst>
                          </p:cTn>
                        </p:par>
                      </p:childTnLst>
                    </p:cTn>
                  </p:par>
                </p:childTnLst>
              </p:cTn>
              <p:nextCondLst>
                <p:cond evt="onClick" delay="0">
                  <p:tgtEl>
                    <p:spTgt spid="48"/>
                  </p:tgtEl>
                </p:cond>
              </p:nextCondLst>
            </p:seq>
            <p:seq concurrent="1" nextAc="seek">
              <p:cTn id="89" restart="whenNotActive" fill="hold" evtFilter="cancelBubble" nodeType="interactiveSeq">
                <p:stCondLst>
                  <p:cond evt="onClick" delay="0">
                    <p:tgtEl>
                      <p:spTgt spid="47"/>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500" fill="hold"/>
                                        <p:tgtEl>
                                          <p:spTgt spid="47"/>
                                        </p:tgtEl>
                                        <p:attrNameLst>
                                          <p:attrName>fillcolor</p:attrName>
                                        </p:attrNameLst>
                                      </p:cBhvr>
                                      <p:to>
                                        <a:srgbClr val="FF5050"/>
                                      </p:to>
                                    </p:animClr>
                                    <p:set>
                                      <p:cBhvr>
                                        <p:cTn id="94" dur="500" fill="hold"/>
                                        <p:tgtEl>
                                          <p:spTgt spid="47"/>
                                        </p:tgtEl>
                                        <p:attrNameLst>
                                          <p:attrName>fill.type</p:attrName>
                                        </p:attrNameLst>
                                      </p:cBhvr>
                                      <p:to>
                                        <p:strVal val="solid"/>
                                      </p:to>
                                    </p:set>
                                    <p:set>
                                      <p:cBhvr>
                                        <p:cTn id="95" dur="500" fill="hold"/>
                                        <p:tgtEl>
                                          <p:spTgt spid="47"/>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48"/>
                                        </p:tgtEl>
                                        <p:attrNameLst>
                                          <p:attrName>fillcolor</p:attrName>
                                        </p:attrNameLst>
                                      </p:cBhvr>
                                      <p:to>
                                        <a:srgbClr val="FF5050"/>
                                      </p:to>
                                    </p:animClr>
                                    <p:set>
                                      <p:cBhvr>
                                        <p:cTn id="98" dur="500" fill="hold"/>
                                        <p:tgtEl>
                                          <p:spTgt spid="48"/>
                                        </p:tgtEl>
                                        <p:attrNameLst>
                                          <p:attrName>fill.type</p:attrName>
                                        </p:attrNameLst>
                                      </p:cBhvr>
                                      <p:to>
                                        <p:strVal val="solid"/>
                                      </p:to>
                                    </p:set>
                                    <p:set>
                                      <p:cBhvr>
                                        <p:cTn id="99" dur="500" fill="hold"/>
                                        <p:tgtEl>
                                          <p:spTgt spid="48"/>
                                        </p:tgtEl>
                                        <p:attrNameLst>
                                          <p:attrName>fill.on</p:attrName>
                                        </p:attrNameLst>
                                      </p:cBhvr>
                                      <p:to>
                                        <p:strVal val="true"/>
                                      </p:to>
                                    </p:set>
                                  </p:childTnLst>
                                </p:cTn>
                              </p:par>
                              <p:par>
                                <p:cTn id="100" presetID="1" presetClass="emph" presetSubtype="2" fill="hold" nodeType="withEffect">
                                  <p:stCondLst>
                                    <p:cond delay="0"/>
                                  </p:stCondLst>
                                  <p:childTnLst>
                                    <p:animClr clrSpc="rgb" dir="cw">
                                      <p:cBhvr>
                                        <p:cTn id="101" dur="500" fill="hold"/>
                                        <p:tgtEl>
                                          <p:spTgt spid="46"/>
                                        </p:tgtEl>
                                        <p:attrNameLst>
                                          <p:attrName>fillcolor</p:attrName>
                                        </p:attrNameLst>
                                      </p:cBhvr>
                                      <p:to>
                                        <a:srgbClr val="FF5050"/>
                                      </p:to>
                                    </p:animClr>
                                    <p:set>
                                      <p:cBhvr>
                                        <p:cTn id="102" dur="500" fill="hold"/>
                                        <p:tgtEl>
                                          <p:spTgt spid="46"/>
                                        </p:tgtEl>
                                        <p:attrNameLst>
                                          <p:attrName>fill.type</p:attrName>
                                        </p:attrNameLst>
                                      </p:cBhvr>
                                      <p:to>
                                        <p:strVal val="solid"/>
                                      </p:to>
                                    </p:set>
                                    <p:set>
                                      <p:cBhvr>
                                        <p:cTn id="103" dur="500" fill="hold"/>
                                        <p:tgtEl>
                                          <p:spTgt spid="46"/>
                                        </p:tgtEl>
                                        <p:attrNameLst>
                                          <p:attrName>fill.on</p:attrName>
                                        </p:attrNameLst>
                                      </p:cBhvr>
                                      <p:to>
                                        <p:strVal val="true"/>
                                      </p:to>
                                    </p:set>
                                  </p:childTnLst>
                                </p:cTn>
                              </p:par>
                              <p:par>
                                <p:cTn id="104" presetID="1" presetClass="emph" presetSubtype="2" fill="hold" nodeType="withEffect">
                                  <p:stCondLst>
                                    <p:cond delay="0"/>
                                  </p:stCondLst>
                                  <p:childTnLst>
                                    <p:animClr clrSpc="rgb" dir="cw">
                                      <p:cBhvr>
                                        <p:cTn id="105" dur="500" fill="hold"/>
                                        <p:tgtEl>
                                          <p:spTgt spid="45"/>
                                        </p:tgtEl>
                                        <p:attrNameLst>
                                          <p:attrName>fillcolor</p:attrName>
                                        </p:attrNameLst>
                                      </p:cBhvr>
                                      <p:to>
                                        <a:srgbClr val="92D050"/>
                                      </p:to>
                                    </p:animClr>
                                    <p:set>
                                      <p:cBhvr>
                                        <p:cTn id="106" dur="500" fill="hold"/>
                                        <p:tgtEl>
                                          <p:spTgt spid="45"/>
                                        </p:tgtEl>
                                        <p:attrNameLst>
                                          <p:attrName>fill.type</p:attrName>
                                        </p:attrNameLst>
                                      </p:cBhvr>
                                      <p:to>
                                        <p:strVal val="solid"/>
                                      </p:to>
                                    </p:set>
                                    <p:set>
                                      <p:cBhvr>
                                        <p:cTn id="107" dur="500" fill="hold"/>
                                        <p:tgtEl>
                                          <p:spTgt spid="45"/>
                                        </p:tgtEl>
                                        <p:attrNameLst>
                                          <p:attrName>fill.on</p:attrName>
                                        </p:attrNameLst>
                                      </p:cBhvr>
                                      <p:to>
                                        <p:strVal val="true"/>
                                      </p:to>
                                    </p:set>
                                  </p:childTnLst>
                                </p:cTn>
                              </p:par>
                              <p:par>
                                <p:cTn id="108" presetID="1" presetClass="mediacall" presetSubtype="0" fill="hold" nodeType="withEffect">
                                  <p:stCondLst>
                                    <p:cond delay="100"/>
                                  </p:stCondLst>
                                  <p:childTnLst>
                                    <p:cmd type="call" cmd="playFrom(0.0)">
                                      <p:cBhvr>
                                        <p:cTn id="109" dur="1186" fill="hold"/>
                                        <p:tgtEl>
                                          <p:spTgt spid="3"/>
                                        </p:tgtEl>
                                      </p:cBhvr>
                                    </p:cmd>
                                  </p:childTnLst>
                                </p:cTn>
                              </p:par>
                            </p:childTnLst>
                          </p:cTn>
                        </p:par>
                      </p:childTnLst>
                    </p:cTn>
                  </p:par>
                </p:childTnLst>
              </p:cTn>
              <p:nextCondLst>
                <p:cond evt="onClick" delay="0">
                  <p:tgtEl>
                    <p:spTgt spid="47"/>
                  </p:tgtEl>
                </p:cond>
              </p:nextCondLst>
            </p:seq>
            <p:audio>
              <p:cMediaNode vol="80000">
                <p:cTn id="110" fill="hold" display="0">
                  <p:stCondLst>
                    <p:cond delay="indefinite"/>
                  </p:stCondLst>
                  <p:endCondLst>
                    <p:cond evt="onStopAudio" delay="0">
                      <p:tgtEl>
                        <p:sldTgt/>
                      </p:tgtEl>
                    </p:cond>
                  </p:endCondLst>
                </p:cTn>
                <p:tgtEl>
                  <p:spTgt spid="2"/>
                </p:tgtEl>
              </p:cMediaNode>
            </p:audio>
            <p:audio>
              <p:cMediaNode vol="80000">
                <p:cTn id="111" fill="hold" display="0">
                  <p:stCondLst>
                    <p:cond delay="indefinite"/>
                  </p:stCondLst>
                  <p:endCondLst>
                    <p:cond evt="onStopAudio" delay="0">
                      <p:tgtEl>
                        <p:sldTgt/>
                      </p:tgtEl>
                    </p:cond>
                  </p:endCondLst>
                </p:cTn>
                <p:tgtEl>
                  <p:spTgt spid="3"/>
                </p:tgtEl>
              </p:cMediaNode>
            </p:audio>
          </p:childTnLst>
        </p:cTn>
      </p:par>
    </p:tnLst>
    <p:bldLst>
      <p:bldP spid="47" grpId="0" animBg="1"/>
      <p:bldP spid="48" grpId="0" animBg="1"/>
      <p:bldP spid="46" grpId="0" animBg="1"/>
      <p:bldP spid="45" grpId="0" animBg="1"/>
      <p:bldP spid="2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776374" y="152589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1767112" y="1998492"/>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160" name="Isosceles Triangle 159" descr="50 thuy">
            <a:hlinkClick r:id="" action="ppaction://hlinkshowjump?jump=lastslideviewed"/>
            <a:extLst>
              <a:ext uri="{FF2B5EF4-FFF2-40B4-BE49-F238E27FC236}">
                <a16:creationId xmlns:a16="http://schemas.microsoft.com/office/drawing/2014/main"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17587637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50 thuy">
            <a:extLst>
              <a:ext uri="{FF2B5EF4-FFF2-40B4-BE49-F238E27FC236}">
                <a16:creationId xmlns:a16="http://schemas.microsoft.com/office/drawing/2014/main" id="{C918DEF8-C118-4CDD-9339-5534A0B76AE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descr="50 thuy">
            <a:extLst>
              <a:ext uri="{FF2B5EF4-FFF2-40B4-BE49-F238E27FC236}">
                <a16:creationId xmlns:a16="http://schemas.microsoft.com/office/drawing/2014/main" id="{5B73A967-424F-4E88-929B-0891FF5E9729}"/>
              </a:ext>
            </a:extLst>
          </p:cNvPr>
          <p:cNvGrpSpPr/>
          <p:nvPr/>
        </p:nvGrpSpPr>
        <p:grpSpPr>
          <a:xfrm>
            <a:off x="-136186" y="2747963"/>
            <a:ext cx="12340399" cy="4110038"/>
            <a:chOff x="-136186" y="2747963"/>
            <a:chExt cx="12340399" cy="4110038"/>
          </a:xfrm>
        </p:grpSpPr>
        <p:grpSp>
          <p:nvGrpSpPr>
            <p:cNvPr id="53" name="Group 52">
              <a:extLst>
                <a:ext uri="{FF2B5EF4-FFF2-40B4-BE49-F238E27FC236}">
                  <a16:creationId xmlns:a16="http://schemas.microsoft.com/office/drawing/2014/main"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5" name="Parallelogram 44">
                <a:extLst>
                  <a:ext uri="{FF2B5EF4-FFF2-40B4-BE49-F238E27FC236}">
                    <a16:creationId xmlns:a16="http://schemas.microsoft.com/office/drawing/2014/main"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6" name="Parallelogram 45">
                <a:extLst>
                  <a:ext uri="{FF2B5EF4-FFF2-40B4-BE49-F238E27FC236}">
                    <a16:creationId xmlns:a16="http://schemas.microsoft.com/office/drawing/2014/main"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Parallelogram 50">
                <a:extLst>
                  <a:ext uri="{FF2B5EF4-FFF2-40B4-BE49-F238E27FC236}">
                    <a16:creationId xmlns:a16="http://schemas.microsoft.com/office/drawing/2014/main"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0" name="Parallelogram 49">
                <a:extLst>
                  <a:ext uri="{FF2B5EF4-FFF2-40B4-BE49-F238E27FC236}">
                    <a16:creationId xmlns:a16="http://schemas.microsoft.com/office/drawing/2014/main"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55" name="Block Arc 54">
              <a:extLst>
                <a:ext uri="{FF2B5EF4-FFF2-40B4-BE49-F238E27FC236}">
                  <a16:creationId xmlns:a16="http://schemas.microsoft.com/office/drawing/2014/main"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76200" dir="18900000" sy="23000" kx="-1200000" algn="bl" rotWithShape="0">
              <a:prstClr val="black">
                <a:alpha val="20000"/>
              </a:prstClr>
            </a:outerShdw>
          </a:effectLst>
        </p:spPr>
      </p:pic>
      <p:grpSp>
        <p:nvGrpSpPr>
          <p:cNvPr id="139" name="Group 138" descr="50 thuy">
            <a:extLst>
              <a:ext uri="{FF2B5EF4-FFF2-40B4-BE49-F238E27FC236}">
                <a16:creationId xmlns:a16="http://schemas.microsoft.com/office/drawing/2014/main" id="{A3F81DF7-240E-4DA4-A428-B38EFA1B63C2}"/>
              </a:ext>
            </a:extLst>
          </p:cNvPr>
          <p:cNvGrpSpPr/>
          <p:nvPr/>
        </p:nvGrpSpPr>
        <p:grpSpPr>
          <a:xfrm rot="986148" flipH="1">
            <a:off x="2072555"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2" name="Freeform: Shape 141">
              <a:extLst>
                <a:ext uri="{FF2B5EF4-FFF2-40B4-BE49-F238E27FC236}">
                  <a16:creationId xmlns:a16="http://schemas.microsoft.com/office/drawing/2014/main"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Freeform: Shape 143">
              <a:extLst>
                <a:ext uri="{FF2B5EF4-FFF2-40B4-BE49-F238E27FC236}">
                  <a16:creationId xmlns:a16="http://schemas.microsoft.com/office/drawing/2014/main"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Freeform: Shape 147">
              <a:extLst>
                <a:ext uri="{FF2B5EF4-FFF2-40B4-BE49-F238E27FC236}">
                  <a16:creationId xmlns:a16="http://schemas.microsoft.com/office/drawing/2014/main"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Freeform: Shape 148">
              <a:extLst>
                <a:ext uri="{FF2B5EF4-FFF2-40B4-BE49-F238E27FC236}">
                  <a16:creationId xmlns:a16="http://schemas.microsoft.com/office/drawing/2014/main"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0" name="Freeform: Shape 149">
              <a:extLst>
                <a:ext uri="{FF2B5EF4-FFF2-40B4-BE49-F238E27FC236}">
                  <a16:creationId xmlns:a16="http://schemas.microsoft.com/office/drawing/2014/main"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Freeform: Shape 151">
              <a:extLst>
                <a:ext uri="{FF2B5EF4-FFF2-40B4-BE49-F238E27FC236}">
                  <a16:creationId xmlns:a16="http://schemas.microsoft.com/office/drawing/2014/main"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3" name="Freeform: Shape 152">
              <a:extLst>
                <a:ext uri="{FF2B5EF4-FFF2-40B4-BE49-F238E27FC236}">
                  <a16:creationId xmlns:a16="http://schemas.microsoft.com/office/drawing/2014/main"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55" name="Freeform: Shape 154">
              <a:extLst>
                <a:ext uri="{FF2B5EF4-FFF2-40B4-BE49-F238E27FC236}">
                  <a16:creationId xmlns:a16="http://schemas.microsoft.com/office/drawing/2014/main"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6" name="Freeform: Shape 155">
              <a:extLst>
                <a:ext uri="{FF2B5EF4-FFF2-40B4-BE49-F238E27FC236}">
                  <a16:creationId xmlns:a16="http://schemas.microsoft.com/office/drawing/2014/main"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Oval 156">
              <a:extLst>
                <a:ext uri="{FF2B5EF4-FFF2-40B4-BE49-F238E27FC236}">
                  <a16:creationId xmlns:a16="http://schemas.microsoft.com/office/drawing/2014/main"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8" name="Freeform: Shape 157">
              <a:extLst>
                <a:ext uri="{FF2B5EF4-FFF2-40B4-BE49-F238E27FC236}">
                  <a16:creationId xmlns:a16="http://schemas.microsoft.com/office/drawing/2014/main"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Oval 160">
              <a:extLst>
                <a:ext uri="{FF2B5EF4-FFF2-40B4-BE49-F238E27FC236}">
                  <a16:creationId xmlns:a16="http://schemas.microsoft.com/office/drawing/2014/main"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1" name="Group 60" descr="50 thuy">
            <a:extLst>
              <a:ext uri="{FF2B5EF4-FFF2-40B4-BE49-F238E27FC236}">
                <a16:creationId xmlns:a16="http://schemas.microsoft.com/office/drawing/2014/main"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Freeform: Shape 62">
              <a:extLst>
                <a:ext uri="{FF2B5EF4-FFF2-40B4-BE49-F238E27FC236}">
                  <a16:creationId xmlns:a16="http://schemas.microsoft.com/office/drawing/2014/main"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Freeform: Shape 64">
              <a:extLst>
                <a:ext uri="{FF2B5EF4-FFF2-40B4-BE49-F238E27FC236}">
                  <a16:creationId xmlns:a16="http://schemas.microsoft.com/office/drawing/2014/main"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9" name="Freeform: Shape 68">
              <a:extLst>
                <a:ext uri="{FF2B5EF4-FFF2-40B4-BE49-F238E27FC236}">
                  <a16:creationId xmlns:a16="http://schemas.microsoft.com/office/drawing/2014/main"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0" name="Freeform: Shape 69">
              <a:extLst>
                <a:ext uri="{FF2B5EF4-FFF2-40B4-BE49-F238E27FC236}">
                  <a16:creationId xmlns:a16="http://schemas.microsoft.com/office/drawing/2014/main"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1" name="Freeform: Shape 70">
              <a:extLst>
                <a:ext uri="{FF2B5EF4-FFF2-40B4-BE49-F238E27FC236}">
                  <a16:creationId xmlns:a16="http://schemas.microsoft.com/office/drawing/2014/main"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3" name="Freeform: Shape 72">
              <a:extLst>
                <a:ext uri="{FF2B5EF4-FFF2-40B4-BE49-F238E27FC236}">
                  <a16:creationId xmlns:a16="http://schemas.microsoft.com/office/drawing/2014/main"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4" name="Freeform: Shape 73">
              <a:extLst>
                <a:ext uri="{FF2B5EF4-FFF2-40B4-BE49-F238E27FC236}">
                  <a16:creationId xmlns:a16="http://schemas.microsoft.com/office/drawing/2014/main"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5" name="Freeform: Shape 74">
              <a:extLst>
                <a:ext uri="{FF2B5EF4-FFF2-40B4-BE49-F238E27FC236}">
                  <a16:creationId xmlns:a16="http://schemas.microsoft.com/office/drawing/2014/main"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6" name="Freeform: Shape 75">
              <a:extLst>
                <a:ext uri="{FF2B5EF4-FFF2-40B4-BE49-F238E27FC236}">
                  <a16:creationId xmlns:a16="http://schemas.microsoft.com/office/drawing/2014/main"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77" name="Freeform: Shape 76">
              <a:extLst>
                <a:ext uri="{FF2B5EF4-FFF2-40B4-BE49-F238E27FC236}">
                  <a16:creationId xmlns:a16="http://schemas.microsoft.com/office/drawing/2014/main"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8" name="Freeform: Shape 77">
              <a:extLst>
                <a:ext uri="{FF2B5EF4-FFF2-40B4-BE49-F238E27FC236}">
                  <a16:creationId xmlns:a16="http://schemas.microsoft.com/office/drawing/2014/main"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9" name="Oval 78">
              <a:extLst>
                <a:ext uri="{FF2B5EF4-FFF2-40B4-BE49-F238E27FC236}">
                  <a16:creationId xmlns:a16="http://schemas.microsoft.com/office/drawing/2014/main"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0" name="Freeform: Shape 79">
              <a:extLst>
                <a:ext uri="{FF2B5EF4-FFF2-40B4-BE49-F238E27FC236}">
                  <a16:creationId xmlns:a16="http://schemas.microsoft.com/office/drawing/2014/main"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1" name="Freeform: Shape 80">
              <a:extLst>
                <a:ext uri="{FF2B5EF4-FFF2-40B4-BE49-F238E27FC236}">
                  <a16:creationId xmlns:a16="http://schemas.microsoft.com/office/drawing/2014/main"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Freeform: Shape 81">
              <a:extLst>
                <a:ext uri="{FF2B5EF4-FFF2-40B4-BE49-F238E27FC236}">
                  <a16:creationId xmlns:a16="http://schemas.microsoft.com/office/drawing/2014/main"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3" name="Oval 82">
              <a:extLst>
                <a:ext uri="{FF2B5EF4-FFF2-40B4-BE49-F238E27FC236}">
                  <a16:creationId xmlns:a16="http://schemas.microsoft.com/office/drawing/2014/main"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6" name="Freeform: Shape 85">
              <a:extLst>
                <a:ext uri="{FF2B5EF4-FFF2-40B4-BE49-F238E27FC236}">
                  <a16:creationId xmlns:a16="http://schemas.microsoft.com/office/drawing/2014/main"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2" name="Group 1" descr="50 thuy">
            <a:extLst>
              <a:ext uri="{FF2B5EF4-FFF2-40B4-BE49-F238E27FC236}">
                <a16:creationId xmlns:a16="http://schemas.microsoft.com/office/drawing/2014/main" id="{C6973612-8821-4686-AED8-6363116DC49A}"/>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34" name="Picture 33" descr="50 thuy">
            <a:extLst>
              <a:ext uri="{FF2B5EF4-FFF2-40B4-BE49-F238E27FC236}">
                <a16:creationId xmlns:a16="http://schemas.microsoft.com/office/drawing/2014/main"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65" name="Group 164" descr="50 thuy">
            <a:extLst>
              <a:ext uri="{FF2B5EF4-FFF2-40B4-BE49-F238E27FC236}">
                <a16:creationId xmlns:a16="http://schemas.microsoft.com/office/drawing/2014/main" id="{E997F25D-3C7D-442A-AAB2-2479B646F405}"/>
              </a:ext>
            </a:extLst>
          </p:cNvPr>
          <p:cNvGrpSpPr/>
          <p:nvPr/>
        </p:nvGrpSpPr>
        <p:grpSpPr>
          <a:xfrm flipH="1">
            <a:off x="2548224"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0" name="Freeform: Shape 169">
              <a:extLst>
                <a:ext uri="{FF2B5EF4-FFF2-40B4-BE49-F238E27FC236}">
                  <a16:creationId xmlns:a16="http://schemas.microsoft.com/office/drawing/2014/main"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2" name="Freeform: Shape 171">
              <a:extLst>
                <a:ext uri="{FF2B5EF4-FFF2-40B4-BE49-F238E27FC236}">
                  <a16:creationId xmlns:a16="http://schemas.microsoft.com/office/drawing/2014/main"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6" name="Freeform: Shape 175">
              <a:extLst>
                <a:ext uri="{FF2B5EF4-FFF2-40B4-BE49-F238E27FC236}">
                  <a16:creationId xmlns:a16="http://schemas.microsoft.com/office/drawing/2014/main"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7" name="Freeform: Shape 176">
              <a:extLst>
                <a:ext uri="{FF2B5EF4-FFF2-40B4-BE49-F238E27FC236}">
                  <a16:creationId xmlns:a16="http://schemas.microsoft.com/office/drawing/2014/main"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8" name="Freeform: Shape 177">
              <a:extLst>
                <a:ext uri="{FF2B5EF4-FFF2-40B4-BE49-F238E27FC236}">
                  <a16:creationId xmlns:a16="http://schemas.microsoft.com/office/drawing/2014/main"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0" name="Freeform: Shape 179">
              <a:extLst>
                <a:ext uri="{FF2B5EF4-FFF2-40B4-BE49-F238E27FC236}">
                  <a16:creationId xmlns:a16="http://schemas.microsoft.com/office/drawing/2014/main"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81" name="Freeform: Shape 180">
              <a:extLst>
                <a:ext uri="{FF2B5EF4-FFF2-40B4-BE49-F238E27FC236}">
                  <a16:creationId xmlns:a16="http://schemas.microsoft.com/office/drawing/2014/main"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2" name="Freeform: Shape 181">
              <a:extLst>
                <a:ext uri="{FF2B5EF4-FFF2-40B4-BE49-F238E27FC236}">
                  <a16:creationId xmlns:a16="http://schemas.microsoft.com/office/drawing/2014/main"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Oval 182">
              <a:extLst>
                <a:ext uri="{FF2B5EF4-FFF2-40B4-BE49-F238E27FC236}">
                  <a16:creationId xmlns:a16="http://schemas.microsoft.com/office/drawing/2014/main"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7" name="Oval 186">
              <a:extLst>
                <a:ext uri="{FF2B5EF4-FFF2-40B4-BE49-F238E27FC236}">
                  <a16:creationId xmlns:a16="http://schemas.microsoft.com/office/drawing/2014/main"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97" name="Rectangle 196" descr="50 thuy">
            <a:extLst>
              <a:ext uri="{FF2B5EF4-FFF2-40B4-BE49-F238E27FC236}">
                <a16:creationId xmlns:a16="http://schemas.microsoft.com/office/drawing/2014/main" id="{1100BA03-DB6B-4911-B01A-67825784FCE5}"/>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200" name="Isosceles Triangle 199" descr="50 thuy">
            <a:hlinkClick r:id="" action="ppaction://hlinkshowjump?jump=lastslideviewed"/>
            <a:extLst>
              <a:ext uri="{FF2B5EF4-FFF2-40B4-BE49-F238E27FC236}">
                <a16:creationId xmlns:a16="http://schemas.microsoft.com/office/drawing/2014/main" id="{81D7F250-1B43-4748-9B93-BBE20525D2C7}"/>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9676136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2084 -0.57384 " pathEditMode="relative" rAng="0" ptsTypes="AA">
                                      <p:cBhvr>
                                        <p:cTn id="17" dur="500" fill="hold"/>
                                        <p:tgtEl>
                                          <p:spTgt spid="30"/>
                                        </p:tgtEl>
                                        <p:attrNameLst>
                                          <p:attrName>ppt_x</p:attrName>
                                          <p:attrName>ppt_y</p:attrName>
                                        </p:attrNameLst>
                                      </p:cBhvr>
                                      <p:rCtr x="-29427" y="-10556"/>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4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8" presetClass="emph" presetSubtype="0" fill="hold" nodeType="withEffect">
                                  <p:stCondLst>
                                    <p:cond delay="0"/>
                                  </p:stCondLst>
                                  <p:childTnLst>
                                    <p:animRot by="-43200000">
                                      <p:cBhvr>
                                        <p:cTn id="27" dur="500" fill="hold"/>
                                        <p:tgtEl>
                                          <p:spTgt spid="30"/>
                                        </p:tgtEl>
                                        <p:attrNameLst>
                                          <p:attrName>r</p:attrName>
                                        </p:attrNameLst>
                                      </p:cBhvr>
                                    </p:animRot>
                                  </p:childTnLst>
                                </p:cTn>
                              </p:par>
                              <p:par>
                                <p:cTn id="28" presetID="6" presetClass="emph" presetSubtype="0" fill="hold" nodeType="withEffect">
                                  <p:stCondLst>
                                    <p:cond delay="0"/>
                                  </p:stCondLst>
                                  <p:childTnLst>
                                    <p:animScale>
                                      <p:cBhvr>
                                        <p:cTn id="29" dur="500" fill="hold"/>
                                        <p:tgtEl>
                                          <p:spTgt spid="30"/>
                                        </p:tgtEl>
                                      </p:cBhvr>
                                      <p:by x="110000" y="110000"/>
                                    </p:animScale>
                                  </p:childTnLst>
                                </p:cTn>
                              </p:par>
                            </p:childTnLst>
                          </p:cTn>
                        </p:par>
                        <p:par>
                          <p:cTn id="30" fill="hold">
                            <p:stCondLst>
                              <p:cond delay="2750"/>
                            </p:stCondLst>
                            <p:childTnLst>
                              <p:par>
                                <p:cTn id="31" presetID="42" presetClass="path" presetSubtype="0" accel="50000" decel="50000" fill="hold" nodeType="afterEffect">
                                  <p:stCondLst>
                                    <p:cond delay="0"/>
                                  </p:stCondLst>
                                  <p:childTnLst>
                                    <p:animMotion origin="layout" path="M -0.72084 -0.57384 L -0.70404 -0.35463 " pathEditMode="relative" rAng="0" ptsTypes="AA">
                                      <p:cBhvr>
                                        <p:cTn id="32" dur="250" fill="hold"/>
                                        <p:tgtEl>
                                          <p:spTgt spid="30"/>
                                        </p:tgtEl>
                                        <p:attrNameLst>
                                          <p:attrName>ppt_x</p:attrName>
                                          <p:attrName>ppt_y</p:attrName>
                                        </p:attrNameLst>
                                      </p:cBhvr>
                                      <p:rCtr x="833" y="10949"/>
                                    </p:animMotion>
                                  </p:childTnLst>
                                </p:cTn>
                              </p:par>
                            </p:childTnLst>
                          </p:cTn>
                        </p:par>
                        <p:par>
                          <p:cTn id="33" fill="hold">
                            <p:stCondLst>
                              <p:cond delay="3000"/>
                            </p:stCondLst>
                            <p:childTnLst>
                              <p:par>
                                <p:cTn id="34" presetID="1" presetClass="exit" presetSubtype="0" fill="hold" nodeType="afterEffect">
                                  <p:stCondLst>
                                    <p:cond delay="250"/>
                                  </p:stCondLst>
                                  <p:childTnLst>
                                    <p:set>
                                      <p:cBhvr>
                                        <p:cTn id="35" dur="1" fill="hold">
                                          <p:stCondLst>
                                            <p:cond delay="0"/>
                                          </p:stCondLst>
                                        </p:cTn>
                                        <p:tgtEl>
                                          <p:spTgt spid="139"/>
                                        </p:tgtEl>
                                        <p:attrNameLst>
                                          <p:attrName>style.visibility</p:attrName>
                                        </p:attrNameLst>
                                      </p:cBhvr>
                                      <p:to>
                                        <p:strVal val="hidden"/>
                                      </p:to>
                                    </p:set>
                                  </p:childTnLst>
                                </p:cTn>
                              </p:par>
                              <p:par>
                                <p:cTn id="36" presetID="1" presetClass="entr" presetSubtype="0" fill="hold" nodeType="withEffect">
                                  <p:stCondLst>
                                    <p:cond delay="250"/>
                                  </p:stCondLst>
                                  <p:childTnLst>
                                    <p:set>
                                      <p:cBhvr>
                                        <p:cTn id="37" dur="1" fill="hold">
                                          <p:stCondLst>
                                            <p:cond delay="0"/>
                                          </p:stCondLst>
                                        </p:cTn>
                                        <p:tgtEl>
                                          <p:spTgt spid="165"/>
                                        </p:tgtEl>
                                        <p:attrNameLst>
                                          <p:attrName>style.visibility</p:attrName>
                                        </p:attrNameLst>
                                      </p:cBhvr>
                                      <p:to>
                                        <p:strVal val="visible"/>
                                      </p:to>
                                    </p:set>
                                  </p:childTnLst>
                                </p:cTn>
                              </p:par>
                              <p:par>
                                <p:cTn id="38" presetID="1" presetClass="exit" presetSubtype="0" fill="hold" nodeType="withEffect">
                                  <p:stCondLst>
                                    <p:cond delay="250"/>
                                  </p:stCondLst>
                                  <p:childTnLst>
                                    <p:set>
                                      <p:cBhvr>
                                        <p:cTn id="39" dur="1" fill="hold">
                                          <p:stCondLst>
                                            <p:cond delay="0"/>
                                          </p:stCondLst>
                                        </p:cTn>
                                        <p:tgtEl>
                                          <p:spTgt spid="20"/>
                                        </p:tgtEl>
                                        <p:attrNameLst>
                                          <p:attrName>style.visibility</p:attrName>
                                        </p:attrNameLst>
                                      </p:cBhvr>
                                      <p:to>
                                        <p:strVal val="hidden"/>
                                      </p:to>
                                    </p:set>
                                  </p:childTnLst>
                                </p:cTn>
                              </p:par>
                              <p:par>
                                <p:cTn id="40" presetID="1" presetClass="entr" presetSubtype="0" fill="hold" nodeType="withEffect">
                                  <p:stCondLst>
                                    <p:cond delay="250"/>
                                  </p:stCondLst>
                                  <p:childTnLst>
                                    <p:set>
                                      <p:cBhvr>
                                        <p:cTn id="41" dur="1" fill="hold">
                                          <p:stCondLst>
                                            <p:cond delay="0"/>
                                          </p:stCondLst>
                                        </p:cTn>
                                        <p:tgtEl>
                                          <p:spTgt spid="2"/>
                                        </p:tgtEl>
                                        <p:attrNameLst>
                                          <p:attrName>style.visibility</p:attrName>
                                        </p:attrNameLst>
                                      </p:cBhvr>
                                      <p:to>
                                        <p:strVal val="visible"/>
                                      </p:to>
                                    </p:set>
                                  </p:childTnLst>
                                </p:cTn>
                              </p:par>
                              <p:par>
                                <p:cTn id="42" presetID="53" presetClass="entr" presetSubtype="16" fill="hold" grpId="0" nodeType="withEffect">
                                  <p:stCondLst>
                                    <p:cond delay="0"/>
                                  </p:stCondLst>
                                  <p:childTnLst>
                                    <p:set>
                                      <p:cBhvr>
                                        <p:cTn id="43" dur="1" fill="hold">
                                          <p:stCondLst>
                                            <p:cond delay="0"/>
                                          </p:stCondLst>
                                        </p:cTn>
                                        <p:tgtEl>
                                          <p:spTgt spid="197"/>
                                        </p:tgtEl>
                                        <p:attrNameLst>
                                          <p:attrName>style.visibility</p:attrName>
                                        </p:attrNameLst>
                                      </p:cBhvr>
                                      <p:to>
                                        <p:strVal val="visible"/>
                                      </p:to>
                                    </p:set>
                                    <p:anim calcmode="lin" valueType="num">
                                      <p:cBhvr>
                                        <p:cTn id="44" dur="500" fill="hold"/>
                                        <p:tgtEl>
                                          <p:spTgt spid="197"/>
                                        </p:tgtEl>
                                        <p:attrNameLst>
                                          <p:attrName>ppt_w</p:attrName>
                                        </p:attrNameLst>
                                      </p:cBhvr>
                                      <p:tavLst>
                                        <p:tav tm="0">
                                          <p:val>
                                            <p:fltVal val="0"/>
                                          </p:val>
                                        </p:tav>
                                        <p:tav tm="100000">
                                          <p:val>
                                            <p:strVal val="#ppt_w"/>
                                          </p:val>
                                        </p:tav>
                                      </p:tavLst>
                                    </p:anim>
                                    <p:anim calcmode="lin" valueType="num">
                                      <p:cBhvr>
                                        <p:cTn id="45" dur="500" fill="hold"/>
                                        <p:tgtEl>
                                          <p:spTgt spid="197"/>
                                        </p:tgtEl>
                                        <p:attrNameLst>
                                          <p:attrName>ppt_h</p:attrName>
                                        </p:attrNameLst>
                                      </p:cBhvr>
                                      <p:tavLst>
                                        <p:tav tm="0">
                                          <p:val>
                                            <p:fltVal val="0"/>
                                          </p:val>
                                        </p:tav>
                                        <p:tav tm="100000">
                                          <p:val>
                                            <p:strVal val="#ppt_h"/>
                                          </p:val>
                                        </p:tav>
                                      </p:tavLst>
                                    </p:anim>
                                    <p:animEffect transition="in" filter="fade">
                                      <p:cBhvr>
                                        <p:cTn id="46" dur="500"/>
                                        <p:tgtEl>
                                          <p:spTgt spid="197"/>
                                        </p:tgtEl>
                                      </p:cBhvr>
                                    </p:animEffect>
                                  </p:childTnLst>
                                </p:cTn>
                              </p:par>
                              <p:par>
                                <p:cTn id="47" presetID="30" presetClass="emph" presetSubtype="0" repeatCount="indefinite" fill="hold" grpId="1" nodeType="withEffect">
                                  <p:stCondLst>
                                    <p:cond delay="0"/>
                                  </p:stCondLst>
                                  <p:childTnLst>
                                    <p:animClr clrSpc="hsl" dir="cw">
                                      <p:cBhvr override="childStyle">
                                        <p:cTn id="48" dur="500" fill="hold"/>
                                        <p:tgtEl>
                                          <p:spTgt spid="197"/>
                                        </p:tgtEl>
                                        <p:attrNameLst>
                                          <p:attrName>style.color</p:attrName>
                                        </p:attrNameLst>
                                      </p:cBhvr>
                                      <p:by>
                                        <p:hsl h="0" s="12549" l="25098"/>
                                      </p:by>
                                    </p:animClr>
                                    <p:animClr clrSpc="hsl" dir="cw">
                                      <p:cBhvr>
                                        <p:cTn id="49" dur="500" fill="hold"/>
                                        <p:tgtEl>
                                          <p:spTgt spid="197"/>
                                        </p:tgtEl>
                                        <p:attrNameLst>
                                          <p:attrName>fillcolor</p:attrName>
                                        </p:attrNameLst>
                                      </p:cBhvr>
                                      <p:by>
                                        <p:hsl h="0" s="12549" l="25098"/>
                                      </p:by>
                                    </p:animClr>
                                    <p:animClr clrSpc="hsl" dir="cw">
                                      <p:cBhvr>
                                        <p:cTn id="50" dur="500" fill="hold"/>
                                        <p:tgtEl>
                                          <p:spTgt spid="197"/>
                                        </p:tgtEl>
                                        <p:attrNameLst>
                                          <p:attrName>stroke.color</p:attrName>
                                        </p:attrNameLst>
                                      </p:cBhvr>
                                      <p:by>
                                        <p:hsl h="0" s="12549" l="25098"/>
                                      </p:by>
                                    </p:animClr>
                                    <p:set>
                                      <p:cBhvr>
                                        <p:cTn id="51" dur="500" fill="hold"/>
                                        <p:tgtEl>
                                          <p:spTgt spid="197"/>
                                        </p:tgtEl>
                                        <p:attrNameLst>
                                          <p:attrName>fill.type</p:attrName>
                                        </p:attrNameLst>
                                      </p:cBhvr>
                                      <p:to>
                                        <p:strVal val="solid"/>
                                      </p:to>
                                    </p:set>
                                  </p:childTnLst>
                                  <p:subTnLst>
                                    <p:audio>
                                      <p:cMediaNode>
                                        <p:cTn display="0" masterRel="sameClick">
                                          <p:stCondLst>
                                            <p:cond evt="begin" delay="0">
                                              <p:tn val="47"/>
                                            </p:cond>
                                          </p:stCondLst>
                                          <p:endCondLst>
                                            <p:cond evt="onStopAudio" delay="0">
                                              <p:tgtEl>
                                                <p:sldTgt/>
                                              </p:tgtEl>
                                            </p:cond>
                                          </p:endCondLst>
                                        </p:cTn>
                                        <p:tgtEl>
                                          <p:sndTgt r:embed="rId4" name="thang.wav"/>
                                        </p:tgtEl>
                                      </p:cMediaNode>
                                    </p:audio>
                                  </p:subTnLst>
                                </p:cTn>
                              </p:par>
                              <p:par>
                                <p:cTn id="52" presetID="32" presetClass="emph" presetSubtype="0" repeatCount="indefinite" fill="hold" grpId="2" nodeType="withEffect">
                                  <p:stCondLst>
                                    <p:cond delay="0"/>
                                  </p:stCondLst>
                                  <p:childTnLst>
                                    <p:animRot by="120000">
                                      <p:cBhvr>
                                        <p:cTn id="53" dur="100" fill="hold">
                                          <p:stCondLst>
                                            <p:cond delay="0"/>
                                          </p:stCondLst>
                                        </p:cTn>
                                        <p:tgtEl>
                                          <p:spTgt spid="197"/>
                                        </p:tgtEl>
                                        <p:attrNameLst>
                                          <p:attrName>r</p:attrName>
                                        </p:attrNameLst>
                                      </p:cBhvr>
                                    </p:animRot>
                                    <p:animRot by="-240000">
                                      <p:cBhvr>
                                        <p:cTn id="54" dur="200" fill="hold">
                                          <p:stCondLst>
                                            <p:cond delay="200"/>
                                          </p:stCondLst>
                                        </p:cTn>
                                        <p:tgtEl>
                                          <p:spTgt spid="197"/>
                                        </p:tgtEl>
                                        <p:attrNameLst>
                                          <p:attrName>r</p:attrName>
                                        </p:attrNameLst>
                                      </p:cBhvr>
                                    </p:animRot>
                                    <p:animRot by="240000">
                                      <p:cBhvr>
                                        <p:cTn id="55" dur="200" fill="hold">
                                          <p:stCondLst>
                                            <p:cond delay="400"/>
                                          </p:stCondLst>
                                        </p:cTn>
                                        <p:tgtEl>
                                          <p:spTgt spid="197"/>
                                        </p:tgtEl>
                                        <p:attrNameLst>
                                          <p:attrName>r</p:attrName>
                                        </p:attrNameLst>
                                      </p:cBhvr>
                                    </p:animRot>
                                    <p:animRot by="-240000">
                                      <p:cBhvr>
                                        <p:cTn id="56" dur="200" fill="hold">
                                          <p:stCondLst>
                                            <p:cond delay="600"/>
                                          </p:stCondLst>
                                        </p:cTn>
                                        <p:tgtEl>
                                          <p:spTgt spid="197"/>
                                        </p:tgtEl>
                                        <p:attrNameLst>
                                          <p:attrName>r</p:attrName>
                                        </p:attrNameLst>
                                      </p:cBhvr>
                                    </p:animRot>
                                    <p:animRot by="120000">
                                      <p:cBhvr>
                                        <p:cTn id="57"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descr="50 thuy">
            <a:hlinkClick r:id="rId6" action="ppaction://hlinksldjump"/>
            <a:extLst>
              <a:ext uri="{FF2B5EF4-FFF2-40B4-BE49-F238E27FC236}">
                <a16:creationId xmlns:a16="http://schemas.microsoft.com/office/drawing/2014/main" id="{418CDFC5-F1F2-4A05-8601-C70753D78DAD}"/>
              </a:ext>
            </a:extLst>
          </p:cNvPr>
          <p:cNvSpPr/>
          <p:nvPr/>
        </p:nvSpPr>
        <p:spPr>
          <a:xfrm>
            <a:off x="6471140" y="5243357"/>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33435C"/>
                </a:solidFill>
                <a:latin typeface="Cambria" panose="02040503050406030204" pitchFamily="18" charset="0"/>
                <a:ea typeface="Cambria" panose="02040503050406030204" pitchFamily="18" charset="0"/>
                <a:cs typeface="Times New Roman" panose="02020603050405020304" pitchFamily="18" charset="0"/>
              </a:rPr>
              <a:t>D. </a:t>
            </a:r>
            <a:r>
              <a:rPr lang="vi-VN" sz="3600">
                <a:solidFill>
                  <a:srgbClr val="33435C"/>
                </a:solidFill>
                <a:latin typeface="Cambria" panose="02040503050406030204" pitchFamily="18" charset="0"/>
                <a:ea typeface="Cambria" panose="02040503050406030204" pitchFamily="18" charset="0"/>
              </a:rPr>
              <a:t>Nm/s</a:t>
            </a:r>
            <a:endParaRPr lang="en-US" sz="3600" b="1" dirty="0">
              <a:solidFill>
                <a:srgbClr val="33435C"/>
              </a:solidFill>
              <a:latin typeface="Cambria" panose="02040503050406030204" pitchFamily="18" charset="0"/>
              <a:ea typeface="Cambria" panose="02040503050406030204" pitchFamily="18" charset="0"/>
              <a:cs typeface="Times New Roman" panose="02020603050405020304" pitchFamily="18" charset="0"/>
            </a:endParaRPr>
          </a:p>
        </p:txBody>
      </p:sp>
      <p:sp>
        <p:nvSpPr>
          <p:cNvPr id="48" name="dapan1" descr="50 thuy">
            <a:hlinkClick r:id="rId6" action="ppaction://hlinksldjump"/>
            <a:extLst>
              <a:ext uri="{FF2B5EF4-FFF2-40B4-BE49-F238E27FC236}">
                <a16:creationId xmlns:a16="http://schemas.microsoft.com/office/drawing/2014/main" id="{94E5965D-5739-45BE-B5BB-34E81578A358}"/>
              </a:ext>
            </a:extLst>
          </p:cNvPr>
          <p:cNvSpPr/>
          <p:nvPr/>
        </p:nvSpPr>
        <p:spPr>
          <a:xfrm>
            <a:off x="1008187" y="3672465"/>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33435C"/>
                </a:solidFill>
                <a:latin typeface="Cambria" panose="02040503050406030204" pitchFamily="18" charset="0"/>
                <a:ea typeface="Cambria" panose="02040503050406030204" pitchFamily="18" charset="0"/>
                <a:cs typeface="Times New Roman" panose="02020603050405020304" pitchFamily="18" charset="0"/>
              </a:rPr>
              <a:t>A. </a:t>
            </a:r>
            <a:r>
              <a:rPr lang="vi-VN" sz="3600">
                <a:solidFill>
                  <a:srgbClr val="33435C"/>
                </a:solidFill>
                <a:latin typeface="Cambria" panose="02040503050406030204" pitchFamily="18" charset="0"/>
                <a:ea typeface="Cambria" panose="02040503050406030204" pitchFamily="18" charset="0"/>
              </a:rPr>
              <a:t>kgm/s</a:t>
            </a:r>
            <a:r>
              <a:rPr lang="vi-VN" sz="3600" baseline="30000">
                <a:solidFill>
                  <a:srgbClr val="33435C"/>
                </a:solidFill>
                <a:latin typeface="Cambria" panose="02040503050406030204" pitchFamily="18" charset="0"/>
                <a:ea typeface="Cambria" panose="02040503050406030204" pitchFamily="18" charset="0"/>
              </a:rPr>
              <a:t>2</a:t>
            </a:r>
            <a:endParaRPr lang="en-US" sz="3600" dirty="0">
              <a:solidFill>
                <a:srgbClr val="33435C"/>
              </a:solidFill>
              <a:latin typeface="Cambria" panose="02040503050406030204" pitchFamily="18" charset="0"/>
              <a:ea typeface="Cambria" panose="02040503050406030204" pitchFamily="18" charset="0"/>
            </a:endParaRPr>
          </a:p>
        </p:txBody>
      </p:sp>
      <p:sp>
        <p:nvSpPr>
          <p:cNvPr id="46" name="dapan2" descr="50 thuy">
            <a:hlinkClick r:id="rId6" action="ppaction://hlinksldjump"/>
            <a:extLst>
              <a:ext uri="{FF2B5EF4-FFF2-40B4-BE49-F238E27FC236}">
                <a16:creationId xmlns:a16="http://schemas.microsoft.com/office/drawing/2014/main" id="{85E4AD51-E9FD-4FAD-A292-0E29E7581BF8}"/>
              </a:ext>
            </a:extLst>
          </p:cNvPr>
          <p:cNvSpPr/>
          <p:nvPr/>
        </p:nvSpPr>
        <p:spPr>
          <a:xfrm>
            <a:off x="6471140" y="3672465"/>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33435C"/>
                </a:solidFill>
                <a:latin typeface="Cambria" panose="02040503050406030204" pitchFamily="18" charset="0"/>
                <a:ea typeface="Cambria" panose="02040503050406030204" pitchFamily="18" charset="0"/>
                <a:cs typeface="Times New Roman" panose="02020603050405020304" pitchFamily="18" charset="0"/>
              </a:rPr>
              <a:t>C. </a:t>
            </a:r>
            <a:r>
              <a:rPr lang="vi-VN" sz="3600">
                <a:solidFill>
                  <a:srgbClr val="33435C"/>
                </a:solidFill>
                <a:latin typeface="Cambria" panose="02040503050406030204" pitchFamily="18" charset="0"/>
                <a:ea typeface="Cambria" panose="02040503050406030204" pitchFamily="18" charset="0"/>
              </a:rPr>
              <a:t>m/s</a:t>
            </a:r>
            <a:r>
              <a:rPr lang="vi-VN" sz="3600" baseline="30000">
                <a:solidFill>
                  <a:srgbClr val="33435C"/>
                </a:solidFill>
                <a:latin typeface="Cambria" panose="02040503050406030204" pitchFamily="18" charset="0"/>
                <a:ea typeface="Cambria" panose="02040503050406030204" pitchFamily="18" charset="0"/>
              </a:rPr>
              <a:t>2</a:t>
            </a:r>
            <a:endParaRPr lang="en-US" sz="3600" b="1" dirty="0">
              <a:solidFill>
                <a:srgbClr val="33435C"/>
              </a:solidFill>
              <a:latin typeface="Cambria" panose="02040503050406030204" pitchFamily="18" charset="0"/>
              <a:ea typeface="Cambria" panose="02040503050406030204" pitchFamily="18" charset="0"/>
              <a:cs typeface="Times New Roman" panose="02020603050405020304" pitchFamily="18" charset="0"/>
            </a:endParaRPr>
          </a:p>
        </p:txBody>
      </p:sp>
      <p:sp>
        <p:nvSpPr>
          <p:cNvPr id="45" name="dapan3" descr="50 thuy">
            <a:hlinkClick r:id="rId7" action="ppaction://hlinksldjump"/>
            <a:extLst>
              <a:ext uri="{FF2B5EF4-FFF2-40B4-BE49-F238E27FC236}">
                <a16:creationId xmlns:a16="http://schemas.microsoft.com/office/drawing/2014/main" id="{5F4C0911-E488-4275-9DA5-0D19DF513A7E}"/>
              </a:ext>
            </a:extLst>
          </p:cNvPr>
          <p:cNvSpPr/>
          <p:nvPr/>
        </p:nvSpPr>
        <p:spPr>
          <a:xfrm>
            <a:off x="1008186" y="5243357"/>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a:solidFill>
                  <a:srgbClr val="33435C"/>
                </a:solidFill>
                <a:latin typeface="Cambria" panose="02040503050406030204" pitchFamily="18" charset="0"/>
                <a:ea typeface="Cambria" panose="02040503050406030204" pitchFamily="18" charset="0"/>
                <a:cs typeface="Times New Roman" panose="02020603050405020304" pitchFamily="18" charset="0"/>
              </a:rPr>
              <a:t>B. </a:t>
            </a:r>
            <a:r>
              <a:rPr lang="vi-VN" sz="3600">
                <a:solidFill>
                  <a:srgbClr val="33435C"/>
                </a:solidFill>
                <a:latin typeface="Cambria" panose="02040503050406030204" pitchFamily="18" charset="0"/>
                <a:ea typeface="Cambria" panose="02040503050406030204" pitchFamily="18" charset="0"/>
              </a:rPr>
              <a:t>Nm</a:t>
            </a:r>
            <a:r>
              <a:rPr lang="vi-VN" sz="3600" baseline="30000">
                <a:solidFill>
                  <a:srgbClr val="33435C"/>
                </a:solidFill>
                <a:latin typeface="Cambria" panose="02040503050406030204" pitchFamily="18" charset="0"/>
                <a:ea typeface="Cambria" panose="02040503050406030204" pitchFamily="18" charset="0"/>
              </a:rPr>
              <a:t>2</a:t>
            </a:r>
            <a:r>
              <a:rPr lang="vi-VN" sz="3600">
                <a:solidFill>
                  <a:srgbClr val="33435C"/>
                </a:solidFill>
                <a:latin typeface="Cambria" panose="02040503050406030204" pitchFamily="18" charset="0"/>
                <a:ea typeface="Cambria" panose="02040503050406030204" pitchFamily="18" charset="0"/>
              </a:rPr>
              <a:t>/kg</a:t>
            </a:r>
            <a:r>
              <a:rPr lang="vi-VN" sz="3600" baseline="30000">
                <a:solidFill>
                  <a:srgbClr val="33435C"/>
                </a:solidFill>
                <a:latin typeface="Cambria" panose="02040503050406030204" pitchFamily="18" charset="0"/>
                <a:ea typeface="Cambria" panose="02040503050406030204" pitchFamily="18" charset="0"/>
              </a:rPr>
              <a:t>2</a:t>
            </a:r>
            <a:endParaRPr lang="en-US" sz="3600" b="1" dirty="0">
              <a:solidFill>
                <a:srgbClr val="33435C"/>
              </a:solidFill>
              <a:latin typeface="Cambria" panose="02040503050406030204" pitchFamily="18" charset="0"/>
              <a:ea typeface="Cambria" panose="02040503050406030204" pitchFamily="18" charset="0"/>
              <a:cs typeface="Times New Roman" panose="02020603050405020304" pitchFamily="18" charset="0"/>
            </a:endParaRPr>
          </a:p>
        </p:txBody>
      </p:sp>
      <p:sp>
        <p:nvSpPr>
          <p:cNvPr id="44" name="Action Button: Return 43" descr="50 thuy">
            <a:hlinkClick r:id="rId8"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92C"/>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8" name="Correct Answer #3 Sound Effect" descr="50 thuy">
            <a:hlinkClick r:id="" action="ppaction://media"/>
            <a:extLst>
              <a:ext uri="{FF2B5EF4-FFF2-40B4-BE49-F238E27FC236}">
                <a16:creationId xmlns:a16="http://schemas.microsoft.com/office/drawing/2014/main" id="{7ED2F5FD-4508-457B-9337-2A604A811F53}"/>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81932" y="-484534"/>
            <a:ext cx="487363" cy="487363"/>
          </a:xfrm>
          <a:prstGeom prst="rect">
            <a:avLst/>
          </a:prstGeom>
        </p:spPr>
      </p:pic>
      <p:pic>
        <p:nvPicPr>
          <p:cNvPr id="9" name="Wrong Answer" descr="50 thuy">
            <a:hlinkClick r:id="" action="ppaction://media"/>
            <a:extLst>
              <a:ext uri="{FF2B5EF4-FFF2-40B4-BE49-F238E27FC236}">
                <a16:creationId xmlns:a16="http://schemas.microsoft.com/office/drawing/2014/main" id="{02B63D24-75D6-4B44-91EB-83234E3B7169}"/>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83719" y="-487364"/>
            <a:ext cx="487363" cy="487363"/>
          </a:xfrm>
          <a:prstGeom prst="rect">
            <a:avLst/>
          </a:prstGeom>
        </p:spPr>
      </p:pic>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4608"/>
            <a:ext cx="9073662" cy="1940418"/>
          </a:xfrm>
          <a:prstGeom prst="roundRect">
            <a:avLst>
              <a:gd name="adj" fmla="val 50000"/>
            </a:avLst>
          </a:prstGeom>
          <a:solidFill>
            <a:schemeClr val="bg1"/>
          </a:solidFill>
          <a:ln w="38100">
            <a:solidFill>
              <a:srgbClr val="FCB92C"/>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sng" strike="noStrike" kern="1200" cap="none" spc="0" normalizeH="0" baseline="0" noProof="0" dirty="0" err="1">
                <a:ln>
                  <a:noFill/>
                </a:ln>
                <a:solidFill>
                  <a:srgbClr val="192953"/>
                </a:solidFill>
                <a:effectLst/>
                <a:uLnTx/>
                <a:uFillTx/>
                <a:latin typeface="Cambria" panose="02040503050406030204" pitchFamily="18" charset="0"/>
                <a:ea typeface="+mn-ea"/>
                <a:cs typeface="Times New Roman" panose="02020603050405020304" pitchFamily="18" charset="0"/>
              </a:rPr>
              <a:t>Câu</a:t>
            </a:r>
            <a:r>
              <a:rPr kumimoji="0" lang="en-US" sz="4000" b="1" i="0" u="sng" strike="noStrike" kern="1200" cap="none" spc="0" normalizeH="0" baseline="0" noProof="0" dirty="0">
                <a:ln>
                  <a:noFill/>
                </a:ln>
                <a:solidFill>
                  <a:srgbClr val="192953"/>
                </a:solidFill>
                <a:effectLst/>
                <a:uLnTx/>
                <a:uFillTx/>
                <a:latin typeface="Cambria" panose="02040503050406030204" pitchFamily="18" charset="0"/>
                <a:ea typeface="+mn-ea"/>
                <a:cs typeface="Times New Roman" panose="02020603050405020304" pitchFamily="18" charset="0"/>
              </a:rPr>
              <a:t> </a:t>
            </a:r>
            <a:r>
              <a:rPr kumimoji="0" lang="en-US" sz="4000" b="1" i="0" u="sng" strike="noStrike" kern="1200" cap="none" spc="0" normalizeH="0" baseline="0" noProof="0" dirty="0" err="1">
                <a:ln>
                  <a:noFill/>
                </a:ln>
                <a:solidFill>
                  <a:srgbClr val="192953"/>
                </a:solidFill>
                <a:effectLst/>
                <a:uLnTx/>
                <a:uFillTx/>
                <a:latin typeface="Cambria" panose="02040503050406030204" pitchFamily="18" charset="0"/>
                <a:ea typeface="+mn-ea"/>
                <a:cs typeface="Times New Roman" panose="02020603050405020304" pitchFamily="18" charset="0"/>
              </a:rPr>
              <a:t>hỏi</a:t>
            </a:r>
            <a:r>
              <a:rPr kumimoji="0" lang="en-US" sz="4000" b="1" i="0" u="sng" strike="noStrike" kern="1200" cap="none" spc="0" normalizeH="0" baseline="0" noProof="0" dirty="0">
                <a:ln>
                  <a:noFill/>
                </a:ln>
                <a:solidFill>
                  <a:srgbClr val="192953"/>
                </a:solidFill>
                <a:effectLst/>
                <a:uLnTx/>
                <a:uFillTx/>
                <a:latin typeface="Cambria" panose="02040503050406030204" pitchFamily="18" charset="0"/>
                <a:ea typeface="+mn-ea"/>
                <a:cs typeface="Times New Roman" panose="02020603050405020304" pitchFamily="18" charset="0"/>
              </a:rPr>
              <a:t> 2</a:t>
            </a:r>
            <a:r>
              <a:rPr kumimoji="0" lang="en-US" sz="4000" b="0" i="0" u="none" strike="noStrike" kern="1200" cap="none" spc="0" normalizeH="0" baseline="0" noProof="0">
                <a:ln>
                  <a:noFill/>
                </a:ln>
                <a:solidFill>
                  <a:srgbClr val="192953"/>
                </a:solidFill>
                <a:effectLst/>
                <a:uLnTx/>
                <a:uFillTx/>
                <a:latin typeface="Cambria" panose="02040503050406030204" pitchFamily="18" charset="0"/>
                <a:ea typeface="+mn-ea"/>
                <a:cs typeface="Times New Roman" panose="02020603050405020304" pitchFamily="18" charset="0"/>
              </a:rPr>
              <a:t>: </a:t>
            </a:r>
            <a:r>
              <a:rPr kumimoji="0" lang="vi-VN" sz="4000" b="0" i="0" u="none" strike="noStrike" kern="1200" cap="none" spc="0" normalizeH="0" baseline="0" noProof="0">
                <a:ln>
                  <a:noFill/>
                </a:ln>
                <a:solidFill>
                  <a:srgbClr val="192953"/>
                </a:solidFill>
                <a:effectLst/>
                <a:uLnTx/>
                <a:uFillTx/>
                <a:latin typeface="Cambria" panose="02040503050406030204" pitchFamily="18" charset="0"/>
                <a:ea typeface="+mn-ea"/>
                <a:cs typeface="Times New Roman" panose="02020603050405020304" pitchFamily="18" charset="0"/>
              </a:rPr>
              <a:t>Đơn vị đo hằng số hấp dẫn G là</a:t>
            </a:r>
          </a:p>
        </p:txBody>
      </p:sp>
    </p:spTree>
    <p:extLst>
      <p:ext uri="{BB962C8B-B14F-4D97-AF65-F5344CB8AC3E}">
        <p14:creationId xmlns:p14="http://schemas.microsoft.com/office/powerpoint/2010/main" val="1737750103"/>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50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50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1000"/>
                                  </p:stCondLst>
                                  <p:childTnLst>
                                    <p:set>
                                      <p:cBhvr>
                                        <p:cTn id="14" dur="1" fill="hold">
                                          <p:stCondLst>
                                            <p:cond delay="0"/>
                                          </p:stCondLst>
                                        </p:cTn>
                                        <p:tgtEl>
                                          <p:spTgt spid="47"/>
                                        </p:tgtEl>
                                        <p:attrNameLst>
                                          <p:attrName>style.visibility</p:attrName>
                                        </p:attrNameLst>
                                      </p:cBhvr>
                                      <p:to>
                                        <p:strVal val="visible"/>
                                      </p:to>
                                    </p:set>
                                    <p:anim calcmode="lin" valueType="num">
                                      <p:cBhvr additive="base">
                                        <p:cTn id="15" dur="500" fill="hold"/>
                                        <p:tgtEl>
                                          <p:spTgt spid="47"/>
                                        </p:tgtEl>
                                        <p:attrNameLst>
                                          <p:attrName>ppt_x</p:attrName>
                                        </p:attrNameLst>
                                      </p:cBhvr>
                                      <p:tavLst>
                                        <p:tav tm="0">
                                          <p:val>
                                            <p:strVal val="1+#ppt_w/2"/>
                                          </p:val>
                                        </p:tav>
                                        <p:tav tm="100000">
                                          <p:val>
                                            <p:strVal val="#ppt_x"/>
                                          </p:val>
                                        </p:tav>
                                      </p:tavLst>
                                    </p:anim>
                                    <p:anim calcmode="lin" valueType="num">
                                      <p:cBhvr additive="base">
                                        <p:cTn id="16" dur="500" fill="hold"/>
                                        <p:tgtEl>
                                          <p:spTgt spid="4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100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500" fill="hold"/>
                                        <p:tgtEl>
                                          <p:spTgt spid="46"/>
                                        </p:tgtEl>
                                        <p:attrNameLst>
                                          <p:attrName>ppt_x</p:attrName>
                                        </p:attrNameLst>
                                      </p:cBhvr>
                                      <p:tavLst>
                                        <p:tav tm="0">
                                          <p:val>
                                            <p:strVal val="1+#ppt_w/2"/>
                                          </p:val>
                                        </p:tav>
                                        <p:tav tm="100000">
                                          <p:val>
                                            <p:strVal val="#ppt_x"/>
                                          </p:val>
                                        </p:tav>
                                      </p:tavLst>
                                    </p:anim>
                                    <p:anim calcmode="lin" valueType="num">
                                      <p:cBhvr additive="base">
                                        <p:cTn id="20"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45"/>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500" fill="hold"/>
                                        <p:tgtEl>
                                          <p:spTgt spid="45"/>
                                        </p:tgtEl>
                                        <p:attrNameLst>
                                          <p:attrName>fillcolor</p:attrName>
                                        </p:attrNameLst>
                                      </p:cBhvr>
                                      <p:to>
                                        <a:srgbClr val="92D050"/>
                                      </p:to>
                                    </p:animClr>
                                    <p:set>
                                      <p:cBhvr>
                                        <p:cTn id="26" dur="500" fill="hold"/>
                                        <p:tgtEl>
                                          <p:spTgt spid="45"/>
                                        </p:tgtEl>
                                        <p:attrNameLst>
                                          <p:attrName>fill.type</p:attrName>
                                        </p:attrNameLst>
                                      </p:cBhvr>
                                      <p:to>
                                        <p:strVal val="solid"/>
                                      </p:to>
                                    </p:set>
                                    <p:set>
                                      <p:cBhvr>
                                        <p:cTn id="27" dur="500" fill="hold"/>
                                        <p:tgtEl>
                                          <p:spTgt spid="45"/>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48"/>
                                        </p:tgtEl>
                                        <p:attrNameLst>
                                          <p:attrName>fillcolor</p:attrName>
                                        </p:attrNameLst>
                                      </p:cBhvr>
                                      <p:to>
                                        <a:srgbClr val="FF5050"/>
                                      </p:to>
                                    </p:animClr>
                                    <p:set>
                                      <p:cBhvr>
                                        <p:cTn id="30" dur="500" fill="hold"/>
                                        <p:tgtEl>
                                          <p:spTgt spid="48"/>
                                        </p:tgtEl>
                                        <p:attrNameLst>
                                          <p:attrName>fill.type</p:attrName>
                                        </p:attrNameLst>
                                      </p:cBhvr>
                                      <p:to>
                                        <p:strVal val="solid"/>
                                      </p:to>
                                    </p:set>
                                    <p:set>
                                      <p:cBhvr>
                                        <p:cTn id="31" dur="500" fill="hold"/>
                                        <p:tgtEl>
                                          <p:spTgt spid="48"/>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47"/>
                                        </p:tgtEl>
                                        <p:attrNameLst>
                                          <p:attrName>fillcolor</p:attrName>
                                        </p:attrNameLst>
                                      </p:cBhvr>
                                      <p:to>
                                        <a:srgbClr val="FF5050"/>
                                      </p:to>
                                    </p:animClr>
                                    <p:set>
                                      <p:cBhvr>
                                        <p:cTn id="34" dur="500" fill="hold"/>
                                        <p:tgtEl>
                                          <p:spTgt spid="47"/>
                                        </p:tgtEl>
                                        <p:attrNameLst>
                                          <p:attrName>fill.type</p:attrName>
                                        </p:attrNameLst>
                                      </p:cBhvr>
                                      <p:to>
                                        <p:strVal val="solid"/>
                                      </p:to>
                                    </p:set>
                                    <p:set>
                                      <p:cBhvr>
                                        <p:cTn id="35" dur="500" fill="hold"/>
                                        <p:tgtEl>
                                          <p:spTgt spid="47"/>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46"/>
                                        </p:tgtEl>
                                        <p:attrNameLst>
                                          <p:attrName>fillcolor</p:attrName>
                                        </p:attrNameLst>
                                      </p:cBhvr>
                                      <p:to>
                                        <a:srgbClr val="FF5050"/>
                                      </p:to>
                                    </p:animClr>
                                    <p:set>
                                      <p:cBhvr>
                                        <p:cTn id="38" dur="500" fill="hold"/>
                                        <p:tgtEl>
                                          <p:spTgt spid="46"/>
                                        </p:tgtEl>
                                        <p:attrNameLst>
                                          <p:attrName>fill.type</p:attrName>
                                        </p:attrNameLst>
                                      </p:cBhvr>
                                      <p:to>
                                        <p:strVal val="solid"/>
                                      </p:to>
                                    </p:set>
                                    <p:set>
                                      <p:cBhvr>
                                        <p:cTn id="39" dur="500" fill="hold"/>
                                        <p:tgtEl>
                                          <p:spTgt spid="46"/>
                                        </p:tgtEl>
                                        <p:attrNameLst>
                                          <p:attrName>fill.on</p:attrName>
                                        </p:attrNameLst>
                                      </p:cBhvr>
                                      <p:to>
                                        <p:strVal val="true"/>
                                      </p:to>
                                    </p:set>
                                  </p:childTnLst>
                                </p:cTn>
                              </p:par>
                              <p:par>
                                <p:cTn id="40" presetID="1" presetClass="mediacall" presetSubtype="0" fill="hold" nodeType="withEffect">
                                  <p:stCondLst>
                                    <p:cond delay="100"/>
                                  </p:stCondLst>
                                  <p:childTnLst>
                                    <p:cmd type="call" cmd="playFrom(0.0)">
                                      <p:cBhvr>
                                        <p:cTn id="41" dur="3682" fill="hold"/>
                                        <p:tgtEl>
                                          <p:spTgt spid="8"/>
                                        </p:tgtEl>
                                      </p:cBhvr>
                                    </p:cmd>
                                  </p:childTnLst>
                                </p:cTn>
                              </p:par>
                            </p:childTnLst>
                          </p:cTn>
                        </p:par>
                      </p:childTnLst>
                    </p:cTn>
                  </p:par>
                </p:childTnLst>
              </p:cTn>
              <p:nextCondLst>
                <p:cond evt="onClick" delay="0">
                  <p:tgtEl>
                    <p:spTgt spid="45"/>
                  </p:tgtEl>
                </p:cond>
              </p:nextCondLst>
            </p:seq>
            <p:seq concurrent="1" nextAc="seek">
              <p:cTn id="42" restart="whenNotActive" fill="hold" evtFilter="cancelBubble" nodeType="interactiveSeq">
                <p:stCondLst>
                  <p:cond evt="onClick" delay="0">
                    <p:tgtEl>
                      <p:spTgt spid="46"/>
                    </p:tgtEl>
                  </p:cond>
                </p:stCondLst>
                <p:endSync evt="end" delay="0">
                  <p:rtn val="all"/>
                </p:endSync>
                <p:childTnLst>
                  <p:par>
                    <p:cTn id="43" fill="hold">
                      <p:stCondLst>
                        <p:cond delay="0"/>
                      </p:stCondLst>
                      <p:childTnLst>
                        <p:par>
                          <p:cTn id="44" fill="hold">
                            <p:stCondLst>
                              <p:cond delay="0"/>
                            </p:stCondLst>
                            <p:childTnLst>
                              <p:par>
                                <p:cTn id="45" presetID="1" presetClass="emph" presetSubtype="2" fill="hold" nodeType="clickEffect">
                                  <p:stCondLst>
                                    <p:cond delay="0"/>
                                  </p:stCondLst>
                                  <p:childTnLst>
                                    <p:animClr clrSpc="rgb" dir="cw">
                                      <p:cBhvr>
                                        <p:cTn id="46" dur="500" fill="hold"/>
                                        <p:tgtEl>
                                          <p:spTgt spid="46"/>
                                        </p:tgtEl>
                                        <p:attrNameLst>
                                          <p:attrName>fillcolor</p:attrName>
                                        </p:attrNameLst>
                                      </p:cBhvr>
                                      <p:to>
                                        <a:srgbClr val="FF5050"/>
                                      </p:to>
                                    </p:animClr>
                                    <p:set>
                                      <p:cBhvr>
                                        <p:cTn id="47" dur="500" fill="hold"/>
                                        <p:tgtEl>
                                          <p:spTgt spid="46"/>
                                        </p:tgtEl>
                                        <p:attrNameLst>
                                          <p:attrName>fill.type</p:attrName>
                                        </p:attrNameLst>
                                      </p:cBhvr>
                                      <p:to>
                                        <p:strVal val="solid"/>
                                      </p:to>
                                    </p:set>
                                    <p:set>
                                      <p:cBhvr>
                                        <p:cTn id="48" dur="500" fill="hold"/>
                                        <p:tgtEl>
                                          <p:spTgt spid="46"/>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48"/>
                                        </p:tgtEl>
                                        <p:attrNameLst>
                                          <p:attrName>fillcolor</p:attrName>
                                        </p:attrNameLst>
                                      </p:cBhvr>
                                      <p:to>
                                        <a:srgbClr val="FF5050"/>
                                      </p:to>
                                    </p:animClr>
                                    <p:set>
                                      <p:cBhvr>
                                        <p:cTn id="51" dur="500" fill="hold"/>
                                        <p:tgtEl>
                                          <p:spTgt spid="48"/>
                                        </p:tgtEl>
                                        <p:attrNameLst>
                                          <p:attrName>fill.type</p:attrName>
                                        </p:attrNameLst>
                                      </p:cBhvr>
                                      <p:to>
                                        <p:strVal val="solid"/>
                                      </p:to>
                                    </p:set>
                                    <p:set>
                                      <p:cBhvr>
                                        <p:cTn id="52" dur="500" fill="hold"/>
                                        <p:tgtEl>
                                          <p:spTgt spid="48"/>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47"/>
                                        </p:tgtEl>
                                        <p:attrNameLst>
                                          <p:attrName>fillcolor</p:attrName>
                                        </p:attrNameLst>
                                      </p:cBhvr>
                                      <p:to>
                                        <a:srgbClr val="FF5050"/>
                                      </p:to>
                                    </p:animClr>
                                    <p:set>
                                      <p:cBhvr>
                                        <p:cTn id="55" dur="500" fill="hold"/>
                                        <p:tgtEl>
                                          <p:spTgt spid="47"/>
                                        </p:tgtEl>
                                        <p:attrNameLst>
                                          <p:attrName>fill.type</p:attrName>
                                        </p:attrNameLst>
                                      </p:cBhvr>
                                      <p:to>
                                        <p:strVal val="solid"/>
                                      </p:to>
                                    </p:set>
                                    <p:set>
                                      <p:cBhvr>
                                        <p:cTn id="56" dur="500" fill="hold"/>
                                        <p:tgtEl>
                                          <p:spTgt spid="47"/>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45"/>
                                        </p:tgtEl>
                                        <p:attrNameLst>
                                          <p:attrName>fillcolor</p:attrName>
                                        </p:attrNameLst>
                                      </p:cBhvr>
                                      <p:to>
                                        <a:srgbClr val="92D050"/>
                                      </p:to>
                                    </p:animClr>
                                    <p:set>
                                      <p:cBhvr>
                                        <p:cTn id="59" dur="500" fill="hold"/>
                                        <p:tgtEl>
                                          <p:spTgt spid="45"/>
                                        </p:tgtEl>
                                        <p:attrNameLst>
                                          <p:attrName>fill.type</p:attrName>
                                        </p:attrNameLst>
                                      </p:cBhvr>
                                      <p:to>
                                        <p:strVal val="solid"/>
                                      </p:to>
                                    </p:set>
                                    <p:set>
                                      <p:cBhvr>
                                        <p:cTn id="60" dur="500" fill="hold"/>
                                        <p:tgtEl>
                                          <p:spTgt spid="45"/>
                                        </p:tgtEl>
                                        <p:attrNameLst>
                                          <p:attrName>fill.on</p:attrName>
                                        </p:attrNameLst>
                                      </p:cBhvr>
                                      <p:to>
                                        <p:strVal val="true"/>
                                      </p:to>
                                    </p:set>
                                  </p:childTnLst>
                                </p:cTn>
                              </p:par>
                              <p:par>
                                <p:cTn id="61" presetID="1" presetClass="mediacall" presetSubtype="0" fill="hold" nodeType="withEffect">
                                  <p:stCondLst>
                                    <p:cond delay="100"/>
                                  </p:stCondLst>
                                  <p:childTnLst>
                                    <p:cmd type="call" cmd="playFrom(0.0)">
                                      <p:cBhvr>
                                        <p:cTn id="62" dur="1186" fill="hold"/>
                                        <p:tgtEl>
                                          <p:spTgt spid="9"/>
                                        </p:tgtEl>
                                      </p:cBhvr>
                                    </p:cmd>
                                  </p:childTnLst>
                                </p:cTn>
                              </p:par>
                            </p:childTnLst>
                          </p:cTn>
                        </p:par>
                      </p:childTnLst>
                    </p:cTn>
                  </p:par>
                </p:childTnLst>
              </p:cTn>
              <p:nextCondLst>
                <p:cond evt="onClick" delay="0">
                  <p:tgtEl>
                    <p:spTgt spid="46"/>
                  </p:tgtEl>
                </p:cond>
              </p:nextCondLst>
            </p:seq>
            <p:seq concurrent="1" nextAc="seek">
              <p:cTn id="63" restart="whenNotActive" fill="hold" evtFilter="cancelBubble" nodeType="interactiveSeq">
                <p:stCondLst>
                  <p:cond evt="onClick" delay="0">
                    <p:tgtEl>
                      <p:spTgt spid="48"/>
                    </p:tgtEl>
                  </p:cond>
                </p:stCondLst>
                <p:endSync evt="end" delay="0">
                  <p:rtn val="all"/>
                </p:endSync>
                <p:childTnLst>
                  <p:par>
                    <p:cTn id="64" fill="hold">
                      <p:stCondLst>
                        <p:cond delay="0"/>
                      </p:stCondLst>
                      <p:childTnLst>
                        <p:par>
                          <p:cTn id="65" fill="hold">
                            <p:stCondLst>
                              <p:cond delay="0"/>
                            </p:stCondLst>
                            <p:childTnLst>
                              <p:par>
                                <p:cTn id="66" presetID="1" presetClass="emph" presetSubtype="2" fill="hold" nodeType="clickEffect">
                                  <p:stCondLst>
                                    <p:cond delay="0"/>
                                  </p:stCondLst>
                                  <p:childTnLst>
                                    <p:animClr clrSpc="rgb" dir="cw">
                                      <p:cBhvr>
                                        <p:cTn id="67" dur="500" fill="hold"/>
                                        <p:tgtEl>
                                          <p:spTgt spid="48"/>
                                        </p:tgtEl>
                                        <p:attrNameLst>
                                          <p:attrName>fillcolor</p:attrName>
                                        </p:attrNameLst>
                                      </p:cBhvr>
                                      <p:to>
                                        <a:srgbClr val="FF5050"/>
                                      </p:to>
                                    </p:animClr>
                                    <p:set>
                                      <p:cBhvr>
                                        <p:cTn id="68" dur="500" fill="hold"/>
                                        <p:tgtEl>
                                          <p:spTgt spid="48"/>
                                        </p:tgtEl>
                                        <p:attrNameLst>
                                          <p:attrName>fill.type</p:attrName>
                                        </p:attrNameLst>
                                      </p:cBhvr>
                                      <p:to>
                                        <p:strVal val="solid"/>
                                      </p:to>
                                    </p:set>
                                    <p:set>
                                      <p:cBhvr>
                                        <p:cTn id="69" dur="500" fill="hold"/>
                                        <p:tgtEl>
                                          <p:spTgt spid="48"/>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47"/>
                                        </p:tgtEl>
                                        <p:attrNameLst>
                                          <p:attrName>fillcolor</p:attrName>
                                        </p:attrNameLst>
                                      </p:cBhvr>
                                      <p:to>
                                        <a:srgbClr val="FF5050"/>
                                      </p:to>
                                    </p:animClr>
                                    <p:set>
                                      <p:cBhvr>
                                        <p:cTn id="72" dur="500" fill="hold"/>
                                        <p:tgtEl>
                                          <p:spTgt spid="47"/>
                                        </p:tgtEl>
                                        <p:attrNameLst>
                                          <p:attrName>fill.type</p:attrName>
                                        </p:attrNameLst>
                                      </p:cBhvr>
                                      <p:to>
                                        <p:strVal val="solid"/>
                                      </p:to>
                                    </p:set>
                                    <p:set>
                                      <p:cBhvr>
                                        <p:cTn id="73" dur="500" fill="hold"/>
                                        <p:tgtEl>
                                          <p:spTgt spid="47"/>
                                        </p:tgtEl>
                                        <p:attrNameLst>
                                          <p:attrName>fill.on</p:attrName>
                                        </p:attrNameLst>
                                      </p:cBhvr>
                                      <p:to>
                                        <p:strVal val="true"/>
                                      </p:to>
                                    </p:set>
                                  </p:childTnLst>
                                </p:cTn>
                              </p:par>
                              <p:par>
                                <p:cTn id="74" presetID="1" presetClass="emph" presetSubtype="2" fill="hold" nodeType="withEffect">
                                  <p:stCondLst>
                                    <p:cond delay="0"/>
                                  </p:stCondLst>
                                  <p:childTnLst>
                                    <p:animClr clrSpc="rgb" dir="cw">
                                      <p:cBhvr>
                                        <p:cTn id="75" dur="500" fill="hold"/>
                                        <p:tgtEl>
                                          <p:spTgt spid="46"/>
                                        </p:tgtEl>
                                        <p:attrNameLst>
                                          <p:attrName>fillcolor</p:attrName>
                                        </p:attrNameLst>
                                      </p:cBhvr>
                                      <p:to>
                                        <a:srgbClr val="FF5050"/>
                                      </p:to>
                                    </p:animClr>
                                    <p:set>
                                      <p:cBhvr>
                                        <p:cTn id="76" dur="500" fill="hold"/>
                                        <p:tgtEl>
                                          <p:spTgt spid="46"/>
                                        </p:tgtEl>
                                        <p:attrNameLst>
                                          <p:attrName>fill.type</p:attrName>
                                        </p:attrNameLst>
                                      </p:cBhvr>
                                      <p:to>
                                        <p:strVal val="solid"/>
                                      </p:to>
                                    </p:set>
                                    <p:set>
                                      <p:cBhvr>
                                        <p:cTn id="77" dur="500" fill="hold"/>
                                        <p:tgtEl>
                                          <p:spTgt spid="46"/>
                                        </p:tgtEl>
                                        <p:attrNameLst>
                                          <p:attrName>fill.on</p:attrName>
                                        </p:attrNameLst>
                                      </p:cBhvr>
                                      <p:to>
                                        <p:strVal val="true"/>
                                      </p:to>
                                    </p:set>
                                  </p:childTnLst>
                                </p:cTn>
                              </p:par>
                              <p:par>
                                <p:cTn id="78" presetID="1" presetClass="emph" presetSubtype="2" fill="hold" nodeType="withEffect">
                                  <p:stCondLst>
                                    <p:cond delay="0"/>
                                  </p:stCondLst>
                                  <p:childTnLst>
                                    <p:animClr clrSpc="rgb" dir="cw">
                                      <p:cBhvr>
                                        <p:cTn id="79" dur="500" fill="hold"/>
                                        <p:tgtEl>
                                          <p:spTgt spid="45"/>
                                        </p:tgtEl>
                                        <p:attrNameLst>
                                          <p:attrName>fillcolor</p:attrName>
                                        </p:attrNameLst>
                                      </p:cBhvr>
                                      <p:to>
                                        <a:srgbClr val="92D050"/>
                                      </p:to>
                                    </p:animClr>
                                    <p:set>
                                      <p:cBhvr>
                                        <p:cTn id="80" dur="500" fill="hold"/>
                                        <p:tgtEl>
                                          <p:spTgt spid="45"/>
                                        </p:tgtEl>
                                        <p:attrNameLst>
                                          <p:attrName>fill.type</p:attrName>
                                        </p:attrNameLst>
                                      </p:cBhvr>
                                      <p:to>
                                        <p:strVal val="solid"/>
                                      </p:to>
                                    </p:set>
                                    <p:set>
                                      <p:cBhvr>
                                        <p:cTn id="81" dur="500" fill="hold"/>
                                        <p:tgtEl>
                                          <p:spTgt spid="45"/>
                                        </p:tgtEl>
                                        <p:attrNameLst>
                                          <p:attrName>fill.on</p:attrName>
                                        </p:attrNameLst>
                                      </p:cBhvr>
                                      <p:to>
                                        <p:strVal val="true"/>
                                      </p:to>
                                    </p:set>
                                  </p:childTnLst>
                                </p:cTn>
                              </p:par>
                              <p:par>
                                <p:cTn id="82" presetID="1" presetClass="mediacall" presetSubtype="0" fill="hold" nodeType="withEffect">
                                  <p:stCondLst>
                                    <p:cond delay="100"/>
                                  </p:stCondLst>
                                  <p:childTnLst>
                                    <p:cmd type="call" cmd="playFrom(0.0)">
                                      <p:cBhvr>
                                        <p:cTn id="83" dur="1186" fill="hold"/>
                                        <p:tgtEl>
                                          <p:spTgt spid="9"/>
                                        </p:tgtEl>
                                      </p:cBhvr>
                                    </p:cmd>
                                  </p:childTnLst>
                                </p:cTn>
                              </p:par>
                            </p:childTnLst>
                          </p:cTn>
                        </p:par>
                      </p:childTnLst>
                    </p:cTn>
                  </p:par>
                </p:childTnLst>
              </p:cTn>
              <p:nextCondLst>
                <p:cond evt="onClick" delay="0">
                  <p:tgtEl>
                    <p:spTgt spid="48"/>
                  </p:tgtEl>
                </p:cond>
              </p:nextCondLst>
            </p:seq>
            <p:seq concurrent="1" nextAc="seek">
              <p:cTn id="84" restart="whenNotActive" fill="hold" evtFilter="cancelBubble" nodeType="interactiveSeq">
                <p:stCondLst>
                  <p:cond evt="onClick" delay="0">
                    <p:tgtEl>
                      <p:spTgt spid="47"/>
                    </p:tgtEl>
                  </p:cond>
                </p:stCondLst>
                <p:endSync evt="end" delay="0">
                  <p:rtn val="all"/>
                </p:endSync>
                <p:childTnLst>
                  <p:par>
                    <p:cTn id="85" fill="hold">
                      <p:stCondLst>
                        <p:cond delay="0"/>
                      </p:stCondLst>
                      <p:childTnLst>
                        <p:par>
                          <p:cTn id="86" fill="hold">
                            <p:stCondLst>
                              <p:cond delay="0"/>
                            </p:stCondLst>
                            <p:childTnLst>
                              <p:par>
                                <p:cTn id="87" presetID="1" presetClass="emph" presetSubtype="2" fill="hold" nodeType="clickEffect">
                                  <p:stCondLst>
                                    <p:cond delay="0"/>
                                  </p:stCondLst>
                                  <p:childTnLst>
                                    <p:animClr clrSpc="rgb" dir="cw">
                                      <p:cBhvr>
                                        <p:cTn id="88" dur="500" fill="hold"/>
                                        <p:tgtEl>
                                          <p:spTgt spid="47"/>
                                        </p:tgtEl>
                                        <p:attrNameLst>
                                          <p:attrName>fillcolor</p:attrName>
                                        </p:attrNameLst>
                                      </p:cBhvr>
                                      <p:to>
                                        <a:srgbClr val="FF5050"/>
                                      </p:to>
                                    </p:animClr>
                                    <p:set>
                                      <p:cBhvr>
                                        <p:cTn id="89" dur="500" fill="hold"/>
                                        <p:tgtEl>
                                          <p:spTgt spid="47"/>
                                        </p:tgtEl>
                                        <p:attrNameLst>
                                          <p:attrName>fill.type</p:attrName>
                                        </p:attrNameLst>
                                      </p:cBhvr>
                                      <p:to>
                                        <p:strVal val="solid"/>
                                      </p:to>
                                    </p:set>
                                    <p:set>
                                      <p:cBhvr>
                                        <p:cTn id="90" dur="500" fill="hold"/>
                                        <p:tgtEl>
                                          <p:spTgt spid="47"/>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48"/>
                                        </p:tgtEl>
                                        <p:attrNameLst>
                                          <p:attrName>fillcolor</p:attrName>
                                        </p:attrNameLst>
                                      </p:cBhvr>
                                      <p:to>
                                        <a:srgbClr val="FF5050"/>
                                      </p:to>
                                    </p:animClr>
                                    <p:set>
                                      <p:cBhvr>
                                        <p:cTn id="93" dur="500" fill="hold"/>
                                        <p:tgtEl>
                                          <p:spTgt spid="48"/>
                                        </p:tgtEl>
                                        <p:attrNameLst>
                                          <p:attrName>fill.type</p:attrName>
                                        </p:attrNameLst>
                                      </p:cBhvr>
                                      <p:to>
                                        <p:strVal val="solid"/>
                                      </p:to>
                                    </p:set>
                                    <p:set>
                                      <p:cBhvr>
                                        <p:cTn id="94" dur="500" fill="hold"/>
                                        <p:tgtEl>
                                          <p:spTgt spid="48"/>
                                        </p:tgtEl>
                                        <p:attrNameLst>
                                          <p:attrName>fill.on</p:attrName>
                                        </p:attrNameLst>
                                      </p:cBhvr>
                                      <p:to>
                                        <p:strVal val="true"/>
                                      </p:to>
                                    </p:set>
                                  </p:childTnLst>
                                </p:cTn>
                              </p:par>
                              <p:par>
                                <p:cTn id="95" presetID="1" presetClass="emph" presetSubtype="2" fill="hold" nodeType="withEffect">
                                  <p:stCondLst>
                                    <p:cond delay="0"/>
                                  </p:stCondLst>
                                  <p:childTnLst>
                                    <p:animClr clrSpc="rgb" dir="cw">
                                      <p:cBhvr>
                                        <p:cTn id="96" dur="500" fill="hold"/>
                                        <p:tgtEl>
                                          <p:spTgt spid="46"/>
                                        </p:tgtEl>
                                        <p:attrNameLst>
                                          <p:attrName>fillcolor</p:attrName>
                                        </p:attrNameLst>
                                      </p:cBhvr>
                                      <p:to>
                                        <a:srgbClr val="FF5050"/>
                                      </p:to>
                                    </p:animClr>
                                    <p:set>
                                      <p:cBhvr>
                                        <p:cTn id="97" dur="500" fill="hold"/>
                                        <p:tgtEl>
                                          <p:spTgt spid="46"/>
                                        </p:tgtEl>
                                        <p:attrNameLst>
                                          <p:attrName>fill.type</p:attrName>
                                        </p:attrNameLst>
                                      </p:cBhvr>
                                      <p:to>
                                        <p:strVal val="solid"/>
                                      </p:to>
                                    </p:set>
                                    <p:set>
                                      <p:cBhvr>
                                        <p:cTn id="98" dur="500" fill="hold"/>
                                        <p:tgtEl>
                                          <p:spTgt spid="46"/>
                                        </p:tgtEl>
                                        <p:attrNameLst>
                                          <p:attrName>fill.on</p:attrName>
                                        </p:attrNameLst>
                                      </p:cBhvr>
                                      <p:to>
                                        <p:strVal val="true"/>
                                      </p:to>
                                    </p:set>
                                  </p:childTnLst>
                                </p:cTn>
                              </p:par>
                              <p:par>
                                <p:cTn id="99" presetID="1" presetClass="emph" presetSubtype="2" fill="hold" nodeType="withEffect">
                                  <p:stCondLst>
                                    <p:cond delay="0"/>
                                  </p:stCondLst>
                                  <p:childTnLst>
                                    <p:animClr clrSpc="rgb" dir="cw">
                                      <p:cBhvr>
                                        <p:cTn id="100" dur="500" fill="hold"/>
                                        <p:tgtEl>
                                          <p:spTgt spid="45"/>
                                        </p:tgtEl>
                                        <p:attrNameLst>
                                          <p:attrName>fillcolor</p:attrName>
                                        </p:attrNameLst>
                                      </p:cBhvr>
                                      <p:to>
                                        <a:srgbClr val="92D050"/>
                                      </p:to>
                                    </p:animClr>
                                    <p:set>
                                      <p:cBhvr>
                                        <p:cTn id="101" dur="500" fill="hold"/>
                                        <p:tgtEl>
                                          <p:spTgt spid="45"/>
                                        </p:tgtEl>
                                        <p:attrNameLst>
                                          <p:attrName>fill.type</p:attrName>
                                        </p:attrNameLst>
                                      </p:cBhvr>
                                      <p:to>
                                        <p:strVal val="solid"/>
                                      </p:to>
                                    </p:set>
                                    <p:set>
                                      <p:cBhvr>
                                        <p:cTn id="102" dur="500" fill="hold"/>
                                        <p:tgtEl>
                                          <p:spTgt spid="45"/>
                                        </p:tgtEl>
                                        <p:attrNameLst>
                                          <p:attrName>fill.on</p:attrName>
                                        </p:attrNameLst>
                                      </p:cBhvr>
                                      <p:to>
                                        <p:strVal val="true"/>
                                      </p:to>
                                    </p:set>
                                  </p:childTnLst>
                                </p:cTn>
                              </p:par>
                              <p:par>
                                <p:cTn id="103" presetID="1" presetClass="mediacall" presetSubtype="0" fill="hold" nodeType="withEffect">
                                  <p:stCondLst>
                                    <p:cond delay="100"/>
                                  </p:stCondLst>
                                  <p:childTnLst>
                                    <p:cmd type="call" cmd="playFrom(0.0)">
                                      <p:cBhvr>
                                        <p:cTn id="104" dur="1186" fill="hold"/>
                                        <p:tgtEl>
                                          <p:spTgt spid="9"/>
                                        </p:tgtEl>
                                      </p:cBhvr>
                                    </p:cmd>
                                  </p:childTnLst>
                                </p:cTn>
                              </p:par>
                            </p:childTnLst>
                          </p:cTn>
                        </p:par>
                      </p:childTnLst>
                    </p:cTn>
                  </p:par>
                </p:childTnLst>
              </p:cTn>
              <p:nextCondLst>
                <p:cond evt="onClick" delay="0">
                  <p:tgtEl>
                    <p:spTgt spid="47"/>
                  </p:tgtEl>
                </p:cond>
              </p:nextCondLst>
            </p:seq>
            <p:audio>
              <p:cMediaNode vol="80000">
                <p:cTn id="105" fill="hold" display="0">
                  <p:stCondLst>
                    <p:cond delay="indefinite"/>
                  </p:stCondLst>
                  <p:endCondLst>
                    <p:cond evt="onStopAudio" delay="0">
                      <p:tgtEl>
                        <p:sldTgt/>
                      </p:tgtEl>
                    </p:cond>
                  </p:endCondLst>
                </p:cTn>
                <p:tgtEl>
                  <p:spTgt spid="8"/>
                </p:tgtEl>
              </p:cMediaNode>
            </p:audio>
            <p:audio>
              <p:cMediaNode vol="80000">
                <p:cTn id="106"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8"/>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00" name="Group 99" descr="50 thuy">
            <a:extLst>
              <a:ext uri="{FF2B5EF4-FFF2-40B4-BE49-F238E27FC236}">
                <a16:creationId xmlns:a16="http://schemas.microsoft.com/office/drawing/2014/main" id="{775EC830-3D7B-40B8-9520-896098CBF1EA}"/>
              </a:ext>
            </a:extLst>
          </p:cNvPr>
          <p:cNvGrpSpPr/>
          <p:nvPr/>
        </p:nvGrpSpPr>
        <p:grpSpPr>
          <a:xfrm rot="378975" flipH="1">
            <a:off x="2077121" y="1607768"/>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2061773" y="1860708"/>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152" name="Isosceles Triangle 151" descr="50 thuy">
            <a:hlinkClick r:id="" action="ppaction://hlinkshowjump?jump=lastslideviewed"/>
            <a:extLst>
              <a:ext uri="{FF2B5EF4-FFF2-40B4-BE49-F238E27FC236}">
                <a16:creationId xmlns:a16="http://schemas.microsoft.com/office/drawing/2014/main" id="{6373B963-9CB3-4EB5-9678-7D52BB5C05CF}"/>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33830396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1029 -0.4831 " pathEditMode="relative" rAng="0" ptsTypes="AA">
                                      <p:cBhvr>
                                        <p:cTn id="17" dur="650" fill="hold"/>
                                        <p:tgtEl>
                                          <p:spTgt spid="30"/>
                                        </p:tgtEl>
                                        <p:attrNameLst>
                                          <p:attrName>ppt_x</p:attrName>
                                          <p:attrName>ppt_y</p:attrName>
                                        </p:attrNameLst>
                                      </p:cBhvr>
                                      <p:rCtr x="-23906" y="-601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10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650" fill="hold"/>
                                        <p:tgtEl>
                                          <p:spTgt spid="30"/>
                                        </p:tgtEl>
                                      </p:cBhvr>
                                      <p:by x="110000" y="110000"/>
                                    </p:animScale>
                                  </p:childTnLst>
                                </p:cTn>
                              </p:par>
                              <p:par>
                                <p:cTn id="22" presetID="42" presetClass="path" presetSubtype="0" accel="50000" decel="50000" fill="hold" nodeType="withEffect">
                                  <p:stCondLst>
                                    <p:cond delay="500"/>
                                  </p:stCondLst>
                                  <p:childTnLst>
                                    <p:animMotion origin="layout" path="M -0.61029 -0.4831 L -0.66185 -0.9824 " pathEditMode="relative" rAng="0" ptsTypes="AA">
                                      <p:cBhvr>
                                        <p:cTn id="23" dur="500" fill="hold"/>
                                        <p:tgtEl>
                                          <p:spTgt spid="30"/>
                                        </p:tgtEl>
                                        <p:attrNameLst>
                                          <p:attrName>ppt_x</p:attrName>
                                          <p:attrName>ppt_y</p:attrName>
                                        </p:attrNameLst>
                                      </p:cBhvr>
                                      <p:rCtr x="-2578" y="-24977"/>
                                    </p:animMotion>
                                  </p:childTnLst>
                                  <p:subTnLst>
                                    <p:audio>
                                      <p:cMediaNode>
                                        <p:cTn display="0" masterRel="sameClick">
                                          <p:stCondLst>
                                            <p:cond evt="begin" delay="0">
                                              <p:tn val="22"/>
                                            </p:cond>
                                          </p:stCondLst>
                                          <p:endCondLst>
                                            <p:cond evt="onStopAudio" delay="0">
                                              <p:tgtEl>
                                                <p:sldTgt/>
                                              </p:tgtEl>
                                            </p:cond>
                                          </p:endCondLst>
                                        </p:cTn>
                                        <p:tgtEl>
                                          <p:sndTgt r:embed="rId3" name="sut.wav"/>
                                        </p:tgtEl>
                                      </p:cMediaNode>
                                    </p:audio>
                                  </p:subTnLst>
                                </p:cTn>
                              </p:par>
                              <p:par>
                                <p:cTn id="24" presetID="42" presetClass="path" presetSubtype="0" accel="50000" decel="50000" fill="hold" nodeType="withEffect">
                                  <p:stCondLst>
                                    <p:cond delay="250"/>
                                  </p:stCondLst>
                                  <p:childTnLst>
                                    <p:animMotion origin="layout" path="M 2.91667E-6 -2.96296E-6 L 0.03008 -0.03565 " pathEditMode="relative" rAng="0" ptsTypes="AA">
                                      <p:cBhvr>
                                        <p:cTn id="25" dur="500" fill="hold"/>
                                        <p:tgtEl>
                                          <p:spTgt spid="73"/>
                                        </p:tgtEl>
                                        <p:attrNameLst>
                                          <p:attrName>ppt_x</p:attrName>
                                          <p:attrName>ppt_y</p:attrName>
                                        </p:attrNameLst>
                                      </p:cBhvr>
                                      <p:rCtr x="1497" y="-1782"/>
                                    </p:animMotion>
                                  </p:childTnLst>
                                </p:cTn>
                              </p:par>
                              <p:par>
                                <p:cTn id="26" presetID="1" presetClass="exit" presetSubtype="0" fill="hold" nodeType="withEffect">
                                  <p:stCondLst>
                                    <p:cond delay="650"/>
                                  </p:stCondLst>
                                  <p:childTnLst>
                                    <p:set>
                                      <p:cBhvr>
                                        <p:cTn id="27" dur="1" fill="hold">
                                          <p:stCondLst>
                                            <p:cond delay="0"/>
                                          </p:stCondLst>
                                        </p:cTn>
                                        <p:tgtEl>
                                          <p:spTgt spid="73"/>
                                        </p:tgtEl>
                                        <p:attrNameLst>
                                          <p:attrName>style.visibility</p:attrName>
                                        </p:attrNameLst>
                                      </p:cBhvr>
                                      <p:to>
                                        <p:strVal val="hidden"/>
                                      </p:to>
                                    </p:set>
                                  </p:childTnLst>
                                </p:cTn>
                              </p:par>
                              <p:par>
                                <p:cTn id="28" presetID="1" presetClass="entr" presetSubtype="0" fill="hold" nodeType="withEffect">
                                  <p:stCondLst>
                                    <p:cond delay="650"/>
                                  </p:stCondLst>
                                  <p:childTnLst>
                                    <p:set>
                                      <p:cBhvr>
                                        <p:cTn id="29" dur="1" fill="hold">
                                          <p:stCondLst>
                                            <p:cond delay="0"/>
                                          </p:stCondLst>
                                        </p:cTn>
                                        <p:tgtEl>
                                          <p:spTgt spid="100"/>
                                        </p:tgtEl>
                                        <p:attrNameLst>
                                          <p:attrName>style.visibility</p:attrName>
                                        </p:attrNameLst>
                                      </p:cBhvr>
                                      <p:to>
                                        <p:strVal val="visible"/>
                                      </p:to>
                                    </p:set>
                                  </p:childTnLst>
                                </p:cTn>
                              </p:par>
                            </p:childTnLst>
                          </p:cTn>
                        </p:par>
                        <p:par>
                          <p:cTn id="30" fill="hold">
                            <p:stCondLst>
                              <p:cond delay="3250"/>
                            </p:stCondLst>
                            <p:childTnLst>
                              <p:par>
                                <p:cTn id="31" presetID="1" presetClass="exit" presetSubtype="0" fill="hold" nodeType="afterEffect">
                                  <p:stCondLst>
                                    <p:cond delay="250"/>
                                  </p:stCondLst>
                                  <p:childTnLst>
                                    <p:set>
                                      <p:cBhvr>
                                        <p:cTn id="32" dur="1" fill="hold">
                                          <p:stCondLst>
                                            <p:cond delay="0"/>
                                          </p:stCondLst>
                                        </p:cTn>
                                        <p:tgtEl>
                                          <p:spTgt spid="100"/>
                                        </p:tgtEl>
                                        <p:attrNameLst>
                                          <p:attrName>style.visibility</p:attrName>
                                        </p:attrNameLst>
                                      </p:cBhvr>
                                      <p:to>
                                        <p:strVal val="hidden"/>
                                      </p:to>
                                    </p:set>
                                  </p:childTnLst>
                                </p:cTn>
                              </p:par>
                              <p:par>
                                <p:cTn id="33" presetID="1" presetClass="entr" presetSubtype="0" fill="hold" nodeType="withEffect">
                                  <p:stCondLst>
                                    <p:cond delay="25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xit" presetSubtype="0" fill="hold" nodeType="withEffect">
                                  <p:stCondLst>
                                    <p:cond delay="250"/>
                                  </p:stCondLst>
                                  <p:childTnLst>
                                    <p:set>
                                      <p:cBhvr>
                                        <p:cTn id="36" dur="1" fill="hold">
                                          <p:stCondLst>
                                            <p:cond delay="0"/>
                                          </p:stCondLst>
                                        </p:cTn>
                                        <p:tgtEl>
                                          <p:spTgt spid="20"/>
                                        </p:tgtEl>
                                        <p:attrNameLst>
                                          <p:attrName>style.visibility</p:attrName>
                                        </p:attrNameLst>
                                      </p:cBhvr>
                                      <p:to>
                                        <p:strVal val="hidden"/>
                                      </p:to>
                                    </p:set>
                                  </p:childTnLst>
                                </p:cTn>
                              </p:par>
                              <p:par>
                                <p:cTn id="37" presetID="1" presetClass="entr" presetSubtype="0" fill="hold" nodeType="withEffect">
                                  <p:stCondLst>
                                    <p:cond delay="250"/>
                                  </p:stCondLst>
                                  <p:childTnLst>
                                    <p:set>
                                      <p:cBhvr>
                                        <p:cTn id="38"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thua.wav"/>
                                        </p:tgtEl>
                                      </p:cMediaNode>
                                    </p:audio>
                                  </p:subTnLst>
                                </p:cTn>
                              </p:par>
                              <p:par>
                                <p:cTn id="39" presetID="53" presetClass="entr" presetSubtype="16" fill="hold" grpId="0" nodeType="withEffect">
                                  <p:stCondLst>
                                    <p:cond delay="250"/>
                                  </p:stCondLst>
                                  <p:childTnLst>
                                    <p:set>
                                      <p:cBhvr>
                                        <p:cTn id="40" dur="1" fill="hold">
                                          <p:stCondLst>
                                            <p:cond delay="0"/>
                                          </p:stCondLst>
                                        </p:cTn>
                                        <p:tgtEl>
                                          <p:spTgt spid="158"/>
                                        </p:tgtEl>
                                        <p:attrNameLst>
                                          <p:attrName>style.visibility</p:attrName>
                                        </p:attrNameLst>
                                      </p:cBhvr>
                                      <p:to>
                                        <p:strVal val="visible"/>
                                      </p:to>
                                    </p:set>
                                    <p:anim calcmode="lin" valueType="num">
                                      <p:cBhvr>
                                        <p:cTn id="41" dur="500" fill="hold"/>
                                        <p:tgtEl>
                                          <p:spTgt spid="158"/>
                                        </p:tgtEl>
                                        <p:attrNameLst>
                                          <p:attrName>ppt_w</p:attrName>
                                        </p:attrNameLst>
                                      </p:cBhvr>
                                      <p:tavLst>
                                        <p:tav tm="0">
                                          <p:val>
                                            <p:fltVal val="0"/>
                                          </p:val>
                                        </p:tav>
                                        <p:tav tm="100000">
                                          <p:val>
                                            <p:strVal val="#ppt_w"/>
                                          </p:val>
                                        </p:tav>
                                      </p:tavLst>
                                    </p:anim>
                                    <p:anim calcmode="lin" valueType="num">
                                      <p:cBhvr>
                                        <p:cTn id="42" dur="500" fill="hold"/>
                                        <p:tgtEl>
                                          <p:spTgt spid="158"/>
                                        </p:tgtEl>
                                        <p:attrNameLst>
                                          <p:attrName>ppt_h</p:attrName>
                                        </p:attrNameLst>
                                      </p:cBhvr>
                                      <p:tavLst>
                                        <p:tav tm="0">
                                          <p:val>
                                            <p:fltVal val="0"/>
                                          </p:val>
                                        </p:tav>
                                        <p:tav tm="100000">
                                          <p:val>
                                            <p:strVal val="#ppt_h"/>
                                          </p:val>
                                        </p:tav>
                                      </p:tavLst>
                                    </p:anim>
                                    <p:animEffect transition="in" filter="fade">
                                      <p:cBhvr>
                                        <p:cTn id="43" dur="500"/>
                                        <p:tgtEl>
                                          <p:spTgt spid="158"/>
                                        </p:tgtEl>
                                      </p:cBhvr>
                                    </p:animEffect>
                                  </p:childTnLst>
                                </p:cTn>
                              </p:par>
                              <p:par>
                                <p:cTn id="44" presetID="26" presetClass="emph" presetSubtype="0" repeatCount="indefinite" fill="hold" grpId="1" nodeType="withEffect">
                                  <p:stCondLst>
                                    <p:cond delay="250"/>
                                  </p:stCondLst>
                                  <p:childTnLst>
                                    <p:animEffect transition="out" filter="fade">
                                      <p:cBhvr>
                                        <p:cTn id="45" dur="1000" tmFilter="0, 0; .2, .5; .8, .5; 1, 0"/>
                                        <p:tgtEl>
                                          <p:spTgt spid="158"/>
                                        </p:tgtEl>
                                      </p:cBhvr>
                                    </p:animEffect>
                                    <p:animScale>
                                      <p:cBhvr>
                                        <p:cTn id="46"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 name="Rectangle 7" descr="50 thuy"/>
              <p:cNvSpPr/>
              <p:nvPr/>
            </p:nvSpPr>
            <p:spPr>
              <a:xfrm>
                <a:off x="1697262" y="649615"/>
                <a:ext cx="8829073" cy="2054948"/>
              </a:xfrm>
              <a:prstGeom prst="rect">
                <a:avLst/>
              </a:prstGeom>
              <a:solidFill>
                <a:srgbClr val="DF5A49"/>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just"/>
                <a:r>
                  <a:rPr lang="en-US" sz="3200" dirty="0" err="1">
                    <a:latin typeface="Cambria" panose="02040503050406030204" pitchFamily="18" charset="0"/>
                  </a:rPr>
                  <a:t>Viết</a:t>
                </a:r>
                <a:r>
                  <a:rPr lang="en-US" sz="3200" dirty="0">
                    <a:latin typeface="Cambria" panose="02040503050406030204" pitchFamily="18" charset="0"/>
                  </a:rPr>
                  <a:t> </a:t>
                </a:r>
                <a:r>
                  <a:rPr lang="en-US" sz="3200" dirty="0" err="1">
                    <a:latin typeface="Cambria" panose="02040503050406030204" pitchFamily="18" charset="0"/>
                  </a:rPr>
                  <a:t>biểu</a:t>
                </a:r>
                <a:r>
                  <a:rPr lang="en-US" sz="3200" dirty="0">
                    <a:latin typeface="Cambria" panose="02040503050406030204" pitchFamily="18" charset="0"/>
                  </a:rPr>
                  <a:t> </a:t>
                </a:r>
                <a:r>
                  <a:rPr lang="en-US" sz="3200" dirty="0" err="1">
                    <a:latin typeface="Cambria" panose="02040503050406030204" pitchFamily="18" charset="0"/>
                  </a:rPr>
                  <a:t>thức</a:t>
                </a:r>
                <a:r>
                  <a:rPr lang="en-US" sz="3200" dirty="0">
                    <a:latin typeface="Cambria" panose="02040503050406030204" pitchFamily="18" charset="0"/>
                  </a:rPr>
                  <a:t> </a:t>
                </a:r>
                <a:r>
                  <a:rPr lang="en-US" sz="3200" dirty="0" err="1">
                    <a:latin typeface="Cambria" panose="02040503050406030204" pitchFamily="18" charset="0"/>
                  </a:rPr>
                  <a:t>tính</a:t>
                </a:r>
                <a:r>
                  <a:rPr lang="en-US" sz="3200" dirty="0">
                    <a:latin typeface="Cambria" panose="02040503050406030204" pitchFamily="18" charset="0"/>
                  </a:rPr>
                  <a:t> </a:t>
                </a:r>
                <a:r>
                  <a:rPr lang="en-US" sz="3200" dirty="0" err="1">
                    <a:latin typeface="Cambria" panose="02040503050406030204" pitchFamily="18" charset="0"/>
                  </a:rPr>
                  <a:t>lực</a:t>
                </a:r>
                <a:r>
                  <a:rPr lang="en-US" sz="3200" dirty="0">
                    <a:latin typeface="Cambria" panose="02040503050406030204" pitchFamily="18" charset="0"/>
                  </a:rPr>
                  <a:t> </a:t>
                </a:r>
                <a:r>
                  <a:rPr lang="en-US" sz="3200" dirty="0" err="1">
                    <a:latin typeface="Cambria" panose="02040503050406030204" pitchFamily="18" charset="0"/>
                  </a:rPr>
                  <a:t>hấp</a:t>
                </a:r>
                <a:r>
                  <a:rPr lang="en-US" sz="3200" dirty="0">
                    <a:latin typeface="Cambria" panose="02040503050406030204" pitchFamily="18" charset="0"/>
                  </a:rPr>
                  <a:t> </a:t>
                </a:r>
                <a:r>
                  <a:rPr lang="en-US" sz="3200" dirty="0" err="1">
                    <a:latin typeface="Cambria" panose="02040503050406030204" pitchFamily="18" charset="0"/>
                  </a:rPr>
                  <a:t>dẫn</a:t>
                </a:r>
                <a:r>
                  <a:rPr lang="en-US" sz="3200" dirty="0">
                    <a:latin typeface="Cambria" panose="02040503050406030204" pitchFamily="18" charset="0"/>
                  </a:rPr>
                  <a:t> </a:t>
                </a:r>
                <a:r>
                  <a:rPr lang="en-US" sz="3200" dirty="0" err="1">
                    <a:latin typeface="Cambria" panose="02040503050406030204" pitchFamily="18" charset="0"/>
                  </a:rPr>
                  <a:t>giữa</a:t>
                </a:r>
                <a:r>
                  <a:rPr lang="en-US" sz="3200" dirty="0">
                    <a:latin typeface="Cambria" panose="02040503050406030204" pitchFamily="18" charset="0"/>
                  </a:rPr>
                  <a:t> </a:t>
                </a:r>
                <a:r>
                  <a:rPr lang="en-US" sz="3200" dirty="0" err="1">
                    <a:latin typeface="Cambria" panose="02040503050406030204" pitchFamily="18" charset="0"/>
                  </a:rPr>
                  <a:t>Trái</a:t>
                </a:r>
                <a:r>
                  <a:rPr lang="en-US" sz="3200" dirty="0">
                    <a:latin typeface="Cambria" panose="02040503050406030204" pitchFamily="18" charset="0"/>
                  </a:rPr>
                  <a:t> </a:t>
                </a:r>
                <a:r>
                  <a:rPr lang="en-US" sz="3200" dirty="0" err="1">
                    <a:latin typeface="Cambria" panose="02040503050406030204" pitchFamily="18" charset="0"/>
                  </a:rPr>
                  <a:t>Đất</a:t>
                </a:r>
                <a:r>
                  <a:rPr lang="en-US" sz="3200" dirty="0">
                    <a:latin typeface="Cambria" panose="02040503050406030204" pitchFamily="18" charset="0"/>
                  </a:rPr>
                  <a:t> (</a:t>
                </a:r>
                <a:r>
                  <a:rPr lang="en-US" sz="3200" dirty="0" err="1">
                    <a:latin typeface="Cambria" panose="02040503050406030204" pitchFamily="18" charset="0"/>
                  </a:rPr>
                  <a:t>khối</a:t>
                </a:r>
                <a:r>
                  <a:rPr lang="en-US" sz="3200" dirty="0">
                    <a:latin typeface="Cambria" panose="02040503050406030204" pitchFamily="18" charset="0"/>
                  </a:rPr>
                  <a:t> </a:t>
                </a:r>
                <a:r>
                  <a:rPr lang="en-US" sz="3200" dirty="0" err="1">
                    <a:latin typeface="Cambria" panose="02040503050406030204" pitchFamily="18" charset="0"/>
                  </a:rPr>
                  <a:t>lượng</a:t>
                </a:r>
                <a:r>
                  <a:rPr lang="en-US" sz="3200" dirty="0">
                    <a:latin typeface="Cambria" panose="02040503050406030204" pitchFamily="18" charset="0"/>
                  </a:rPr>
                  <a:t> </a:t>
                </a:r>
                <a14:m>
                  <m:oMath xmlns:m="http://schemas.openxmlformats.org/officeDocument/2006/math">
                    <m:r>
                      <a:rPr lang="en-US" sz="3200" i="1">
                        <a:latin typeface="Cambria Math" panose="02040503050406030204" pitchFamily="18" charset="0"/>
                      </a:rPr>
                      <m:t>𝑀</m:t>
                    </m:r>
                  </m:oMath>
                </a14:m>
                <a:r>
                  <a:rPr lang="en-US" sz="3200" dirty="0">
                    <a:latin typeface="Cambria" panose="02040503050406030204" pitchFamily="18" charset="0"/>
                  </a:rPr>
                  <a:t>, </a:t>
                </a:r>
                <a:r>
                  <a:rPr lang="en-US" sz="3200" dirty="0" err="1">
                    <a:latin typeface="Cambria" panose="02040503050406030204" pitchFamily="18" charset="0"/>
                  </a:rPr>
                  <a:t>bán</a:t>
                </a:r>
                <a:r>
                  <a:rPr lang="en-US" sz="3200" dirty="0">
                    <a:latin typeface="Cambria" panose="02040503050406030204" pitchFamily="18" charset="0"/>
                  </a:rPr>
                  <a:t> </a:t>
                </a:r>
                <a:r>
                  <a:rPr lang="en-US" sz="3200" dirty="0" err="1">
                    <a:latin typeface="Cambria" panose="02040503050406030204" pitchFamily="18" charset="0"/>
                  </a:rPr>
                  <a:t>kính</a:t>
                </a:r>
                <a:r>
                  <a:rPr lang="en-US" sz="3200" dirty="0">
                    <a:latin typeface="Cambria" panose="02040503050406030204" pitchFamily="18" charset="0"/>
                  </a:rPr>
                  <a:t> </a:t>
                </a:r>
                <a14:m>
                  <m:oMath xmlns:m="http://schemas.openxmlformats.org/officeDocument/2006/math">
                    <m:r>
                      <a:rPr lang="en-US" sz="3200" i="1">
                        <a:latin typeface="Cambria Math" panose="02040503050406030204" pitchFamily="18" charset="0"/>
                      </a:rPr>
                      <m:t>𝑅</m:t>
                    </m:r>
                  </m:oMath>
                </a14:m>
                <a:r>
                  <a:rPr lang="en-US" sz="3200" dirty="0">
                    <a:latin typeface="Cambria" panose="02040503050406030204" pitchFamily="18" charset="0"/>
                  </a:rPr>
                  <a:t>) </a:t>
                </a:r>
                <a:r>
                  <a:rPr lang="en-US" sz="3200" dirty="0" err="1">
                    <a:latin typeface="Cambria" panose="02040503050406030204" pitchFamily="18" charset="0"/>
                  </a:rPr>
                  <a:t>và</a:t>
                </a:r>
                <a:r>
                  <a:rPr lang="en-US" sz="3200" dirty="0">
                    <a:latin typeface="Cambria" panose="02040503050406030204" pitchFamily="18" charset="0"/>
                  </a:rPr>
                  <a:t> </a:t>
                </a:r>
                <a:r>
                  <a:rPr lang="en-US" sz="3200" dirty="0" err="1">
                    <a:latin typeface="Cambria" panose="02040503050406030204" pitchFamily="18" charset="0"/>
                  </a:rPr>
                  <a:t>một</a:t>
                </a:r>
                <a:r>
                  <a:rPr lang="en-US" sz="3200" dirty="0">
                    <a:latin typeface="Cambria" panose="02040503050406030204" pitchFamily="18" charset="0"/>
                  </a:rPr>
                  <a:t> </a:t>
                </a:r>
                <a:r>
                  <a:rPr lang="en-US" sz="3200" dirty="0" err="1">
                    <a:latin typeface="Cambria" panose="02040503050406030204" pitchFamily="18" charset="0"/>
                  </a:rPr>
                  <a:t>vật</a:t>
                </a:r>
                <a:r>
                  <a:rPr lang="en-US" sz="3200" dirty="0">
                    <a:latin typeface="Cambria" panose="02040503050406030204" pitchFamily="18" charset="0"/>
                  </a:rPr>
                  <a:t> (</a:t>
                </a:r>
                <a:r>
                  <a:rPr lang="en-US" sz="3200" dirty="0" err="1">
                    <a:latin typeface="Cambria" panose="02040503050406030204" pitchFamily="18" charset="0"/>
                  </a:rPr>
                  <a:t>khối</a:t>
                </a:r>
                <a:r>
                  <a:rPr lang="en-US" sz="3200" dirty="0">
                    <a:latin typeface="Cambria" panose="02040503050406030204" pitchFamily="18" charset="0"/>
                  </a:rPr>
                  <a:t> </a:t>
                </a:r>
                <a:r>
                  <a:rPr lang="en-US" sz="3200" dirty="0" err="1">
                    <a:latin typeface="Cambria" panose="02040503050406030204" pitchFamily="18" charset="0"/>
                  </a:rPr>
                  <a:t>lượng</a:t>
                </a:r>
                <a:r>
                  <a:rPr lang="en-US" sz="3200" dirty="0">
                    <a:latin typeface="Cambria" panose="02040503050406030204" pitchFamily="18" charset="0"/>
                  </a:rPr>
                  <a:t> </a:t>
                </a:r>
                <a14:m>
                  <m:oMath xmlns:m="http://schemas.openxmlformats.org/officeDocument/2006/math">
                    <m:r>
                      <a:rPr lang="en-US" sz="3200" i="1">
                        <a:latin typeface="Cambria Math" panose="02040503050406030204" pitchFamily="18" charset="0"/>
                      </a:rPr>
                      <m:t>𝑚</m:t>
                    </m:r>
                  </m:oMath>
                </a14:m>
                <a:r>
                  <a:rPr lang="en-US" sz="3200" dirty="0">
                    <a:latin typeface="Cambria" panose="02040503050406030204" pitchFamily="18" charset="0"/>
                  </a:rPr>
                  <a:t>) </a:t>
                </a:r>
                <a:r>
                  <a:rPr lang="en-US" sz="3200" dirty="0" err="1">
                    <a:latin typeface="Cambria" panose="02040503050406030204" pitchFamily="18" charset="0"/>
                  </a:rPr>
                  <a:t>nằm</a:t>
                </a:r>
                <a:r>
                  <a:rPr lang="en-US" sz="3200" dirty="0">
                    <a:latin typeface="Cambria" panose="02040503050406030204" pitchFamily="18" charset="0"/>
                  </a:rPr>
                  <a:t> </a:t>
                </a:r>
                <a:r>
                  <a:rPr lang="en-US" sz="3200" dirty="0" err="1">
                    <a:latin typeface="Cambria" panose="02040503050406030204" pitchFamily="18" charset="0"/>
                  </a:rPr>
                  <a:t>cách</a:t>
                </a:r>
                <a:r>
                  <a:rPr lang="en-US" sz="3200" dirty="0">
                    <a:latin typeface="Cambria" panose="02040503050406030204" pitchFamily="18" charset="0"/>
                  </a:rPr>
                  <a:t> </a:t>
                </a:r>
                <a:r>
                  <a:rPr lang="en-US" sz="3200" dirty="0" err="1">
                    <a:latin typeface="Cambria" panose="02040503050406030204" pitchFamily="18" charset="0"/>
                  </a:rPr>
                  <a:t>mặt</a:t>
                </a:r>
                <a:r>
                  <a:rPr lang="en-US" sz="3200" dirty="0">
                    <a:latin typeface="Cambria" panose="02040503050406030204" pitchFamily="18" charset="0"/>
                  </a:rPr>
                  <a:t> </a:t>
                </a:r>
                <a:r>
                  <a:rPr lang="en-US" sz="3200" dirty="0" err="1">
                    <a:latin typeface="Cambria" panose="02040503050406030204" pitchFamily="18" charset="0"/>
                  </a:rPr>
                  <a:t>đất</a:t>
                </a:r>
                <a:r>
                  <a:rPr lang="en-US" sz="3200" dirty="0">
                    <a:latin typeface="Cambria" panose="02040503050406030204" pitchFamily="18" charset="0"/>
                  </a:rPr>
                  <a:t> </a:t>
                </a:r>
                <a:r>
                  <a:rPr lang="en-US" sz="3200" dirty="0" err="1">
                    <a:latin typeface="Cambria" panose="02040503050406030204" pitchFamily="18" charset="0"/>
                  </a:rPr>
                  <a:t>khoảng</a:t>
                </a:r>
                <a:r>
                  <a:rPr lang="en-US" sz="3200" dirty="0">
                    <a:latin typeface="Cambria" panose="02040503050406030204" pitchFamily="18" charset="0"/>
                  </a:rPr>
                  <a:t> </a:t>
                </a:r>
                <a14:m>
                  <m:oMath xmlns:m="http://schemas.openxmlformats.org/officeDocument/2006/math">
                    <m:r>
                      <a:rPr lang="en-US" sz="3200" i="1">
                        <a:latin typeface="Cambria Math" panose="02040503050406030204" pitchFamily="18" charset="0"/>
                      </a:rPr>
                      <m:t>h</m:t>
                    </m:r>
                  </m:oMath>
                </a14:m>
                <a:r>
                  <a:rPr lang="vi-VN" sz="3200" dirty="0">
                    <a:latin typeface="Cambria" panose="02040503050406030204" pitchFamily="18" charset="0"/>
                  </a:rPr>
                  <a:t>.</a:t>
                </a:r>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mc:Choice>
        <mc:Fallback xmlns="">
          <p:sp>
            <p:nvSpPr>
              <p:cNvPr id="8" name="Rectangle 7" descr="50 thuy"/>
              <p:cNvSpPr>
                <a:spLocks noRot="1" noChangeAspect="1" noMove="1" noResize="1" noEditPoints="1" noAdjustHandles="1" noChangeArrowheads="1" noChangeShapeType="1" noTextEdit="1"/>
              </p:cNvSpPr>
              <p:nvPr/>
            </p:nvSpPr>
            <p:spPr>
              <a:xfrm>
                <a:off x="1697262" y="649615"/>
                <a:ext cx="8829073" cy="2054948"/>
              </a:xfrm>
              <a:prstGeom prst="rect">
                <a:avLst/>
              </a:prstGeom>
              <a:blipFill>
                <a:blip r:embed="rId3"/>
                <a:stretch>
                  <a:fillRect l="-1440" r="-1372"/>
                </a:stretch>
              </a:blipFill>
              <a:ln w="57150"/>
            </p:spPr>
            <p:txBody>
              <a:bodyPr/>
              <a:lstStyle/>
              <a:p>
                <a:r>
                  <a:rPr lang="vi-VN">
                    <a:noFill/>
                  </a:rPr>
                  <a:t> </a:t>
                </a:r>
              </a:p>
            </p:txBody>
          </p:sp>
        </mc:Fallback>
      </mc:AlternateContent>
      <p:pic>
        <p:nvPicPr>
          <p:cNvPr id="9" name="Picture 8" descr="50 thuy">
            <a:hlinkClick r:id="rId4" action="ppaction://hlinksldjump"/>
            <a:extLst>
              <a:ext uri="{FF2B5EF4-FFF2-40B4-BE49-F238E27FC236}">
                <a16:creationId xmlns:a16="http://schemas.microsoft.com/office/drawing/2014/main" id="{2752541A-CCD0-44E9-A966-4E4DB58C9439}"/>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5622" b="75325" l="67426" r="96649">
                        <a14:foregroundMark x1="81099" y1="47866" x2="81099" y2="47866"/>
                        <a14:foregroundMark x1="85925" y1="47866" x2="85925" y2="47866"/>
                        <a14:foregroundMark x1="85925" y1="48794" x2="85925" y2="48794"/>
                      </a14:backgroundRemoval>
                    </a14:imgEffect>
                  </a14:imgLayer>
                </a14:imgProps>
              </a:ext>
              <a:ext uri="{28A0092B-C50C-407E-A947-70E740481C1C}">
                <a14:useLocalDpi xmlns:a14="http://schemas.microsoft.com/office/drawing/2010/main" val="0"/>
              </a:ext>
            </a:extLst>
          </a:blip>
          <a:srcRect l="67694" t="35900" b="25881"/>
          <a:stretch/>
        </p:blipFill>
        <p:spPr>
          <a:xfrm flipH="1">
            <a:off x="-548640" y="3199322"/>
            <a:ext cx="4347159" cy="3715828"/>
          </a:xfrm>
          <a:prstGeom prst="rect">
            <a:avLst/>
          </a:prstGeom>
        </p:spPr>
      </p:pic>
      <mc:AlternateContent xmlns:mc="http://schemas.openxmlformats.org/markup-compatibility/2006" xmlns:a14="http://schemas.microsoft.com/office/drawing/2010/main">
        <mc:Choice Requires="a14">
          <p:sp>
            <p:nvSpPr>
              <p:cNvPr id="2" name="Rectangle 1" descr="50 thuy">
                <a:extLst>
                  <a:ext uri="{FF2B5EF4-FFF2-40B4-BE49-F238E27FC236}">
                    <a16:creationId xmlns:a16="http://schemas.microsoft.com/office/drawing/2014/main" id="{73AABC3F-10E4-062A-FF76-9C060BCE0CE2}"/>
                  </a:ext>
                </a:extLst>
              </p:cNvPr>
              <p:cNvSpPr/>
              <p:nvPr/>
            </p:nvSpPr>
            <p:spPr>
              <a:xfrm>
                <a:off x="3334043" y="3661756"/>
                <a:ext cx="5542671" cy="1740238"/>
              </a:xfrm>
              <a:prstGeom prst="rect">
                <a:avLst/>
              </a:prstGeom>
              <a:solidFill>
                <a:srgbClr val="318BA3"/>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ctr"/>
                <a14:m>
                  <m:oMathPara xmlns:m="http://schemas.openxmlformats.org/officeDocument/2006/math">
                    <m:oMathParaPr>
                      <m:jc m:val="centerGroup"/>
                    </m:oMathParaPr>
                    <m:oMath xmlns:m="http://schemas.openxmlformats.org/officeDocument/2006/math">
                      <m:sSub>
                        <m:sSubPr>
                          <m:ctrlPr>
                            <a:rPr lang="en-US" sz="3200" i="1">
                              <a:latin typeface="Cambria Math" panose="02040503050406030204" pitchFamily="18" charset="0"/>
                            </a:rPr>
                          </m:ctrlPr>
                        </m:sSubPr>
                        <m:e>
                          <m:r>
                            <a:rPr lang="en-US" sz="3200" i="1">
                              <a:latin typeface="Cambria Math" panose="02040503050406030204" pitchFamily="18" charset="0"/>
                            </a:rPr>
                            <m:t>𝐹</m:t>
                          </m:r>
                        </m:e>
                        <m:sub>
                          <m:r>
                            <a:rPr lang="en-US" sz="3200" i="1">
                              <a:latin typeface="Cambria Math" panose="02040503050406030204" pitchFamily="18" charset="0"/>
                            </a:rPr>
                            <m:t>h</m:t>
                          </m:r>
                          <m:r>
                            <a:rPr lang="en-US" sz="3200" i="1">
                              <a:latin typeface="Cambria Math" panose="02040503050406030204" pitchFamily="18" charset="0"/>
                            </a:rPr>
                            <m:t>𝑑</m:t>
                          </m:r>
                        </m:sub>
                      </m:sSub>
                      <m:r>
                        <a:rPr lang="en-US" sz="3200" i="1">
                          <a:latin typeface="Cambria Math" panose="02040503050406030204" pitchFamily="18" charset="0"/>
                        </a:rPr>
                        <m:t>=</m:t>
                      </m:r>
                      <m:r>
                        <a:rPr lang="en-US" sz="3200" i="1">
                          <a:latin typeface="Cambria Math" panose="02040503050406030204" pitchFamily="18" charset="0"/>
                        </a:rPr>
                        <m:t>𝐺</m:t>
                      </m:r>
                      <m:f>
                        <m:fPr>
                          <m:ctrlPr>
                            <a:rPr lang="en-US" sz="3200" i="1">
                              <a:latin typeface="Cambria Math" panose="02040503050406030204" pitchFamily="18" charset="0"/>
                            </a:rPr>
                          </m:ctrlPr>
                        </m:fPr>
                        <m:num>
                          <m:r>
                            <a:rPr lang="en-US" sz="3200" i="1">
                              <a:latin typeface="Cambria Math" panose="02040503050406030204" pitchFamily="18" charset="0"/>
                            </a:rPr>
                            <m:t>𝑀𝑚</m:t>
                          </m:r>
                        </m:num>
                        <m:den>
                          <m:sSup>
                            <m:sSupPr>
                              <m:ctrlPr>
                                <a:rPr lang="en-US" sz="3200" i="1">
                                  <a:latin typeface="Cambria Math" panose="02040503050406030204" pitchFamily="18" charset="0"/>
                                </a:rPr>
                              </m:ctrlPr>
                            </m:sSupPr>
                            <m:e>
                              <m:r>
                                <a:rPr lang="en-US" sz="3200" i="1">
                                  <a:latin typeface="Cambria Math" panose="02040503050406030204" pitchFamily="18" charset="0"/>
                                </a:rPr>
                                <m:t>(</m:t>
                              </m:r>
                              <m:r>
                                <a:rPr lang="en-US" sz="3200" i="1">
                                  <a:latin typeface="Cambria Math" panose="02040503050406030204" pitchFamily="18" charset="0"/>
                                </a:rPr>
                                <m:t>𝑟</m:t>
                              </m:r>
                              <m:r>
                                <a:rPr lang="en-US" sz="3200" i="1">
                                  <a:latin typeface="Cambria Math" panose="02040503050406030204" pitchFamily="18" charset="0"/>
                                </a:rPr>
                                <m:t>+</m:t>
                              </m:r>
                              <m:r>
                                <a:rPr lang="en-US" sz="3200" i="1">
                                  <a:latin typeface="Cambria Math" panose="02040503050406030204" pitchFamily="18" charset="0"/>
                                </a:rPr>
                                <m:t>h</m:t>
                              </m:r>
                              <m:r>
                                <a:rPr lang="en-US" sz="3200" i="1">
                                  <a:latin typeface="Cambria Math" panose="02040503050406030204" pitchFamily="18" charset="0"/>
                                </a:rPr>
                                <m:t>)</m:t>
                              </m:r>
                            </m:e>
                            <m:sup>
                              <m:r>
                                <a:rPr lang="en-US" sz="3200" i="1">
                                  <a:latin typeface="Cambria Math" panose="02040503050406030204" pitchFamily="18" charset="0"/>
                                </a:rPr>
                                <m:t>2</m:t>
                              </m:r>
                            </m:sup>
                          </m:sSup>
                        </m:den>
                      </m:f>
                    </m:oMath>
                  </m:oMathPara>
                </a14:m>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mc:Choice>
        <mc:Fallback xmlns="">
          <p:sp>
            <p:nvSpPr>
              <p:cNvPr id="2" name="Rectangle 1" descr="50 thuy">
                <a:extLst>
                  <a:ext uri="{FF2B5EF4-FFF2-40B4-BE49-F238E27FC236}">
                    <a16:creationId xmlns:a16="http://schemas.microsoft.com/office/drawing/2014/main" id="{73AABC3F-10E4-062A-FF76-9C060BCE0CE2}"/>
                  </a:ext>
                </a:extLst>
              </p:cNvPr>
              <p:cNvSpPr>
                <a:spLocks noRot="1" noChangeAspect="1" noMove="1" noResize="1" noEditPoints="1" noAdjustHandles="1" noChangeArrowheads="1" noChangeShapeType="1" noTextEdit="1"/>
              </p:cNvSpPr>
              <p:nvPr/>
            </p:nvSpPr>
            <p:spPr>
              <a:xfrm>
                <a:off x="3334043" y="3661756"/>
                <a:ext cx="5542671" cy="1740238"/>
              </a:xfrm>
              <a:prstGeom prst="rect">
                <a:avLst/>
              </a:prstGeom>
              <a:blipFill>
                <a:blip r:embed="rId7"/>
                <a:stretch>
                  <a:fillRect/>
                </a:stretch>
              </a:blipFill>
              <a:ln w="57150"/>
            </p:spPr>
            <p:txBody>
              <a:bodyPr/>
              <a:lstStyle/>
              <a:p>
                <a:r>
                  <a:rPr lang="vi-VN">
                    <a:noFill/>
                  </a:rPr>
                  <a:t> </a:t>
                </a:r>
              </a:p>
            </p:txBody>
          </p:sp>
        </mc:Fallback>
      </mc:AlternateContent>
    </p:spTree>
    <p:extLst>
      <p:ext uri="{BB962C8B-B14F-4D97-AF65-F5344CB8AC3E}">
        <p14:creationId xmlns:p14="http://schemas.microsoft.com/office/powerpoint/2010/main" val="1960654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
                                        </p:tgtEl>
                                        <p:attrNameLst>
                                          <p:attrName>ppt_y</p:attrName>
                                        </p:attrNameLst>
                                      </p:cBhvr>
                                      <p:tavLst>
                                        <p:tav tm="0">
                                          <p:val>
                                            <p:strVal val="#ppt_y"/>
                                          </p:val>
                                        </p:tav>
                                        <p:tav tm="100000">
                                          <p:val>
                                            <p:strVal val="#ppt_y"/>
                                          </p:val>
                                        </p:tav>
                                      </p:tavLst>
                                    </p:anim>
                                    <p:anim calcmode="lin" valueType="num">
                                      <p:cBhvr>
                                        <p:cTn id="1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251373" y="2143048"/>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52" name="Group 151" descr="50 thuy">
            <a:extLst>
              <a:ext uri="{FF2B5EF4-FFF2-40B4-BE49-F238E27FC236}">
                <a16:creationId xmlns:a16="http://schemas.microsoft.com/office/drawing/2014/main" id="{1C7ECBE4-76B7-467F-8D8B-E351A782FC07}"/>
              </a:ext>
            </a:extLst>
          </p:cNvPr>
          <p:cNvGrpSpPr/>
          <p:nvPr/>
        </p:nvGrpSpPr>
        <p:grpSpPr>
          <a:xfrm flipH="1">
            <a:off x="1693299"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5" name="Freeform: Shape 154">
              <a:extLst>
                <a:ext uri="{FF2B5EF4-FFF2-40B4-BE49-F238E27FC236}">
                  <a16:creationId xmlns:a16="http://schemas.microsoft.com/office/drawing/2014/main"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Freeform: Shape 156">
              <a:extLst>
                <a:ext uri="{FF2B5EF4-FFF2-40B4-BE49-F238E27FC236}">
                  <a16:creationId xmlns:a16="http://schemas.microsoft.com/office/drawing/2014/main"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Freeform: Shape 160">
              <a:extLst>
                <a:ext uri="{FF2B5EF4-FFF2-40B4-BE49-F238E27FC236}">
                  <a16:creationId xmlns:a16="http://schemas.microsoft.com/office/drawing/2014/main"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2" name="Freeform: Shape 161">
              <a:extLst>
                <a:ext uri="{FF2B5EF4-FFF2-40B4-BE49-F238E27FC236}">
                  <a16:creationId xmlns:a16="http://schemas.microsoft.com/office/drawing/2014/main"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3" name="Freeform: Shape 162">
              <a:extLst>
                <a:ext uri="{FF2B5EF4-FFF2-40B4-BE49-F238E27FC236}">
                  <a16:creationId xmlns:a16="http://schemas.microsoft.com/office/drawing/2014/main"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5" name="Freeform: Shape 164">
              <a:extLst>
                <a:ext uri="{FF2B5EF4-FFF2-40B4-BE49-F238E27FC236}">
                  <a16:creationId xmlns:a16="http://schemas.microsoft.com/office/drawing/2014/main"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6" name="Freeform: Shape 165">
              <a:extLst>
                <a:ext uri="{FF2B5EF4-FFF2-40B4-BE49-F238E27FC236}">
                  <a16:creationId xmlns:a16="http://schemas.microsoft.com/office/drawing/2014/main"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70" name="Freeform: Shape 169">
              <a:extLst>
                <a:ext uri="{FF2B5EF4-FFF2-40B4-BE49-F238E27FC236}">
                  <a16:creationId xmlns:a16="http://schemas.microsoft.com/office/drawing/2014/main"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2" name="Oval 171">
              <a:extLst>
                <a:ext uri="{FF2B5EF4-FFF2-40B4-BE49-F238E27FC236}">
                  <a16:creationId xmlns:a16="http://schemas.microsoft.com/office/drawing/2014/main"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6" name="Oval 175">
              <a:extLst>
                <a:ext uri="{FF2B5EF4-FFF2-40B4-BE49-F238E27FC236}">
                  <a16:creationId xmlns:a16="http://schemas.microsoft.com/office/drawing/2014/main"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80" name="Rectangle 179" descr="50 thuy">
            <a:extLst>
              <a:ext uri="{FF2B5EF4-FFF2-40B4-BE49-F238E27FC236}">
                <a16:creationId xmlns:a16="http://schemas.microsoft.com/office/drawing/2014/main" id="{EF8C8545-C7D3-4CA8-9C39-A8C48F94DF1B}"/>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grpSp>
        <p:nvGrpSpPr>
          <p:cNvPr id="181" name="Group 180" descr="50 thuy">
            <a:extLst>
              <a:ext uri="{FF2B5EF4-FFF2-40B4-BE49-F238E27FC236}">
                <a16:creationId xmlns:a16="http://schemas.microsoft.com/office/drawing/2014/main" id="{5A400794-7524-4187-A9EF-EAD739A69979}"/>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Freeform: Shape 182">
              <a:extLst>
                <a:ext uri="{FF2B5EF4-FFF2-40B4-BE49-F238E27FC236}">
                  <a16:creationId xmlns:a16="http://schemas.microsoft.com/office/drawing/2014/main"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7" name="Freeform: Shape 186">
              <a:extLst>
                <a:ext uri="{FF2B5EF4-FFF2-40B4-BE49-F238E27FC236}">
                  <a16:creationId xmlns:a16="http://schemas.microsoft.com/office/drawing/2014/main"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8" name="Freeform: Shape 187">
              <a:extLst>
                <a:ext uri="{FF2B5EF4-FFF2-40B4-BE49-F238E27FC236}">
                  <a16:creationId xmlns:a16="http://schemas.microsoft.com/office/drawing/2014/main"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9" name="Freeform: Shape 188">
              <a:extLst>
                <a:ext uri="{FF2B5EF4-FFF2-40B4-BE49-F238E27FC236}">
                  <a16:creationId xmlns:a16="http://schemas.microsoft.com/office/drawing/2014/main"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1" name="Freeform: Shape 190">
              <a:extLst>
                <a:ext uri="{FF2B5EF4-FFF2-40B4-BE49-F238E27FC236}">
                  <a16:creationId xmlns:a16="http://schemas.microsoft.com/office/drawing/2014/main"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2" name="Freeform: Shape 191">
              <a:extLst>
                <a:ext uri="{FF2B5EF4-FFF2-40B4-BE49-F238E27FC236}">
                  <a16:creationId xmlns:a16="http://schemas.microsoft.com/office/drawing/2014/main"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3" name="Freeform: Shape 192">
              <a:extLst>
                <a:ext uri="{FF2B5EF4-FFF2-40B4-BE49-F238E27FC236}">
                  <a16:creationId xmlns:a16="http://schemas.microsoft.com/office/drawing/2014/main"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4" name="Freeform: Shape 193">
              <a:extLst>
                <a:ext uri="{FF2B5EF4-FFF2-40B4-BE49-F238E27FC236}">
                  <a16:creationId xmlns:a16="http://schemas.microsoft.com/office/drawing/2014/main"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5" name="Freeform: Shape 194">
              <a:extLst>
                <a:ext uri="{FF2B5EF4-FFF2-40B4-BE49-F238E27FC236}">
                  <a16:creationId xmlns:a16="http://schemas.microsoft.com/office/drawing/2014/main"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6" name="Freeform: Shape 195">
              <a:extLst>
                <a:ext uri="{FF2B5EF4-FFF2-40B4-BE49-F238E27FC236}">
                  <a16:creationId xmlns:a16="http://schemas.microsoft.com/office/drawing/2014/main"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97" name="Freeform: Shape 196">
              <a:extLst>
                <a:ext uri="{FF2B5EF4-FFF2-40B4-BE49-F238E27FC236}">
                  <a16:creationId xmlns:a16="http://schemas.microsoft.com/office/drawing/2014/main"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8" name="Freeform: Shape 197">
              <a:extLst>
                <a:ext uri="{FF2B5EF4-FFF2-40B4-BE49-F238E27FC236}">
                  <a16:creationId xmlns:a16="http://schemas.microsoft.com/office/drawing/2014/main"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9" name="Oval 198">
              <a:extLst>
                <a:ext uri="{FF2B5EF4-FFF2-40B4-BE49-F238E27FC236}">
                  <a16:creationId xmlns:a16="http://schemas.microsoft.com/office/drawing/2014/main"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0" name="Freeform: Shape 199">
              <a:extLst>
                <a:ext uri="{FF2B5EF4-FFF2-40B4-BE49-F238E27FC236}">
                  <a16:creationId xmlns:a16="http://schemas.microsoft.com/office/drawing/2014/main"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1" name="Freeform: Shape 200">
              <a:extLst>
                <a:ext uri="{FF2B5EF4-FFF2-40B4-BE49-F238E27FC236}">
                  <a16:creationId xmlns:a16="http://schemas.microsoft.com/office/drawing/2014/main"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2" name="Freeform: Shape 201">
              <a:extLst>
                <a:ext uri="{FF2B5EF4-FFF2-40B4-BE49-F238E27FC236}">
                  <a16:creationId xmlns:a16="http://schemas.microsoft.com/office/drawing/2014/main"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3" name="Oval 202">
              <a:extLst>
                <a:ext uri="{FF2B5EF4-FFF2-40B4-BE49-F238E27FC236}">
                  <a16:creationId xmlns:a16="http://schemas.microsoft.com/office/drawing/2014/main"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6" name="Freeform: Shape 205">
              <a:extLst>
                <a:ext uri="{FF2B5EF4-FFF2-40B4-BE49-F238E27FC236}">
                  <a16:creationId xmlns:a16="http://schemas.microsoft.com/office/drawing/2014/main"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07" name="Isosceles Triangle 206" descr="50 thuy">
            <a:hlinkClick r:id="" action="ppaction://hlinkshowjump?jump=lastslideviewed"/>
            <a:extLst>
              <a:ext uri="{FF2B5EF4-FFF2-40B4-BE49-F238E27FC236}">
                <a16:creationId xmlns:a16="http://schemas.microsoft.com/office/drawing/2014/main" id="{D2E2C1D4-04D8-48D4-BA5F-79AA90C968E1}"/>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1659989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descr="50 thuy">
            <a:hlinkClick r:id="rId6" action="ppaction://hlinksldjump"/>
            <a:extLst>
              <a:ext uri="{FF2B5EF4-FFF2-40B4-BE49-F238E27FC236}">
                <a16:creationId xmlns:a16="http://schemas.microsoft.com/office/drawing/2014/main" id="{418CDFC5-F1F2-4A05-8601-C70753D78DAD}"/>
              </a:ext>
            </a:extLst>
          </p:cNvPr>
          <p:cNvSpPr/>
          <p:nvPr/>
        </p:nvSpPr>
        <p:spPr>
          <a:xfrm>
            <a:off x="6471140" y="5243357"/>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a:solidFill>
                  <a:srgbClr val="33435C"/>
                </a:solidFill>
                <a:latin typeface="Cambria" panose="02040503050406030204" pitchFamily="18" charset="0"/>
                <a:cs typeface="Arial" panose="020B0604020202020204" pitchFamily="34" charset="0"/>
              </a:rPr>
              <a:t>D. </a:t>
            </a:r>
            <a:r>
              <a:rPr lang="en-US" sz="3200">
                <a:solidFill>
                  <a:srgbClr val="33435C"/>
                </a:solidFill>
                <a:latin typeface="Cambria" panose="02040503050406030204" pitchFamily="18" charset="0"/>
                <a:cs typeface="Arial" panose="020B0604020202020204" pitchFamily="34" charset="0"/>
              </a:rPr>
              <a:t>bằng 0</a:t>
            </a:r>
            <a:endParaRPr lang="en-US" sz="3200" b="1" dirty="0">
              <a:solidFill>
                <a:srgbClr val="33435C"/>
              </a:solidFill>
              <a:latin typeface="Cambria" panose="02040503050406030204" pitchFamily="18" charset="0"/>
              <a:cs typeface="Arial" panose="020B0604020202020204" pitchFamily="34" charset="0"/>
            </a:endParaRPr>
          </a:p>
        </p:txBody>
      </p:sp>
      <p:sp>
        <p:nvSpPr>
          <p:cNvPr id="48" name="dapan3" descr="50 thuy">
            <a:hlinkClick r:id="rId6" action="ppaction://hlinksldjump"/>
            <a:extLst>
              <a:ext uri="{FF2B5EF4-FFF2-40B4-BE49-F238E27FC236}">
                <a16:creationId xmlns:a16="http://schemas.microsoft.com/office/drawing/2014/main" id="{94E5965D-5739-45BE-B5BB-34E81578A358}"/>
              </a:ext>
            </a:extLst>
          </p:cNvPr>
          <p:cNvSpPr/>
          <p:nvPr/>
        </p:nvSpPr>
        <p:spPr>
          <a:xfrm>
            <a:off x="1008184" y="5243357"/>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63550" indent="-463550"/>
            <a:r>
              <a:rPr lang="en-US" sz="3200" b="1">
                <a:solidFill>
                  <a:srgbClr val="33435C"/>
                </a:solidFill>
                <a:latin typeface="Cambria" panose="02040503050406030204" pitchFamily="18" charset="0"/>
                <a:cs typeface="Arial" panose="020B0604020202020204" pitchFamily="34" charset="0"/>
              </a:rPr>
              <a:t>B. </a:t>
            </a:r>
            <a:r>
              <a:rPr lang="vi-VN" sz="3200">
                <a:solidFill>
                  <a:srgbClr val="33435C"/>
                </a:solidFill>
                <a:latin typeface="Cambria" panose="02040503050406030204" pitchFamily="18" charset="0"/>
                <a:cs typeface="Arial" panose="020B0604020202020204" pitchFamily="34" charset="0"/>
              </a:rPr>
              <a:t>nhỏ hơn trọng lượng của hòn đá</a:t>
            </a:r>
            <a:endParaRPr lang="en-US" sz="3200" b="1" dirty="0">
              <a:solidFill>
                <a:srgbClr val="33435C"/>
              </a:solidFill>
              <a:latin typeface="Cambria" panose="02040503050406030204" pitchFamily="18" charset="0"/>
              <a:cs typeface="Arial" panose="020B0604020202020204" pitchFamily="34" charset="0"/>
            </a:endParaRPr>
          </a:p>
        </p:txBody>
      </p:sp>
      <p:sp>
        <p:nvSpPr>
          <p:cNvPr id="46" name="dapan2" descr="50 thuy">
            <a:hlinkClick r:id="rId6" action="ppaction://hlinksldjump"/>
            <a:extLst>
              <a:ext uri="{FF2B5EF4-FFF2-40B4-BE49-F238E27FC236}">
                <a16:creationId xmlns:a16="http://schemas.microsoft.com/office/drawing/2014/main" id="{85E4AD51-E9FD-4FAD-A292-0E29E7581BF8}"/>
              </a:ext>
            </a:extLst>
          </p:cNvPr>
          <p:cNvSpPr/>
          <p:nvPr/>
        </p:nvSpPr>
        <p:spPr>
          <a:xfrm>
            <a:off x="6471140" y="3672465"/>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63550" indent="-463550"/>
            <a:r>
              <a:rPr lang="en-US" sz="3200" b="1">
                <a:solidFill>
                  <a:srgbClr val="33435C"/>
                </a:solidFill>
                <a:latin typeface="Cambria" panose="02040503050406030204" pitchFamily="18" charset="0"/>
                <a:cs typeface="Arial" panose="020B0604020202020204" pitchFamily="34" charset="0"/>
              </a:rPr>
              <a:t>C. </a:t>
            </a:r>
            <a:r>
              <a:rPr lang="vi-VN" sz="3200">
                <a:solidFill>
                  <a:srgbClr val="33435C"/>
                </a:solidFill>
                <a:latin typeface="Cambria" panose="02040503050406030204" pitchFamily="18" charset="0"/>
                <a:cs typeface="Arial" panose="020B0604020202020204" pitchFamily="34" charset="0"/>
              </a:rPr>
              <a:t>lớn hơn trọng lượng của hòn đá</a:t>
            </a:r>
            <a:endParaRPr lang="en-US" sz="3200" b="1" dirty="0">
              <a:solidFill>
                <a:srgbClr val="33435C"/>
              </a:solidFill>
              <a:latin typeface="Cambria" panose="02040503050406030204" pitchFamily="18" charset="0"/>
              <a:cs typeface="Arial" panose="020B0604020202020204" pitchFamily="34" charset="0"/>
            </a:endParaRPr>
          </a:p>
        </p:txBody>
      </p:sp>
      <p:sp>
        <p:nvSpPr>
          <p:cNvPr id="45" name="dapan1" descr="50 thuy">
            <a:hlinkClick r:id="rId7" action="ppaction://hlinksldjump"/>
            <a:extLst>
              <a:ext uri="{FF2B5EF4-FFF2-40B4-BE49-F238E27FC236}">
                <a16:creationId xmlns:a16="http://schemas.microsoft.com/office/drawing/2014/main" id="{5F4C0911-E488-4275-9DA5-0D19DF513A7E}"/>
              </a:ext>
            </a:extLst>
          </p:cNvPr>
          <p:cNvSpPr/>
          <p:nvPr/>
        </p:nvSpPr>
        <p:spPr>
          <a:xfrm>
            <a:off x="1008184" y="3672465"/>
            <a:ext cx="4712677" cy="1007814"/>
          </a:xfrm>
          <a:prstGeom prst="roundRect">
            <a:avLst>
              <a:gd name="adj" fmla="val 5000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63550" indent="-463550"/>
            <a:r>
              <a:rPr lang="en-US" sz="3200" b="1">
                <a:solidFill>
                  <a:srgbClr val="33435C"/>
                </a:solidFill>
                <a:latin typeface="Cambria" panose="02040503050406030204" pitchFamily="18" charset="0"/>
                <a:cs typeface="Arial" panose="020B0604020202020204" pitchFamily="34" charset="0"/>
              </a:rPr>
              <a:t>A.</a:t>
            </a:r>
            <a:r>
              <a:rPr lang="en-US" sz="3200">
                <a:solidFill>
                  <a:srgbClr val="33435C"/>
                </a:solidFill>
                <a:latin typeface="Cambria" panose="02040503050406030204" pitchFamily="18" charset="0"/>
                <a:cs typeface="Arial" panose="020B0604020202020204" pitchFamily="34" charset="0"/>
              </a:rPr>
              <a:t> </a:t>
            </a:r>
            <a:r>
              <a:rPr lang="vi-VN" sz="3200">
                <a:solidFill>
                  <a:srgbClr val="33435C"/>
                </a:solidFill>
                <a:latin typeface="Cambria" panose="02040503050406030204" pitchFamily="18" charset="0"/>
                <a:cs typeface="Arial" panose="020B0604020202020204" pitchFamily="34" charset="0"/>
              </a:rPr>
              <a:t>bằng trọng lượng của hòn đá</a:t>
            </a:r>
            <a:endParaRPr lang="en-US" sz="3200" b="1" dirty="0">
              <a:solidFill>
                <a:srgbClr val="33435C"/>
              </a:solidFill>
              <a:latin typeface="Cambria" panose="02040503050406030204" pitchFamily="18" charset="0"/>
              <a:cs typeface="Arial" panose="020B0604020202020204" pitchFamily="34" charset="0"/>
            </a:endParaRPr>
          </a:p>
        </p:txBody>
      </p:sp>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6022"/>
            <a:ext cx="9073662" cy="1940418"/>
          </a:xfrm>
          <a:prstGeom prst="roundRect">
            <a:avLst>
              <a:gd name="adj" fmla="val 50000"/>
            </a:avLst>
          </a:prstGeom>
          <a:solidFill>
            <a:schemeClr val="bg1"/>
          </a:solidFill>
          <a:ln w="38100">
            <a:solidFill>
              <a:srgbClr val="FCB92C"/>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en-US" sz="3200" b="1" i="0" u="sng" strike="noStrike" kern="1200" cap="none" spc="0" normalizeH="0" baseline="0" noProof="0">
                <a:ln>
                  <a:noFill/>
                </a:ln>
                <a:solidFill>
                  <a:srgbClr val="33435C"/>
                </a:solidFill>
                <a:effectLst/>
                <a:uLnTx/>
                <a:uFillTx/>
                <a:latin typeface="Cambria" panose="02040503050406030204" pitchFamily="18" charset="0"/>
                <a:cs typeface="Times New Roman" panose="02020603050405020304" pitchFamily="18" charset="0"/>
              </a:rPr>
              <a:t>Câu </a:t>
            </a:r>
            <a:r>
              <a:rPr kumimoji="0" lang="en-US" sz="3200" b="1" i="0" u="sng" strike="noStrike" kern="1200" cap="none" spc="0" normalizeH="0" baseline="0" noProof="0" dirty="0" err="1">
                <a:ln>
                  <a:noFill/>
                </a:ln>
                <a:solidFill>
                  <a:srgbClr val="33435C"/>
                </a:solidFill>
                <a:effectLst/>
                <a:uLnTx/>
                <a:uFillTx/>
                <a:latin typeface="Cambria" panose="02040503050406030204" pitchFamily="18" charset="0"/>
                <a:cs typeface="Times New Roman" panose="02020603050405020304" pitchFamily="18" charset="0"/>
              </a:rPr>
              <a:t>hỏi</a:t>
            </a:r>
            <a:r>
              <a:rPr kumimoji="0" lang="en-US" sz="3200" b="1" i="0" u="sng" strike="noStrike" kern="1200" cap="none" spc="0" normalizeH="0" baseline="0" noProof="0" dirty="0">
                <a:ln>
                  <a:noFill/>
                </a:ln>
                <a:solidFill>
                  <a:srgbClr val="33435C"/>
                </a:solidFill>
                <a:effectLst/>
                <a:uLnTx/>
                <a:uFillTx/>
                <a:latin typeface="Cambria" panose="02040503050406030204" pitchFamily="18" charset="0"/>
                <a:cs typeface="Times New Roman" panose="02020603050405020304" pitchFamily="18" charset="0"/>
              </a:rPr>
              <a:t> 3</a:t>
            </a:r>
            <a:r>
              <a:rPr kumimoji="0" lang="en-US" sz="3200" b="0" i="0" u="none" strike="noStrike" kern="1200" cap="none" spc="0" normalizeH="0" baseline="0" noProof="0">
                <a:ln>
                  <a:noFill/>
                </a:ln>
                <a:solidFill>
                  <a:srgbClr val="33435C"/>
                </a:solidFill>
                <a:effectLst/>
                <a:uLnTx/>
                <a:uFillTx/>
                <a:latin typeface="Cambria" panose="02040503050406030204" pitchFamily="18" charset="0"/>
                <a:cs typeface="Times New Roman" panose="02020603050405020304" pitchFamily="18" charset="0"/>
              </a:rPr>
              <a:t>: </a:t>
            </a:r>
            <a:r>
              <a:rPr lang="vi-VN" sz="3200">
                <a:solidFill>
                  <a:srgbClr val="33435C"/>
                </a:solidFill>
                <a:latin typeface="Cambria" panose="02040503050406030204" pitchFamily="18" charset="0"/>
              </a:rPr>
              <a:t>Một viên đá đang nằm yên trên mặt đất, lực hấp dẫn do Trái Đất tác dụng vào hòn đá có giá trị</a:t>
            </a:r>
            <a:endParaRPr lang="en-US" sz="3200" dirty="0">
              <a:solidFill>
                <a:srgbClr val="33435C"/>
              </a:solidFill>
              <a:latin typeface="Cambria" panose="02040503050406030204" pitchFamily="18" charset="0"/>
            </a:endParaRPr>
          </a:p>
        </p:txBody>
      </p:sp>
      <p:sp>
        <p:nvSpPr>
          <p:cNvPr id="44" name="Action Button: Return 43" descr="50 thuy">
            <a:hlinkClick r:id="rId8"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92C"/>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8" name="Correct Answer #3 Sound Effect" descr="50 thuy">
            <a:hlinkClick r:id="" action="ppaction://media"/>
            <a:extLst>
              <a:ext uri="{FF2B5EF4-FFF2-40B4-BE49-F238E27FC236}">
                <a16:creationId xmlns:a16="http://schemas.microsoft.com/office/drawing/2014/main" id="{54351A3E-90D9-42D1-85DC-D465601B508A}"/>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87187" y="-487363"/>
            <a:ext cx="487363" cy="487363"/>
          </a:xfrm>
          <a:prstGeom prst="rect">
            <a:avLst/>
          </a:prstGeom>
        </p:spPr>
      </p:pic>
      <p:pic>
        <p:nvPicPr>
          <p:cNvPr id="9" name="Wrong Answer" descr="50 thuy">
            <a:hlinkClick r:id="" action="ppaction://media"/>
            <a:extLst>
              <a:ext uri="{FF2B5EF4-FFF2-40B4-BE49-F238E27FC236}">
                <a16:creationId xmlns:a16="http://schemas.microsoft.com/office/drawing/2014/main" id="{434837CC-0444-4A5D-8F18-17693F16F6E0}"/>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94229" y="-487364"/>
            <a:ext cx="487363" cy="487363"/>
          </a:xfrm>
          <a:prstGeom prst="rect">
            <a:avLst/>
          </a:prstGeom>
        </p:spPr>
      </p:pic>
    </p:spTree>
    <p:extLst>
      <p:ext uri="{BB962C8B-B14F-4D97-AF65-F5344CB8AC3E}">
        <p14:creationId xmlns:p14="http://schemas.microsoft.com/office/powerpoint/2010/main" val="91557296"/>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500" fill="hold"/>
                                        <p:tgtEl>
                                          <p:spTgt spid="47"/>
                                        </p:tgtEl>
                                        <p:attrNameLst>
                                          <p:attrName>ppt_x</p:attrName>
                                        </p:attrNameLst>
                                      </p:cBhvr>
                                      <p:tavLst>
                                        <p:tav tm="0">
                                          <p:val>
                                            <p:strVal val="1+#ppt_w/2"/>
                                          </p:val>
                                        </p:tav>
                                        <p:tav tm="100000">
                                          <p:val>
                                            <p:strVal val="#ppt_x"/>
                                          </p:val>
                                        </p:tav>
                                      </p:tavLst>
                                    </p:anim>
                                    <p:anim calcmode="lin" valueType="num">
                                      <p:cBhvr additive="base">
                                        <p:cTn id="21" dur="500" fill="hold"/>
                                        <p:tgtEl>
                                          <p:spTgt spid="4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additive="base">
                                        <p:cTn id="24" dur="500" fill="hold"/>
                                        <p:tgtEl>
                                          <p:spTgt spid="46"/>
                                        </p:tgtEl>
                                        <p:attrNameLst>
                                          <p:attrName>ppt_x</p:attrName>
                                        </p:attrNameLst>
                                      </p:cBhvr>
                                      <p:tavLst>
                                        <p:tav tm="0">
                                          <p:val>
                                            <p:strVal val="1+#ppt_w/2"/>
                                          </p:val>
                                        </p:tav>
                                        <p:tav tm="100000">
                                          <p:val>
                                            <p:strVal val="#ppt_x"/>
                                          </p:val>
                                        </p:tav>
                                      </p:tavLst>
                                    </p:anim>
                                    <p:anim calcmode="lin" valueType="num">
                                      <p:cBhvr additive="base">
                                        <p:cTn id="25"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45"/>
                    </p:tgtEl>
                  </p:cond>
                </p:stCondLst>
                <p:endSync evt="end" delay="0">
                  <p:rtn val="all"/>
                </p:endSync>
                <p:childTnLst>
                  <p:par>
                    <p:cTn id="27" fill="hold">
                      <p:stCondLst>
                        <p:cond delay="0"/>
                      </p:stCondLst>
                      <p:childTnLst>
                        <p:par>
                          <p:cTn id="28" fill="hold">
                            <p:stCondLst>
                              <p:cond delay="0"/>
                            </p:stCondLst>
                            <p:childTnLst>
                              <p:par>
                                <p:cTn id="29" presetID="1" presetClass="emph" presetSubtype="2" fill="hold" nodeType="clickEffect">
                                  <p:stCondLst>
                                    <p:cond delay="0"/>
                                  </p:stCondLst>
                                  <p:childTnLst>
                                    <p:animClr clrSpc="rgb" dir="cw">
                                      <p:cBhvr>
                                        <p:cTn id="30" dur="500" fill="hold"/>
                                        <p:tgtEl>
                                          <p:spTgt spid="45"/>
                                        </p:tgtEl>
                                        <p:attrNameLst>
                                          <p:attrName>fillcolor</p:attrName>
                                        </p:attrNameLst>
                                      </p:cBhvr>
                                      <p:to>
                                        <a:srgbClr val="92D050"/>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par>
                                <p:cTn id="33" presetID="1" presetClass="emph" presetSubtype="2" fill="hold" nodeType="withEffect">
                                  <p:stCondLst>
                                    <p:cond delay="0"/>
                                  </p:stCondLst>
                                  <p:childTnLst>
                                    <p:animClr clrSpc="rgb" dir="cw">
                                      <p:cBhvr>
                                        <p:cTn id="34" dur="500" fill="hold"/>
                                        <p:tgtEl>
                                          <p:spTgt spid="48"/>
                                        </p:tgtEl>
                                        <p:attrNameLst>
                                          <p:attrName>fillcolor</p:attrName>
                                        </p:attrNameLst>
                                      </p:cBhvr>
                                      <p:to>
                                        <a:srgbClr val="FF5050"/>
                                      </p:to>
                                    </p:animClr>
                                    <p:set>
                                      <p:cBhvr>
                                        <p:cTn id="35" dur="500" fill="hold"/>
                                        <p:tgtEl>
                                          <p:spTgt spid="48"/>
                                        </p:tgtEl>
                                        <p:attrNameLst>
                                          <p:attrName>fill.type</p:attrName>
                                        </p:attrNameLst>
                                      </p:cBhvr>
                                      <p:to>
                                        <p:strVal val="solid"/>
                                      </p:to>
                                    </p:set>
                                    <p:set>
                                      <p:cBhvr>
                                        <p:cTn id="36" dur="500" fill="hold"/>
                                        <p:tgtEl>
                                          <p:spTgt spid="48"/>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47"/>
                                        </p:tgtEl>
                                        <p:attrNameLst>
                                          <p:attrName>fillcolor</p:attrName>
                                        </p:attrNameLst>
                                      </p:cBhvr>
                                      <p:to>
                                        <a:srgbClr val="FF5050"/>
                                      </p:to>
                                    </p:animClr>
                                    <p:set>
                                      <p:cBhvr>
                                        <p:cTn id="39" dur="500" fill="hold"/>
                                        <p:tgtEl>
                                          <p:spTgt spid="47"/>
                                        </p:tgtEl>
                                        <p:attrNameLst>
                                          <p:attrName>fill.type</p:attrName>
                                        </p:attrNameLst>
                                      </p:cBhvr>
                                      <p:to>
                                        <p:strVal val="solid"/>
                                      </p:to>
                                    </p:set>
                                    <p:set>
                                      <p:cBhvr>
                                        <p:cTn id="40" dur="500" fill="hold"/>
                                        <p:tgtEl>
                                          <p:spTgt spid="47"/>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46"/>
                                        </p:tgtEl>
                                        <p:attrNameLst>
                                          <p:attrName>fillcolor</p:attrName>
                                        </p:attrNameLst>
                                      </p:cBhvr>
                                      <p:to>
                                        <a:srgbClr val="FF5050"/>
                                      </p:to>
                                    </p:animClr>
                                    <p:set>
                                      <p:cBhvr>
                                        <p:cTn id="43" dur="500" fill="hold"/>
                                        <p:tgtEl>
                                          <p:spTgt spid="46"/>
                                        </p:tgtEl>
                                        <p:attrNameLst>
                                          <p:attrName>fill.type</p:attrName>
                                        </p:attrNameLst>
                                      </p:cBhvr>
                                      <p:to>
                                        <p:strVal val="solid"/>
                                      </p:to>
                                    </p:set>
                                    <p:set>
                                      <p:cBhvr>
                                        <p:cTn id="44" dur="500" fill="hold"/>
                                        <p:tgtEl>
                                          <p:spTgt spid="46"/>
                                        </p:tgtEl>
                                        <p:attrNameLst>
                                          <p:attrName>fill.on</p:attrName>
                                        </p:attrNameLst>
                                      </p:cBhvr>
                                      <p:to>
                                        <p:strVal val="true"/>
                                      </p:to>
                                    </p:set>
                                  </p:childTnLst>
                                </p:cTn>
                              </p:par>
                              <p:par>
                                <p:cTn id="45" presetID="1" presetClass="mediacall" presetSubtype="0" fill="hold" nodeType="withEffect">
                                  <p:stCondLst>
                                    <p:cond delay="100"/>
                                  </p:stCondLst>
                                  <p:childTnLst>
                                    <p:cmd type="call" cmd="playFrom(0.0)">
                                      <p:cBhvr>
                                        <p:cTn id="46" dur="3682" fill="hold"/>
                                        <p:tgtEl>
                                          <p:spTgt spid="8"/>
                                        </p:tgtEl>
                                      </p:cBhvr>
                                    </p:cmd>
                                  </p:childTnLst>
                                </p:cTn>
                              </p:par>
                            </p:childTnLst>
                          </p:cTn>
                        </p:par>
                      </p:childTnLst>
                    </p:cTn>
                  </p:par>
                </p:childTnLst>
              </p:cTn>
              <p:nextCondLst>
                <p:cond evt="onClick" delay="0">
                  <p:tgtEl>
                    <p:spTgt spid="45"/>
                  </p:tgtEl>
                </p:cond>
              </p:nextCondLst>
            </p:seq>
            <p:seq concurrent="1" nextAc="seek">
              <p:cTn id="47" restart="whenNotActive" fill="hold" evtFilter="cancelBubble" nodeType="interactiveSeq">
                <p:stCondLst>
                  <p:cond evt="onClick" delay="0">
                    <p:tgtEl>
                      <p:spTgt spid="46"/>
                    </p:tgtEl>
                  </p:cond>
                </p:stCondLst>
                <p:endSync evt="end" delay="0">
                  <p:rtn val="all"/>
                </p:endSync>
                <p:childTnLst>
                  <p:par>
                    <p:cTn id="48" fill="hold">
                      <p:stCondLst>
                        <p:cond delay="0"/>
                      </p:stCondLst>
                      <p:childTnLst>
                        <p:par>
                          <p:cTn id="49" fill="hold">
                            <p:stCondLst>
                              <p:cond delay="0"/>
                            </p:stCondLst>
                            <p:childTnLst>
                              <p:par>
                                <p:cTn id="50" presetID="1" presetClass="emph" presetSubtype="2" fill="hold" nodeType="clickEffect">
                                  <p:stCondLst>
                                    <p:cond delay="0"/>
                                  </p:stCondLst>
                                  <p:childTnLst>
                                    <p:animClr clrSpc="rgb" dir="cw">
                                      <p:cBhvr>
                                        <p:cTn id="51" dur="500" fill="hold"/>
                                        <p:tgtEl>
                                          <p:spTgt spid="46"/>
                                        </p:tgtEl>
                                        <p:attrNameLst>
                                          <p:attrName>fillcolor</p:attrName>
                                        </p:attrNameLst>
                                      </p:cBhvr>
                                      <p:to>
                                        <a:srgbClr val="FF5050"/>
                                      </p:to>
                                    </p:animClr>
                                    <p:set>
                                      <p:cBhvr>
                                        <p:cTn id="52" dur="500" fill="hold"/>
                                        <p:tgtEl>
                                          <p:spTgt spid="46"/>
                                        </p:tgtEl>
                                        <p:attrNameLst>
                                          <p:attrName>fill.type</p:attrName>
                                        </p:attrNameLst>
                                      </p:cBhvr>
                                      <p:to>
                                        <p:strVal val="solid"/>
                                      </p:to>
                                    </p:set>
                                    <p:set>
                                      <p:cBhvr>
                                        <p:cTn id="53" dur="500" fill="hold"/>
                                        <p:tgtEl>
                                          <p:spTgt spid="46"/>
                                        </p:tgtEl>
                                        <p:attrNameLst>
                                          <p:attrName>fill.on</p:attrName>
                                        </p:attrNameLst>
                                      </p:cBhvr>
                                      <p:to>
                                        <p:strVal val="true"/>
                                      </p:to>
                                    </p:set>
                                  </p:childTnLst>
                                </p:cTn>
                              </p:par>
                              <p:par>
                                <p:cTn id="54" presetID="1" presetClass="emph" presetSubtype="2" fill="hold" nodeType="withEffect">
                                  <p:stCondLst>
                                    <p:cond delay="0"/>
                                  </p:stCondLst>
                                  <p:childTnLst>
                                    <p:animClr clrSpc="rgb" dir="cw">
                                      <p:cBhvr>
                                        <p:cTn id="55" dur="500" fill="hold"/>
                                        <p:tgtEl>
                                          <p:spTgt spid="48"/>
                                        </p:tgtEl>
                                        <p:attrNameLst>
                                          <p:attrName>fillcolor</p:attrName>
                                        </p:attrNameLst>
                                      </p:cBhvr>
                                      <p:to>
                                        <a:srgbClr val="FF5050"/>
                                      </p:to>
                                    </p:animClr>
                                    <p:set>
                                      <p:cBhvr>
                                        <p:cTn id="56" dur="500" fill="hold"/>
                                        <p:tgtEl>
                                          <p:spTgt spid="48"/>
                                        </p:tgtEl>
                                        <p:attrNameLst>
                                          <p:attrName>fill.type</p:attrName>
                                        </p:attrNameLst>
                                      </p:cBhvr>
                                      <p:to>
                                        <p:strVal val="solid"/>
                                      </p:to>
                                    </p:set>
                                    <p:set>
                                      <p:cBhvr>
                                        <p:cTn id="57" dur="500" fill="hold"/>
                                        <p:tgtEl>
                                          <p:spTgt spid="48"/>
                                        </p:tgtEl>
                                        <p:attrNameLst>
                                          <p:attrName>fill.on</p:attrName>
                                        </p:attrNameLst>
                                      </p:cBhvr>
                                      <p:to>
                                        <p:strVal val="true"/>
                                      </p:to>
                                    </p:set>
                                  </p:childTnLst>
                                </p:cTn>
                              </p:par>
                              <p:par>
                                <p:cTn id="58" presetID="1" presetClass="emph" presetSubtype="2" fill="hold" nodeType="withEffect">
                                  <p:stCondLst>
                                    <p:cond delay="0"/>
                                  </p:stCondLst>
                                  <p:childTnLst>
                                    <p:animClr clrSpc="rgb" dir="cw">
                                      <p:cBhvr>
                                        <p:cTn id="59" dur="500" fill="hold"/>
                                        <p:tgtEl>
                                          <p:spTgt spid="47"/>
                                        </p:tgtEl>
                                        <p:attrNameLst>
                                          <p:attrName>fillcolor</p:attrName>
                                        </p:attrNameLst>
                                      </p:cBhvr>
                                      <p:to>
                                        <a:srgbClr val="FF5050"/>
                                      </p:to>
                                    </p:animClr>
                                    <p:set>
                                      <p:cBhvr>
                                        <p:cTn id="60" dur="500" fill="hold"/>
                                        <p:tgtEl>
                                          <p:spTgt spid="47"/>
                                        </p:tgtEl>
                                        <p:attrNameLst>
                                          <p:attrName>fill.type</p:attrName>
                                        </p:attrNameLst>
                                      </p:cBhvr>
                                      <p:to>
                                        <p:strVal val="solid"/>
                                      </p:to>
                                    </p:set>
                                    <p:set>
                                      <p:cBhvr>
                                        <p:cTn id="61" dur="500" fill="hold"/>
                                        <p:tgtEl>
                                          <p:spTgt spid="4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45"/>
                                        </p:tgtEl>
                                        <p:attrNameLst>
                                          <p:attrName>fillcolor</p:attrName>
                                        </p:attrNameLst>
                                      </p:cBhvr>
                                      <p:to>
                                        <a:srgbClr val="92D050"/>
                                      </p:to>
                                    </p:animClr>
                                    <p:set>
                                      <p:cBhvr>
                                        <p:cTn id="64" dur="500" fill="hold"/>
                                        <p:tgtEl>
                                          <p:spTgt spid="45"/>
                                        </p:tgtEl>
                                        <p:attrNameLst>
                                          <p:attrName>fill.type</p:attrName>
                                        </p:attrNameLst>
                                      </p:cBhvr>
                                      <p:to>
                                        <p:strVal val="solid"/>
                                      </p:to>
                                    </p:set>
                                    <p:set>
                                      <p:cBhvr>
                                        <p:cTn id="65" dur="500" fill="hold"/>
                                        <p:tgtEl>
                                          <p:spTgt spid="45"/>
                                        </p:tgtEl>
                                        <p:attrNameLst>
                                          <p:attrName>fill.on</p:attrName>
                                        </p:attrNameLst>
                                      </p:cBhvr>
                                      <p:to>
                                        <p:strVal val="true"/>
                                      </p:to>
                                    </p:set>
                                  </p:childTnLst>
                                </p:cTn>
                              </p:par>
                              <p:par>
                                <p:cTn id="66" presetID="1" presetClass="mediacall" presetSubtype="0" fill="hold" nodeType="withEffect">
                                  <p:stCondLst>
                                    <p:cond delay="100"/>
                                  </p:stCondLst>
                                  <p:childTnLst>
                                    <p:cmd type="call" cmd="playFrom(0.0)">
                                      <p:cBhvr>
                                        <p:cTn id="67" dur="1186" fill="hold"/>
                                        <p:tgtEl>
                                          <p:spTgt spid="9"/>
                                        </p:tgtEl>
                                      </p:cBhvr>
                                    </p:cmd>
                                  </p:childTnLst>
                                </p:cTn>
                              </p:par>
                            </p:childTnLst>
                          </p:cTn>
                        </p:par>
                      </p:childTnLst>
                    </p:cTn>
                  </p:par>
                </p:childTnLst>
              </p:cTn>
              <p:nextCondLst>
                <p:cond evt="onClick" delay="0">
                  <p:tgtEl>
                    <p:spTgt spid="46"/>
                  </p:tgtEl>
                </p:cond>
              </p:nextCondLst>
            </p:seq>
            <p:seq concurrent="1" nextAc="seek">
              <p:cTn id="68" restart="whenNotActive" fill="hold" evtFilter="cancelBubble" nodeType="interactiveSeq">
                <p:stCondLst>
                  <p:cond evt="onClick" delay="0">
                    <p:tgtEl>
                      <p:spTgt spid="48"/>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500" fill="hold"/>
                                        <p:tgtEl>
                                          <p:spTgt spid="48"/>
                                        </p:tgtEl>
                                        <p:attrNameLst>
                                          <p:attrName>fillcolor</p:attrName>
                                        </p:attrNameLst>
                                      </p:cBhvr>
                                      <p:to>
                                        <a:srgbClr val="FF5050"/>
                                      </p:to>
                                    </p:animClr>
                                    <p:set>
                                      <p:cBhvr>
                                        <p:cTn id="73" dur="500" fill="hold"/>
                                        <p:tgtEl>
                                          <p:spTgt spid="48"/>
                                        </p:tgtEl>
                                        <p:attrNameLst>
                                          <p:attrName>fill.type</p:attrName>
                                        </p:attrNameLst>
                                      </p:cBhvr>
                                      <p:to>
                                        <p:strVal val="solid"/>
                                      </p:to>
                                    </p:set>
                                    <p:set>
                                      <p:cBhvr>
                                        <p:cTn id="74" dur="500" fill="hold"/>
                                        <p:tgtEl>
                                          <p:spTgt spid="48"/>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500" fill="hold"/>
                                        <p:tgtEl>
                                          <p:spTgt spid="47"/>
                                        </p:tgtEl>
                                        <p:attrNameLst>
                                          <p:attrName>fillcolor</p:attrName>
                                        </p:attrNameLst>
                                      </p:cBhvr>
                                      <p:to>
                                        <a:srgbClr val="FF5050"/>
                                      </p:to>
                                    </p:animClr>
                                    <p:set>
                                      <p:cBhvr>
                                        <p:cTn id="77" dur="500" fill="hold"/>
                                        <p:tgtEl>
                                          <p:spTgt spid="47"/>
                                        </p:tgtEl>
                                        <p:attrNameLst>
                                          <p:attrName>fill.type</p:attrName>
                                        </p:attrNameLst>
                                      </p:cBhvr>
                                      <p:to>
                                        <p:strVal val="solid"/>
                                      </p:to>
                                    </p:set>
                                    <p:set>
                                      <p:cBhvr>
                                        <p:cTn id="78" dur="500" fill="hold"/>
                                        <p:tgtEl>
                                          <p:spTgt spid="47"/>
                                        </p:tgtEl>
                                        <p:attrNameLst>
                                          <p:attrName>fill.on</p:attrName>
                                        </p:attrNameLst>
                                      </p:cBhvr>
                                      <p:to>
                                        <p:strVal val="true"/>
                                      </p:to>
                                    </p:set>
                                  </p:childTnLst>
                                </p:cTn>
                              </p:par>
                              <p:par>
                                <p:cTn id="79" presetID="1" presetClass="emph" presetSubtype="2" fill="hold" nodeType="withEffect">
                                  <p:stCondLst>
                                    <p:cond delay="0"/>
                                  </p:stCondLst>
                                  <p:childTnLst>
                                    <p:animClr clrSpc="rgb" dir="cw">
                                      <p:cBhvr>
                                        <p:cTn id="80" dur="500" fill="hold"/>
                                        <p:tgtEl>
                                          <p:spTgt spid="46"/>
                                        </p:tgtEl>
                                        <p:attrNameLst>
                                          <p:attrName>fillcolor</p:attrName>
                                        </p:attrNameLst>
                                      </p:cBhvr>
                                      <p:to>
                                        <a:srgbClr val="FF5050"/>
                                      </p:to>
                                    </p:animClr>
                                    <p:set>
                                      <p:cBhvr>
                                        <p:cTn id="81" dur="500" fill="hold"/>
                                        <p:tgtEl>
                                          <p:spTgt spid="46"/>
                                        </p:tgtEl>
                                        <p:attrNameLst>
                                          <p:attrName>fill.type</p:attrName>
                                        </p:attrNameLst>
                                      </p:cBhvr>
                                      <p:to>
                                        <p:strVal val="solid"/>
                                      </p:to>
                                    </p:set>
                                    <p:set>
                                      <p:cBhvr>
                                        <p:cTn id="82" dur="500" fill="hold"/>
                                        <p:tgtEl>
                                          <p:spTgt spid="46"/>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45"/>
                                        </p:tgtEl>
                                        <p:attrNameLst>
                                          <p:attrName>fillcolor</p:attrName>
                                        </p:attrNameLst>
                                      </p:cBhvr>
                                      <p:to>
                                        <a:srgbClr val="92D050"/>
                                      </p:to>
                                    </p:animClr>
                                    <p:set>
                                      <p:cBhvr>
                                        <p:cTn id="85" dur="500" fill="hold"/>
                                        <p:tgtEl>
                                          <p:spTgt spid="45"/>
                                        </p:tgtEl>
                                        <p:attrNameLst>
                                          <p:attrName>fill.type</p:attrName>
                                        </p:attrNameLst>
                                      </p:cBhvr>
                                      <p:to>
                                        <p:strVal val="solid"/>
                                      </p:to>
                                    </p:set>
                                    <p:set>
                                      <p:cBhvr>
                                        <p:cTn id="86" dur="500" fill="hold"/>
                                        <p:tgtEl>
                                          <p:spTgt spid="45"/>
                                        </p:tgtEl>
                                        <p:attrNameLst>
                                          <p:attrName>fill.on</p:attrName>
                                        </p:attrNameLst>
                                      </p:cBhvr>
                                      <p:to>
                                        <p:strVal val="true"/>
                                      </p:to>
                                    </p:set>
                                  </p:childTnLst>
                                </p:cTn>
                              </p:par>
                              <p:par>
                                <p:cTn id="87" presetID="1" presetClass="mediacall" presetSubtype="0" fill="hold" nodeType="withEffect">
                                  <p:stCondLst>
                                    <p:cond delay="100"/>
                                  </p:stCondLst>
                                  <p:childTnLst>
                                    <p:cmd type="call" cmd="playFrom(0.0)">
                                      <p:cBhvr>
                                        <p:cTn id="88" dur="1186" fill="hold"/>
                                        <p:tgtEl>
                                          <p:spTgt spid="9"/>
                                        </p:tgtEl>
                                      </p:cBhvr>
                                    </p:cmd>
                                  </p:childTnLst>
                                </p:cTn>
                              </p:par>
                            </p:childTnLst>
                          </p:cTn>
                        </p:par>
                      </p:childTnLst>
                    </p:cTn>
                  </p:par>
                </p:childTnLst>
              </p:cTn>
              <p:nextCondLst>
                <p:cond evt="onClick" delay="0">
                  <p:tgtEl>
                    <p:spTgt spid="48"/>
                  </p:tgtEl>
                </p:cond>
              </p:nextCondLst>
            </p:seq>
            <p:seq concurrent="1" nextAc="seek">
              <p:cTn id="89" restart="whenNotActive" fill="hold" evtFilter="cancelBubble" nodeType="interactiveSeq">
                <p:stCondLst>
                  <p:cond evt="onClick" delay="0">
                    <p:tgtEl>
                      <p:spTgt spid="47"/>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500" fill="hold"/>
                                        <p:tgtEl>
                                          <p:spTgt spid="47"/>
                                        </p:tgtEl>
                                        <p:attrNameLst>
                                          <p:attrName>fillcolor</p:attrName>
                                        </p:attrNameLst>
                                      </p:cBhvr>
                                      <p:to>
                                        <a:srgbClr val="FF5050"/>
                                      </p:to>
                                    </p:animClr>
                                    <p:set>
                                      <p:cBhvr>
                                        <p:cTn id="94" dur="500" fill="hold"/>
                                        <p:tgtEl>
                                          <p:spTgt spid="47"/>
                                        </p:tgtEl>
                                        <p:attrNameLst>
                                          <p:attrName>fill.type</p:attrName>
                                        </p:attrNameLst>
                                      </p:cBhvr>
                                      <p:to>
                                        <p:strVal val="solid"/>
                                      </p:to>
                                    </p:set>
                                    <p:set>
                                      <p:cBhvr>
                                        <p:cTn id="95" dur="500" fill="hold"/>
                                        <p:tgtEl>
                                          <p:spTgt spid="47"/>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48"/>
                                        </p:tgtEl>
                                        <p:attrNameLst>
                                          <p:attrName>fillcolor</p:attrName>
                                        </p:attrNameLst>
                                      </p:cBhvr>
                                      <p:to>
                                        <a:srgbClr val="FF5050"/>
                                      </p:to>
                                    </p:animClr>
                                    <p:set>
                                      <p:cBhvr>
                                        <p:cTn id="98" dur="500" fill="hold"/>
                                        <p:tgtEl>
                                          <p:spTgt spid="48"/>
                                        </p:tgtEl>
                                        <p:attrNameLst>
                                          <p:attrName>fill.type</p:attrName>
                                        </p:attrNameLst>
                                      </p:cBhvr>
                                      <p:to>
                                        <p:strVal val="solid"/>
                                      </p:to>
                                    </p:set>
                                    <p:set>
                                      <p:cBhvr>
                                        <p:cTn id="99" dur="500" fill="hold"/>
                                        <p:tgtEl>
                                          <p:spTgt spid="48"/>
                                        </p:tgtEl>
                                        <p:attrNameLst>
                                          <p:attrName>fill.on</p:attrName>
                                        </p:attrNameLst>
                                      </p:cBhvr>
                                      <p:to>
                                        <p:strVal val="true"/>
                                      </p:to>
                                    </p:set>
                                  </p:childTnLst>
                                </p:cTn>
                              </p:par>
                              <p:par>
                                <p:cTn id="100" presetID="1" presetClass="emph" presetSubtype="2" fill="hold" nodeType="withEffect">
                                  <p:stCondLst>
                                    <p:cond delay="0"/>
                                  </p:stCondLst>
                                  <p:childTnLst>
                                    <p:animClr clrSpc="rgb" dir="cw">
                                      <p:cBhvr>
                                        <p:cTn id="101" dur="500" fill="hold"/>
                                        <p:tgtEl>
                                          <p:spTgt spid="46"/>
                                        </p:tgtEl>
                                        <p:attrNameLst>
                                          <p:attrName>fillcolor</p:attrName>
                                        </p:attrNameLst>
                                      </p:cBhvr>
                                      <p:to>
                                        <a:srgbClr val="FF5050"/>
                                      </p:to>
                                    </p:animClr>
                                    <p:set>
                                      <p:cBhvr>
                                        <p:cTn id="102" dur="500" fill="hold"/>
                                        <p:tgtEl>
                                          <p:spTgt spid="46"/>
                                        </p:tgtEl>
                                        <p:attrNameLst>
                                          <p:attrName>fill.type</p:attrName>
                                        </p:attrNameLst>
                                      </p:cBhvr>
                                      <p:to>
                                        <p:strVal val="solid"/>
                                      </p:to>
                                    </p:set>
                                    <p:set>
                                      <p:cBhvr>
                                        <p:cTn id="103" dur="500" fill="hold"/>
                                        <p:tgtEl>
                                          <p:spTgt spid="46"/>
                                        </p:tgtEl>
                                        <p:attrNameLst>
                                          <p:attrName>fill.on</p:attrName>
                                        </p:attrNameLst>
                                      </p:cBhvr>
                                      <p:to>
                                        <p:strVal val="true"/>
                                      </p:to>
                                    </p:set>
                                  </p:childTnLst>
                                </p:cTn>
                              </p:par>
                              <p:par>
                                <p:cTn id="104" presetID="1" presetClass="emph" presetSubtype="2" fill="hold" nodeType="withEffect">
                                  <p:stCondLst>
                                    <p:cond delay="0"/>
                                  </p:stCondLst>
                                  <p:childTnLst>
                                    <p:animClr clrSpc="rgb" dir="cw">
                                      <p:cBhvr>
                                        <p:cTn id="105" dur="500" fill="hold"/>
                                        <p:tgtEl>
                                          <p:spTgt spid="45"/>
                                        </p:tgtEl>
                                        <p:attrNameLst>
                                          <p:attrName>fillcolor</p:attrName>
                                        </p:attrNameLst>
                                      </p:cBhvr>
                                      <p:to>
                                        <a:srgbClr val="92D050"/>
                                      </p:to>
                                    </p:animClr>
                                    <p:set>
                                      <p:cBhvr>
                                        <p:cTn id="106" dur="500" fill="hold"/>
                                        <p:tgtEl>
                                          <p:spTgt spid="45"/>
                                        </p:tgtEl>
                                        <p:attrNameLst>
                                          <p:attrName>fill.type</p:attrName>
                                        </p:attrNameLst>
                                      </p:cBhvr>
                                      <p:to>
                                        <p:strVal val="solid"/>
                                      </p:to>
                                    </p:set>
                                    <p:set>
                                      <p:cBhvr>
                                        <p:cTn id="107" dur="500" fill="hold"/>
                                        <p:tgtEl>
                                          <p:spTgt spid="45"/>
                                        </p:tgtEl>
                                        <p:attrNameLst>
                                          <p:attrName>fill.on</p:attrName>
                                        </p:attrNameLst>
                                      </p:cBhvr>
                                      <p:to>
                                        <p:strVal val="true"/>
                                      </p:to>
                                    </p:set>
                                  </p:childTnLst>
                                </p:cTn>
                              </p:par>
                              <p:par>
                                <p:cTn id="108" presetID="1" presetClass="mediacall" presetSubtype="0" fill="hold" nodeType="withEffect">
                                  <p:stCondLst>
                                    <p:cond delay="100"/>
                                  </p:stCondLst>
                                  <p:childTnLst>
                                    <p:cmd type="call" cmd="playFrom(0.0)">
                                      <p:cBhvr>
                                        <p:cTn id="109" dur="1186" fill="hold"/>
                                        <p:tgtEl>
                                          <p:spTgt spid="9"/>
                                        </p:tgtEl>
                                      </p:cBhvr>
                                    </p:cmd>
                                  </p:childTnLst>
                                </p:cTn>
                              </p:par>
                            </p:childTnLst>
                          </p:cTn>
                        </p:par>
                      </p:childTnLst>
                    </p:cTn>
                  </p:par>
                </p:childTnLst>
              </p:cTn>
              <p:nextCondLst>
                <p:cond evt="onClick" delay="0">
                  <p:tgtEl>
                    <p:spTgt spid="47"/>
                  </p:tgtEl>
                </p:cond>
              </p:nextCondLst>
            </p:seq>
            <p:audio>
              <p:cMediaNode vol="80000">
                <p:cTn id="110" fill="hold" display="0">
                  <p:stCondLst>
                    <p:cond delay="indefinite"/>
                  </p:stCondLst>
                  <p:endCondLst>
                    <p:cond evt="onStopAudio" delay="0">
                      <p:tgtEl>
                        <p:sldTgt/>
                      </p:tgtEl>
                    </p:cond>
                  </p:endCondLst>
                </p:cTn>
                <p:tgtEl>
                  <p:spTgt spid="8"/>
                </p:tgtEl>
              </p:cMediaNode>
            </p:audio>
            <p:audio>
              <p:cMediaNode vol="80000">
                <p:cTn id="111"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251373" y="2143048"/>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2"/>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1149867" y="2388832"/>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4"/>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6"/>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2" name="Isosceles Triangle 151" descr="50 thuy">
            <a:hlinkClick r:id="" action="ppaction://hlinkshowjump?jump=lastslideviewed"/>
            <a:extLst>
              <a:ext uri="{FF2B5EF4-FFF2-40B4-BE49-F238E27FC236}">
                <a16:creationId xmlns:a16="http://schemas.microsoft.com/office/drawing/2014/main" id="{21CDB229-A1DD-4BE8-92BB-9904AAD06175}"/>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4160343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0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948 -0.16736 " pathEditMode="relative" rAng="0" ptsTypes="AA">
                                      <p:cBhvr>
                                        <p:cTn id="17" dur="500" fill="hold"/>
                                        <p:tgtEl>
                                          <p:spTgt spid="30"/>
                                        </p:tgtEl>
                                        <p:attrNameLst>
                                          <p:attrName>ppt_x</p:attrName>
                                          <p:attrName>ppt_y</p:attrName>
                                        </p:attrNameLst>
                                      </p:cBhvr>
                                      <p:rCtr x="-38125" y="976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400" fill="hold"/>
                                        <p:tgtEl>
                                          <p:spTgt spid="73"/>
                                        </p:tgtEl>
                                        <p:attrNameLst>
                                          <p:attrName>ppt_x</p:attrName>
                                          <p:attrName>ppt_y</p:attrName>
                                        </p:attrNameLst>
                                      </p:cBhvr>
                                      <p:rCtr x="-2057" y="2593"/>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50 thuy">
            <a:extLst>
              <a:ext uri="{FF2B5EF4-FFF2-40B4-BE49-F238E27FC236}">
                <a16:creationId xmlns:a16="http://schemas.microsoft.com/office/drawing/2014/main" id="{C918DEF8-C118-4CDD-9339-5534A0B76AE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descr="50 thuy">
            <a:extLst>
              <a:ext uri="{FF2B5EF4-FFF2-40B4-BE49-F238E27FC236}">
                <a16:creationId xmlns:a16="http://schemas.microsoft.com/office/drawing/2014/main" id="{5B73A967-424F-4E88-929B-0891FF5E9729}"/>
              </a:ext>
            </a:extLst>
          </p:cNvPr>
          <p:cNvGrpSpPr/>
          <p:nvPr/>
        </p:nvGrpSpPr>
        <p:grpSpPr>
          <a:xfrm>
            <a:off x="-136186" y="2747963"/>
            <a:ext cx="12340399" cy="4110038"/>
            <a:chOff x="-136186" y="2747963"/>
            <a:chExt cx="12340399" cy="4110038"/>
          </a:xfrm>
        </p:grpSpPr>
        <p:grpSp>
          <p:nvGrpSpPr>
            <p:cNvPr id="53" name="Group 52">
              <a:extLst>
                <a:ext uri="{FF2B5EF4-FFF2-40B4-BE49-F238E27FC236}">
                  <a16:creationId xmlns:a16="http://schemas.microsoft.com/office/drawing/2014/main"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5" name="Parallelogram 44">
                <a:extLst>
                  <a:ext uri="{FF2B5EF4-FFF2-40B4-BE49-F238E27FC236}">
                    <a16:creationId xmlns:a16="http://schemas.microsoft.com/office/drawing/2014/main"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6" name="Parallelogram 45">
                <a:extLst>
                  <a:ext uri="{FF2B5EF4-FFF2-40B4-BE49-F238E27FC236}">
                    <a16:creationId xmlns:a16="http://schemas.microsoft.com/office/drawing/2014/main"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Parallelogram 50">
                <a:extLst>
                  <a:ext uri="{FF2B5EF4-FFF2-40B4-BE49-F238E27FC236}">
                    <a16:creationId xmlns:a16="http://schemas.microsoft.com/office/drawing/2014/main"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0" name="Parallelogram 49">
                <a:extLst>
                  <a:ext uri="{FF2B5EF4-FFF2-40B4-BE49-F238E27FC236}">
                    <a16:creationId xmlns:a16="http://schemas.microsoft.com/office/drawing/2014/main"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55" name="Block Arc 54">
              <a:extLst>
                <a:ext uri="{FF2B5EF4-FFF2-40B4-BE49-F238E27FC236}">
                  <a16:creationId xmlns:a16="http://schemas.microsoft.com/office/drawing/2014/main"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76200" dir="18900000" sy="23000" kx="-1200000" algn="bl" rotWithShape="0">
              <a:prstClr val="black">
                <a:alpha val="20000"/>
              </a:prstClr>
            </a:outerShdw>
          </a:effectLst>
        </p:spPr>
      </p:pic>
      <p:grpSp>
        <p:nvGrpSpPr>
          <p:cNvPr id="139" name="Group 138" descr="50 thuy">
            <a:extLst>
              <a:ext uri="{FF2B5EF4-FFF2-40B4-BE49-F238E27FC236}">
                <a16:creationId xmlns:a16="http://schemas.microsoft.com/office/drawing/2014/main" id="{A3F81DF7-240E-4DA4-A428-B38EFA1B63C2}"/>
              </a:ext>
            </a:extLst>
          </p:cNvPr>
          <p:cNvGrpSpPr/>
          <p:nvPr/>
        </p:nvGrpSpPr>
        <p:grpSpPr>
          <a:xfrm rot="986148" flipH="1">
            <a:off x="2072555"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2" name="Freeform: Shape 141">
              <a:extLst>
                <a:ext uri="{FF2B5EF4-FFF2-40B4-BE49-F238E27FC236}">
                  <a16:creationId xmlns:a16="http://schemas.microsoft.com/office/drawing/2014/main"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Freeform: Shape 143">
              <a:extLst>
                <a:ext uri="{FF2B5EF4-FFF2-40B4-BE49-F238E27FC236}">
                  <a16:creationId xmlns:a16="http://schemas.microsoft.com/office/drawing/2014/main"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Freeform: Shape 147">
              <a:extLst>
                <a:ext uri="{FF2B5EF4-FFF2-40B4-BE49-F238E27FC236}">
                  <a16:creationId xmlns:a16="http://schemas.microsoft.com/office/drawing/2014/main"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Freeform: Shape 148">
              <a:extLst>
                <a:ext uri="{FF2B5EF4-FFF2-40B4-BE49-F238E27FC236}">
                  <a16:creationId xmlns:a16="http://schemas.microsoft.com/office/drawing/2014/main"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0" name="Freeform: Shape 149">
              <a:extLst>
                <a:ext uri="{FF2B5EF4-FFF2-40B4-BE49-F238E27FC236}">
                  <a16:creationId xmlns:a16="http://schemas.microsoft.com/office/drawing/2014/main"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Freeform: Shape 151">
              <a:extLst>
                <a:ext uri="{FF2B5EF4-FFF2-40B4-BE49-F238E27FC236}">
                  <a16:creationId xmlns:a16="http://schemas.microsoft.com/office/drawing/2014/main"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3" name="Freeform: Shape 152">
              <a:extLst>
                <a:ext uri="{FF2B5EF4-FFF2-40B4-BE49-F238E27FC236}">
                  <a16:creationId xmlns:a16="http://schemas.microsoft.com/office/drawing/2014/main"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55" name="Freeform: Shape 154">
              <a:extLst>
                <a:ext uri="{FF2B5EF4-FFF2-40B4-BE49-F238E27FC236}">
                  <a16:creationId xmlns:a16="http://schemas.microsoft.com/office/drawing/2014/main"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6" name="Freeform: Shape 155">
              <a:extLst>
                <a:ext uri="{FF2B5EF4-FFF2-40B4-BE49-F238E27FC236}">
                  <a16:creationId xmlns:a16="http://schemas.microsoft.com/office/drawing/2014/main"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Oval 156">
              <a:extLst>
                <a:ext uri="{FF2B5EF4-FFF2-40B4-BE49-F238E27FC236}">
                  <a16:creationId xmlns:a16="http://schemas.microsoft.com/office/drawing/2014/main"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8" name="Freeform: Shape 157">
              <a:extLst>
                <a:ext uri="{FF2B5EF4-FFF2-40B4-BE49-F238E27FC236}">
                  <a16:creationId xmlns:a16="http://schemas.microsoft.com/office/drawing/2014/main"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Oval 160">
              <a:extLst>
                <a:ext uri="{FF2B5EF4-FFF2-40B4-BE49-F238E27FC236}">
                  <a16:creationId xmlns:a16="http://schemas.microsoft.com/office/drawing/2014/main"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1" name="Group 60" descr="50 thuy">
            <a:extLst>
              <a:ext uri="{FF2B5EF4-FFF2-40B4-BE49-F238E27FC236}">
                <a16:creationId xmlns:a16="http://schemas.microsoft.com/office/drawing/2014/main"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Freeform: Shape 62">
              <a:extLst>
                <a:ext uri="{FF2B5EF4-FFF2-40B4-BE49-F238E27FC236}">
                  <a16:creationId xmlns:a16="http://schemas.microsoft.com/office/drawing/2014/main"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Freeform: Shape 64">
              <a:extLst>
                <a:ext uri="{FF2B5EF4-FFF2-40B4-BE49-F238E27FC236}">
                  <a16:creationId xmlns:a16="http://schemas.microsoft.com/office/drawing/2014/main"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9" name="Freeform: Shape 68">
              <a:extLst>
                <a:ext uri="{FF2B5EF4-FFF2-40B4-BE49-F238E27FC236}">
                  <a16:creationId xmlns:a16="http://schemas.microsoft.com/office/drawing/2014/main"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0" name="Freeform: Shape 69">
              <a:extLst>
                <a:ext uri="{FF2B5EF4-FFF2-40B4-BE49-F238E27FC236}">
                  <a16:creationId xmlns:a16="http://schemas.microsoft.com/office/drawing/2014/main"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1" name="Freeform: Shape 70">
              <a:extLst>
                <a:ext uri="{FF2B5EF4-FFF2-40B4-BE49-F238E27FC236}">
                  <a16:creationId xmlns:a16="http://schemas.microsoft.com/office/drawing/2014/main"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3" name="Freeform: Shape 72">
              <a:extLst>
                <a:ext uri="{FF2B5EF4-FFF2-40B4-BE49-F238E27FC236}">
                  <a16:creationId xmlns:a16="http://schemas.microsoft.com/office/drawing/2014/main"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4" name="Freeform: Shape 73">
              <a:extLst>
                <a:ext uri="{FF2B5EF4-FFF2-40B4-BE49-F238E27FC236}">
                  <a16:creationId xmlns:a16="http://schemas.microsoft.com/office/drawing/2014/main"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5" name="Freeform: Shape 74">
              <a:extLst>
                <a:ext uri="{FF2B5EF4-FFF2-40B4-BE49-F238E27FC236}">
                  <a16:creationId xmlns:a16="http://schemas.microsoft.com/office/drawing/2014/main"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6" name="Freeform: Shape 75">
              <a:extLst>
                <a:ext uri="{FF2B5EF4-FFF2-40B4-BE49-F238E27FC236}">
                  <a16:creationId xmlns:a16="http://schemas.microsoft.com/office/drawing/2014/main"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77" name="Freeform: Shape 76">
              <a:extLst>
                <a:ext uri="{FF2B5EF4-FFF2-40B4-BE49-F238E27FC236}">
                  <a16:creationId xmlns:a16="http://schemas.microsoft.com/office/drawing/2014/main"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8" name="Freeform: Shape 77">
              <a:extLst>
                <a:ext uri="{FF2B5EF4-FFF2-40B4-BE49-F238E27FC236}">
                  <a16:creationId xmlns:a16="http://schemas.microsoft.com/office/drawing/2014/main"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9" name="Oval 78">
              <a:extLst>
                <a:ext uri="{FF2B5EF4-FFF2-40B4-BE49-F238E27FC236}">
                  <a16:creationId xmlns:a16="http://schemas.microsoft.com/office/drawing/2014/main"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0" name="Freeform: Shape 79">
              <a:extLst>
                <a:ext uri="{FF2B5EF4-FFF2-40B4-BE49-F238E27FC236}">
                  <a16:creationId xmlns:a16="http://schemas.microsoft.com/office/drawing/2014/main"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1" name="Freeform: Shape 80">
              <a:extLst>
                <a:ext uri="{FF2B5EF4-FFF2-40B4-BE49-F238E27FC236}">
                  <a16:creationId xmlns:a16="http://schemas.microsoft.com/office/drawing/2014/main"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Freeform: Shape 81">
              <a:extLst>
                <a:ext uri="{FF2B5EF4-FFF2-40B4-BE49-F238E27FC236}">
                  <a16:creationId xmlns:a16="http://schemas.microsoft.com/office/drawing/2014/main"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3" name="Oval 82">
              <a:extLst>
                <a:ext uri="{FF2B5EF4-FFF2-40B4-BE49-F238E27FC236}">
                  <a16:creationId xmlns:a16="http://schemas.microsoft.com/office/drawing/2014/main"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6" name="Freeform: Shape 85">
              <a:extLst>
                <a:ext uri="{FF2B5EF4-FFF2-40B4-BE49-F238E27FC236}">
                  <a16:creationId xmlns:a16="http://schemas.microsoft.com/office/drawing/2014/main"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2" name="Group 1" descr="50 thuy">
            <a:extLst>
              <a:ext uri="{FF2B5EF4-FFF2-40B4-BE49-F238E27FC236}">
                <a16:creationId xmlns:a16="http://schemas.microsoft.com/office/drawing/2014/main" id="{C6973612-8821-4686-AED8-6363116DC49A}"/>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34" name="Picture 33" descr="50 thuy">
            <a:extLst>
              <a:ext uri="{FF2B5EF4-FFF2-40B4-BE49-F238E27FC236}">
                <a16:creationId xmlns:a16="http://schemas.microsoft.com/office/drawing/2014/main"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65" name="Group 164" descr="50 thuy">
            <a:extLst>
              <a:ext uri="{FF2B5EF4-FFF2-40B4-BE49-F238E27FC236}">
                <a16:creationId xmlns:a16="http://schemas.microsoft.com/office/drawing/2014/main" id="{E997F25D-3C7D-442A-AAB2-2479B646F405}"/>
              </a:ext>
            </a:extLst>
          </p:cNvPr>
          <p:cNvGrpSpPr/>
          <p:nvPr/>
        </p:nvGrpSpPr>
        <p:grpSpPr>
          <a:xfrm flipH="1">
            <a:off x="2548224"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0" name="Freeform: Shape 169">
              <a:extLst>
                <a:ext uri="{FF2B5EF4-FFF2-40B4-BE49-F238E27FC236}">
                  <a16:creationId xmlns:a16="http://schemas.microsoft.com/office/drawing/2014/main"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2" name="Freeform: Shape 171">
              <a:extLst>
                <a:ext uri="{FF2B5EF4-FFF2-40B4-BE49-F238E27FC236}">
                  <a16:creationId xmlns:a16="http://schemas.microsoft.com/office/drawing/2014/main"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6" name="Freeform: Shape 175">
              <a:extLst>
                <a:ext uri="{FF2B5EF4-FFF2-40B4-BE49-F238E27FC236}">
                  <a16:creationId xmlns:a16="http://schemas.microsoft.com/office/drawing/2014/main"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7" name="Freeform: Shape 176">
              <a:extLst>
                <a:ext uri="{FF2B5EF4-FFF2-40B4-BE49-F238E27FC236}">
                  <a16:creationId xmlns:a16="http://schemas.microsoft.com/office/drawing/2014/main"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8" name="Freeform: Shape 177">
              <a:extLst>
                <a:ext uri="{FF2B5EF4-FFF2-40B4-BE49-F238E27FC236}">
                  <a16:creationId xmlns:a16="http://schemas.microsoft.com/office/drawing/2014/main"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0" name="Freeform: Shape 179">
              <a:extLst>
                <a:ext uri="{FF2B5EF4-FFF2-40B4-BE49-F238E27FC236}">
                  <a16:creationId xmlns:a16="http://schemas.microsoft.com/office/drawing/2014/main"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81" name="Freeform: Shape 180">
              <a:extLst>
                <a:ext uri="{FF2B5EF4-FFF2-40B4-BE49-F238E27FC236}">
                  <a16:creationId xmlns:a16="http://schemas.microsoft.com/office/drawing/2014/main"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2" name="Freeform: Shape 181">
              <a:extLst>
                <a:ext uri="{FF2B5EF4-FFF2-40B4-BE49-F238E27FC236}">
                  <a16:creationId xmlns:a16="http://schemas.microsoft.com/office/drawing/2014/main"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Oval 182">
              <a:extLst>
                <a:ext uri="{FF2B5EF4-FFF2-40B4-BE49-F238E27FC236}">
                  <a16:creationId xmlns:a16="http://schemas.microsoft.com/office/drawing/2014/main"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7" name="Oval 186">
              <a:extLst>
                <a:ext uri="{FF2B5EF4-FFF2-40B4-BE49-F238E27FC236}">
                  <a16:creationId xmlns:a16="http://schemas.microsoft.com/office/drawing/2014/main"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97" name="Rectangle 196" descr="50 thuy">
            <a:extLst>
              <a:ext uri="{FF2B5EF4-FFF2-40B4-BE49-F238E27FC236}">
                <a16:creationId xmlns:a16="http://schemas.microsoft.com/office/drawing/2014/main" id="{1100BA03-DB6B-4911-B01A-67825784FCE5}"/>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200" name="Isosceles Triangle 199" descr="50 thuy">
            <a:hlinkClick r:id="" action="ppaction://hlinkshowjump?jump=lastslideviewed"/>
            <a:extLst>
              <a:ext uri="{FF2B5EF4-FFF2-40B4-BE49-F238E27FC236}">
                <a16:creationId xmlns:a16="http://schemas.microsoft.com/office/drawing/2014/main" id="{81D7F250-1B43-4748-9B93-BBE20525D2C7}"/>
              </a:ext>
            </a:extLst>
          </p:cNvPr>
          <p:cNvSpPr/>
          <p:nvPr/>
        </p:nvSpPr>
        <p:spPr>
          <a:xfrm rot="5400000">
            <a:off x="11238516" y="412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17688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7735 -0.31273 " pathEditMode="relative" rAng="0" ptsTypes="AA">
                                      <p:cBhvr>
                                        <p:cTn id="17" dur="750" fill="hold"/>
                                        <p:tgtEl>
                                          <p:spTgt spid="30"/>
                                        </p:tgtEl>
                                        <p:attrNameLst>
                                          <p:attrName>ppt_x</p:attrName>
                                          <p:attrName>ppt_y</p:attrName>
                                        </p:attrNameLst>
                                      </p:cBhvr>
                                      <p:rCtr x="-32253" y="2500"/>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5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6" presetClass="emph" presetSubtype="0" fill="hold" nodeType="withEffect">
                                  <p:stCondLst>
                                    <p:cond delay="0"/>
                                  </p:stCondLst>
                                  <p:childTnLst>
                                    <p:animScale>
                                      <p:cBhvr>
                                        <p:cTn id="27" dur="500" fill="hold"/>
                                        <p:tgtEl>
                                          <p:spTgt spid="30"/>
                                        </p:tgtEl>
                                      </p:cBhvr>
                                      <p:by x="110000" y="110000"/>
                                    </p:animScale>
                                  </p:childTnLst>
                                </p:cTn>
                              </p:par>
                            </p:childTnLst>
                          </p:cTn>
                        </p:par>
                        <p:par>
                          <p:cTn id="28" fill="hold">
                            <p:stCondLst>
                              <p:cond delay="3000"/>
                            </p:stCondLst>
                            <p:childTnLst>
                              <p:par>
                                <p:cTn id="29" presetID="1" presetClass="exit" presetSubtype="0" fill="hold" nodeType="afterEffect">
                                  <p:stCondLst>
                                    <p:cond delay="250"/>
                                  </p:stCondLst>
                                  <p:childTnLst>
                                    <p:set>
                                      <p:cBhvr>
                                        <p:cTn id="30" dur="1" fill="hold">
                                          <p:stCondLst>
                                            <p:cond delay="0"/>
                                          </p:stCondLst>
                                        </p:cTn>
                                        <p:tgtEl>
                                          <p:spTgt spid="139"/>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65"/>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2"/>
                                        </p:tgtEl>
                                        <p:attrNameLst>
                                          <p:attrName>style.visibility</p:attrName>
                                        </p:attrNameLst>
                                      </p:cBhvr>
                                      <p:to>
                                        <p:strVal val="visible"/>
                                      </p:to>
                                    </p:set>
                                  </p:childTnLst>
                                </p:cTn>
                              </p:par>
                              <p:par>
                                <p:cTn id="37" presetID="53" presetClass="entr" presetSubtype="16" fill="hold" grpId="0" nodeType="withEffect">
                                  <p:stCondLst>
                                    <p:cond delay="0"/>
                                  </p:stCondLst>
                                  <p:childTnLst>
                                    <p:set>
                                      <p:cBhvr>
                                        <p:cTn id="38" dur="1" fill="hold">
                                          <p:stCondLst>
                                            <p:cond delay="0"/>
                                          </p:stCondLst>
                                        </p:cTn>
                                        <p:tgtEl>
                                          <p:spTgt spid="197"/>
                                        </p:tgtEl>
                                        <p:attrNameLst>
                                          <p:attrName>style.visibility</p:attrName>
                                        </p:attrNameLst>
                                      </p:cBhvr>
                                      <p:to>
                                        <p:strVal val="visible"/>
                                      </p:to>
                                    </p:set>
                                    <p:anim calcmode="lin" valueType="num">
                                      <p:cBhvr>
                                        <p:cTn id="39" dur="500" fill="hold"/>
                                        <p:tgtEl>
                                          <p:spTgt spid="197"/>
                                        </p:tgtEl>
                                        <p:attrNameLst>
                                          <p:attrName>ppt_w</p:attrName>
                                        </p:attrNameLst>
                                      </p:cBhvr>
                                      <p:tavLst>
                                        <p:tav tm="0">
                                          <p:val>
                                            <p:fltVal val="0"/>
                                          </p:val>
                                        </p:tav>
                                        <p:tav tm="100000">
                                          <p:val>
                                            <p:strVal val="#ppt_w"/>
                                          </p:val>
                                        </p:tav>
                                      </p:tavLst>
                                    </p:anim>
                                    <p:anim calcmode="lin" valueType="num">
                                      <p:cBhvr>
                                        <p:cTn id="40" dur="500" fill="hold"/>
                                        <p:tgtEl>
                                          <p:spTgt spid="197"/>
                                        </p:tgtEl>
                                        <p:attrNameLst>
                                          <p:attrName>ppt_h</p:attrName>
                                        </p:attrNameLst>
                                      </p:cBhvr>
                                      <p:tavLst>
                                        <p:tav tm="0">
                                          <p:val>
                                            <p:fltVal val="0"/>
                                          </p:val>
                                        </p:tav>
                                        <p:tav tm="100000">
                                          <p:val>
                                            <p:strVal val="#ppt_h"/>
                                          </p:val>
                                        </p:tav>
                                      </p:tavLst>
                                    </p:anim>
                                    <p:animEffect transition="in" filter="fade">
                                      <p:cBhvr>
                                        <p:cTn id="41" dur="500"/>
                                        <p:tgtEl>
                                          <p:spTgt spid="197"/>
                                        </p:tgtEl>
                                      </p:cBhvr>
                                    </p:animEffect>
                                  </p:childTnLst>
                                </p:cTn>
                              </p:par>
                              <p:par>
                                <p:cTn id="42" presetID="30" presetClass="emph" presetSubtype="0" repeatCount="indefinite" fill="hold" grpId="1" nodeType="withEffect">
                                  <p:stCondLst>
                                    <p:cond delay="0"/>
                                  </p:stCondLst>
                                  <p:childTnLst>
                                    <p:animClr clrSpc="hsl" dir="cw">
                                      <p:cBhvr override="childStyle">
                                        <p:cTn id="43" dur="500" fill="hold"/>
                                        <p:tgtEl>
                                          <p:spTgt spid="197"/>
                                        </p:tgtEl>
                                        <p:attrNameLst>
                                          <p:attrName>style.color</p:attrName>
                                        </p:attrNameLst>
                                      </p:cBhvr>
                                      <p:by>
                                        <p:hsl h="0" s="12549" l="25098"/>
                                      </p:by>
                                    </p:animClr>
                                    <p:animClr clrSpc="hsl" dir="cw">
                                      <p:cBhvr>
                                        <p:cTn id="44" dur="500" fill="hold"/>
                                        <p:tgtEl>
                                          <p:spTgt spid="197"/>
                                        </p:tgtEl>
                                        <p:attrNameLst>
                                          <p:attrName>fillcolor</p:attrName>
                                        </p:attrNameLst>
                                      </p:cBhvr>
                                      <p:by>
                                        <p:hsl h="0" s="12549" l="25098"/>
                                      </p:by>
                                    </p:animClr>
                                    <p:animClr clrSpc="hsl" dir="cw">
                                      <p:cBhvr>
                                        <p:cTn id="45" dur="500" fill="hold"/>
                                        <p:tgtEl>
                                          <p:spTgt spid="197"/>
                                        </p:tgtEl>
                                        <p:attrNameLst>
                                          <p:attrName>stroke.color</p:attrName>
                                        </p:attrNameLst>
                                      </p:cBhvr>
                                      <p:by>
                                        <p:hsl h="0" s="12549" l="25098"/>
                                      </p:by>
                                    </p:animClr>
                                    <p:set>
                                      <p:cBhvr>
                                        <p:cTn id="46" dur="500" fill="hold"/>
                                        <p:tgtEl>
                                          <p:spTgt spid="197"/>
                                        </p:tgtEl>
                                        <p:attrNameLst>
                                          <p:attrName>fill.type</p:attrName>
                                        </p:attrNameLst>
                                      </p:cBhvr>
                                      <p:to>
                                        <p:strVal val="solid"/>
                                      </p:to>
                                    </p:set>
                                  </p:childTnLst>
                                  <p:subTnLst>
                                    <p:audio>
                                      <p:cMediaNode>
                                        <p:cTn display="0" masterRel="sameClick">
                                          <p:stCondLst>
                                            <p:cond evt="begin" delay="0">
                                              <p:tn val="42"/>
                                            </p:cond>
                                          </p:stCondLst>
                                          <p:endCondLst>
                                            <p:cond evt="onStopAudio" delay="0">
                                              <p:tgtEl>
                                                <p:sldTgt/>
                                              </p:tgtEl>
                                            </p:cond>
                                          </p:endCondLst>
                                        </p:cTn>
                                        <p:tgtEl>
                                          <p:sndTgt r:embed="rId4" name="thang.wav"/>
                                        </p:tgtEl>
                                      </p:cMediaNode>
                                    </p:audio>
                                  </p:subTnLst>
                                </p:cTn>
                              </p:par>
                              <p:par>
                                <p:cTn id="47" presetID="32" presetClass="emph" presetSubtype="0" repeatCount="indefinite" fill="hold" grpId="2" nodeType="withEffect">
                                  <p:stCondLst>
                                    <p:cond delay="0"/>
                                  </p:stCondLst>
                                  <p:childTnLst>
                                    <p:animRot by="120000">
                                      <p:cBhvr>
                                        <p:cTn id="48" dur="100" fill="hold">
                                          <p:stCondLst>
                                            <p:cond delay="0"/>
                                          </p:stCondLst>
                                        </p:cTn>
                                        <p:tgtEl>
                                          <p:spTgt spid="197"/>
                                        </p:tgtEl>
                                        <p:attrNameLst>
                                          <p:attrName>r</p:attrName>
                                        </p:attrNameLst>
                                      </p:cBhvr>
                                    </p:animRot>
                                    <p:animRot by="-240000">
                                      <p:cBhvr>
                                        <p:cTn id="49" dur="200" fill="hold">
                                          <p:stCondLst>
                                            <p:cond delay="200"/>
                                          </p:stCondLst>
                                        </p:cTn>
                                        <p:tgtEl>
                                          <p:spTgt spid="197"/>
                                        </p:tgtEl>
                                        <p:attrNameLst>
                                          <p:attrName>r</p:attrName>
                                        </p:attrNameLst>
                                      </p:cBhvr>
                                    </p:animRot>
                                    <p:animRot by="240000">
                                      <p:cBhvr>
                                        <p:cTn id="50" dur="200" fill="hold">
                                          <p:stCondLst>
                                            <p:cond delay="400"/>
                                          </p:stCondLst>
                                        </p:cTn>
                                        <p:tgtEl>
                                          <p:spTgt spid="197"/>
                                        </p:tgtEl>
                                        <p:attrNameLst>
                                          <p:attrName>r</p:attrName>
                                        </p:attrNameLst>
                                      </p:cBhvr>
                                    </p:animRot>
                                    <p:animRot by="-240000">
                                      <p:cBhvr>
                                        <p:cTn id="51" dur="200" fill="hold">
                                          <p:stCondLst>
                                            <p:cond delay="600"/>
                                          </p:stCondLst>
                                        </p:cTn>
                                        <p:tgtEl>
                                          <p:spTgt spid="197"/>
                                        </p:tgtEl>
                                        <p:attrNameLst>
                                          <p:attrName>r</p:attrName>
                                        </p:attrNameLst>
                                      </p:cBhvr>
                                    </p:animRot>
                                    <p:animRot by="120000">
                                      <p:cBhvr>
                                        <p:cTn id="52"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1" descr="50 thuy">
            <a:hlinkClick r:id="rId6" action="ppaction://hlinksldjump"/>
            <a:extLst>
              <a:ext uri="{FF2B5EF4-FFF2-40B4-BE49-F238E27FC236}">
                <a16:creationId xmlns:a16="http://schemas.microsoft.com/office/drawing/2014/main" id="{418CDFC5-F1F2-4A05-8601-C70753D78DAD}"/>
              </a:ext>
            </a:extLst>
          </p:cNvPr>
          <p:cNvSpPr/>
          <p:nvPr/>
        </p:nvSpPr>
        <p:spPr>
          <a:xfrm>
            <a:off x="1008184" y="3672465"/>
            <a:ext cx="4712677" cy="1280160"/>
          </a:xfrm>
          <a:prstGeom prst="roundRect">
            <a:avLst>
              <a:gd name="adj" fmla="val 35714"/>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rPr>
              <a:t>A</a:t>
            </a:r>
            <a:r>
              <a:rPr kumimoji="0" lang="en-US"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 </a:t>
            </a:r>
            <a:r>
              <a:rPr lang="vi-VN" sz="2800">
                <a:solidFill>
                  <a:srgbClr val="192953"/>
                </a:solidFill>
                <a:latin typeface="Cambria" panose="02040503050406030204" pitchFamily="18" charset="0"/>
              </a:rPr>
              <a:t>Trọng lực tác dụng lên vật tỉ lệ với trọng lượng của vật</a:t>
            </a:r>
            <a:endPar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endParaRPr>
          </a:p>
        </p:txBody>
      </p:sp>
      <p:sp>
        <p:nvSpPr>
          <p:cNvPr id="48" name="dapan3" descr="50 thuy">
            <a:hlinkClick r:id="rId6" action="ppaction://hlinksldjump"/>
            <a:extLst>
              <a:ext uri="{FF2B5EF4-FFF2-40B4-BE49-F238E27FC236}">
                <a16:creationId xmlns:a16="http://schemas.microsoft.com/office/drawing/2014/main" id="{94E5965D-5739-45BE-B5BB-34E81578A358}"/>
              </a:ext>
            </a:extLst>
          </p:cNvPr>
          <p:cNvSpPr/>
          <p:nvPr/>
        </p:nvSpPr>
        <p:spPr>
          <a:xfrm>
            <a:off x="1008184" y="5243357"/>
            <a:ext cx="4712677" cy="1280160"/>
          </a:xfrm>
          <a:prstGeom prst="roundRect">
            <a:avLst>
              <a:gd name="adj" fmla="val 33517"/>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C.</a:t>
            </a:r>
            <a:r>
              <a:rPr kumimoji="0" lang="pt-BR"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 </a:t>
            </a:r>
            <a:r>
              <a:rPr lang="vi-VN" sz="2800">
                <a:solidFill>
                  <a:srgbClr val="192953"/>
                </a:solidFill>
                <a:latin typeface="Cambria" panose="02040503050406030204" pitchFamily="18" charset="0"/>
              </a:rPr>
              <a:t>Để xác định trọng lực tác dụng lên vật người ta dùng lực kế</a:t>
            </a:r>
            <a:endPar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endParaRPr>
          </a:p>
        </p:txBody>
      </p:sp>
      <p:sp>
        <p:nvSpPr>
          <p:cNvPr id="46" name="dapan2" descr="50 thuy">
            <a:hlinkClick r:id="rId6" action="ppaction://hlinksldjump"/>
            <a:extLst>
              <a:ext uri="{FF2B5EF4-FFF2-40B4-BE49-F238E27FC236}">
                <a16:creationId xmlns:a16="http://schemas.microsoft.com/office/drawing/2014/main" id="{85E4AD51-E9FD-4FAD-A292-0E29E7581BF8}"/>
              </a:ext>
            </a:extLst>
          </p:cNvPr>
          <p:cNvSpPr/>
          <p:nvPr/>
        </p:nvSpPr>
        <p:spPr>
          <a:xfrm>
            <a:off x="6471140" y="3672465"/>
            <a:ext cx="4712677" cy="1280160"/>
          </a:xfrm>
          <a:prstGeom prst="roundRect">
            <a:avLst>
              <a:gd name="adj" fmla="val 30220"/>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rPr>
              <a:t>B</a:t>
            </a:r>
            <a:r>
              <a:rPr kumimoji="0" lang="en-US"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 </a:t>
            </a:r>
            <a:r>
              <a:rPr lang="vi-VN" sz="2800">
                <a:solidFill>
                  <a:srgbClr val="192953"/>
                </a:solidFill>
                <a:latin typeface="Cambria" panose="02040503050406030204" pitchFamily="18" charset="0"/>
              </a:rPr>
              <a:t>Trọng lượng của vật không phụ thuộc vào trạng thái chuyển động của vật đó</a:t>
            </a:r>
            <a:endPar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endParaRPr>
          </a:p>
        </p:txBody>
      </p:sp>
      <p:sp>
        <p:nvSpPr>
          <p:cNvPr id="45" name="dapan4" descr="50 thuy">
            <a:hlinkClick r:id="rId7" action="ppaction://hlinksldjump"/>
            <a:extLst>
              <a:ext uri="{FF2B5EF4-FFF2-40B4-BE49-F238E27FC236}">
                <a16:creationId xmlns:a16="http://schemas.microsoft.com/office/drawing/2014/main" id="{5F4C0911-E488-4275-9DA5-0D19DF513A7E}"/>
              </a:ext>
            </a:extLst>
          </p:cNvPr>
          <p:cNvSpPr/>
          <p:nvPr/>
        </p:nvSpPr>
        <p:spPr>
          <a:xfrm>
            <a:off x="6471140" y="5243357"/>
            <a:ext cx="4712677" cy="1280160"/>
          </a:xfrm>
          <a:prstGeom prst="roundRect">
            <a:avLst>
              <a:gd name="adj" fmla="val 32418"/>
            </a:avLst>
          </a:prstGeom>
          <a:solidFill>
            <a:schemeClr val="bg1"/>
          </a:solidFill>
          <a:ln w="38100">
            <a:solidFill>
              <a:srgbClr val="192953"/>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rPr>
              <a:t>D</a:t>
            </a:r>
            <a:r>
              <a:rPr kumimoji="0" lang="en-US"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a:t>
            </a:r>
            <a:r>
              <a:rPr kumimoji="0" lang="pt-BR" sz="2800" b="0" i="0" u="none" strike="noStrike" kern="1200" cap="none" spc="0" normalizeH="0" baseline="0" noProof="0">
                <a:ln>
                  <a:noFill/>
                </a:ln>
                <a:solidFill>
                  <a:srgbClr val="192953"/>
                </a:solidFill>
                <a:effectLst/>
                <a:uLnTx/>
                <a:uFillTx/>
                <a:latin typeface="Cambria" panose="02040503050406030204" pitchFamily="18" charset="0"/>
                <a:ea typeface="+mn-ea"/>
                <a:cs typeface="+mn-cs"/>
              </a:rPr>
              <a:t> </a:t>
            </a:r>
            <a:r>
              <a:rPr lang="vi-VN" sz="2800">
                <a:solidFill>
                  <a:srgbClr val="192953"/>
                </a:solidFill>
                <a:latin typeface="Cambria" panose="02040503050406030204" pitchFamily="18" charset="0"/>
              </a:rPr>
              <a:t>Càng lên cao thì cường độ trường hấp dẫn càng nhỏ</a:t>
            </a:r>
            <a:endParaRPr kumimoji="0" lang="en-US" sz="2800" b="0" i="0" u="none" strike="noStrike" kern="1200" cap="none" spc="0" normalizeH="0" baseline="0" noProof="0" dirty="0">
              <a:ln>
                <a:noFill/>
              </a:ln>
              <a:solidFill>
                <a:srgbClr val="192953"/>
              </a:solidFill>
              <a:effectLst/>
              <a:uLnTx/>
              <a:uFillTx/>
              <a:latin typeface="Cambria" panose="02040503050406030204" pitchFamily="18" charset="0"/>
              <a:ea typeface="+mn-ea"/>
              <a:cs typeface="+mn-cs"/>
            </a:endParaRPr>
          </a:p>
        </p:txBody>
      </p:sp>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6022"/>
            <a:ext cx="9073662" cy="1940418"/>
          </a:xfrm>
          <a:prstGeom prst="roundRect">
            <a:avLst>
              <a:gd name="adj" fmla="val 50000"/>
            </a:avLst>
          </a:prstGeom>
          <a:solidFill>
            <a:schemeClr val="bg1"/>
          </a:solidFill>
          <a:ln w="38100">
            <a:solidFill>
              <a:srgbClr val="FCB92C"/>
            </a:solidFill>
            <a:prstDash val="sysDash"/>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r>
              <a:rPr kumimoji="0" lang="en-US" sz="4000" b="1" i="0" u="sng" strike="noStrike" kern="1200" cap="none" spc="0" normalizeH="0" baseline="0" noProof="0">
                <a:ln>
                  <a:noFill/>
                </a:ln>
                <a:solidFill>
                  <a:srgbClr val="192953"/>
                </a:solidFill>
                <a:effectLst/>
                <a:uLnTx/>
                <a:uFillTx/>
                <a:latin typeface="Cambria" panose="02040503050406030204" pitchFamily="18" charset="0"/>
              </a:rPr>
              <a:t>Câu </a:t>
            </a:r>
            <a:r>
              <a:rPr kumimoji="0" lang="en-US" sz="4000" b="1" i="0" u="sng" strike="noStrike" kern="1200" cap="none" spc="0" normalizeH="0" baseline="0" noProof="0" dirty="0" err="1">
                <a:ln>
                  <a:noFill/>
                </a:ln>
                <a:solidFill>
                  <a:srgbClr val="192953"/>
                </a:solidFill>
                <a:effectLst/>
                <a:uLnTx/>
                <a:uFillTx/>
                <a:latin typeface="Cambria" panose="02040503050406030204" pitchFamily="18" charset="0"/>
              </a:rPr>
              <a:t>hỏi</a:t>
            </a:r>
            <a:r>
              <a:rPr kumimoji="0" lang="en-US" sz="4000" b="1" i="0" u="sng" strike="noStrike" kern="1200" cap="none" spc="0" normalizeH="0" baseline="0" noProof="0" dirty="0">
                <a:ln>
                  <a:noFill/>
                </a:ln>
                <a:solidFill>
                  <a:srgbClr val="192953"/>
                </a:solidFill>
                <a:effectLst/>
                <a:uLnTx/>
                <a:uFillTx/>
                <a:latin typeface="Cambria" panose="02040503050406030204" pitchFamily="18" charset="0"/>
              </a:rPr>
              <a:t> 4</a:t>
            </a:r>
            <a:r>
              <a:rPr kumimoji="0" lang="en-US" sz="4000" b="0" i="0" u="none" strike="noStrike" kern="1200" cap="none" spc="0" normalizeH="0" baseline="0" noProof="0">
                <a:ln>
                  <a:noFill/>
                </a:ln>
                <a:solidFill>
                  <a:srgbClr val="192953"/>
                </a:solidFill>
                <a:effectLst/>
                <a:uLnTx/>
                <a:uFillTx/>
                <a:latin typeface="Cambria" panose="02040503050406030204" pitchFamily="18" charset="0"/>
              </a:rPr>
              <a:t>: </a:t>
            </a:r>
            <a:r>
              <a:rPr lang="vi-VN" sz="4000">
                <a:solidFill>
                  <a:srgbClr val="192953"/>
                </a:solidFill>
                <a:latin typeface="Cambria" panose="02040503050406030204" pitchFamily="18" charset="0"/>
                <a:cs typeface="Times New Roman" panose="02020603050405020304" pitchFamily="18" charset="0"/>
              </a:rPr>
              <a:t>Phát biểu nào sau đây là </a:t>
            </a:r>
            <a:r>
              <a:rPr lang="vi-VN" sz="4000" b="1">
                <a:solidFill>
                  <a:srgbClr val="192953"/>
                </a:solidFill>
                <a:latin typeface="Cambria" panose="02040503050406030204" pitchFamily="18" charset="0"/>
                <a:cs typeface="Times New Roman" panose="02020603050405020304" pitchFamily="18" charset="0"/>
              </a:rPr>
              <a:t>đúng</a:t>
            </a:r>
            <a:r>
              <a:rPr lang="vi-VN" sz="4000">
                <a:solidFill>
                  <a:srgbClr val="192953"/>
                </a:solidFill>
                <a:latin typeface="Cambria" panose="02040503050406030204" pitchFamily="18" charset="0"/>
                <a:cs typeface="Times New Roman" panose="02020603050405020304" pitchFamily="18" charset="0"/>
              </a:rPr>
              <a:t>:</a:t>
            </a:r>
          </a:p>
        </p:txBody>
      </p:sp>
      <p:sp>
        <p:nvSpPr>
          <p:cNvPr id="44" name="Action Button: Return 43" descr="50 thuy">
            <a:hlinkClick r:id="rId8"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92C"/>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8" name="Correct Answer #3 Sound Effect" descr="50 thuy">
            <a:hlinkClick r:id="" action="ppaction://media"/>
            <a:extLst>
              <a:ext uri="{FF2B5EF4-FFF2-40B4-BE49-F238E27FC236}">
                <a16:creationId xmlns:a16="http://schemas.microsoft.com/office/drawing/2014/main" id="{CED9E5F7-A5CE-4E63-ADA0-85F873B752E2}"/>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1806" y="-487363"/>
            <a:ext cx="487363" cy="487363"/>
          </a:xfrm>
          <a:prstGeom prst="rect">
            <a:avLst/>
          </a:prstGeom>
        </p:spPr>
      </p:pic>
      <p:pic>
        <p:nvPicPr>
          <p:cNvPr id="9" name="Wrong Answer" descr="50 thuy">
            <a:hlinkClick r:id="" action="ppaction://media"/>
            <a:extLst>
              <a:ext uri="{FF2B5EF4-FFF2-40B4-BE49-F238E27FC236}">
                <a16:creationId xmlns:a16="http://schemas.microsoft.com/office/drawing/2014/main" id="{3DF20732-9A46-42E2-AD99-B73034004A97}"/>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836574" y="-487364"/>
            <a:ext cx="487363" cy="487363"/>
          </a:xfrm>
          <a:prstGeom prst="rect">
            <a:avLst/>
          </a:prstGeom>
        </p:spPr>
      </p:pic>
    </p:spTree>
    <p:extLst>
      <p:ext uri="{BB962C8B-B14F-4D97-AF65-F5344CB8AC3E}">
        <p14:creationId xmlns:p14="http://schemas.microsoft.com/office/powerpoint/2010/main" val="3215380103"/>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7"/>
                                        </p:tgtEl>
                                        <p:attrNameLst>
                                          <p:attrName>style.visibility</p:attrName>
                                        </p:attrNameLst>
                                      </p:cBhvr>
                                      <p:to>
                                        <p:strVal val="visible"/>
                                      </p:to>
                                    </p:set>
                                    <p:anim calcmode="lin" valueType="num">
                                      <p:cBhvr additive="base">
                                        <p:cTn id="14" dur="500" fill="hold"/>
                                        <p:tgtEl>
                                          <p:spTgt spid="47"/>
                                        </p:tgtEl>
                                        <p:attrNameLst>
                                          <p:attrName>ppt_x</p:attrName>
                                        </p:attrNameLst>
                                      </p:cBhvr>
                                      <p:tavLst>
                                        <p:tav tm="0">
                                          <p:val>
                                            <p:strVal val="0-#ppt_w/2"/>
                                          </p:val>
                                        </p:tav>
                                        <p:tav tm="100000">
                                          <p:val>
                                            <p:strVal val="#ppt_x"/>
                                          </p:val>
                                        </p:tav>
                                      </p:tavLst>
                                    </p:anim>
                                    <p:anim calcmode="lin" valueType="num">
                                      <p:cBhvr additive="base">
                                        <p:cTn id="15" dur="500" fill="hold"/>
                                        <p:tgtEl>
                                          <p:spTgt spid="47"/>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776374" y="152589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1767112" y="1998492"/>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160" name="Isosceles Triangle 159" descr="50 thuy">
            <a:hlinkClick r:id="" action="ppaction://hlinkshowjump?jump=lastslideviewed"/>
            <a:extLst>
              <a:ext uri="{FF2B5EF4-FFF2-40B4-BE49-F238E27FC236}">
                <a16:creationId xmlns:a16="http://schemas.microsoft.com/office/drawing/2014/main"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744227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5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251373" y="2143048"/>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52" name="Group 151" descr="50 thuy">
            <a:extLst>
              <a:ext uri="{FF2B5EF4-FFF2-40B4-BE49-F238E27FC236}">
                <a16:creationId xmlns:a16="http://schemas.microsoft.com/office/drawing/2014/main" id="{1C7ECBE4-76B7-467F-8D8B-E351A782FC07}"/>
              </a:ext>
            </a:extLst>
          </p:cNvPr>
          <p:cNvGrpSpPr/>
          <p:nvPr/>
        </p:nvGrpSpPr>
        <p:grpSpPr>
          <a:xfrm flipH="1">
            <a:off x="1693299"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5" name="Freeform: Shape 154">
              <a:extLst>
                <a:ext uri="{FF2B5EF4-FFF2-40B4-BE49-F238E27FC236}">
                  <a16:creationId xmlns:a16="http://schemas.microsoft.com/office/drawing/2014/main"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Freeform: Shape 156">
              <a:extLst>
                <a:ext uri="{FF2B5EF4-FFF2-40B4-BE49-F238E27FC236}">
                  <a16:creationId xmlns:a16="http://schemas.microsoft.com/office/drawing/2014/main"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Freeform: Shape 160">
              <a:extLst>
                <a:ext uri="{FF2B5EF4-FFF2-40B4-BE49-F238E27FC236}">
                  <a16:creationId xmlns:a16="http://schemas.microsoft.com/office/drawing/2014/main"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2" name="Freeform: Shape 161">
              <a:extLst>
                <a:ext uri="{FF2B5EF4-FFF2-40B4-BE49-F238E27FC236}">
                  <a16:creationId xmlns:a16="http://schemas.microsoft.com/office/drawing/2014/main"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3" name="Freeform: Shape 162">
              <a:extLst>
                <a:ext uri="{FF2B5EF4-FFF2-40B4-BE49-F238E27FC236}">
                  <a16:creationId xmlns:a16="http://schemas.microsoft.com/office/drawing/2014/main"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5" name="Freeform: Shape 164">
              <a:extLst>
                <a:ext uri="{FF2B5EF4-FFF2-40B4-BE49-F238E27FC236}">
                  <a16:creationId xmlns:a16="http://schemas.microsoft.com/office/drawing/2014/main"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6" name="Freeform: Shape 165">
              <a:extLst>
                <a:ext uri="{FF2B5EF4-FFF2-40B4-BE49-F238E27FC236}">
                  <a16:creationId xmlns:a16="http://schemas.microsoft.com/office/drawing/2014/main"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70" name="Freeform: Shape 169">
              <a:extLst>
                <a:ext uri="{FF2B5EF4-FFF2-40B4-BE49-F238E27FC236}">
                  <a16:creationId xmlns:a16="http://schemas.microsoft.com/office/drawing/2014/main"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2" name="Oval 171">
              <a:extLst>
                <a:ext uri="{FF2B5EF4-FFF2-40B4-BE49-F238E27FC236}">
                  <a16:creationId xmlns:a16="http://schemas.microsoft.com/office/drawing/2014/main"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6" name="Oval 175">
              <a:extLst>
                <a:ext uri="{FF2B5EF4-FFF2-40B4-BE49-F238E27FC236}">
                  <a16:creationId xmlns:a16="http://schemas.microsoft.com/office/drawing/2014/main"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80" name="Rectangle 179" descr="50 thuy">
            <a:extLst>
              <a:ext uri="{FF2B5EF4-FFF2-40B4-BE49-F238E27FC236}">
                <a16:creationId xmlns:a16="http://schemas.microsoft.com/office/drawing/2014/main" id="{EF8C8545-C7D3-4CA8-9C39-A8C48F94DF1B}"/>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grpSp>
        <p:nvGrpSpPr>
          <p:cNvPr id="181" name="Group 180" descr="50 thuy">
            <a:extLst>
              <a:ext uri="{FF2B5EF4-FFF2-40B4-BE49-F238E27FC236}">
                <a16:creationId xmlns:a16="http://schemas.microsoft.com/office/drawing/2014/main" id="{5A400794-7524-4187-A9EF-EAD739A69979}"/>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Freeform: Shape 182">
              <a:extLst>
                <a:ext uri="{FF2B5EF4-FFF2-40B4-BE49-F238E27FC236}">
                  <a16:creationId xmlns:a16="http://schemas.microsoft.com/office/drawing/2014/main"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7" name="Freeform: Shape 186">
              <a:extLst>
                <a:ext uri="{FF2B5EF4-FFF2-40B4-BE49-F238E27FC236}">
                  <a16:creationId xmlns:a16="http://schemas.microsoft.com/office/drawing/2014/main"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8" name="Freeform: Shape 187">
              <a:extLst>
                <a:ext uri="{FF2B5EF4-FFF2-40B4-BE49-F238E27FC236}">
                  <a16:creationId xmlns:a16="http://schemas.microsoft.com/office/drawing/2014/main"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9" name="Freeform: Shape 188">
              <a:extLst>
                <a:ext uri="{FF2B5EF4-FFF2-40B4-BE49-F238E27FC236}">
                  <a16:creationId xmlns:a16="http://schemas.microsoft.com/office/drawing/2014/main"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1" name="Freeform: Shape 190">
              <a:extLst>
                <a:ext uri="{FF2B5EF4-FFF2-40B4-BE49-F238E27FC236}">
                  <a16:creationId xmlns:a16="http://schemas.microsoft.com/office/drawing/2014/main"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2" name="Freeform: Shape 191">
              <a:extLst>
                <a:ext uri="{FF2B5EF4-FFF2-40B4-BE49-F238E27FC236}">
                  <a16:creationId xmlns:a16="http://schemas.microsoft.com/office/drawing/2014/main"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3" name="Freeform: Shape 192">
              <a:extLst>
                <a:ext uri="{FF2B5EF4-FFF2-40B4-BE49-F238E27FC236}">
                  <a16:creationId xmlns:a16="http://schemas.microsoft.com/office/drawing/2014/main"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4" name="Freeform: Shape 193">
              <a:extLst>
                <a:ext uri="{FF2B5EF4-FFF2-40B4-BE49-F238E27FC236}">
                  <a16:creationId xmlns:a16="http://schemas.microsoft.com/office/drawing/2014/main"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5" name="Freeform: Shape 194">
              <a:extLst>
                <a:ext uri="{FF2B5EF4-FFF2-40B4-BE49-F238E27FC236}">
                  <a16:creationId xmlns:a16="http://schemas.microsoft.com/office/drawing/2014/main"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6" name="Freeform: Shape 195">
              <a:extLst>
                <a:ext uri="{FF2B5EF4-FFF2-40B4-BE49-F238E27FC236}">
                  <a16:creationId xmlns:a16="http://schemas.microsoft.com/office/drawing/2014/main"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97" name="Freeform: Shape 196">
              <a:extLst>
                <a:ext uri="{FF2B5EF4-FFF2-40B4-BE49-F238E27FC236}">
                  <a16:creationId xmlns:a16="http://schemas.microsoft.com/office/drawing/2014/main"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8" name="Freeform: Shape 197">
              <a:extLst>
                <a:ext uri="{FF2B5EF4-FFF2-40B4-BE49-F238E27FC236}">
                  <a16:creationId xmlns:a16="http://schemas.microsoft.com/office/drawing/2014/main"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9" name="Oval 198">
              <a:extLst>
                <a:ext uri="{FF2B5EF4-FFF2-40B4-BE49-F238E27FC236}">
                  <a16:creationId xmlns:a16="http://schemas.microsoft.com/office/drawing/2014/main"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0" name="Freeform: Shape 199">
              <a:extLst>
                <a:ext uri="{FF2B5EF4-FFF2-40B4-BE49-F238E27FC236}">
                  <a16:creationId xmlns:a16="http://schemas.microsoft.com/office/drawing/2014/main"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1" name="Freeform: Shape 200">
              <a:extLst>
                <a:ext uri="{FF2B5EF4-FFF2-40B4-BE49-F238E27FC236}">
                  <a16:creationId xmlns:a16="http://schemas.microsoft.com/office/drawing/2014/main"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2" name="Freeform: Shape 201">
              <a:extLst>
                <a:ext uri="{FF2B5EF4-FFF2-40B4-BE49-F238E27FC236}">
                  <a16:creationId xmlns:a16="http://schemas.microsoft.com/office/drawing/2014/main"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3" name="Oval 202">
              <a:extLst>
                <a:ext uri="{FF2B5EF4-FFF2-40B4-BE49-F238E27FC236}">
                  <a16:creationId xmlns:a16="http://schemas.microsoft.com/office/drawing/2014/main"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06" name="Freeform: Shape 205">
              <a:extLst>
                <a:ext uri="{FF2B5EF4-FFF2-40B4-BE49-F238E27FC236}">
                  <a16:creationId xmlns:a16="http://schemas.microsoft.com/office/drawing/2014/main"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07" name="Isosceles Triangle 206" descr="50 thuy">
            <a:hlinkClick r:id="" action="ppaction://hlinkshowjump?jump=lastslideviewed"/>
            <a:extLst>
              <a:ext uri="{FF2B5EF4-FFF2-40B4-BE49-F238E27FC236}">
                <a16:creationId xmlns:a16="http://schemas.microsoft.com/office/drawing/2014/main" id="{D2E2C1D4-04D8-48D4-BA5F-79AA90C968E1}"/>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19171631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descr="50 thuy">
            <a:hlinkClick r:id="rId6" action="ppaction://hlinksldjump"/>
            <a:extLst>
              <a:ext uri="{FF2B5EF4-FFF2-40B4-BE49-F238E27FC236}">
                <a16:creationId xmlns:a16="http://schemas.microsoft.com/office/drawing/2014/main" id="{418CDFC5-F1F2-4A05-8601-C70753D78DAD}"/>
              </a:ext>
            </a:extLst>
          </p:cNvPr>
          <p:cNvSpPr/>
          <p:nvPr/>
        </p:nvSpPr>
        <p:spPr>
          <a:xfrm>
            <a:off x="6471140" y="5243354"/>
            <a:ext cx="4712677" cy="1388439"/>
          </a:xfrm>
          <a:prstGeom prst="roundRect">
            <a:avLst>
              <a:gd name="adj" fmla="val 50000"/>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0" i="0" u="none" strike="noStrike" kern="1200" cap="none" spc="0" normalizeH="0" baseline="0" noProof="0">
                <a:ln>
                  <a:noFill/>
                </a:ln>
                <a:solidFill>
                  <a:prstClr val="black"/>
                </a:solidFill>
                <a:effectLst/>
                <a:uLnTx/>
                <a:uFillTx/>
                <a:latin typeface="Cambria" panose="02040503050406030204" pitchFamily="18" charset="0"/>
              </a:rPr>
              <a:t>D.</a:t>
            </a:r>
            <a:r>
              <a:rPr kumimoji="0" lang="en-US" sz="3600" b="0" i="0" u="none" strike="noStrike" kern="1200" cap="none" spc="0" normalizeH="0" baseline="0" noProof="0">
                <a:ln>
                  <a:noFill/>
                </a:ln>
                <a:solidFill>
                  <a:prstClr val="white"/>
                </a:solidFill>
                <a:effectLst/>
                <a:uLnTx/>
                <a:uFillTx/>
                <a:latin typeface="Cambria" panose="02040503050406030204" pitchFamily="18" charset="0"/>
              </a:rPr>
              <a:t> </a:t>
            </a:r>
            <a:r>
              <a:rPr lang="en-US" sz="3600">
                <a:solidFill>
                  <a:prstClr val="black"/>
                </a:solidFill>
                <a:latin typeface="Cambria" panose="02040503050406030204" pitchFamily="18" charset="0"/>
              </a:rPr>
              <a:t>càng tăng</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8" name="dapan3" descr="50 thuy">
            <a:hlinkClick r:id="rId6" action="ppaction://hlinksldjump"/>
            <a:extLst>
              <a:ext uri="{FF2B5EF4-FFF2-40B4-BE49-F238E27FC236}">
                <a16:creationId xmlns:a16="http://schemas.microsoft.com/office/drawing/2014/main" id="{94E5965D-5739-45BE-B5BB-34E81578A358}"/>
              </a:ext>
            </a:extLst>
          </p:cNvPr>
          <p:cNvSpPr/>
          <p:nvPr/>
        </p:nvSpPr>
        <p:spPr>
          <a:xfrm>
            <a:off x="1008184" y="5243357"/>
            <a:ext cx="4712677" cy="1388438"/>
          </a:xfrm>
          <a:prstGeom prst="roundRect">
            <a:avLst>
              <a:gd name="adj" fmla="val 50000"/>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0" i="0" u="none" strike="noStrike" kern="1200" cap="none" spc="0" normalizeH="0" baseline="0" noProof="0">
                <a:ln>
                  <a:noFill/>
                </a:ln>
                <a:solidFill>
                  <a:prstClr val="black"/>
                </a:solidFill>
                <a:effectLst/>
                <a:uLnTx/>
                <a:uFillTx/>
                <a:latin typeface="Cambria" panose="02040503050406030204" pitchFamily="18" charset="0"/>
              </a:rPr>
              <a:t>C.</a:t>
            </a:r>
            <a:r>
              <a:rPr kumimoji="0" lang="en-US" sz="3600" b="0" i="0" u="none" strike="noStrike" kern="1200" cap="none" spc="0" normalizeH="0" baseline="0" noProof="0">
                <a:ln>
                  <a:noFill/>
                </a:ln>
                <a:solidFill>
                  <a:prstClr val="white"/>
                </a:solidFill>
                <a:effectLst/>
                <a:uLnTx/>
                <a:uFillTx/>
                <a:latin typeface="Cambria" panose="02040503050406030204" pitchFamily="18" charset="0"/>
              </a:rPr>
              <a:t> </a:t>
            </a:r>
            <a:r>
              <a:rPr lang="en-US" sz="3600">
                <a:solidFill>
                  <a:prstClr val="black"/>
                </a:solidFill>
                <a:latin typeface="Cambria" panose="02040503050406030204" pitchFamily="18" charset="0"/>
              </a:rPr>
              <a:t>giảm rồi tăng</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6" name="dapan1" descr="50 thuy">
            <a:hlinkClick r:id="rId6" action="ppaction://hlinksldjump"/>
            <a:extLst>
              <a:ext uri="{FF2B5EF4-FFF2-40B4-BE49-F238E27FC236}">
                <a16:creationId xmlns:a16="http://schemas.microsoft.com/office/drawing/2014/main" id="{85E4AD51-E9FD-4FAD-A292-0E29E7581BF8}"/>
              </a:ext>
            </a:extLst>
          </p:cNvPr>
          <p:cNvSpPr/>
          <p:nvPr/>
        </p:nvSpPr>
        <p:spPr>
          <a:xfrm>
            <a:off x="1008183" y="3291840"/>
            <a:ext cx="4712677" cy="1388439"/>
          </a:xfrm>
          <a:prstGeom prst="roundRect">
            <a:avLst>
              <a:gd name="adj" fmla="val 50000"/>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0" i="0" u="none" strike="noStrike" kern="1200" cap="none" spc="0" normalizeH="0" baseline="0" noProof="0" dirty="0">
                <a:ln>
                  <a:noFill/>
                </a:ln>
                <a:solidFill>
                  <a:prstClr val="black"/>
                </a:solidFill>
                <a:effectLst/>
                <a:uLnTx/>
                <a:uFillTx/>
                <a:latin typeface="Cambria" panose="02040503050406030204" pitchFamily="18" charset="0"/>
              </a:rPr>
              <a:t>A</a:t>
            </a:r>
            <a:r>
              <a:rPr kumimoji="0" lang="en-US" sz="3600" b="0" i="0" u="none" strike="noStrike" kern="1200" cap="none" spc="0" normalizeH="0" baseline="0" noProof="0">
                <a:ln>
                  <a:noFill/>
                </a:ln>
                <a:solidFill>
                  <a:prstClr val="black"/>
                </a:solidFill>
                <a:effectLst/>
                <a:uLnTx/>
                <a:uFillTx/>
                <a:latin typeface="Cambria" panose="02040503050406030204" pitchFamily="18" charset="0"/>
              </a:rPr>
              <a:t>.</a:t>
            </a:r>
            <a:r>
              <a:rPr kumimoji="0" lang="en-US" sz="3600" b="0" i="0" u="none" strike="noStrike" kern="1200" cap="none" spc="0" normalizeH="0" baseline="0" noProof="0">
                <a:ln>
                  <a:noFill/>
                </a:ln>
                <a:solidFill>
                  <a:prstClr val="white"/>
                </a:solidFill>
                <a:effectLst/>
                <a:uLnTx/>
                <a:uFillTx/>
                <a:latin typeface="Cambria" panose="02040503050406030204" pitchFamily="18" charset="0"/>
              </a:rPr>
              <a:t> </a:t>
            </a:r>
            <a:r>
              <a:rPr lang="en-US" sz="3600">
                <a:solidFill>
                  <a:prstClr val="black"/>
                </a:solidFill>
                <a:latin typeface="Cambria" panose="02040503050406030204" pitchFamily="18" charset="0"/>
              </a:rPr>
              <a:t>không thay đổi</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5" name="dapan2" descr="50 thuy">
            <a:hlinkClick r:id="rId7" action="ppaction://hlinksldjump"/>
            <a:extLst>
              <a:ext uri="{FF2B5EF4-FFF2-40B4-BE49-F238E27FC236}">
                <a16:creationId xmlns:a16="http://schemas.microsoft.com/office/drawing/2014/main" id="{5F4C0911-E488-4275-9DA5-0D19DF513A7E}"/>
              </a:ext>
            </a:extLst>
          </p:cNvPr>
          <p:cNvSpPr/>
          <p:nvPr/>
        </p:nvSpPr>
        <p:spPr>
          <a:xfrm>
            <a:off x="6471140" y="3291840"/>
            <a:ext cx="4712677" cy="1388439"/>
          </a:xfrm>
          <a:prstGeom prst="roundRect">
            <a:avLst>
              <a:gd name="adj" fmla="val 50000"/>
            </a:avLst>
          </a:prstGeom>
          <a:solidFill>
            <a:schemeClr val="bg1"/>
          </a:solidFill>
          <a:ln w="38100">
            <a:solidFill>
              <a:srgbClr val="192953"/>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0" i="0" u="none" strike="noStrike" kern="1200" cap="none" spc="0" normalizeH="0" baseline="0" noProof="0">
                <a:ln>
                  <a:noFill/>
                </a:ln>
                <a:solidFill>
                  <a:prstClr val="black"/>
                </a:solidFill>
                <a:effectLst/>
                <a:uLnTx/>
                <a:uFillTx/>
                <a:latin typeface="Cambria" panose="02040503050406030204" pitchFamily="18" charset="0"/>
              </a:rPr>
              <a:t>B.</a:t>
            </a:r>
            <a:r>
              <a:rPr kumimoji="0" lang="en-US" sz="3600" b="0" i="0" u="none" strike="noStrike" kern="1200" cap="none" spc="0" normalizeH="0" baseline="0" noProof="0">
                <a:ln>
                  <a:noFill/>
                </a:ln>
                <a:solidFill>
                  <a:prstClr val="white"/>
                </a:solidFill>
                <a:effectLst/>
                <a:uLnTx/>
                <a:uFillTx/>
                <a:latin typeface="Cambria" panose="02040503050406030204" pitchFamily="18" charset="0"/>
              </a:rPr>
              <a:t> </a:t>
            </a:r>
            <a:r>
              <a:rPr lang="en-US" sz="3600">
                <a:solidFill>
                  <a:prstClr val="black"/>
                </a:solidFill>
                <a:latin typeface="Cambria" panose="02040503050406030204" pitchFamily="18" charset="0"/>
              </a:rPr>
              <a:t>càng giảm</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6022"/>
            <a:ext cx="9073662" cy="1940418"/>
          </a:xfrm>
          <a:prstGeom prst="roundRect">
            <a:avLst>
              <a:gd name="adj" fmla="val 50000"/>
            </a:avLst>
          </a:prstGeom>
          <a:solidFill>
            <a:schemeClr val="bg1"/>
          </a:solidFill>
          <a:ln w="38100">
            <a:solidFill>
              <a:srgbClr val="FCBA3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1" i="0" u="none" strike="noStrike" kern="1200" cap="none" spc="0" normalizeH="0" baseline="0" noProof="0">
                <a:ln>
                  <a:noFill/>
                </a:ln>
                <a:solidFill>
                  <a:srgbClr val="5B9DA9"/>
                </a:solidFill>
                <a:effectLst/>
                <a:uLnTx/>
                <a:uFillTx/>
                <a:latin typeface="Cambria" panose="02040503050406030204" pitchFamily="18" charset="0"/>
                <a:cs typeface="Times New Roman" panose="02020603050405020304" pitchFamily="18" charset="0"/>
              </a:rPr>
              <a:t>Câu </a:t>
            </a:r>
            <a:r>
              <a:rPr kumimoji="0" lang="en-US" sz="3600" b="1" i="0" u="none" strike="noStrike" kern="1200" cap="none" spc="0" normalizeH="0" baseline="0" noProof="0" dirty="0" err="1">
                <a:ln>
                  <a:noFill/>
                </a:ln>
                <a:solidFill>
                  <a:srgbClr val="5B9DA9"/>
                </a:solidFill>
                <a:effectLst/>
                <a:uLnTx/>
                <a:uFillTx/>
                <a:latin typeface="Cambria" panose="02040503050406030204" pitchFamily="18" charset="0"/>
                <a:cs typeface="Times New Roman" panose="02020603050405020304" pitchFamily="18" charset="0"/>
              </a:rPr>
              <a:t>hỏi</a:t>
            </a:r>
            <a:r>
              <a:rPr kumimoji="0" lang="en-US" sz="3600" b="1" i="0" u="none" strike="noStrike" kern="1200" cap="none" spc="0" normalizeH="0" baseline="0" noProof="0" dirty="0">
                <a:ln>
                  <a:noFill/>
                </a:ln>
                <a:solidFill>
                  <a:srgbClr val="5B9DA9"/>
                </a:solidFill>
                <a:effectLst/>
                <a:uLnTx/>
                <a:uFillTx/>
                <a:latin typeface="Cambria" panose="02040503050406030204" pitchFamily="18" charset="0"/>
                <a:cs typeface="Times New Roman" panose="02020603050405020304" pitchFamily="18" charset="0"/>
              </a:rPr>
              <a:t> 5</a:t>
            </a:r>
            <a:r>
              <a:rPr kumimoji="0" lang="en-US" sz="3600" b="1" i="0" u="none" strike="noStrike" kern="1200" cap="none" spc="0" normalizeH="0" baseline="0" noProof="0">
                <a:ln>
                  <a:noFill/>
                </a:ln>
                <a:solidFill>
                  <a:srgbClr val="5B9DA9"/>
                </a:solidFill>
                <a:effectLst/>
                <a:uLnTx/>
                <a:uFillTx/>
                <a:latin typeface="Cambria" panose="02040503050406030204" pitchFamily="18" charset="0"/>
                <a:cs typeface="Times New Roman" panose="02020603050405020304" pitchFamily="18" charset="0"/>
              </a:rPr>
              <a:t>: </a:t>
            </a:r>
            <a:r>
              <a:rPr lang="vi-VN" sz="3600">
                <a:solidFill>
                  <a:prstClr val="black"/>
                </a:solidFill>
                <a:latin typeface="Cambria" panose="02040503050406030204" pitchFamily="18" charset="0"/>
                <a:cs typeface="Times New Roman" panose="02020603050405020304" pitchFamily="18" charset="0"/>
              </a:rPr>
              <a:t>Cường độ trường hấp dẫn của vật càng lên cao thì</a:t>
            </a:r>
            <a:r>
              <a:rPr lang="en-US" sz="3600">
                <a:solidFill>
                  <a:prstClr val="black"/>
                </a:solidFill>
                <a:latin typeface="Cambria" panose="02040503050406030204" pitchFamily="18" charset="0"/>
                <a:cs typeface="Times New Roman" panose="02020603050405020304" pitchFamily="18" charset="0"/>
              </a:rPr>
              <a:t>:</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cs typeface="Times New Roman" panose="02020603050405020304" pitchFamily="18" charset="0"/>
            </a:endParaRPr>
          </a:p>
        </p:txBody>
      </p:sp>
      <p:sp>
        <p:nvSpPr>
          <p:cNvPr id="44" name="Action Button: Return 43" descr="50 thuy">
            <a:hlinkClick r:id="rId8"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A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8" name="Correct Answer #3 Sound Effect" descr="50 thuy">
            <a:hlinkClick r:id="" action="ppaction://media"/>
            <a:extLst>
              <a:ext uri="{FF2B5EF4-FFF2-40B4-BE49-F238E27FC236}">
                <a16:creationId xmlns:a16="http://schemas.microsoft.com/office/drawing/2014/main" id="{1F115F33-28E6-497D-8808-8F875892115B}"/>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36562" y="-487363"/>
            <a:ext cx="487363" cy="487363"/>
          </a:xfrm>
          <a:prstGeom prst="rect">
            <a:avLst/>
          </a:prstGeom>
        </p:spPr>
      </p:pic>
      <p:pic>
        <p:nvPicPr>
          <p:cNvPr id="9" name="Wrong Answer" descr="50 thuy">
            <a:hlinkClick r:id="" action="ppaction://media"/>
            <a:extLst>
              <a:ext uri="{FF2B5EF4-FFF2-40B4-BE49-F238E27FC236}">
                <a16:creationId xmlns:a16="http://schemas.microsoft.com/office/drawing/2014/main" id="{BEBCA806-14C1-4308-A4A2-D3DD27FDE377}"/>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2015250" y="-487364"/>
            <a:ext cx="487363" cy="487363"/>
          </a:xfrm>
          <a:prstGeom prst="rect">
            <a:avLst/>
          </a:prstGeom>
        </p:spPr>
      </p:pic>
    </p:spTree>
    <p:extLst>
      <p:ext uri="{BB962C8B-B14F-4D97-AF65-F5344CB8AC3E}">
        <p14:creationId xmlns:p14="http://schemas.microsoft.com/office/powerpoint/2010/main" val="758003221"/>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0-#ppt_w/2"/>
                                          </p:val>
                                        </p:tav>
                                        <p:tav tm="100000">
                                          <p:val>
                                            <p:strVal val="#ppt_x"/>
                                          </p:val>
                                        </p:tav>
                                      </p:tavLst>
                                    </p:anim>
                                    <p:anim calcmode="lin" valueType="num">
                                      <p:cBhvr additive="base">
                                        <p:cTn id="15" dur="500" fill="hold"/>
                                        <p:tgtEl>
                                          <p:spTgt spid="4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1+#ppt_w/2"/>
                                          </p:val>
                                        </p:tav>
                                        <p:tav tm="100000">
                                          <p:val>
                                            <p:strVal val="#ppt_x"/>
                                          </p:val>
                                        </p:tav>
                                      </p:tavLst>
                                    </p:anim>
                                    <p:anim calcmode="lin" valueType="num">
                                      <p:cBhvr additive="base">
                                        <p:cTn id="23"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8"/>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00" name="Group 99" descr="50 thuy">
            <a:extLst>
              <a:ext uri="{FF2B5EF4-FFF2-40B4-BE49-F238E27FC236}">
                <a16:creationId xmlns:a16="http://schemas.microsoft.com/office/drawing/2014/main" id="{775EC830-3D7B-40B8-9520-896098CBF1EA}"/>
              </a:ext>
            </a:extLst>
          </p:cNvPr>
          <p:cNvGrpSpPr/>
          <p:nvPr/>
        </p:nvGrpSpPr>
        <p:grpSpPr>
          <a:xfrm rot="378975" flipH="1">
            <a:off x="2077121" y="1607768"/>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2061773" y="1860708"/>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152" name="Isosceles Triangle 151" descr="50 thuy">
            <a:hlinkClick r:id="" action="ppaction://hlinkshowjump?jump=lastslideviewed"/>
            <a:extLst>
              <a:ext uri="{FF2B5EF4-FFF2-40B4-BE49-F238E27FC236}">
                <a16:creationId xmlns:a16="http://schemas.microsoft.com/office/drawing/2014/main" id="{6373B963-9CB3-4EB5-9678-7D52BB5C05CF}"/>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146952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1029 -0.4831 " pathEditMode="relative" rAng="0" ptsTypes="AA">
                                      <p:cBhvr>
                                        <p:cTn id="17" dur="650" fill="hold"/>
                                        <p:tgtEl>
                                          <p:spTgt spid="30"/>
                                        </p:tgtEl>
                                        <p:attrNameLst>
                                          <p:attrName>ppt_x</p:attrName>
                                          <p:attrName>ppt_y</p:attrName>
                                        </p:attrNameLst>
                                      </p:cBhvr>
                                      <p:rCtr x="-23906" y="-601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10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650" fill="hold"/>
                                        <p:tgtEl>
                                          <p:spTgt spid="30"/>
                                        </p:tgtEl>
                                      </p:cBhvr>
                                      <p:by x="110000" y="110000"/>
                                    </p:animScale>
                                  </p:childTnLst>
                                </p:cTn>
                              </p:par>
                              <p:par>
                                <p:cTn id="22" presetID="42" presetClass="path" presetSubtype="0" accel="50000" decel="50000" fill="hold" nodeType="withEffect">
                                  <p:stCondLst>
                                    <p:cond delay="500"/>
                                  </p:stCondLst>
                                  <p:childTnLst>
                                    <p:animMotion origin="layout" path="M -0.61029 -0.4831 L -0.66185 -0.9824 " pathEditMode="relative" rAng="0" ptsTypes="AA">
                                      <p:cBhvr>
                                        <p:cTn id="23" dur="500" fill="hold"/>
                                        <p:tgtEl>
                                          <p:spTgt spid="30"/>
                                        </p:tgtEl>
                                        <p:attrNameLst>
                                          <p:attrName>ppt_x</p:attrName>
                                          <p:attrName>ppt_y</p:attrName>
                                        </p:attrNameLst>
                                      </p:cBhvr>
                                      <p:rCtr x="-2578" y="-24977"/>
                                    </p:animMotion>
                                  </p:childTnLst>
                                  <p:subTnLst>
                                    <p:audio>
                                      <p:cMediaNode>
                                        <p:cTn display="0" masterRel="sameClick">
                                          <p:stCondLst>
                                            <p:cond evt="begin" delay="0">
                                              <p:tn val="22"/>
                                            </p:cond>
                                          </p:stCondLst>
                                          <p:endCondLst>
                                            <p:cond evt="onStopAudio" delay="0">
                                              <p:tgtEl>
                                                <p:sldTgt/>
                                              </p:tgtEl>
                                            </p:cond>
                                          </p:endCondLst>
                                        </p:cTn>
                                        <p:tgtEl>
                                          <p:sndTgt r:embed="rId3" name="sut.wav"/>
                                        </p:tgtEl>
                                      </p:cMediaNode>
                                    </p:audio>
                                  </p:subTnLst>
                                </p:cTn>
                              </p:par>
                              <p:par>
                                <p:cTn id="24" presetID="42" presetClass="path" presetSubtype="0" accel="50000" decel="50000" fill="hold" nodeType="withEffect">
                                  <p:stCondLst>
                                    <p:cond delay="250"/>
                                  </p:stCondLst>
                                  <p:childTnLst>
                                    <p:animMotion origin="layout" path="M 2.91667E-6 -2.96296E-6 L 0.03008 -0.03565 " pathEditMode="relative" rAng="0" ptsTypes="AA">
                                      <p:cBhvr>
                                        <p:cTn id="25" dur="500" fill="hold"/>
                                        <p:tgtEl>
                                          <p:spTgt spid="73"/>
                                        </p:tgtEl>
                                        <p:attrNameLst>
                                          <p:attrName>ppt_x</p:attrName>
                                          <p:attrName>ppt_y</p:attrName>
                                        </p:attrNameLst>
                                      </p:cBhvr>
                                      <p:rCtr x="1497" y="-1782"/>
                                    </p:animMotion>
                                  </p:childTnLst>
                                </p:cTn>
                              </p:par>
                              <p:par>
                                <p:cTn id="26" presetID="1" presetClass="exit" presetSubtype="0" fill="hold" nodeType="withEffect">
                                  <p:stCondLst>
                                    <p:cond delay="650"/>
                                  </p:stCondLst>
                                  <p:childTnLst>
                                    <p:set>
                                      <p:cBhvr>
                                        <p:cTn id="27" dur="1" fill="hold">
                                          <p:stCondLst>
                                            <p:cond delay="0"/>
                                          </p:stCondLst>
                                        </p:cTn>
                                        <p:tgtEl>
                                          <p:spTgt spid="73"/>
                                        </p:tgtEl>
                                        <p:attrNameLst>
                                          <p:attrName>style.visibility</p:attrName>
                                        </p:attrNameLst>
                                      </p:cBhvr>
                                      <p:to>
                                        <p:strVal val="hidden"/>
                                      </p:to>
                                    </p:set>
                                  </p:childTnLst>
                                </p:cTn>
                              </p:par>
                              <p:par>
                                <p:cTn id="28" presetID="1" presetClass="entr" presetSubtype="0" fill="hold" nodeType="withEffect">
                                  <p:stCondLst>
                                    <p:cond delay="650"/>
                                  </p:stCondLst>
                                  <p:childTnLst>
                                    <p:set>
                                      <p:cBhvr>
                                        <p:cTn id="29" dur="1" fill="hold">
                                          <p:stCondLst>
                                            <p:cond delay="0"/>
                                          </p:stCondLst>
                                        </p:cTn>
                                        <p:tgtEl>
                                          <p:spTgt spid="100"/>
                                        </p:tgtEl>
                                        <p:attrNameLst>
                                          <p:attrName>style.visibility</p:attrName>
                                        </p:attrNameLst>
                                      </p:cBhvr>
                                      <p:to>
                                        <p:strVal val="visible"/>
                                      </p:to>
                                    </p:set>
                                  </p:childTnLst>
                                </p:cTn>
                              </p:par>
                            </p:childTnLst>
                          </p:cTn>
                        </p:par>
                        <p:par>
                          <p:cTn id="30" fill="hold">
                            <p:stCondLst>
                              <p:cond delay="3250"/>
                            </p:stCondLst>
                            <p:childTnLst>
                              <p:par>
                                <p:cTn id="31" presetID="1" presetClass="exit" presetSubtype="0" fill="hold" nodeType="afterEffect">
                                  <p:stCondLst>
                                    <p:cond delay="250"/>
                                  </p:stCondLst>
                                  <p:childTnLst>
                                    <p:set>
                                      <p:cBhvr>
                                        <p:cTn id="32" dur="1" fill="hold">
                                          <p:stCondLst>
                                            <p:cond delay="0"/>
                                          </p:stCondLst>
                                        </p:cTn>
                                        <p:tgtEl>
                                          <p:spTgt spid="100"/>
                                        </p:tgtEl>
                                        <p:attrNameLst>
                                          <p:attrName>style.visibility</p:attrName>
                                        </p:attrNameLst>
                                      </p:cBhvr>
                                      <p:to>
                                        <p:strVal val="hidden"/>
                                      </p:to>
                                    </p:set>
                                  </p:childTnLst>
                                </p:cTn>
                              </p:par>
                              <p:par>
                                <p:cTn id="33" presetID="1" presetClass="entr" presetSubtype="0" fill="hold" nodeType="withEffect">
                                  <p:stCondLst>
                                    <p:cond delay="25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xit" presetSubtype="0" fill="hold" nodeType="withEffect">
                                  <p:stCondLst>
                                    <p:cond delay="250"/>
                                  </p:stCondLst>
                                  <p:childTnLst>
                                    <p:set>
                                      <p:cBhvr>
                                        <p:cTn id="36" dur="1" fill="hold">
                                          <p:stCondLst>
                                            <p:cond delay="0"/>
                                          </p:stCondLst>
                                        </p:cTn>
                                        <p:tgtEl>
                                          <p:spTgt spid="20"/>
                                        </p:tgtEl>
                                        <p:attrNameLst>
                                          <p:attrName>style.visibility</p:attrName>
                                        </p:attrNameLst>
                                      </p:cBhvr>
                                      <p:to>
                                        <p:strVal val="hidden"/>
                                      </p:to>
                                    </p:set>
                                  </p:childTnLst>
                                </p:cTn>
                              </p:par>
                              <p:par>
                                <p:cTn id="37" presetID="1" presetClass="entr" presetSubtype="0" fill="hold" nodeType="withEffect">
                                  <p:stCondLst>
                                    <p:cond delay="250"/>
                                  </p:stCondLst>
                                  <p:childTnLst>
                                    <p:set>
                                      <p:cBhvr>
                                        <p:cTn id="38"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thua.wav"/>
                                        </p:tgtEl>
                                      </p:cMediaNode>
                                    </p:audio>
                                  </p:subTnLst>
                                </p:cTn>
                              </p:par>
                              <p:par>
                                <p:cTn id="39" presetID="53" presetClass="entr" presetSubtype="16" fill="hold" grpId="0" nodeType="withEffect">
                                  <p:stCondLst>
                                    <p:cond delay="250"/>
                                  </p:stCondLst>
                                  <p:childTnLst>
                                    <p:set>
                                      <p:cBhvr>
                                        <p:cTn id="40" dur="1" fill="hold">
                                          <p:stCondLst>
                                            <p:cond delay="0"/>
                                          </p:stCondLst>
                                        </p:cTn>
                                        <p:tgtEl>
                                          <p:spTgt spid="158"/>
                                        </p:tgtEl>
                                        <p:attrNameLst>
                                          <p:attrName>style.visibility</p:attrName>
                                        </p:attrNameLst>
                                      </p:cBhvr>
                                      <p:to>
                                        <p:strVal val="visible"/>
                                      </p:to>
                                    </p:set>
                                    <p:anim calcmode="lin" valueType="num">
                                      <p:cBhvr>
                                        <p:cTn id="41" dur="500" fill="hold"/>
                                        <p:tgtEl>
                                          <p:spTgt spid="158"/>
                                        </p:tgtEl>
                                        <p:attrNameLst>
                                          <p:attrName>ppt_w</p:attrName>
                                        </p:attrNameLst>
                                      </p:cBhvr>
                                      <p:tavLst>
                                        <p:tav tm="0">
                                          <p:val>
                                            <p:fltVal val="0"/>
                                          </p:val>
                                        </p:tav>
                                        <p:tav tm="100000">
                                          <p:val>
                                            <p:strVal val="#ppt_w"/>
                                          </p:val>
                                        </p:tav>
                                      </p:tavLst>
                                    </p:anim>
                                    <p:anim calcmode="lin" valueType="num">
                                      <p:cBhvr>
                                        <p:cTn id="42" dur="500" fill="hold"/>
                                        <p:tgtEl>
                                          <p:spTgt spid="158"/>
                                        </p:tgtEl>
                                        <p:attrNameLst>
                                          <p:attrName>ppt_h</p:attrName>
                                        </p:attrNameLst>
                                      </p:cBhvr>
                                      <p:tavLst>
                                        <p:tav tm="0">
                                          <p:val>
                                            <p:fltVal val="0"/>
                                          </p:val>
                                        </p:tav>
                                        <p:tav tm="100000">
                                          <p:val>
                                            <p:strVal val="#ppt_h"/>
                                          </p:val>
                                        </p:tav>
                                      </p:tavLst>
                                    </p:anim>
                                    <p:animEffect transition="in" filter="fade">
                                      <p:cBhvr>
                                        <p:cTn id="43" dur="500"/>
                                        <p:tgtEl>
                                          <p:spTgt spid="158"/>
                                        </p:tgtEl>
                                      </p:cBhvr>
                                    </p:animEffect>
                                  </p:childTnLst>
                                </p:cTn>
                              </p:par>
                              <p:par>
                                <p:cTn id="44" presetID="26" presetClass="emph" presetSubtype="0" repeatCount="indefinite" fill="hold" grpId="1" nodeType="withEffect">
                                  <p:stCondLst>
                                    <p:cond delay="250"/>
                                  </p:stCondLst>
                                  <p:childTnLst>
                                    <p:animEffect transition="out" filter="fade">
                                      <p:cBhvr>
                                        <p:cTn id="45" dur="1000" tmFilter="0, 0; .2, .5; .8, .5; 1, 0"/>
                                        <p:tgtEl>
                                          <p:spTgt spid="158"/>
                                        </p:tgtEl>
                                      </p:cBhvr>
                                    </p:animEffect>
                                    <p:animScale>
                                      <p:cBhvr>
                                        <p:cTn id="46"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50 thuy">
            <a:extLst>
              <a:ext uri="{FF2B5EF4-FFF2-40B4-BE49-F238E27FC236}">
                <a16:creationId xmlns:a16="http://schemas.microsoft.com/office/drawing/2014/main" id="{C918DEF8-C118-4CDD-9339-5534A0B76AE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descr="50 thuy">
            <a:extLst>
              <a:ext uri="{FF2B5EF4-FFF2-40B4-BE49-F238E27FC236}">
                <a16:creationId xmlns:a16="http://schemas.microsoft.com/office/drawing/2014/main" id="{5B73A967-424F-4E88-929B-0891FF5E9729}"/>
              </a:ext>
            </a:extLst>
          </p:cNvPr>
          <p:cNvGrpSpPr/>
          <p:nvPr/>
        </p:nvGrpSpPr>
        <p:grpSpPr>
          <a:xfrm>
            <a:off x="-136186" y="2747963"/>
            <a:ext cx="12340399" cy="4110038"/>
            <a:chOff x="-136186" y="2747963"/>
            <a:chExt cx="12340399" cy="4110038"/>
          </a:xfrm>
        </p:grpSpPr>
        <p:grpSp>
          <p:nvGrpSpPr>
            <p:cNvPr id="53" name="Group 52">
              <a:extLst>
                <a:ext uri="{FF2B5EF4-FFF2-40B4-BE49-F238E27FC236}">
                  <a16:creationId xmlns:a16="http://schemas.microsoft.com/office/drawing/2014/main"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5" name="Parallelogram 44">
                <a:extLst>
                  <a:ext uri="{FF2B5EF4-FFF2-40B4-BE49-F238E27FC236}">
                    <a16:creationId xmlns:a16="http://schemas.microsoft.com/office/drawing/2014/main"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6" name="Parallelogram 45">
                <a:extLst>
                  <a:ext uri="{FF2B5EF4-FFF2-40B4-BE49-F238E27FC236}">
                    <a16:creationId xmlns:a16="http://schemas.microsoft.com/office/drawing/2014/main"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Parallelogram 50">
                <a:extLst>
                  <a:ext uri="{FF2B5EF4-FFF2-40B4-BE49-F238E27FC236}">
                    <a16:creationId xmlns:a16="http://schemas.microsoft.com/office/drawing/2014/main"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0" name="Parallelogram 49">
                <a:extLst>
                  <a:ext uri="{FF2B5EF4-FFF2-40B4-BE49-F238E27FC236}">
                    <a16:creationId xmlns:a16="http://schemas.microsoft.com/office/drawing/2014/main"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55" name="Block Arc 54">
              <a:extLst>
                <a:ext uri="{FF2B5EF4-FFF2-40B4-BE49-F238E27FC236}">
                  <a16:creationId xmlns:a16="http://schemas.microsoft.com/office/drawing/2014/main"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76200" dir="18900000" sy="23000" kx="-1200000" algn="bl" rotWithShape="0">
              <a:prstClr val="black">
                <a:alpha val="20000"/>
              </a:prstClr>
            </a:outerShdw>
          </a:effectLst>
        </p:spPr>
      </p:pic>
      <p:grpSp>
        <p:nvGrpSpPr>
          <p:cNvPr id="139" name="Group 138" descr="50 thuy">
            <a:extLst>
              <a:ext uri="{FF2B5EF4-FFF2-40B4-BE49-F238E27FC236}">
                <a16:creationId xmlns:a16="http://schemas.microsoft.com/office/drawing/2014/main" id="{A3F81DF7-240E-4DA4-A428-B38EFA1B63C2}"/>
              </a:ext>
            </a:extLst>
          </p:cNvPr>
          <p:cNvGrpSpPr/>
          <p:nvPr/>
        </p:nvGrpSpPr>
        <p:grpSpPr>
          <a:xfrm rot="986148" flipH="1">
            <a:off x="2072555"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2" name="Freeform: Shape 141">
              <a:extLst>
                <a:ext uri="{FF2B5EF4-FFF2-40B4-BE49-F238E27FC236}">
                  <a16:creationId xmlns:a16="http://schemas.microsoft.com/office/drawing/2014/main"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Freeform: Shape 143">
              <a:extLst>
                <a:ext uri="{FF2B5EF4-FFF2-40B4-BE49-F238E27FC236}">
                  <a16:creationId xmlns:a16="http://schemas.microsoft.com/office/drawing/2014/main"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Freeform: Shape 147">
              <a:extLst>
                <a:ext uri="{FF2B5EF4-FFF2-40B4-BE49-F238E27FC236}">
                  <a16:creationId xmlns:a16="http://schemas.microsoft.com/office/drawing/2014/main"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Freeform: Shape 148">
              <a:extLst>
                <a:ext uri="{FF2B5EF4-FFF2-40B4-BE49-F238E27FC236}">
                  <a16:creationId xmlns:a16="http://schemas.microsoft.com/office/drawing/2014/main"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0" name="Freeform: Shape 149">
              <a:extLst>
                <a:ext uri="{FF2B5EF4-FFF2-40B4-BE49-F238E27FC236}">
                  <a16:creationId xmlns:a16="http://schemas.microsoft.com/office/drawing/2014/main"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Freeform: Shape 151">
              <a:extLst>
                <a:ext uri="{FF2B5EF4-FFF2-40B4-BE49-F238E27FC236}">
                  <a16:creationId xmlns:a16="http://schemas.microsoft.com/office/drawing/2014/main"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3" name="Freeform: Shape 152">
              <a:extLst>
                <a:ext uri="{FF2B5EF4-FFF2-40B4-BE49-F238E27FC236}">
                  <a16:creationId xmlns:a16="http://schemas.microsoft.com/office/drawing/2014/main"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55" name="Freeform: Shape 154">
              <a:extLst>
                <a:ext uri="{FF2B5EF4-FFF2-40B4-BE49-F238E27FC236}">
                  <a16:creationId xmlns:a16="http://schemas.microsoft.com/office/drawing/2014/main"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6" name="Freeform: Shape 155">
              <a:extLst>
                <a:ext uri="{FF2B5EF4-FFF2-40B4-BE49-F238E27FC236}">
                  <a16:creationId xmlns:a16="http://schemas.microsoft.com/office/drawing/2014/main"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Oval 156">
              <a:extLst>
                <a:ext uri="{FF2B5EF4-FFF2-40B4-BE49-F238E27FC236}">
                  <a16:creationId xmlns:a16="http://schemas.microsoft.com/office/drawing/2014/main"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8" name="Freeform: Shape 157">
              <a:extLst>
                <a:ext uri="{FF2B5EF4-FFF2-40B4-BE49-F238E27FC236}">
                  <a16:creationId xmlns:a16="http://schemas.microsoft.com/office/drawing/2014/main"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Oval 160">
              <a:extLst>
                <a:ext uri="{FF2B5EF4-FFF2-40B4-BE49-F238E27FC236}">
                  <a16:creationId xmlns:a16="http://schemas.microsoft.com/office/drawing/2014/main"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1" name="Group 60" descr="50 thuy">
            <a:extLst>
              <a:ext uri="{FF2B5EF4-FFF2-40B4-BE49-F238E27FC236}">
                <a16:creationId xmlns:a16="http://schemas.microsoft.com/office/drawing/2014/main"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Freeform: Shape 62">
              <a:extLst>
                <a:ext uri="{FF2B5EF4-FFF2-40B4-BE49-F238E27FC236}">
                  <a16:creationId xmlns:a16="http://schemas.microsoft.com/office/drawing/2014/main"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Freeform: Shape 64">
              <a:extLst>
                <a:ext uri="{FF2B5EF4-FFF2-40B4-BE49-F238E27FC236}">
                  <a16:creationId xmlns:a16="http://schemas.microsoft.com/office/drawing/2014/main"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9" name="Freeform: Shape 68">
              <a:extLst>
                <a:ext uri="{FF2B5EF4-FFF2-40B4-BE49-F238E27FC236}">
                  <a16:creationId xmlns:a16="http://schemas.microsoft.com/office/drawing/2014/main"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0" name="Freeform: Shape 69">
              <a:extLst>
                <a:ext uri="{FF2B5EF4-FFF2-40B4-BE49-F238E27FC236}">
                  <a16:creationId xmlns:a16="http://schemas.microsoft.com/office/drawing/2014/main"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1" name="Freeform: Shape 70">
              <a:extLst>
                <a:ext uri="{FF2B5EF4-FFF2-40B4-BE49-F238E27FC236}">
                  <a16:creationId xmlns:a16="http://schemas.microsoft.com/office/drawing/2014/main"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3" name="Freeform: Shape 72">
              <a:extLst>
                <a:ext uri="{FF2B5EF4-FFF2-40B4-BE49-F238E27FC236}">
                  <a16:creationId xmlns:a16="http://schemas.microsoft.com/office/drawing/2014/main"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4" name="Freeform: Shape 73">
              <a:extLst>
                <a:ext uri="{FF2B5EF4-FFF2-40B4-BE49-F238E27FC236}">
                  <a16:creationId xmlns:a16="http://schemas.microsoft.com/office/drawing/2014/main"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5" name="Freeform: Shape 74">
              <a:extLst>
                <a:ext uri="{FF2B5EF4-FFF2-40B4-BE49-F238E27FC236}">
                  <a16:creationId xmlns:a16="http://schemas.microsoft.com/office/drawing/2014/main"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6" name="Freeform: Shape 75">
              <a:extLst>
                <a:ext uri="{FF2B5EF4-FFF2-40B4-BE49-F238E27FC236}">
                  <a16:creationId xmlns:a16="http://schemas.microsoft.com/office/drawing/2014/main"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77" name="Freeform: Shape 76">
              <a:extLst>
                <a:ext uri="{FF2B5EF4-FFF2-40B4-BE49-F238E27FC236}">
                  <a16:creationId xmlns:a16="http://schemas.microsoft.com/office/drawing/2014/main"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8" name="Freeform: Shape 77">
              <a:extLst>
                <a:ext uri="{FF2B5EF4-FFF2-40B4-BE49-F238E27FC236}">
                  <a16:creationId xmlns:a16="http://schemas.microsoft.com/office/drawing/2014/main"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9" name="Oval 78">
              <a:extLst>
                <a:ext uri="{FF2B5EF4-FFF2-40B4-BE49-F238E27FC236}">
                  <a16:creationId xmlns:a16="http://schemas.microsoft.com/office/drawing/2014/main"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0" name="Freeform: Shape 79">
              <a:extLst>
                <a:ext uri="{FF2B5EF4-FFF2-40B4-BE49-F238E27FC236}">
                  <a16:creationId xmlns:a16="http://schemas.microsoft.com/office/drawing/2014/main"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1" name="Freeform: Shape 80">
              <a:extLst>
                <a:ext uri="{FF2B5EF4-FFF2-40B4-BE49-F238E27FC236}">
                  <a16:creationId xmlns:a16="http://schemas.microsoft.com/office/drawing/2014/main"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Freeform: Shape 81">
              <a:extLst>
                <a:ext uri="{FF2B5EF4-FFF2-40B4-BE49-F238E27FC236}">
                  <a16:creationId xmlns:a16="http://schemas.microsoft.com/office/drawing/2014/main"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3" name="Oval 82">
              <a:extLst>
                <a:ext uri="{FF2B5EF4-FFF2-40B4-BE49-F238E27FC236}">
                  <a16:creationId xmlns:a16="http://schemas.microsoft.com/office/drawing/2014/main"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6" name="Freeform: Shape 85">
              <a:extLst>
                <a:ext uri="{FF2B5EF4-FFF2-40B4-BE49-F238E27FC236}">
                  <a16:creationId xmlns:a16="http://schemas.microsoft.com/office/drawing/2014/main"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2" name="Group 1" descr="50 thuy">
            <a:extLst>
              <a:ext uri="{FF2B5EF4-FFF2-40B4-BE49-F238E27FC236}">
                <a16:creationId xmlns:a16="http://schemas.microsoft.com/office/drawing/2014/main" id="{C6973612-8821-4686-AED8-6363116DC49A}"/>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34" name="Picture 33" descr="50 thuy">
            <a:extLst>
              <a:ext uri="{FF2B5EF4-FFF2-40B4-BE49-F238E27FC236}">
                <a16:creationId xmlns:a16="http://schemas.microsoft.com/office/drawing/2014/main"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65" name="Group 164" descr="50 thuy">
            <a:extLst>
              <a:ext uri="{FF2B5EF4-FFF2-40B4-BE49-F238E27FC236}">
                <a16:creationId xmlns:a16="http://schemas.microsoft.com/office/drawing/2014/main" id="{E997F25D-3C7D-442A-AAB2-2479B646F405}"/>
              </a:ext>
            </a:extLst>
          </p:cNvPr>
          <p:cNvGrpSpPr/>
          <p:nvPr/>
        </p:nvGrpSpPr>
        <p:grpSpPr>
          <a:xfrm flipH="1">
            <a:off x="2548224"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0" name="Freeform: Shape 169">
              <a:extLst>
                <a:ext uri="{FF2B5EF4-FFF2-40B4-BE49-F238E27FC236}">
                  <a16:creationId xmlns:a16="http://schemas.microsoft.com/office/drawing/2014/main"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2" name="Freeform: Shape 171">
              <a:extLst>
                <a:ext uri="{FF2B5EF4-FFF2-40B4-BE49-F238E27FC236}">
                  <a16:creationId xmlns:a16="http://schemas.microsoft.com/office/drawing/2014/main"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6" name="Freeform: Shape 175">
              <a:extLst>
                <a:ext uri="{FF2B5EF4-FFF2-40B4-BE49-F238E27FC236}">
                  <a16:creationId xmlns:a16="http://schemas.microsoft.com/office/drawing/2014/main"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7" name="Freeform: Shape 176">
              <a:extLst>
                <a:ext uri="{FF2B5EF4-FFF2-40B4-BE49-F238E27FC236}">
                  <a16:creationId xmlns:a16="http://schemas.microsoft.com/office/drawing/2014/main"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8" name="Freeform: Shape 177">
              <a:extLst>
                <a:ext uri="{FF2B5EF4-FFF2-40B4-BE49-F238E27FC236}">
                  <a16:creationId xmlns:a16="http://schemas.microsoft.com/office/drawing/2014/main"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0" name="Freeform: Shape 179">
              <a:extLst>
                <a:ext uri="{FF2B5EF4-FFF2-40B4-BE49-F238E27FC236}">
                  <a16:creationId xmlns:a16="http://schemas.microsoft.com/office/drawing/2014/main"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81" name="Freeform: Shape 180">
              <a:extLst>
                <a:ext uri="{FF2B5EF4-FFF2-40B4-BE49-F238E27FC236}">
                  <a16:creationId xmlns:a16="http://schemas.microsoft.com/office/drawing/2014/main"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2" name="Freeform: Shape 181">
              <a:extLst>
                <a:ext uri="{FF2B5EF4-FFF2-40B4-BE49-F238E27FC236}">
                  <a16:creationId xmlns:a16="http://schemas.microsoft.com/office/drawing/2014/main"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Oval 182">
              <a:extLst>
                <a:ext uri="{FF2B5EF4-FFF2-40B4-BE49-F238E27FC236}">
                  <a16:creationId xmlns:a16="http://schemas.microsoft.com/office/drawing/2014/main"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7" name="Oval 186">
              <a:extLst>
                <a:ext uri="{FF2B5EF4-FFF2-40B4-BE49-F238E27FC236}">
                  <a16:creationId xmlns:a16="http://schemas.microsoft.com/office/drawing/2014/main"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97" name="Rectangle 196" descr="50 thuy">
            <a:extLst>
              <a:ext uri="{FF2B5EF4-FFF2-40B4-BE49-F238E27FC236}">
                <a16:creationId xmlns:a16="http://schemas.microsoft.com/office/drawing/2014/main" id="{1100BA03-DB6B-4911-B01A-67825784FCE5}"/>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200" name="Isosceles Triangle 199" descr="50 thuy">
            <a:hlinkClick r:id="" action="ppaction://hlinkshowjump?jump=lastslideviewed"/>
            <a:extLst>
              <a:ext uri="{FF2B5EF4-FFF2-40B4-BE49-F238E27FC236}">
                <a16:creationId xmlns:a16="http://schemas.microsoft.com/office/drawing/2014/main" id="{81D7F250-1B43-4748-9B93-BBE20525D2C7}"/>
              </a:ext>
            </a:extLst>
          </p:cNvPr>
          <p:cNvSpPr/>
          <p:nvPr/>
        </p:nvSpPr>
        <p:spPr>
          <a:xfrm rot="5400000">
            <a:off x="11226303"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334229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2084 -0.57384 " pathEditMode="relative" rAng="0" ptsTypes="AA">
                                      <p:cBhvr>
                                        <p:cTn id="17" dur="500" fill="hold"/>
                                        <p:tgtEl>
                                          <p:spTgt spid="30"/>
                                        </p:tgtEl>
                                        <p:attrNameLst>
                                          <p:attrName>ppt_x</p:attrName>
                                          <p:attrName>ppt_y</p:attrName>
                                        </p:attrNameLst>
                                      </p:cBhvr>
                                      <p:rCtr x="-29427" y="-10556"/>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4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8" presetClass="emph" presetSubtype="0" fill="hold" nodeType="withEffect">
                                  <p:stCondLst>
                                    <p:cond delay="0"/>
                                  </p:stCondLst>
                                  <p:childTnLst>
                                    <p:animRot by="-43200000">
                                      <p:cBhvr>
                                        <p:cTn id="27" dur="500" fill="hold"/>
                                        <p:tgtEl>
                                          <p:spTgt spid="30"/>
                                        </p:tgtEl>
                                        <p:attrNameLst>
                                          <p:attrName>r</p:attrName>
                                        </p:attrNameLst>
                                      </p:cBhvr>
                                    </p:animRot>
                                  </p:childTnLst>
                                </p:cTn>
                              </p:par>
                              <p:par>
                                <p:cTn id="28" presetID="6" presetClass="emph" presetSubtype="0" fill="hold" nodeType="withEffect">
                                  <p:stCondLst>
                                    <p:cond delay="0"/>
                                  </p:stCondLst>
                                  <p:childTnLst>
                                    <p:animScale>
                                      <p:cBhvr>
                                        <p:cTn id="29" dur="500" fill="hold"/>
                                        <p:tgtEl>
                                          <p:spTgt spid="30"/>
                                        </p:tgtEl>
                                      </p:cBhvr>
                                      <p:by x="110000" y="110000"/>
                                    </p:animScale>
                                  </p:childTnLst>
                                </p:cTn>
                              </p:par>
                            </p:childTnLst>
                          </p:cTn>
                        </p:par>
                        <p:par>
                          <p:cTn id="30" fill="hold">
                            <p:stCondLst>
                              <p:cond delay="2750"/>
                            </p:stCondLst>
                            <p:childTnLst>
                              <p:par>
                                <p:cTn id="31" presetID="42" presetClass="path" presetSubtype="0" accel="50000" decel="50000" fill="hold" nodeType="afterEffect">
                                  <p:stCondLst>
                                    <p:cond delay="0"/>
                                  </p:stCondLst>
                                  <p:childTnLst>
                                    <p:animMotion origin="layout" path="M -0.72084 -0.57384 L -0.70404 -0.35463 " pathEditMode="relative" rAng="0" ptsTypes="AA">
                                      <p:cBhvr>
                                        <p:cTn id="32" dur="250" fill="hold"/>
                                        <p:tgtEl>
                                          <p:spTgt spid="30"/>
                                        </p:tgtEl>
                                        <p:attrNameLst>
                                          <p:attrName>ppt_x</p:attrName>
                                          <p:attrName>ppt_y</p:attrName>
                                        </p:attrNameLst>
                                      </p:cBhvr>
                                      <p:rCtr x="833" y="10949"/>
                                    </p:animMotion>
                                  </p:childTnLst>
                                </p:cTn>
                              </p:par>
                            </p:childTnLst>
                          </p:cTn>
                        </p:par>
                        <p:par>
                          <p:cTn id="33" fill="hold">
                            <p:stCondLst>
                              <p:cond delay="3000"/>
                            </p:stCondLst>
                            <p:childTnLst>
                              <p:par>
                                <p:cTn id="34" presetID="1" presetClass="exit" presetSubtype="0" fill="hold" nodeType="afterEffect">
                                  <p:stCondLst>
                                    <p:cond delay="250"/>
                                  </p:stCondLst>
                                  <p:childTnLst>
                                    <p:set>
                                      <p:cBhvr>
                                        <p:cTn id="35" dur="1" fill="hold">
                                          <p:stCondLst>
                                            <p:cond delay="0"/>
                                          </p:stCondLst>
                                        </p:cTn>
                                        <p:tgtEl>
                                          <p:spTgt spid="139"/>
                                        </p:tgtEl>
                                        <p:attrNameLst>
                                          <p:attrName>style.visibility</p:attrName>
                                        </p:attrNameLst>
                                      </p:cBhvr>
                                      <p:to>
                                        <p:strVal val="hidden"/>
                                      </p:to>
                                    </p:set>
                                  </p:childTnLst>
                                </p:cTn>
                              </p:par>
                              <p:par>
                                <p:cTn id="36" presetID="1" presetClass="entr" presetSubtype="0" fill="hold" nodeType="withEffect">
                                  <p:stCondLst>
                                    <p:cond delay="250"/>
                                  </p:stCondLst>
                                  <p:childTnLst>
                                    <p:set>
                                      <p:cBhvr>
                                        <p:cTn id="37" dur="1" fill="hold">
                                          <p:stCondLst>
                                            <p:cond delay="0"/>
                                          </p:stCondLst>
                                        </p:cTn>
                                        <p:tgtEl>
                                          <p:spTgt spid="165"/>
                                        </p:tgtEl>
                                        <p:attrNameLst>
                                          <p:attrName>style.visibility</p:attrName>
                                        </p:attrNameLst>
                                      </p:cBhvr>
                                      <p:to>
                                        <p:strVal val="visible"/>
                                      </p:to>
                                    </p:set>
                                  </p:childTnLst>
                                </p:cTn>
                              </p:par>
                              <p:par>
                                <p:cTn id="38" presetID="1" presetClass="exit" presetSubtype="0" fill="hold" nodeType="withEffect">
                                  <p:stCondLst>
                                    <p:cond delay="250"/>
                                  </p:stCondLst>
                                  <p:childTnLst>
                                    <p:set>
                                      <p:cBhvr>
                                        <p:cTn id="39" dur="1" fill="hold">
                                          <p:stCondLst>
                                            <p:cond delay="0"/>
                                          </p:stCondLst>
                                        </p:cTn>
                                        <p:tgtEl>
                                          <p:spTgt spid="20"/>
                                        </p:tgtEl>
                                        <p:attrNameLst>
                                          <p:attrName>style.visibility</p:attrName>
                                        </p:attrNameLst>
                                      </p:cBhvr>
                                      <p:to>
                                        <p:strVal val="hidden"/>
                                      </p:to>
                                    </p:set>
                                  </p:childTnLst>
                                </p:cTn>
                              </p:par>
                              <p:par>
                                <p:cTn id="40" presetID="1" presetClass="entr" presetSubtype="0" fill="hold" nodeType="withEffect">
                                  <p:stCondLst>
                                    <p:cond delay="250"/>
                                  </p:stCondLst>
                                  <p:childTnLst>
                                    <p:set>
                                      <p:cBhvr>
                                        <p:cTn id="41" dur="1" fill="hold">
                                          <p:stCondLst>
                                            <p:cond delay="0"/>
                                          </p:stCondLst>
                                        </p:cTn>
                                        <p:tgtEl>
                                          <p:spTgt spid="2"/>
                                        </p:tgtEl>
                                        <p:attrNameLst>
                                          <p:attrName>style.visibility</p:attrName>
                                        </p:attrNameLst>
                                      </p:cBhvr>
                                      <p:to>
                                        <p:strVal val="visible"/>
                                      </p:to>
                                    </p:set>
                                  </p:childTnLst>
                                </p:cTn>
                              </p:par>
                              <p:par>
                                <p:cTn id="42" presetID="53" presetClass="entr" presetSubtype="16" fill="hold" grpId="0" nodeType="withEffect">
                                  <p:stCondLst>
                                    <p:cond delay="0"/>
                                  </p:stCondLst>
                                  <p:childTnLst>
                                    <p:set>
                                      <p:cBhvr>
                                        <p:cTn id="43" dur="1" fill="hold">
                                          <p:stCondLst>
                                            <p:cond delay="0"/>
                                          </p:stCondLst>
                                        </p:cTn>
                                        <p:tgtEl>
                                          <p:spTgt spid="197"/>
                                        </p:tgtEl>
                                        <p:attrNameLst>
                                          <p:attrName>style.visibility</p:attrName>
                                        </p:attrNameLst>
                                      </p:cBhvr>
                                      <p:to>
                                        <p:strVal val="visible"/>
                                      </p:to>
                                    </p:set>
                                    <p:anim calcmode="lin" valueType="num">
                                      <p:cBhvr>
                                        <p:cTn id="44" dur="500" fill="hold"/>
                                        <p:tgtEl>
                                          <p:spTgt spid="197"/>
                                        </p:tgtEl>
                                        <p:attrNameLst>
                                          <p:attrName>ppt_w</p:attrName>
                                        </p:attrNameLst>
                                      </p:cBhvr>
                                      <p:tavLst>
                                        <p:tav tm="0">
                                          <p:val>
                                            <p:fltVal val="0"/>
                                          </p:val>
                                        </p:tav>
                                        <p:tav tm="100000">
                                          <p:val>
                                            <p:strVal val="#ppt_w"/>
                                          </p:val>
                                        </p:tav>
                                      </p:tavLst>
                                    </p:anim>
                                    <p:anim calcmode="lin" valueType="num">
                                      <p:cBhvr>
                                        <p:cTn id="45" dur="500" fill="hold"/>
                                        <p:tgtEl>
                                          <p:spTgt spid="197"/>
                                        </p:tgtEl>
                                        <p:attrNameLst>
                                          <p:attrName>ppt_h</p:attrName>
                                        </p:attrNameLst>
                                      </p:cBhvr>
                                      <p:tavLst>
                                        <p:tav tm="0">
                                          <p:val>
                                            <p:fltVal val="0"/>
                                          </p:val>
                                        </p:tav>
                                        <p:tav tm="100000">
                                          <p:val>
                                            <p:strVal val="#ppt_h"/>
                                          </p:val>
                                        </p:tav>
                                      </p:tavLst>
                                    </p:anim>
                                    <p:animEffect transition="in" filter="fade">
                                      <p:cBhvr>
                                        <p:cTn id="46" dur="500"/>
                                        <p:tgtEl>
                                          <p:spTgt spid="197"/>
                                        </p:tgtEl>
                                      </p:cBhvr>
                                    </p:animEffect>
                                  </p:childTnLst>
                                </p:cTn>
                              </p:par>
                              <p:par>
                                <p:cTn id="47" presetID="30" presetClass="emph" presetSubtype="0" repeatCount="indefinite" fill="hold" grpId="1" nodeType="withEffect">
                                  <p:stCondLst>
                                    <p:cond delay="0"/>
                                  </p:stCondLst>
                                  <p:childTnLst>
                                    <p:animClr clrSpc="hsl" dir="cw">
                                      <p:cBhvr override="childStyle">
                                        <p:cTn id="48" dur="500" fill="hold"/>
                                        <p:tgtEl>
                                          <p:spTgt spid="197"/>
                                        </p:tgtEl>
                                        <p:attrNameLst>
                                          <p:attrName>style.color</p:attrName>
                                        </p:attrNameLst>
                                      </p:cBhvr>
                                      <p:by>
                                        <p:hsl h="0" s="12549" l="25098"/>
                                      </p:by>
                                    </p:animClr>
                                    <p:animClr clrSpc="hsl" dir="cw">
                                      <p:cBhvr>
                                        <p:cTn id="49" dur="500" fill="hold"/>
                                        <p:tgtEl>
                                          <p:spTgt spid="197"/>
                                        </p:tgtEl>
                                        <p:attrNameLst>
                                          <p:attrName>fillcolor</p:attrName>
                                        </p:attrNameLst>
                                      </p:cBhvr>
                                      <p:by>
                                        <p:hsl h="0" s="12549" l="25098"/>
                                      </p:by>
                                    </p:animClr>
                                    <p:animClr clrSpc="hsl" dir="cw">
                                      <p:cBhvr>
                                        <p:cTn id="50" dur="500" fill="hold"/>
                                        <p:tgtEl>
                                          <p:spTgt spid="197"/>
                                        </p:tgtEl>
                                        <p:attrNameLst>
                                          <p:attrName>stroke.color</p:attrName>
                                        </p:attrNameLst>
                                      </p:cBhvr>
                                      <p:by>
                                        <p:hsl h="0" s="12549" l="25098"/>
                                      </p:by>
                                    </p:animClr>
                                    <p:set>
                                      <p:cBhvr>
                                        <p:cTn id="51" dur="500" fill="hold"/>
                                        <p:tgtEl>
                                          <p:spTgt spid="197"/>
                                        </p:tgtEl>
                                        <p:attrNameLst>
                                          <p:attrName>fill.type</p:attrName>
                                        </p:attrNameLst>
                                      </p:cBhvr>
                                      <p:to>
                                        <p:strVal val="solid"/>
                                      </p:to>
                                    </p:set>
                                  </p:childTnLst>
                                  <p:subTnLst>
                                    <p:audio>
                                      <p:cMediaNode>
                                        <p:cTn display="0" masterRel="sameClick">
                                          <p:stCondLst>
                                            <p:cond evt="begin" delay="0">
                                              <p:tn val="47"/>
                                            </p:cond>
                                          </p:stCondLst>
                                          <p:endCondLst>
                                            <p:cond evt="onStopAudio" delay="0">
                                              <p:tgtEl>
                                                <p:sldTgt/>
                                              </p:tgtEl>
                                            </p:cond>
                                          </p:endCondLst>
                                        </p:cTn>
                                        <p:tgtEl>
                                          <p:sndTgt r:embed="rId4" name="thang.wav"/>
                                        </p:tgtEl>
                                      </p:cMediaNode>
                                    </p:audio>
                                  </p:subTnLst>
                                </p:cTn>
                              </p:par>
                              <p:par>
                                <p:cTn id="52" presetID="32" presetClass="emph" presetSubtype="0" repeatCount="indefinite" fill="hold" grpId="2" nodeType="withEffect">
                                  <p:stCondLst>
                                    <p:cond delay="0"/>
                                  </p:stCondLst>
                                  <p:childTnLst>
                                    <p:animRot by="120000">
                                      <p:cBhvr>
                                        <p:cTn id="53" dur="100" fill="hold">
                                          <p:stCondLst>
                                            <p:cond delay="0"/>
                                          </p:stCondLst>
                                        </p:cTn>
                                        <p:tgtEl>
                                          <p:spTgt spid="197"/>
                                        </p:tgtEl>
                                        <p:attrNameLst>
                                          <p:attrName>r</p:attrName>
                                        </p:attrNameLst>
                                      </p:cBhvr>
                                    </p:animRot>
                                    <p:animRot by="-240000">
                                      <p:cBhvr>
                                        <p:cTn id="54" dur="200" fill="hold">
                                          <p:stCondLst>
                                            <p:cond delay="200"/>
                                          </p:stCondLst>
                                        </p:cTn>
                                        <p:tgtEl>
                                          <p:spTgt spid="197"/>
                                        </p:tgtEl>
                                        <p:attrNameLst>
                                          <p:attrName>r</p:attrName>
                                        </p:attrNameLst>
                                      </p:cBhvr>
                                    </p:animRot>
                                    <p:animRot by="240000">
                                      <p:cBhvr>
                                        <p:cTn id="55" dur="200" fill="hold">
                                          <p:stCondLst>
                                            <p:cond delay="400"/>
                                          </p:stCondLst>
                                        </p:cTn>
                                        <p:tgtEl>
                                          <p:spTgt spid="197"/>
                                        </p:tgtEl>
                                        <p:attrNameLst>
                                          <p:attrName>r</p:attrName>
                                        </p:attrNameLst>
                                      </p:cBhvr>
                                    </p:animRot>
                                    <p:animRot by="-240000">
                                      <p:cBhvr>
                                        <p:cTn id="56" dur="200" fill="hold">
                                          <p:stCondLst>
                                            <p:cond delay="600"/>
                                          </p:stCondLst>
                                        </p:cTn>
                                        <p:tgtEl>
                                          <p:spTgt spid="197"/>
                                        </p:tgtEl>
                                        <p:attrNameLst>
                                          <p:attrName>r</p:attrName>
                                        </p:attrNameLst>
                                      </p:cBhvr>
                                    </p:animRot>
                                    <p:animRot by="120000">
                                      <p:cBhvr>
                                        <p:cTn id="57"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 name="Rectangle 7" descr="50 thuy"/>
              <p:cNvSpPr/>
              <p:nvPr/>
            </p:nvSpPr>
            <p:spPr>
              <a:xfrm>
                <a:off x="1697262" y="649615"/>
                <a:ext cx="8829073" cy="2054948"/>
              </a:xfrm>
              <a:prstGeom prst="rect">
                <a:avLst/>
              </a:prstGeom>
              <a:solidFill>
                <a:srgbClr val="DF5A49"/>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just"/>
                <a:r>
                  <a:rPr lang="vi-VN" sz="2700" dirty="0">
                    <a:latin typeface="Cambria" panose="02040503050406030204" pitchFamily="18" charset="0"/>
                  </a:rPr>
                  <a:t>Một chất điểm có khối lượng </a:t>
                </a:r>
                <a14:m>
                  <m:oMath xmlns:m="http://schemas.openxmlformats.org/officeDocument/2006/math">
                    <m:r>
                      <a:rPr lang="vi-VN" sz="2700" i="1">
                        <a:latin typeface="Cambria Math" panose="02040503050406030204" pitchFamily="18" charset="0"/>
                      </a:rPr>
                      <m:t>2</m:t>
                    </m:r>
                    <m:r>
                      <a:rPr lang="vi-VN" sz="2700" i="1">
                        <a:latin typeface="Cambria Math" panose="02040503050406030204" pitchFamily="18" charset="0"/>
                      </a:rPr>
                      <m:t>𝑘𝑔</m:t>
                    </m:r>
                  </m:oMath>
                </a14:m>
                <a:r>
                  <a:rPr lang="vi-VN" sz="2700" dirty="0">
                    <a:latin typeface="Cambria" panose="02040503050406030204" pitchFamily="18" charset="0"/>
                  </a:rPr>
                  <a:t> ở sát mặt đất. Biết khối lượng Trái Đất là </a:t>
                </a:r>
                <a14:m>
                  <m:oMath xmlns:m="http://schemas.openxmlformats.org/officeDocument/2006/math">
                    <m:sSub>
                      <m:sSubPr>
                        <m:ctrlPr>
                          <a:rPr lang="en-US" sz="2700" i="1">
                            <a:latin typeface="Cambria Math" panose="02040503050406030204" pitchFamily="18" charset="0"/>
                          </a:rPr>
                        </m:ctrlPr>
                      </m:sSubPr>
                      <m:e>
                        <m:r>
                          <a:rPr lang="vi-VN" sz="2700" i="1">
                            <a:latin typeface="Cambria Math" panose="02040503050406030204" pitchFamily="18" charset="0"/>
                          </a:rPr>
                          <m:t>𝑚</m:t>
                        </m:r>
                      </m:e>
                      <m:sub>
                        <m:r>
                          <a:rPr lang="vi-VN" sz="2700" i="1">
                            <a:latin typeface="Cambria Math" panose="02040503050406030204" pitchFamily="18" charset="0"/>
                          </a:rPr>
                          <m:t>𝑇</m:t>
                        </m:r>
                        <m:r>
                          <a:rPr lang="vi-VN" sz="2700" i="1">
                            <a:latin typeface="Cambria Math" panose="02040503050406030204" pitchFamily="18" charset="0"/>
                          </a:rPr>
                          <m:t>Đ</m:t>
                        </m:r>
                      </m:sub>
                    </m:sSub>
                    <m:r>
                      <a:rPr lang="vi-VN" sz="2700" i="1">
                        <a:latin typeface="Cambria Math" panose="02040503050406030204" pitchFamily="18" charset="0"/>
                      </a:rPr>
                      <m:t>=5,97∙</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24</m:t>
                        </m:r>
                      </m:sup>
                    </m:sSup>
                    <m:r>
                      <a:rPr lang="vi-VN" sz="2700" i="1">
                        <a:latin typeface="Cambria Math" panose="02040503050406030204" pitchFamily="18" charset="0"/>
                      </a:rPr>
                      <m:t>𝑘𝑔</m:t>
                    </m:r>
                  </m:oMath>
                </a14:m>
                <a:r>
                  <a:rPr lang="vi-VN" sz="2700" dirty="0">
                    <a:latin typeface="Cambria" panose="02040503050406030204" pitchFamily="18" charset="0"/>
                  </a:rPr>
                  <a:t>, bán kính Trái Đất là </a:t>
                </a:r>
                <a14:m>
                  <m:oMath xmlns:m="http://schemas.openxmlformats.org/officeDocument/2006/math">
                    <m:sSub>
                      <m:sSubPr>
                        <m:ctrlPr>
                          <a:rPr lang="en-US" sz="2700" i="1">
                            <a:latin typeface="Cambria Math" panose="02040503050406030204" pitchFamily="18" charset="0"/>
                          </a:rPr>
                        </m:ctrlPr>
                      </m:sSubPr>
                      <m:e>
                        <m:r>
                          <a:rPr lang="vi-VN" sz="2700" i="1">
                            <a:latin typeface="Cambria Math" panose="02040503050406030204" pitchFamily="18" charset="0"/>
                          </a:rPr>
                          <m:t>𝑅</m:t>
                        </m:r>
                      </m:e>
                      <m:sub>
                        <m:r>
                          <a:rPr lang="vi-VN" sz="2700" i="1">
                            <a:latin typeface="Cambria Math" panose="02040503050406030204" pitchFamily="18" charset="0"/>
                          </a:rPr>
                          <m:t>𝑇</m:t>
                        </m:r>
                        <m:r>
                          <a:rPr lang="vi-VN" sz="2700" i="1">
                            <a:latin typeface="Cambria Math" panose="02040503050406030204" pitchFamily="18" charset="0"/>
                          </a:rPr>
                          <m:t>Đ</m:t>
                        </m:r>
                      </m:sub>
                    </m:sSub>
                    <m:r>
                      <a:rPr lang="vi-VN" sz="2700" i="1">
                        <a:latin typeface="Cambria Math" panose="02040503050406030204" pitchFamily="18" charset="0"/>
                      </a:rPr>
                      <m:t>=6,371∙</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6</m:t>
                        </m:r>
                      </m:sup>
                    </m:sSup>
                    <m:r>
                      <a:rPr lang="vi-VN" sz="2700" i="1">
                        <a:latin typeface="Cambria Math" panose="02040503050406030204" pitchFamily="18" charset="0"/>
                      </a:rPr>
                      <m:t>𝑚</m:t>
                    </m:r>
                  </m:oMath>
                </a14:m>
                <a:r>
                  <a:rPr lang="vi-VN" sz="2700" dirty="0">
                    <a:latin typeface="Cambria" panose="02040503050406030204" pitchFamily="18" charset="0"/>
                  </a:rPr>
                  <a:t>, hằng số hấp dẫn </a:t>
                </a:r>
                <a14:m>
                  <m:oMath xmlns:m="http://schemas.openxmlformats.org/officeDocument/2006/math">
                    <m:r>
                      <a:rPr lang="vi-VN" sz="2700" i="1">
                        <a:latin typeface="Cambria Math" panose="02040503050406030204" pitchFamily="18" charset="0"/>
                      </a:rPr>
                      <m:t>𝐺</m:t>
                    </m:r>
                    <m:r>
                      <a:rPr lang="vi-VN" sz="2700" i="1">
                        <a:latin typeface="Cambria Math" panose="02040503050406030204" pitchFamily="18" charset="0"/>
                      </a:rPr>
                      <m:t>=6,67∙</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−11</m:t>
                        </m:r>
                      </m:sup>
                    </m:sSup>
                    <m:r>
                      <a:rPr lang="vi-VN" sz="2700" i="1">
                        <a:latin typeface="Cambria Math" panose="02040503050406030204" pitchFamily="18" charset="0"/>
                      </a:rPr>
                      <m:t>𝑁</m:t>
                    </m:r>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𝑚</m:t>
                        </m:r>
                      </m:e>
                      <m:sup>
                        <m:r>
                          <a:rPr lang="vi-VN" sz="2700" i="1">
                            <a:latin typeface="Cambria Math" panose="02040503050406030204" pitchFamily="18" charset="0"/>
                          </a:rPr>
                          <m:t>2</m:t>
                        </m:r>
                      </m:sup>
                    </m:sSup>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𝑘𝑔</m:t>
                        </m:r>
                      </m:e>
                      <m:sup>
                        <m:r>
                          <a:rPr lang="vi-VN" sz="2700" i="1">
                            <a:latin typeface="Cambria Math" panose="02040503050406030204" pitchFamily="18" charset="0"/>
                          </a:rPr>
                          <m:t>−2</m:t>
                        </m:r>
                      </m:sup>
                    </m:sSup>
                  </m:oMath>
                </a14:m>
                <a:r>
                  <a:rPr lang="vi-VN" sz="2700" dirty="0">
                    <a:latin typeface="Cambria" panose="02040503050406030204" pitchFamily="18" charset="0"/>
                  </a:rPr>
                  <a:t>. Tính lực hấp dẫn giữa Trái Đất và vật.</a:t>
                </a:r>
                <a:endParaRPr kumimoji="0" lang="en-US" sz="27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mc:Choice>
        <mc:Fallback xmlns="">
          <p:sp>
            <p:nvSpPr>
              <p:cNvPr id="8" name="Rectangle 7" descr="50 thuy"/>
              <p:cNvSpPr>
                <a:spLocks noRot="1" noChangeAspect="1" noMove="1" noResize="1" noEditPoints="1" noAdjustHandles="1" noChangeArrowheads="1" noChangeShapeType="1" noTextEdit="1"/>
              </p:cNvSpPr>
              <p:nvPr/>
            </p:nvSpPr>
            <p:spPr>
              <a:xfrm>
                <a:off x="1697262" y="649615"/>
                <a:ext cx="8829073" cy="2054948"/>
              </a:xfrm>
              <a:prstGeom prst="rect">
                <a:avLst/>
              </a:prstGeom>
              <a:blipFill>
                <a:blip r:embed="rId3"/>
                <a:stretch>
                  <a:fillRect l="-1029" r="-892"/>
                </a:stretch>
              </a:blipFill>
              <a:ln w="57150"/>
            </p:spPr>
            <p:txBody>
              <a:bodyPr/>
              <a:lstStyle/>
              <a:p>
                <a:r>
                  <a:rPr lang="vi-VN">
                    <a:noFill/>
                  </a:rPr>
                  <a:t> </a:t>
                </a:r>
              </a:p>
            </p:txBody>
          </p:sp>
        </mc:Fallback>
      </mc:AlternateContent>
      <p:pic>
        <p:nvPicPr>
          <p:cNvPr id="2" name="Picture 1" descr="50 thuy">
            <a:hlinkClick r:id="rId4" action="ppaction://hlinksldjump"/>
            <a:extLst>
              <a:ext uri="{FF2B5EF4-FFF2-40B4-BE49-F238E27FC236}">
                <a16:creationId xmlns:a16="http://schemas.microsoft.com/office/drawing/2014/main" id="{6E354D11-7611-9924-686E-0A34518B5F3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5622" b="75325" l="67426" r="96649">
                        <a14:foregroundMark x1="81099" y1="47866" x2="81099" y2="47866"/>
                        <a14:foregroundMark x1="85925" y1="47866" x2="85925" y2="47866"/>
                        <a14:foregroundMark x1="85925" y1="48794" x2="85925" y2="48794"/>
                      </a14:backgroundRemoval>
                    </a14:imgEffect>
                  </a14:imgLayer>
                </a14:imgProps>
              </a:ext>
              <a:ext uri="{28A0092B-C50C-407E-A947-70E740481C1C}">
                <a14:useLocalDpi xmlns:a14="http://schemas.microsoft.com/office/drawing/2010/main" val="0"/>
              </a:ext>
            </a:extLst>
          </a:blip>
          <a:srcRect l="67694" t="35900" b="25881"/>
          <a:stretch/>
        </p:blipFill>
        <p:spPr>
          <a:xfrm flipH="1">
            <a:off x="-548640" y="3199322"/>
            <a:ext cx="4347159" cy="3715828"/>
          </a:xfrm>
          <a:prstGeom prst="rect">
            <a:avLst/>
          </a:prstGeom>
        </p:spPr>
      </p:pic>
      <mc:AlternateContent xmlns:mc="http://schemas.openxmlformats.org/markup-compatibility/2006" xmlns:a14="http://schemas.microsoft.com/office/drawing/2010/main">
        <mc:Choice Requires="a14">
          <p:sp>
            <p:nvSpPr>
              <p:cNvPr id="3" name="Rectangle 2" descr="50 thuy">
                <a:extLst>
                  <a:ext uri="{FF2B5EF4-FFF2-40B4-BE49-F238E27FC236}">
                    <a16:creationId xmlns:a16="http://schemas.microsoft.com/office/drawing/2014/main" id="{776E3277-CA7A-86C4-C347-9D2D670B0516}"/>
                  </a:ext>
                </a:extLst>
              </p:cNvPr>
              <p:cNvSpPr/>
              <p:nvPr/>
            </p:nvSpPr>
            <p:spPr>
              <a:xfrm>
                <a:off x="3340462" y="3661756"/>
                <a:ext cx="5542671" cy="1740238"/>
              </a:xfrm>
              <a:prstGeom prst="rect">
                <a:avLst/>
              </a:prstGeom>
              <a:solidFill>
                <a:srgbClr val="318BA3"/>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ctr"/>
                <a14:m>
                  <m:oMathPara xmlns:m="http://schemas.openxmlformats.org/officeDocument/2006/math">
                    <m:oMathParaPr>
                      <m:jc m:val="centerGroup"/>
                    </m:oMathParaPr>
                    <m:oMath xmlns:m="http://schemas.openxmlformats.org/officeDocument/2006/math">
                      <m:sSub>
                        <m:sSubPr>
                          <m:ctrlPr>
                            <a:rPr lang="en-US" sz="3200" i="1" smtClean="0">
                              <a:latin typeface="Cambria Math" panose="02040503050406030204" pitchFamily="18" charset="0"/>
                            </a:rPr>
                          </m:ctrlPr>
                        </m:sSubPr>
                        <m:e>
                          <m:r>
                            <a:rPr lang="en-US" sz="3200" i="1">
                              <a:latin typeface="Cambria Math" panose="02040503050406030204" pitchFamily="18" charset="0"/>
                            </a:rPr>
                            <m:t>𝐹</m:t>
                          </m:r>
                        </m:e>
                        <m:sub>
                          <m:r>
                            <a:rPr lang="en-US" sz="3200" i="1">
                              <a:latin typeface="Cambria Math" panose="02040503050406030204" pitchFamily="18" charset="0"/>
                            </a:rPr>
                            <m:t>h𝑑</m:t>
                          </m:r>
                        </m:sub>
                      </m:sSub>
                      <m:r>
                        <a:rPr lang="en-US" sz="3200" i="1">
                          <a:latin typeface="Cambria Math" panose="02040503050406030204" pitchFamily="18" charset="0"/>
                        </a:rPr>
                        <m:t>=</m:t>
                      </m:r>
                      <m:r>
                        <a:rPr lang="en-US" sz="3200" i="1">
                          <a:latin typeface="Cambria Math" panose="02040503050406030204" pitchFamily="18" charset="0"/>
                        </a:rPr>
                        <m:t>𝐺</m:t>
                      </m:r>
                      <m:f>
                        <m:fPr>
                          <m:ctrlPr>
                            <a:rPr lang="en-US" sz="3200" i="1">
                              <a:latin typeface="Cambria Math" panose="02040503050406030204" pitchFamily="18" charset="0"/>
                            </a:rPr>
                          </m:ctrlPr>
                        </m:fPr>
                        <m:num>
                          <m:r>
                            <a:rPr lang="en-US" sz="3200" i="1">
                              <a:latin typeface="Cambria Math" panose="02040503050406030204" pitchFamily="18" charset="0"/>
                            </a:rPr>
                            <m:t>𝑀𝑚</m:t>
                          </m:r>
                        </m:num>
                        <m:den>
                          <m:sSup>
                            <m:sSupPr>
                              <m:ctrlPr>
                                <a:rPr lang="en-US" sz="3200" i="1">
                                  <a:latin typeface="Cambria Math" panose="02040503050406030204" pitchFamily="18" charset="0"/>
                                </a:rPr>
                              </m:ctrlPr>
                            </m:sSupPr>
                            <m:e>
                              <m:r>
                                <a:rPr lang="en-US" sz="3200" b="0" i="1" smtClean="0">
                                  <a:latin typeface="Cambria Math" panose="02040503050406030204" pitchFamily="18" charset="0"/>
                                </a:rPr>
                                <m:t>𝑅</m:t>
                              </m:r>
                            </m:e>
                            <m:sup>
                              <m:r>
                                <a:rPr lang="en-US" sz="3200" i="1">
                                  <a:latin typeface="Cambria Math" panose="02040503050406030204" pitchFamily="18" charset="0"/>
                                </a:rPr>
                                <m:t>2</m:t>
                              </m:r>
                            </m:sup>
                          </m:sSup>
                        </m:den>
                      </m:f>
                      <m:r>
                        <a:rPr lang="en-US" sz="3200" b="0" i="1" smtClean="0">
                          <a:latin typeface="Cambria Math" panose="02040503050406030204" pitchFamily="18" charset="0"/>
                        </a:rPr>
                        <m:t>=19</m:t>
                      </m:r>
                      <m:r>
                        <m:rPr>
                          <m:nor/>
                        </m:rPr>
                        <a:rPr lang="vi-VN" sz="3200" dirty="0">
                          <a:latin typeface="Cambria" panose="02040503050406030204" pitchFamily="18" charset="0"/>
                        </a:rPr>
                        <m:t>,</m:t>
                      </m:r>
                      <m:r>
                        <a:rPr lang="en-US" sz="3200" b="0" i="1" smtClean="0">
                          <a:latin typeface="Cambria Math" panose="02040503050406030204" pitchFamily="18" charset="0"/>
                        </a:rPr>
                        <m:t>62 </m:t>
                      </m:r>
                      <m:r>
                        <a:rPr lang="en-US" sz="3200" b="0" i="1" smtClean="0">
                          <a:latin typeface="Cambria Math" panose="02040503050406030204" pitchFamily="18" charset="0"/>
                        </a:rPr>
                        <m:t>𝑁</m:t>
                      </m:r>
                    </m:oMath>
                  </m:oMathPara>
                </a14:m>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mc:Choice>
        <mc:Fallback xmlns="">
          <p:sp>
            <p:nvSpPr>
              <p:cNvPr id="3" name="Rectangle 2" descr="50 thuy">
                <a:extLst>
                  <a:ext uri="{FF2B5EF4-FFF2-40B4-BE49-F238E27FC236}">
                    <a16:creationId xmlns:a16="http://schemas.microsoft.com/office/drawing/2014/main" id="{776E3277-CA7A-86C4-C347-9D2D670B0516}"/>
                  </a:ext>
                </a:extLst>
              </p:cNvPr>
              <p:cNvSpPr>
                <a:spLocks noRot="1" noChangeAspect="1" noMove="1" noResize="1" noEditPoints="1" noAdjustHandles="1" noChangeArrowheads="1" noChangeShapeType="1" noTextEdit="1"/>
              </p:cNvSpPr>
              <p:nvPr/>
            </p:nvSpPr>
            <p:spPr>
              <a:xfrm>
                <a:off x="3340462" y="3661756"/>
                <a:ext cx="5542671" cy="1740238"/>
              </a:xfrm>
              <a:prstGeom prst="rect">
                <a:avLst/>
              </a:prstGeom>
              <a:blipFill>
                <a:blip r:embed="rId7"/>
                <a:stretch>
                  <a:fillRect/>
                </a:stretch>
              </a:blipFill>
              <a:ln w="57150"/>
            </p:spPr>
            <p:txBody>
              <a:bodyPr/>
              <a:lstStyle/>
              <a:p>
                <a:r>
                  <a:rPr lang="vi-VN">
                    <a:noFill/>
                  </a:rPr>
                  <a:t> </a:t>
                </a:r>
              </a:p>
            </p:txBody>
          </p:sp>
        </mc:Fallback>
      </mc:AlternateContent>
    </p:spTree>
    <p:extLst>
      <p:ext uri="{BB962C8B-B14F-4D97-AF65-F5344CB8AC3E}">
        <p14:creationId xmlns:p14="http://schemas.microsoft.com/office/powerpoint/2010/main" val="374845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3"/>
                                        </p:tgtEl>
                                        <p:attrNameLst>
                                          <p:attrName>ppt_y</p:attrName>
                                        </p:attrNameLst>
                                      </p:cBhvr>
                                      <p:tavLst>
                                        <p:tav tm="0">
                                          <p:val>
                                            <p:strVal val="#ppt_y"/>
                                          </p:val>
                                        </p:tav>
                                        <p:tav tm="100000">
                                          <p:val>
                                            <p:strVal val="#ppt_y"/>
                                          </p:val>
                                        </p:tav>
                                      </p:tavLst>
                                    </p:anim>
                                    <p:anim calcmode="lin" valueType="num">
                                      <p:cBhvr>
                                        <p:cTn id="18"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descr="50 thuy">
            <a:hlinkClick r:id="rId6" action="ppaction://hlinksldjump"/>
            <a:extLst>
              <a:ext uri="{FF2B5EF4-FFF2-40B4-BE49-F238E27FC236}">
                <a16:creationId xmlns:a16="http://schemas.microsoft.com/office/drawing/2014/main" id="{418CDFC5-F1F2-4A05-8601-C70753D78DAD}"/>
              </a:ext>
            </a:extLst>
          </p:cNvPr>
          <p:cNvSpPr/>
          <p:nvPr/>
        </p:nvSpPr>
        <p:spPr>
          <a:xfrm>
            <a:off x="6471140" y="5243357"/>
            <a:ext cx="4712677" cy="1371600"/>
          </a:xfrm>
          <a:prstGeom prst="roundRect">
            <a:avLst>
              <a:gd name="adj" fmla="val 50000"/>
            </a:avLst>
          </a:prstGeom>
          <a:solidFill>
            <a:schemeClr val="bg1"/>
          </a:solidFill>
          <a:ln w="38100">
            <a:solidFill>
              <a:srgbClr val="192953"/>
            </a:solid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rPr>
              <a:t>D</a:t>
            </a:r>
            <a:r>
              <a:rPr kumimoji="0" lang="en-US" sz="2800" b="0" i="0" u="none" strike="noStrike" kern="1200" cap="none" spc="0" normalizeH="0" baseline="0" noProof="0">
                <a:ln>
                  <a:noFill/>
                </a:ln>
                <a:solidFill>
                  <a:prstClr val="black"/>
                </a:solidFill>
                <a:effectLst/>
                <a:uLnTx/>
                <a:uFillTx/>
                <a:latin typeface="Cambria" panose="02040503050406030204" pitchFamily="18" charset="0"/>
              </a:rPr>
              <a:t>.</a:t>
            </a:r>
            <a:r>
              <a:rPr kumimoji="0" lang="en-US" sz="2800" b="0" i="0" u="none" strike="noStrike" kern="1200" cap="none" spc="0" normalizeH="0" baseline="0" noProof="0">
                <a:ln>
                  <a:noFill/>
                </a:ln>
                <a:solidFill>
                  <a:prstClr val="white"/>
                </a:solidFill>
                <a:effectLst/>
                <a:uLnTx/>
                <a:uFillTx/>
                <a:latin typeface="Cambria" panose="02040503050406030204" pitchFamily="18" charset="0"/>
              </a:rPr>
              <a:t> </a:t>
            </a:r>
            <a:r>
              <a:rPr lang="vi-VN" sz="2800">
                <a:solidFill>
                  <a:prstClr val="black"/>
                </a:solidFill>
                <a:latin typeface="Cambria" panose="02040503050406030204" pitchFamily="18" charset="0"/>
              </a:rPr>
              <a:t>lực hấp dẫn tác dụng vào vật tại điểm đang xét.</a:t>
            </a:r>
            <a:endParaRPr kumimoji="0" lang="en-US" sz="28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8" name="dapan3" descr="50 thuy">
            <a:hlinkClick r:id="rId6" action="ppaction://hlinksldjump"/>
            <a:extLst>
              <a:ext uri="{FF2B5EF4-FFF2-40B4-BE49-F238E27FC236}">
                <a16:creationId xmlns:a16="http://schemas.microsoft.com/office/drawing/2014/main" id="{94E5965D-5739-45BE-B5BB-34E81578A358}"/>
              </a:ext>
            </a:extLst>
          </p:cNvPr>
          <p:cNvSpPr/>
          <p:nvPr/>
        </p:nvSpPr>
        <p:spPr>
          <a:xfrm>
            <a:off x="1008184" y="5243357"/>
            <a:ext cx="4712677" cy="1371600"/>
          </a:xfrm>
          <a:prstGeom prst="roundRect">
            <a:avLst>
              <a:gd name="adj" fmla="val 50000"/>
            </a:avLst>
          </a:prstGeom>
          <a:solidFill>
            <a:schemeClr val="bg1"/>
          </a:solidFill>
          <a:ln w="38100">
            <a:solidFill>
              <a:srgbClr val="192953"/>
            </a:solid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rPr>
              <a:t>C</a:t>
            </a:r>
            <a:r>
              <a:rPr kumimoji="0" lang="en-US" sz="2800" b="0" i="0" u="none" strike="noStrike" kern="1200" cap="none" spc="0" normalizeH="0" baseline="0" noProof="0">
                <a:ln>
                  <a:noFill/>
                </a:ln>
                <a:solidFill>
                  <a:prstClr val="black"/>
                </a:solidFill>
                <a:effectLst/>
                <a:uLnTx/>
                <a:uFillTx/>
                <a:latin typeface="Cambria" panose="02040503050406030204" pitchFamily="18" charset="0"/>
              </a:rPr>
              <a:t>.</a:t>
            </a:r>
            <a:r>
              <a:rPr kumimoji="0" lang="en-US" sz="2800" b="0" i="0" u="none" strike="noStrike" kern="1200" cap="none" spc="0" normalizeH="0" baseline="0" noProof="0">
                <a:ln>
                  <a:noFill/>
                </a:ln>
                <a:solidFill>
                  <a:prstClr val="white"/>
                </a:solidFill>
                <a:effectLst/>
                <a:uLnTx/>
                <a:uFillTx/>
                <a:latin typeface="Cambria" panose="02040503050406030204" pitchFamily="18" charset="0"/>
              </a:rPr>
              <a:t> </a:t>
            </a:r>
            <a:r>
              <a:rPr lang="vi-VN" sz="2800">
                <a:solidFill>
                  <a:prstClr val="black"/>
                </a:solidFill>
                <a:latin typeface="Cambria" panose="02040503050406030204" pitchFamily="18" charset="0"/>
              </a:rPr>
              <a:t>trường hấp dẫn về phương diện tác dụng lực.</a:t>
            </a:r>
            <a:r>
              <a:rPr kumimoji="0" lang="en-US" sz="2800" b="0" i="0" u="none" strike="noStrike" kern="1200" cap="none" spc="0" normalizeH="0" baseline="0" noProof="0">
                <a:ln>
                  <a:noFill/>
                </a:ln>
                <a:solidFill>
                  <a:prstClr val="white"/>
                </a:solidFill>
                <a:effectLst/>
                <a:uLnTx/>
                <a:uFillTx/>
                <a:latin typeface="Cambria" panose="02040503050406030204" pitchFamily="18" charset="0"/>
              </a:rPr>
              <a:t>.</a:t>
            </a:r>
            <a:endParaRPr kumimoji="0" lang="en-US" sz="28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6" name="dapan1" descr="50 thuy">
            <a:hlinkClick r:id="rId6" action="ppaction://hlinksldjump"/>
            <a:extLst>
              <a:ext uri="{FF2B5EF4-FFF2-40B4-BE49-F238E27FC236}">
                <a16:creationId xmlns:a16="http://schemas.microsoft.com/office/drawing/2014/main" id="{85E4AD51-E9FD-4FAD-A292-0E29E7581BF8}"/>
              </a:ext>
            </a:extLst>
          </p:cNvPr>
          <p:cNvSpPr/>
          <p:nvPr/>
        </p:nvSpPr>
        <p:spPr>
          <a:xfrm>
            <a:off x="1008183" y="3672465"/>
            <a:ext cx="4712677" cy="1371600"/>
          </a:xfrm>
          <a:prstGeom prst="roundRect">
            <a:avLst>
              <a:gd name="adj" fmla="val 50000"/>
            </a:avLst>
          </a:prstGeom>
          <a:solidFill>
            <a:schemeClr val="bg1"/>
          </a:solidFill>
          <a:ln w="38100">
            <a:solidFill>
              <a:srgbClr val="192953"/>
            </a:solid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rPr>
              <a:t>A</a:t>
            </a:r>
            <a:r>
              <a:rPr kumimoji="0" lang="en-US" sz="2800" b="0" i="0" u="none" strike="noStrike" kern="1200" cap="none" spc="0" normalizeH="0" baseline="0" noProof="0">
                <a:ln>
                  <a:noFill/>
                </a:ln>
                <a:solidFill>
                  <a:prstClr val="black"/>
                </a:solidFill>
                <a:effectLst/>
                <a:uLnTx/>
                <a:uFillTx/>
                <a:latin typeface="Cambria" panose="02040503050406030204" pitchFamily="18" charset="0"/>
              </a:rPr>
              <a:t>.</a:t>
            </a:r>
            <a:r>
              <a:rPr kumimoji="0" lang="en-US" sz="2800" b="0" i="0" u="none" strike="noStrike" kern="1200" cap="none" spc="0" normalizeH="0" baseline="0" noProof="0">
                <a:ln>
                  <a:noFill/>
                </a:ln>
                <a:solidFill>
                  <a:prstClr val="white"/>
                </a:solidFill>
                <a:effectLst/>
                <a:uLnTx/>
                <a:uFillTx/>
                <a:latin typeface="Cambria" panose="02040503050406030204" pitchFamily="18" charset="0"/>
              </a:rPr>
              <a:t> </a:t>
            </a:r>
            <a:r>
              <a:rPr lang="vi-VN" sz="2800">
                <a:solidFill>
                  <a:prstClr val="black"/>
                </a:solidFill>
                <a:latin typeface="Cambria" panose="02040503050406030204" pitchFamily="18" charset="0"/>
              </a:rPr>
              <a:t>trường hấp dẫn tại điểm đang xét.</a:t>
            </a:r>
            <a:endParaRPr kumimoji="0" lang="en-US" sz="28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45" name="dapan2" descr="50 thuy">
            <a:hlinkClick r:id="rId7" action="ppaction://hlinksldjump"/>
            <a:extLst>
              <a:ext uri="{FF2B5EF4-FFF2-40B4-BE49-F238E27FC236}">
                <a16:creationId xmlns:a16="http://schemas.microsoft.com/office/drawing/2014/main" id="{5F4C0911-E488-4275-9DA5-0D19DF513A7E}"/>
              </a:ext>
            </a:extLst>
          </p:cNvPr>
          <p:cNvSpPr/>
          <p:nvPr/>
        </p:nvSpPr>
        <p:spPr>
          <a:xfrm>
            <a:off x="6471140" y="3672465"/>
            <a:ext cx="4712677" cy="1371600"/>
          </a:xfrm>
          <a:prstGeom prst="roundRect">
            <a:avLst>
              <a:gd name="adj" fmla="val 50000"/>
            </a:avLst>
          </a:prstGeom>
          <a:solidFill>
            <a:schemeClr val="bg1"/>
          </a:solidFill>
          <a:ln w="38100">
            <a:solidFill>
              <a:srgbClr val="192953"/>
            </a:solid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rPr>
              <a:t>B</a:t>
            </a:r>
            <a:r>
              <a:rPr kumimoji="0" lang="en-US" sz="2800" b="0" i="0" u="none" strike="noStrike" kern="1200" cap="none" spc="0" normalizeH="0" baseline="0" noProof="0">
                <a:ln>
                  <a:noFill/>
                </a:ln>
                <a:solidFill>
                  <a:prstClr val="black"/>
                </a:solidFill>
                <a:effectLst/>
                <a:uLnTx/>
                <a:uFillTx/>
                <a:latin typeface="Cambria" panose="02040503050406030204" pitchFamily="18" charset="0"/>
              </a:rPr>
              <a:t>.</a:t>
            </a:r>
            <a:r>
              <a:rPr kumimoji="0" lang="en-US" sz="2800" b="0" i="0" u="none" strike="noStrike" kern="1200" cap="none" spc="0" normalizeH="0" baseline="0" noProof="0">
                <a:ln>
                  <a:noFill/>
                </a:ln>
                <a:solidFill>
                  <a:prstClr val="white"/>
                </a:solidFill>
                <a:effectLst/>
                <a:uLnTx/>
                <a:uFillTx/>
                <a:latin typeface="Cambria" panose="02040503050406030204" pitchFamily="18" charset="0"/>
              </a:rPr>
              <a:t> </a:t>
            </a:r>
            <a:r>
              <a:rPr lang="vi-VN" sz="2800">
                <a:solidFill>
                  <a:prstClr val="black"/>
                </a:solidFill>
                <a:latin typeface="Cambria" panose="02040503050406030204" pitchFamily="18" charset="0"/>
              </a:rPr>
              <a:t>trường hấp dẫn tại điểm đang xét về phương diện tác dụng lực.</a:t>
            </a:r>
            <a:endParaRPr kumimoji="0" lang="en-US" sz="2800" b="0" i="0" u="none" strike="noStrike" kern="1200" cap="none" spc="0" normalizeH="0" baseline="0" noProof="0" dirty="0">
              <a:ln>
                <a:noFill/>
              </a:ln>
              <a:solidFill>
                <a:prstClr val="black"/>
              </a:solidFill>
              <a:effectLst/>
              <a:uLnTx/>
              <a:uFillTx/>
              <a:latin typeface="Cambria" panose="02040503050406030204" pitchFamily="18" charset="0"/>
            </a:endParaRPr>
          </a:p>
        </p:txBody>
      </p:sp>
      <p:sp>
        <p:nvSpPr>
          <p:cNvPr id="20" name="Rectangle: Rounded Corners 19" descr="50 thuy">
            <a:extLst>
              <a:ext uri="{FF2B5EF4-FFF2-40B4-BE49-F238E27FC236}">
                <a16:creationId xmlns:a16="http://schemas.microsoft.com/office/drawing/2014/main" id="{1BEF8640-1554-468C-9D8E-2F35441828B8}"/>
              </a:ext>
            </a:extLst>
          </p:cNvPr>
          <p:cNvSpPr/>
          <p:nvPr/>
        </p:nvSpPr>
        <p:spPr>
          <a:xfrm>
            <a:off x="1559169" y="866022"/>
            <a:ext cx="9073662" cy="1940418"/>
          </a:xfrm>
          <a:prstGeom prst="roundRect">
            <a:avLst>
              <a:gd name="adj" fmla="val 50000"/>
            </a:avLst>
          </a:prstGeom>
          <a:solidFill>
            <a:schemeClr val="bg1"/>
          </a:solidFill>
          <a:ln w="38100">
            <a:solidFill>
              <a:srgbClr val="FCBA32"/>
            </a:solid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457200">
              <a:defRPr/>
            </a:pPr>
            <a:r>
              <a:rPr kumimoji="0" lang="en-US" sz="3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Câu</a:t>
            </a: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a:t>
            </a:r>
            <a:r>
              <a:rPr kumimoji="0" lang="en-US" sz="3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hỏi</a:t>
            </a: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a:t>
            </a:r>
            <a:r>
              <a:rPr kumimoji="0" lang="en-US" sz="3600" b="1" i="0" u="none" strike="noStrike" kern="1200" cap="none" spc="0" normalizeH="0" baseline="0" noProof="0">
                <a:ln>
                  <a:noFill/>
                </a:ln>
                <a:solidFill>
                  <a:prstClr val="black"/>
                </a:solidFill>
                <a:effectLst/>
                <a:uLnTx/>
                <a:uFillTx/>
                <a:latin typeface="Cambria" panose="02040503050406030204" pitchFamily="18" charset="0"/>
                <a:ea typeface="+mn-ea"/>
                <a:cs typeface="+mn-cs"/>
              </a:rPr>
              <a:t>6: </a:t>
            </a:r>
            <a:r>
              <a:rPr lang="vi-VN" sz="3600">
                <a:solidFill>
                  <a:prstClr val="black"/>
                </a:solidFill>
                <a:latin typeface="Cambria" panose="02040503050406030204" pitchFamily="18" charset="0"/>
              </a:rPr>
              <a:t>Cường độ trường hấp dẫn là đại lượng đặc trưng cho </a:t>
            </a:r>
            <a:endParaRPr kumimoji="0" lang="en-US" sz="3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44" name="Action Button: Return 43" descr="50 thuy">
            <a:hlinkClick r:id="rId8" action="ppaction://hlinksldjump" highlightClick="1"/>
            <a:extLst>
              <a:ext uri="{FF2B5EF4-FFF2-40B4-BE49-F238E27FC236}">
                <a16:creationId xmlns:a16="http://schemas.microsoft.com/office/drawing/2014/main" id="{E20CEA7B-FBCA-4FED-8C7E-F830C1695342}"/>
              </a:ext>
            </a:extLst>
          </p:cNvPr>
          <p:cNvSpPr/>
          <p:nvPr/>
        </p:nvSpPr>
        <p:spPr>
          <a:xfrm rot="16200000">
            <a:off x="0" y="0"/>
            <a:ext cx="867508" cy="867508"/>
          </a:xfrm>
          <a:prstGeom prst="actionButtonReturn">
            <a:avLst/>
          </a:prstGeom>
          <a:solidFill>
            <a:srgbClr val="FCBA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pic>
        <p:nvPicPr>
          <p:cNvPr id="8" name="Correct Answer #3 Sound Effect" descr="50 thuy">
            <a:hlinkClick r:id="" action="ppaction://media"/>
            <a:extLst>
              <a:ext uri="{FF2B5EF4-FFF2-40B4-BE49-F238E27FC236}">
                <a16:creationId xmlns:a16="http://schemas.microsoft.com/office/drawing/2014/main" id="{4FBC3247-6C71-417E-870D-52E55BF4E5D3}"/>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145145" y="-487363"/>
            <a:ext cx="487363" cy="487363"/>
          </a:xfrm>
          <a:prstGeom prst="rect">
            <a:avLst/>
          </a:prstGeom>
        </p:spPr>
      </p:pic>
      <p:pic>
        <p:nvPicPr>
          <p:cNvPr id="9" name="Wrong Answer" descr="50 thuy">
            <a:hlinkClick r:id="" action="ppaction://media"/>
            <a:extLst>
              <a:ext uri="{FF2B5EF4-FFF2-40B4-BE49-F238E27FC236}">
                <a16:creationId xmlns:a16="http://schemas.microsoft.com/office/drawing/2014/main" id="{30BE48FF-8784-4A84-AB70-42C0E495E51E}"/>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910146" y="-487364"/>
            <a:ext cx="487363" cy="487363"/>
          </a:xfrm>
          <a:prstGeom prst="rect">
            <a:avLst/>
          </a:prstGeom>
        </p:spPr>
      </p:pic>
    </p:spTree>
    <p:extLst>
      <p:ext uri="{BB962C8B-B14F-4D97-AF65-F5344CB8AC3E}">
        <p14:creationId xmlns:p14="http://schemas.microsoft.com/office/powerpoint/2010/main" val="788703050"/>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0-#ppt_w/2"/>
                                          </p:val>
                                        </p:tav>
                                        <p:tav tm="100000">
                                          <p:val>
                                            <p:strVal val="#ppt_x"/>
                                          </p:val>
                                        </p:tav>
                                      </p:tavLst>
                                    </p:anim>
                                    <p:anim calcmode="lin" valueType="num">
                                      <p:cBhvr additive="base">
                                        <p:cTn id="15" dur="500" fill="hold"/>
                                        <p:tgtEl>
                                          <p:spTgt spid="4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1+#ppt_w/2"/>
                                          </p:val>
                                        </p:tav>
                                        <p:tav tm="100000">
                                          <p:val>
                                            <p:strVal val="#ppt_x"/>
                                          </p:val>
                                        </p:tav>
                                      </p:tavLst>
                                    </p:anim>
                                    <p:anim calcmode="lin" valueType="num">
                                      <p:cBhvr additive="base">
                                        <p:cTn id="23"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5"/>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45"/>
                                        </p:tgtEl>
                                        <p:attrNameLst>
                                          <p:attrName>fillcolor</p:attrName>
                                        </p:attrNameLst>
                                      </p:cBhvr>
                                      <p:to>
                                        <a:srgbClr val="92D050"/>
                                      </p:to>
                                    </p:animClr>
                                    <p:set>
                                      <p:cBhvr>
                                        <p:cTn id="29" dur="500" fill="hold"/>
                                        <p:tgtEl>
                                          <p:spTgt spid="45"/>
                                        </p:tgtEl>
                                        <p:attrNameLst>
                                          <p:attrName>fill.type</p:attrName>
                                        </p:attrNameLst>
                                      </p:cBhvr>
                                      <p:to>
                                        <p:strVal val="solid"/>
                                      </p:to>
                                    </p:set>
                                    <p:set>
                                      <p:cBhvr>
                                        <p:cTn id="30" dur="500" fill="hold"/>
                                        <p:tgtEl>
                                          <p:spTgt spid="45"/>
                                        </p:tgtEl>
                                        <p:attrNameLst>
                                          <p:attrName>fill.on</p:attrName>
                                        </p:attrNameLst>
                                      </p:cBhvr>
                                      <p:to>
                                        <p:strVal val="true"/>
                                      </p:to>
                                    </p:set>
                                  </p:childTnLst>
                                </p:cTn>
                              </p:par>
                              <p:par>
                                <p:cTn id="31" presetID="1" presetClass="emph" presetSubtype="2" fill="hold" nodeType="withEffect">
                                  <p:stCondLst>
                                    <p:cond delay="0"/>
                                  </p:stCondLst>
                                  <p:childTnLst>
                                    <p:animClr clrSpc="rgb" dir="cw">
                                      <p:cBhvr>
                                        <p:cTn id="32" dur="500" fill="hold"/>
                                        <p:tgtEl>
                                          <p:spTgt spid="48"/>
                                        </p:tgtEl>
                                        <p:attrNameLst>
                                          <p:attrName>fillcolor</p:attrName>
                                        </p:attrNameLst>
                                      </p:cBhvr>
                                      <p:to>
                                        <a:srgbClr val="FF5050"/>
                                      </p:to>
                                    </p:animClr>
                                    <p:set>
                                      <p:cBhvr>
                                        <p:cTn id="33" dur="500" fill="hold"/>
                                        <p:tgtEl>
                                          <p:spTgt spid="48"/>
                                        </p:tgtEl>
                                        <p:attrNameLst>
                                          <p:attrName>fill.type</p:attrName>
                                        </p:attrNameLst>
                                      </p:cBhvr>
                                      <p:to>
                                        <p:strVal val="solid"/>
                                      </p:to>
                                    </p:set>
                                    <p:set>
                                      <p:cBhvr>
                                        <p:cTn id="34" dur="500" fill="hold"/>
                                        <p:tgtEl>
                                          <p:spTgt spid="48"/>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47"/>
                                        </p:tgtEl>
                                        <p:attrNameLst>
                                          <p:attrName>fillcolor</p:attrName>
                                        </p:attrNameLst>
                                      </p:cBhvr>
                                      <p:to>
                                        <a:srgbClr val="FF5050"/>
                                      </p:to>
                                    </p:animClr>
                                    <p:set>
                                      <p:cBhvr>
                                        <p:cTn id="37" dur="500" fill="hold"/>
                                        <p:tgtEl>
                                          <p:spTgt spid="47"/>
                                        </p:tgtEl>
                                        <p:attrNameLst>
                                          <p:attrName>fill.type</p:attrName>
                                        </p:attrNameLst>
                                      </p:cBhvr>
                                      <p:to>
                                        <p:strVal val="solid"/>
                                      </p:to>
                                    </p:set>
                                    <p:set>
                                      <p:cBhvr>
                                        <p:cTn id="38" dur="500" fill="hold"/>
                                        <p:tgtEl>
                                          <p:spTgt spid="47"/>
                                        </p:tgtEl>
                                        <p:attrNameLst>
                                          <p:attrName>fill.on</p:attrName>
                                        </p:attrNameLst>
                                      </p:cBhvr>
                                      <p:to>
                                        <p:strVal val="true"/>
                                      </p:to>
                                    </p:set>
                                  </p:childTnLst>
                                </p:cTn>
                              </p:par>
                              <p:par>
                                <p:cTn id="39" presetID="1" presetClass="emph" presetSubtype="2" fill="hold" nodeType="withEffect">
                                  <p:stCondLst>
                                    <p:cond delay="0"/>
                                  </p:stCondLst>
                                  <p:childTnLst>
                                    <p:animClr clrSpc="rgb" dir="cw">
                                      <p:cBhvr>
                                        <p:cTn id="40" dur="500" fill="hold"/>
                                        <p:tgtEl>
                                          <p:spTgt spid="46"/>
                                        </p:tgtEl>
                                        <p:attrNameLst>
                                          <p:attrName>fillcolor</p:attrName>
                                        </p:attrNameLst>
                                      </p:cBhvr>
                                      <p:to>
                                        <a:srgbClr val="FF5050"/>
                                      </p:to>
                                    </p:animClr>
                                    <p:set>
                                      <p:cBhvr>
                                        <p:cTn id="41" dur="500" fill="hold"/>
                                        <p:tgtEl>
                                          <p:spTgt spid="46"/>
                                        </p:tgtEl>
                                        <p:attrNameLst>
                                          <p:attrName>fill.type</p:attrName>
                                        </p:attrNameLst>
                                      </p:cBhvr>
                                      <p:to>
                                        <p:strVal val="solid"/>
                                      </p:to>
                                    </p:set>
                                    <p:set>
                                      <p:cBhvr>
                                        <p:cTn id="42" dur="500" fill="hold"/>
                                        <p:tgtEl>
                                          <p:spTgt spid="46"/>
                                        </p:tgtEl>
                                        <p:attrNameLst>
                                          <p:attrName>fill.on</p:attrName>
                                        </p:attrNameLst>
                                      </p:cBhvr>
                                      <p:to>
                                        <p:strVal val="true"/>
                                      </p:to>
                                    </p:set>
                                  </p:childTnLst>
                                </p:cTn>
                              </p:par>
                              <p:par>
                                <p:cTn id="43" presetID="1" presetClass="mediacall" presetSubtype="0" fill="hold" nodeType="withEffect">
                                  <p:stCondLst>
                                    <p:cond delay="100"/>
                                  </p:stCondLst>
                                  <p:childTnLst>
                                    <p:cmd type="call" cmd="playFrom(0.0)">
                                      <p:cBhvr>
                                        <p:cTn id="44" dur="3682" fill="hold"/>
                                        <p:tgtEl>
                                          <p:spTgt spid="8"/>
                                        </p:tgtEl>
                                      </p:cBhvr>
                                    </p:cmd>
                                  </p:childTnLst>
                                </p:cTn>
                              </p:par>
                            </p:childTnLst>
                          </p:cTn>
                        </p:par>
                      </p:childTnLst>
                    </p:cTn>
                  </p:par>
                </p:childTnLst>
              </p:cTn>
              <p:nextCondLst>
                <p:cond evt="onClick" delay="0">
                  <p:tgtEl>
                    <p:spTgt spid="45"/>
                  </p:tgtEl>
                </p:cond>
              </p:nextCondLst>
            </p:seq>
            <p:seq concurrent="1" nextAc="seek">
              <p:cTn id="45" restart="whenNotActive" fill="hold" evtFilter="cancelBubble" nodeType="interactiveSeq">
                <p:stCondLst>
                  <p:cond evt="onClick" delay="0">
                    <p:tgtEl>
                      <p:spTgt spid="46"/>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 fill="hold"/>
                                        <p:tgtEl>
                                          <p:spTgt spid="46"/>
                                        </p:tgtEl>
                                        <p:attrNameLst>
                                          <p:attrName>fillcolor</p:attrName>
                                        </p:attrNameLst>
                                      </p:cBhvr>
                                      <p:to>
                                        <a:srgbClr val="FF5050"/>
                                      </p:to>
                                    </p:animClr>
                                    <p:set>
                                      <p:cBhvr>
                                        <p:cTn id="50" dur="500" fill="hold"/>
                                        <p:tgtEl>
                                          <p:spTgt spid="46"/>
                                        </p:tgtEl>
                                        <p:attrNameLst>
                                          <p:attrName>fill.type</p:attrName>
                                        </p:attrNameLst>
                                      </p:cBhvr>
                                      <p:to>
                                        <p:strVal val="solid"/>
                                      </p:to>
                                    </p:set>
                                    <p:set>
                                      <p:cBhvr>
                                        <p:cTn id="51" dur="500" fill="hold"/>
                                        <p:tgtEl>
                                          <p:spTgt spid="46"/>
                                        </p:tgtEl>
                                        <p:attrNameLst>
                                          <p:attrName>fill.on</p:attrName>
                                        </p:attrNameLst>
                                      </p:cBhvr>
                                      <p:to>
                                        <p:strVal val="true"/>
                                      </p:to>
                                    </p:set>
                                  </p:childTnLst>
                                </p:cTn>
                              </p:par>
                              <p:par>
                                <p:cTn id="52" presetID="1" presetClass="emph" presetSubtype="2" fill="hold" nodeType="withEffect">
                                  <p:stCondLst>
                                    <p:cond delay="0"/>
                                  </p:stCondLst>
                                  <p:childTnLst>
                                    <p:animClr clrSpc="rgb" dir="cw">
                                      <p:cBhvr>
                                        <p:cTn id="53" dur="500" fill="hold"/>
                                        <p:tgtEl>
                                          <p:spTgt spid="48"/>
                                        </p:tgtEl>
                                        <p:attrNameLst>
                                          <p:attrName>fillcolor</p:attrName>
                                        </p:attrNameLst>
                                      </p:cBhvr>
                                      <p:to>
                                        <a:srgbClr val="FF5050"/>
                                      </p:to>
                                    </p:animClr>
                                    <p:set>
                                      <p:cBhvr>
                                        <p:cTn id="54" dur="500" fill="hold"/>
                                        <p:tgtEl>
                                          <p:spTgt spid="48"/>
                                        </p:tgtEl>
                                        <p:attrNameLst>
                                          <p:attrName>fill.type</p:attrName>
                                        </p:attrNameLst>
                                      </p:cBhvr>
                                      <p:to>
                                        <p:strVal val="solid"/>
                                      </p:to>
                                    </p:set>
                                    <p:set>
                                      <p:cBhvr>
                                        <p:cTn id="55" dur="500" fill="hold"/>
                                        <p:tgtEl>
                                          <p:spTgt spid="48"/>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500" fill="hold"/>
                                        <p:tgtEl>
                                          <p:spTgt spid="47"/>
                                        </p:tgtEl>
                                        <p:attrNameLst>
                                          <p:attrName>fillcolor</p:attrName>
                                        </p:attrNameLst>
                                      </p:cBhvr>
                                      <p:to>
                                        <a:srgbClr val="FF5050"/>
                                      </p:to>
                                    </p:animClr>
                                    <p:set>
                                      <p:cBhvr>
                                        <p:cTn id="58" dur="500" fill="hold"/>
                                        <p:tgtEl>
                                          <p:spTgt spid="47"/>
                                        </p:tgtEl>
                                        <p:attrNameLst>
                                          <p:attrName>fill.type</p:attrName>
                                        </p:attrNameLst>
                                      </p:cBhvr>
                                      <p:to>
                                        <p:strVal val="solid"/>
                                      </p:to>
                                    </p:set>
                                    <p:set>
                                      <p:cBhvr>
                                        <p:cTn id="59" dur="500" fill="hold"/>
                                        <p:tgtEl>
                                          <p:spTgt spid="47"/>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500" fill="hold"/>
                                        <p:tgtEl>
                                          <p:spTgt spid="45"/>
                                        </p:tgtEl>
                                        <p:attrNameLst>
                                          <p:attrName>fillcolor</p:attrName>
                                        </p:attrNameLst>
                                      </p:cBhvr>
                                      <p:to>
                                        <a:srgbClr val="92D050"/>
                                      </p:to>
                                    </p:animClr>
                                    <p:set>
                                      <p:cBhvr>
                                        <p:cTn id="62" dur="500" fill="hold"/>
                                        <p:tgtEl>
                                          <p:spTgt spid="45"/>
                                        </p:tgtEl>
                                        <p:attrNameLst>
                                          <p:attrName>fill.type</p:attrName>
                                        </p:attrNameLst>
                                      </p:cBhvr>
                                      <p:to>
                                        <p:strVal val="solid"/>
                                      </p:to>
                                    </p:set>
                                    <p:set>
                                      <p:cBhvr>
                                        <p:cTn id="63" dur="500" fill="hold"/>
                                        <p:tgtEl>
                                          <p:spTgt spid="45"/>
                                        </p:tgtEl>
                                        <p:attrNameLst>
                                          <p:attrName>fill.on</p:attrName>
                                        </p:attrNameLst>
                                      </p:cBhvr>
                                      <p:to>
                                        <p:strVal val="true"/>
                                      </p:to>
                                    </p:set>
                                  </p:childTnLst>
                                </p:cTn>
                              </p:par>
                              <p:par>
                                <p:cTn id="64" presetID="1" presetClass="mediacall" presetSubtype="0" fill="hold" nodeType="withEffect">
                                  <p:stCondLst>
                                    <p:cond delay="100"/>
                                  </p:stCondLst>
                                  <p:childTnLst>
                                    <p:cmd type="call" cmd="playFrom(0.0)">
                                      <p:cBhvr>
                                        <p:cTn id="65" dur="1186" fill="hold"/>
                                        <p:tgtEl>
                                          <p:spTgt spid="9"/>
                                        </p:tgtEl>
                                      </p:cBhvr>
                                    </p:cmd>
                                  </p:childTnLst>
                                </p:cTn>
                              </p:par>
                            </p:childTnLst>
                          </p:cTn>
                        </p:par>
                      </p:childTnLst>
                    </p:cTn>
                  </p:par>
                </p:childTnLst>
              </p:cTn>
              <p:nextCondLst>
                <p:cond evt="onClick" delay="0">
                  <p:tgtEl>
                    <p:spTgt spid="46"/>
                  </p:tgtEl>
                </p:cond>
              </p:nextCondLst>
            </p:seq>
            <p:seq concurrent="1" nextAc="seek">
              <p:cTn id="66" restart="whenNotActive" fill="hold" evtFilter="cancelBubble" nodeType="interactiveSeq">
                <p:stCondLst>
                  <p:cond evt="onClick" delay="0">
                    <p:tgtEl>
                      <p:spTgt spid="48"/>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emph" presetSubtype="2" fill="hold" nodeType="withEffect">
                                  <p:stCondLst>
                                    <p:cond delay="0"/>
                                  </p:stCondLst>
                                  <p:childTnLst>
                                    <p:animClr clrSpc="rgb" dir="cw">
                                      <p:cBhvr>
                                        <p:cTn id="82" dur="500" fill="hold"/>
                                        <p:tgtEl>
                                          <p:spTgt spid="45"/>
                                        </p:tgtEl>
                                        <p:attrNameLst>
                                          <p:attrName>fillcolor</p:attrName>
                                        </p:attrNameLst>
                                      </p:cBhvr>
                                      <p:to>
                                        <a:srgbClr val="92D050"/>
                                      </p:to>
                                    </p:animClr>
                                    <p:set>
                                      <p:cBhvr>
                                        <p:cTn id="83" dur="500" fill="hold"/>
                                        <p:tgtEl>
                                          <p:spTgt spid="45"/>
                                        </p:tgtEl>
                                        <p:attrNameLst>
                                          <p:attrName>fill.type</p:attrName>
                                        </p:attrNameLst>
                                      </p:cBhvr>
                                      <p:to>
                                        <p:strVal val="solid"/>
                                      </p:to>
                                    </p:set>
                                    <p:set>
                                      <p:cBhvr>
                                        <p:cTn id="84" dur="500" fill="hold"/>
                                        <p:tgtEl>
                                          <p:spTgt spid="45"/>
                                        </p:tgtEl>
                                        <p:attrNameLst>
                                          <p:attrName>fill.on</p:attrName>
                                        </p:attrNameLst>
                                      </p:cBhvr>
                                      <p:to>
                                        <p:strVal val="true"/>
                                      </p:to>
                                    </p:set>
                                  </p:childTnLst>
                                </p:cTn>
                              </p:par>
                              <p:par>
                                <p:cTn id="85" presetID="1" presetClass="mediacall" presetSubtype="0" fill="hold" nodeType="withEffect">
                                  <p:stCondLst>
                                    <p:cond delay="100"/>
                                  </p:stCondLst>
                                  <p:childTnLst>
                                    <p:cmd type="call" cmd="playFrom(0.0)">
                                      <p:cBhvr>
                                        <p:cTn id="86" dur="1186" fill="hold"/>
                                        <p:tgtEl>
                                          <p:spTgt spid="9"/>
                                        </p:tgtEl>
                                      </p:cBhvr>
                                    </p:cmd>
                                  </p:childTnLst>
                                </p:cTn>
                              </p:par>
                            </p:childTnLst>
                          </p:cTn>
                        </p:par>
                      </p:childTnLst>
                    </p:cTn>
                  </p:par>
                </p:childTnLst>
              </p:cTn>
              <p:nextCondLst>
                <p:cond evt="onClick" delay="0">
                  <p:tgtEl>
                    <p:spTgt spid="48"/>
                  </p:tgtEl>
                </p:cond>
              </p:nextCondLst>
            </p:seq>
            <p:seq concurrent="1" nextAc="seek">
              <p:cTn id="87" restart="whenNotActive" fill="hold" evtFilter="cancelBubble" nodeType="interactiveSeq">
                <p:stCondLst>
                  <p:cond evt="onClick" delay="0">
                    <p:tgtEl>
                      <p:spTgt spid="47"/>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47"/>
                                        </p:tgtEl>
                                        <p:attrNameLst>
                                          <p:attrName>fillcolor</p:attrName>
                                        </p:attrNameLst>
                                      </p:cBhvr>
                                      <p:to>
                                        <a:srgbClr val="FF5050"/>
                                      </p:to>
                                    </p:animClr>
                                    <p:set>
                                      <p:cBhvr>
                                        <p:cTn id="92" dur="500" fill="hold"/>
                                        <p:tgtEl>
                                          <p:spTgt spid="47"/>
                                        </p:tgtEl>
                                        <p:attrNameLst>
                                          <p:attrName>fill.type</p:attrName>
                                        </p:attrNameLst>
                                      </p:cBhvr>
                                      <p:to>
                                        <p:strVal val="solid"/>
                                      </p:to>
                                    </p:set>
                                    <p:set>
                                      <p:cBhvr>
                                        <p:cTn id="93" dur="500" fill="hold"/>
                                        <p:tgtEl>
                                          <p:spTgt spid="47"/>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8"/>
                                        </p:tgtEl>
                                        <p:attrNameLst>
                                          <p:attrName>fillcolor</p:attrName>
                                        </p:attrNameLst>
                                      </p:cBhvr>
                                      <p:to>
                                        <a:srgbClr val="FF5050"/>
                                      </p:to>
                                    </p:animClr>
                                    <p:set>
                                      <p:cBhvr>
                                        <p:cTn id="96" dur="500" fill="hold"/>
                                        <p:tgtEl>
                                          <p:spTgt spid="48"/>
                                        </p:tgtEl>
                                        <p:attrNameLst>
                                          <p:attrName>fill.type</p:attrName>
                                        </p:attrNameLst>
                                      </p:cBhvr>
                                      <p:to>
                                        <p:strVal val="solid"/>
                                      </p:to>
                                    </p:set>
                                    <p:set>
                                      <p:cBhvr>
                                        <p:cTn id="97" dur="500" fill="hold"/>
                                        <p:tgtEl>
                                          <p:spTgt spid="48"/>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6"/>
                                        </p:tgtEl>
                                        <p:attrNameLst>
                                          <p:attrName>fillcolor</p:attrName>
                                        </p:attrNameLst>
                                      </p:cBhvr>
                                      <p:to>
                                        <a:srgbClr val="FF5050"/>
                                      </p:to>
                                    </p:animClr>
                                    <p:set>
                                      <p:cBhvr>
                                        <p:cTn id="100" dur="500" fill="hold"/>
                                        <p:tgtEl>
                                          <p:spTgt spid="46"/>
                                        </p:tgtEl>
                                        <p:attrNameLst>
                                          <p:attrName>fill.type</p:attrName>
                                        </p:attrNameLst>
                                      </p:cBhvr>
                                      <p:to>
                                        <p:strVal val="solid"/>
                                      </p:to>
                                    </p:set>
                                    <p:set>
                                      <p:cBhvr>
                                        <p:cTn id="101" dur="500" fill="hold"/>
                                        <p:tgtEl>
                                          <p:spTgt spid="46"/>
                                        </p:tgtEl>
                                        <p:attrNameLst>
                                          <p:attrName>fill.on</p:attrName>
                                        </p:attrNameLst>
                                      </p:cBhvr>
                                      <p:to>
                                        <p:strVal val="true"/>
                                      </p:to>
                                    </p:set>
                                  </p:childTnLst>
                                </p:cTn>
                              </p:par>
                              <p:par>
                                <p:cTn id="102" presetID="1" presetClass="emph" presetSubtype="2" fill="hold" nodeType="withEffect">
                                  <p:stCondLst>
                                    <p:cond delay="0"/>
                                  </p:stCondLst>
                                  <p:childTnLst>
                                    <p:animClr clrSpc="rgb" dir="cw">
                                      <p:cBhvr>
                                        <p:cTn id="103" dur="500" fill="hold"/>
                                        <p:tgtEl>
                                          <p:spTgt spid="45"/>
                                        </p:tgtEl>
                                        <p:attrNameLst>
                                          <p:attrName>fillcolor</p:attrName>
                                        </p:attrNameLst>
                                      </p:cBhvr>
                                      <p:to>
                                        <a:srgbClr val="92D050"/>
                                      </p:to>
                                    </p:animClr>
                                    <p:set>
                                      <p:cBhvr>
                                        <p:cTn id="104" dur="500" fill="hold"/>
                                        <p:tgtEl>
                                          <p:spTgt spid="45"/>
                                        </p:tgtEl>
                                        <p:attrNameLst>
                                          <p:attrName>fill.type</p:attrName>
                                        </p:attrNameLst>
                                      </p:cBhvr>
                                      <p:to>
                                        <p:strVal val="solid"/>
                                      </p:to>
                                    </p:set>
                                    <p:set>
                                      <p:cBhvr>
                                        <p:cTn id="105" dur="500" fill="hold"/>
                                        <p:tgtEl>
                                          <p:spTgt spid="45"/>
                                        </p:tgtEl>
                                        <p:attrNameLst>
                                          <p:attrName>fill.on</p:attrName>
                                        </p:attrNameLst>
                                      </p:cBhvr>
                                      <p:to>
                                        <p:strVal val="true"/>
                                      </p:to>
                                    </p:set>
                                  </p:childTnLst>
                                </p:cTn>
                              </p:par>
                              <p:par>
                                <p:cTn id="106" presetID="1" presetClass="mediacall" presetSubtype="0" fill="hold" nodeType="withEffect">
                                  <p:stCondLst>
                                    <p:cond delay="100"/>
                                  </p:stCondLst>
                                  <p:childTnLst>
                                    <p:cmd type="call" cmd="playFrom(0.0)">
                                      <p:cBhvr>
                                        <p:cTn id="107" dur="1186" fill="hold"/>
                                        <p:tgtEl>
                                          <p:spTgt spid="9"/>
                                        </p:tgtEl>
                                      </p:cBhvr>
                                    </p:cmd>
                                  </p:childTnLst>
                                </p:cTn>
                              </p:par>
                            </p:childTnLst>
                          </p:cTn>
                        </p:par>
                      </p:childTnLst>
                    </p:cTn>
                  </p:par>
                </p:childTnLst>
              </p:cTn>
              <p:nextCondLst>
                <p:cond evt="onClick" delay="0">
                  <p:tgtEl>
                    <p:spTgt spid="47"/>
                  </p:tgtEl>
                </p:cond>
              </p:nextCondLst>
            </p:seq>
            <p:audio>
              <p:cMediaNode vol="80000">
                <p:cTn id="108" fill="hold" display="0">
                  <p:stCondLst>
                    <p:cond delay="indefinite"/>
                  </p:stCondLst>
                  <p:endCondLst>
                    <p:cond evt="onStopAudio" delay="0">
                      <p:tgtEl>
                        <p:sldTgt/>
                      </p:tgtEl>
                    </p:cond>
                  </p:endCondLst>
                </p:cTn>
                <p:tgtEl>
                  <p:spTgt spid="8"/>
                </p:tgtEl>
              </p:cMediaNode>
            </p:audio>
            <p:audio>
              <p:cMediaNode vol="80000">
                <p:cTn id="109" fill="hold" display="0">
                  <p:stCondLst>
                    <p:cond delay="indefinite"/>
                  </p:stCondLst>
                  <p:endCondLst>
                    <p:cond evt="onStopAudio" delay="0">
                      <p:tgtEl>
                        <p:sldTgt/>
                      </p:tgtEl>
                    </p:cond>
                  </p:endCondLst>
                </p:cTn>
                <p:tgtEl>
                  <p:spTgt spid="9"/>
                </p:tgtEl>
              </p:cMediaNode>
            </p:audio>
          </p:childTnLst>
        </p:cTn>
      </p:par>
    </p:tnLst>
    <p:bldLst>
      <p:bldP spid="47" grpId="0" animBg="1"/>
      <p:bldP spid="48" grpId="0" animBg="1"/>
      <p:bldP spid="46" grpId="0" animBg="1"/>
      <p:bldP spid="45" grpId="0" animBg="1"/>
      <p:bldP spid="2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50 thuy">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descr="50 thuy">
            <a:extLst>
              <a:ext uri="{FF2B5EF4-FFF2-40B4-BE49-F238E27FC236}">
                <a16:creationId xmlns:a16="http://schemas.microsoft.com/office/drawing/2014/main" id="{CF3EAF05-564B-4C1D-A70A-63FE915D7BCD}"/>
              </a:ext>
            </a:extLst>
          </p:cNvPr>
          <p:cNvGrpSpPr/>
          <p:nvPr/>
        </p:nvGrpSpPr>
        <p:grpSpPr>
          <a:xfrm>
            <a:off x="-136186"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25400" dir="15720000" sy="23000" kx="-1200000" algn="bl" rotWithShape="0">
              <a:prstClr val="black">
                <a:alpha val="20000"/>
              </a:prstClr>
            </a:outerShdw>
          </a:effectLst>
        </p:spPr>
      </p:pic>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5" name="Group 4" descr="50 thuy">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73" name="Group 72" descr="50 thuy">
            <a:extLst>
              <a:ext uri="{FF2B5EF4-FFF2-40B4-BE49-F238E27FC236}">
                <a16:creationId xmlns:a16="http://schemas.microsoft.com/office/drawing/2014/main" id="{DDAFA864-9D15-4210-9E17-94E9CFF69DDC}"/>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44" name="Picture 43" descr="50 thuy">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00" name="Group 99" descr="50 thuy">
            <a:extLst>
              <a:ext uri="{FF2B5EF4-FFF2-40B4-BE49-F238E27FC236}">
                <a16:creationId xmlns:a16="http://schemas.microsoft.com/office/drawing/2014/main" id="{775EC830-3D7B-40B8-9520-896098CBF1EA}"/>
              </a:ext>
            </a:extLst>
          </p:cNvPr>
          <p:cNvGrpSpPr/>
          <p:nvPr/>
        </p:nvGrpSpPr>
        <p:grpSpPr>
          <a:xfrm flipH="1">
            <a:off x="1776374" y="152589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26" name="Group 125" descr="50 thuy">
            <a:extLst>
              <a:ext uri="{FF2B5EF4-FFF2-40B4-BE49-F238E27FC236}">
                <a16:creationId xmlns:a16="http://schemas.microsoft.com/office/drawing/2014/main" id="{E89A1D74-2363-4B07-85A5-609472BC1796}"/>
              </a:ext>
            </a:extLst>
          </p:cNvPr>
          <p:cNvGrpSpPr/>
          <p:nvPr/>
        </p:nvGrpSpPr>
        <p:grpSpPr>
          <a:xfrm flipH="1">
            <a:off x="1767112" y="1998492"/>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58" name="Rectangle 157" descr="50 thuy">
            <a:extLst>
              <a:ext uri="{FF2B5EF4-FFF2-40B4-BE49-F238E27FC236}">
                <a16:creationId xmlns:a16="http://schemas.microsoft.com/office/drawing/2014/main" id="{7CC18054-58A4-4333-8C20-401396CA325B}"/>
              </a:ext>
            </a:extLst>
          </p:cNvPr>
          <p:cNvSpPr/>
          <p:nvPr/>
        </p:nvSpPr>
        <p:spPr>
          <a:xfrm>
            <a:off x="4056060" y="1625348"/>
            <a:ext cx="4088363"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Trượt</a:t>
            </a:r>
            <a:r>
              <a:rPr kumimoji="0" lang="en-US" sz="9600" b="1" i="0" u="none" strike="noStrike" kern="1200" cap="none" spc="0" normalizeH="0" baseline="0" noProof="0" dirty="0">
                <a:ln w="12700" cmpd="sng">
                  <a:noFill/>
                  <a:prstDash val="solid"/>
                </a:ln>
                <a:solidFill>
                  <a:srgbClr val="5B9BD5">
                    <a:lumMod val="75000"/>
                  </a:srgbClr>
                </a:solidFill>
                <a:effectLst>
                  <a:glow rad="139700">
                    <a:srgbClr val="A5A5A5">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160" name="Isosceles Triangle 159" descr="50 thuy">
            <a:hlinkClick r:id="" action="ppaction://hlinkshowjump?jump=lastslideviewed"/>
            <a:extLst>
              <a:ext uri="{FF2B5EF4-FFF2-40B4-BE49-F238E27FC236}">
                <a16:creationId xmlns:a16="http://schemas.microsoft.com/office/drawing/2014/main" id="{0E5EA789-455A-475C-8DB2-F398FA4A9BE0}"/>
              </a:ext>
            </a:extLst>
          </p:cNvPr>
          <p:cNvSpPr/>
          <p:nvPr/>
        </p:nvSpPr>
        <p:spPr>
          <a:xfrm rot="5400000">
            <a:off x="11238516" y="715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551328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7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50 thuy">
            <a:extLst>
              <a:ext uri="{FF2B5EF4-FFF2-40B4-BE49-F238E27FC236}">
                <a16:creationId xmlns:a16="http://schemas.microsoft.com/office/drawing/2014/main" id="{C918DEF8-C118-4CDD-9339-5534A0B76AE9}"/>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descr="50 thuy">
            <a:extLst>
              <a:ext uri="{FF2B5EF4-FFF2-40B4-BE49-F238E27FC236}">
                <a16:creationId xmlns:a16="http://schemas.microsoft.com/office/drawing/2014/main" id="{5B73A967-424F-4E88-929B-0891FF5E9729}"/>
              </a:ext>
            </a:extLst>
          </p:cNvPr>
          <p:cNvGrpSpPr/>
          <p:nvPr/>
        </p:nvGrpSpPr>
        <p:grpSpPr>
          <a:xfrm>
            <a:off x="-136186" y="2747963"/>
            <a:ext cx="12340399" cy="4110038"/>
            <a:chOff x="-136186" y="2747963"/>
            <a:chExt cx="12340399" cy="4110038"/>
          </a:xfrm>
        </p:grpSpPr>
        <p:grpSp>
          <p:nvGrpSpPr>
            <p:cNvPr id="53" name="Group 52">
              <a:extLst>
                <a:ext uri="{FF2B5EF4-FFF2-40B4-BE49-F238E27FC236}">
                  <a16:creationId xmlns:a16="http://schemas.microsoft.com/office/drawing/2014/main"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0" name="Parallelogram 39">
                <a:extLst>
                  <a:ext uri="{FF2B5EF4-FFF2-40B4-BE49-F238E27FC236}">
                    <a16:creationId xmlns:a16="http://schemas.microsoft.com/office/drawing/2014/main"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5" name="Parallelogram 44">
                <a:extLst>
                  <a:ext uri="{FF2B5EF4-FFF2-40B4-BE49-F238E27FC236}">
                    <a16:creationId xmlns:a16="http://schemas.microsoft.com/office/drawing/2014/main"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6" name="Parallelogram 45">
                <a:extLst>
                  <a:ext uri="{FF2B5EF4-FFF2-40B4-BE49-F238E27FC236}">
                    <a16:creationId xmlns:a16="http://schemas.microsoft.com/office/drawing/2014/main"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1" name="Parallelogram 50">
                <a:extLst>
                  <a:ext uri="{FF2B5EF4-FFF2-40B4-BE49-F238E27FC236}">
                    <a16:creationId xmlns:a16="http://schemas.microsoft.com/office/drawing/2014/main"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0" name="Parallelogram 49">
                <a:extLst>
                  <a:ext uri="{FF2B5EF4-FFF2-40B4-BE49-F238E27FC236}">
                    <a16:creationId xmlns:a16="http://schemas.microsoft.com/office/drawing/2014/main"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55" name="Block Arc 54">
              <a:extLst>
                <a:ext uri="{FF2B5EF4-FFF2-40B4-BE49-F238E27FC236}">
                  <a16:creationId xmlns:a16="http://schemas.microsoft.com/office/drawing/2014/main"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mbria" panose="02040503050406030204" pitchFamily="18" charset="0"/>
                <a:ea typeface="+mn-ea"/>
                <a:cs typeface="+mn-cs"/>
              </a:endParaRPr>
            </a:p>
          </p:txBody>
        </p:sp>
      </p:grpSp>
      <p:pic>
        <p:nvPicPr>
          <p:cNvPr id="16" name="Picture 15" descr="50 thuy">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1"/>
            <a:ext cx="2545197" cy="2982653"/>
          </a:xfrm>
          <a:prstGeom prst="rect">
            <a:avLst/>
          </a:prstGeom>
          <a:effectLst>
            <a:outerShdw blurRad="76200" dir="18900000" sy="23000" kx="-1200000" algn="bl" rotWithShape="0">
              <a:prstClr val="black">
                <a:alpha val="20000"/>
              </a:prstClr>
            </a:outerShdw>
          </a:effectLst>
        </p:spPr>
      </p:pic>
      <p:grpSp>
        <p:nvGrpSpPr>
          <p:cNvPr id="139" name="Group 138" descr="50 thuy">
            <a:extLst>
              <a:ext uri="{FF2B5EF4-FFF2-40B4-BE49-F238E27FC236}">
                <a16:creationId xmlns:a16="http://schemas.microsoft.com/office/drawing/2014/main" id="{A3F81DF7-240E-4DA4-A428-B38EFA1B63C2}"/>
              </a:ext>
            </a:extLst>
          </p:cNvPr>
          <p:cNvGrpSpPr/>
          <p:nvPr/>
        </p:nvGrpSpPr>
        <p:grpSpPr>
          <a:xfrm rot="986148" flipH="1">
            <a:off x="2072555"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1" name="Freeform: Shape 140">
              <a:extLst>
                <a:ext uri="{FF2B5EF4-FFF2-40B4-BE49-F238E27FC236}">
                  <a16:creationId xmlns:a16="http://schemas.microsoft.com/office/drawing/2014/main"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2" name="Freeform: Shape 141">
              <a:extLst>
                <a:ext uri="{FF2B5EF4-FFF2-40B4-BE49-F238E27FC236}">
                  <a16:creationId xmlns:a16="http://schemas.microsoft.com/office/drawing/2014/main"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3" name="Freeform: Shape 142">
              <a:extLst>
                <a:ext uri="{FF2B5EF4-FFF2-40B4-BE49-F238E27FC236}">
                  <a16:creationId xmlns:a16="http://schemas.microsoft.com/office/drawing/2014/main"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4" name="Freeform: Shape 143">
              <a:extLst>
                <a:ext uri="{FF2B5EF4-FFF2-40B4-BE49-F238E27FC236}">
                  <a16:creationId xmlns:a16="http://schemas.microsoft.com/office/drawing/2014/main"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5" name="Freeform: Shape 144">
              <a:extLst>
                <a:ext uri="{FF2B5EF4-FFF2-40B4-BE49-F238E27FC236}">
                  <a16:creationId xmlns:a16="http://schemas.microsoft.com/office/drawing/2014/main"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6" name="Freeform: Shape 145">
              <a:extLst>
                <a:ext uri="{FF2B5EF4-FFF2-40B4-BE49-F238E27FC236}">
                  <a16:creationId xmlns:a16="http://schemas.microsoft.com/office/drawing/2014/main"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7" name="Freeform: Shape 146">
              <a:extLst>
                <a:ext uri="{FF2B5EF4-FFF2-40B4-BE49-F238E27FC236}">
                  <a16:creationId xmlns:a16="http://schemas.microsoft.com/office/drawing/2014/main"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8" name="Freeform: Shape 147">
              <a:extLst>
                <a:ext uri="{FF2B5EF4-FFF2-40B4-BE49-F238E27FC236}">
                  <a16:creationId xmlns:a16="http://schemas.microsoft.com/office/drawing/2014/main"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Freeform: Shape 148">
              <a:extLst>
                <a:ext uri="{FF2B5EF4-FFF2-40B4-BE49-F238E27FC236}">
                  <a16:creationId xmlns:a16="http://schemas.microsoft.com/office/drawing/2014/main"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0" name="Freeform: Shape 149">
              <a:extLst>
                <a:ext uri="{FF2B5EF4-FFF2-40B4-BE49-F238E27FC236}">
                  <a16:creationId xmlns:a16="http://schemas.microsoft.com/office/drawing/2014/main"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1" name="Freeform: Shape 150">
              <a:extLst>
                <a:ext uri="{FF2B5EF4-FFF2-40B4-BE49-F238E27FC236}">
                  <a16:creationId xmlns:a16="http://schemas.microsoft.com/office/drawing/2014/main"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Freeform: Shape 151">
              <a:extLst>
                <a:ext uri="{FF2B5EF4-FFF2-40B4-BE49-F238E27FC236}">
                  <a16:creationId xmlns:a16="http://schemas.microsoft.com/office/drawing/2014/main"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3" name="Freeform: Shape 152">
              <a:extLst>
                <a:ext uri="{FF2B5EF4-FFF2-40B4-BE49-F238E27FC236}">
                  <a16:creationId xmlns:a16="http://schemas.microsoft.com/office/drawing/2014/main"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54" name="Freeform: Shape 153">
              <a:extLst>
                <a:ext uri="{FF2B5EF4-FFF2-40B4-BE49-F238E27FC236}">
                  <a16:creationId xmlns:a16="http://schemas.microsoft.com/office/drawing/2014/main"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55" name="Freeform: Shape 154">
              <a:extLst>
                <a:ext uri="{FF2B5EF4-FFF2-40B4-BE49-F238E27FC236}">
                  <a16:creationId xmlns:a16="http://schemas.microsoft.com/office/drawing/2014/main"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6" name="Freeform: Shape 155">
              <a:extLst>
                <a:ext uri="{FF2B5EF4-FFF2-40B4-BE49-F238E27FC236}">
                  <a16:creationId xmlns:a16="http://schemas.microsoft.com/office/drawing/2014/main"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Oval 156">
              <a:extLst>
                <a:ext uri="{FF2B5EF4-FFF2-40B4-BE49-F238E27FC236}">
                  <a16:creationId xmlns:a16="http://schemas.microsoft.com/office/drawing/2014/main"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8" name="Freeform: Shape 157">
              <a:extLst>
                <a:ext uri="{FF2B5EF4-FFF2-40B4-BE49-F238E27FC236}">
                  <a16:creationId xmlns:a16="http://schemas.microsoft.com/office/drawing/2014/main"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Freeform: Shape 158">
              <a:extLst>
                <a:ext uri="{FF2B5EF4-FFF2-40B4-BE49-F238E27FC236}">
                  <a16:creationId xmlns:a16="http://schemas.microsoft.com/office/drawing/2014/main"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0" name="Freeform: Shape 159">
              <a:extLst>
                <a:ext uri="{FF2B5EF4-FFF2-40B4-BE49-F238E27FC236}">
                  <a16:creationId xmlns:a16="http://schemas.microsoft.com/office/drawing/2014/main"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1" name="Oval 160">
              <a:extLst>
                <a:ext uri="{FF2B5EF4-FFF2-40B4-BE49-F238E27FC236}">
                  <a16:creationId xmlns:a16="http://schemas.microsoft.com/office/drawing/2014/main"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4" name="Freeform: Shape 163">
              <a:extLst>
                <a:ext uri="{FF2B5EF4-FFF2-40B4-BE49-F238E27FC236}">
                  <a16:creationId xmlns:a16="http://schemas.microsoft.com/office/drawing/2014/main"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1" name="Group 60" descr="50 thuy">
            <a:extLst>
              <a:ext uri="{FF2B5EF4-FFF2-40B4-BE49-F238E27FC236}">
                <a16:creationId xmlns:a16="http://schemas.microsoft.com/office/drawing/2014/main" id="{BF8690BD-15B8-4D9B-8CB8-6760089273A8}"/>
              </a:ext>
            </a:extLst>
          </p:cNvPr>
          <p:cNvGrpSpPr/>
          <p:nvPr/>
        </p:nvGrpSpPr>
        <p:grpSpPr>
          <a:xfrm flipH="1">
            <a:off x="1633058"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Freeform: Shape 62">
              <a:extLst>
                <a:ext uri="{FF2B5EF4-FFF2-40B4-BE49-F238E27FC236}">
                  <a16:creationId xmlns:a16="http://schemas.microsoft.com/office/drawing/2014/main"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4" name="Freeform: Shape 63">
              <a:extLst>
                <a:ext uri="{FF2B5EF4-FFF2-40B4-BE49-F238E27FC236}">
                  <a16:creationId xmlns:a16="http://schemas.microsoft.com/office/drawing/2014/main"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5" name="Freeform: Shape 64">
              <a:extLst>
                <a:ext uri="{FF2B5EF4-FFF2-40B4-BE49-F238E27FC236}">
                  <a16:creationId xmlns:a16="http://schemas.microsoft.com/office/drawing/2014/main"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6" name="Freeform: Shape 65">
              <a:extLst>
                <a:ext uri="{FF2B5EF4-FFF2-40B4-BE49-F238E27FC236}">
                  <a16:creationId xmlns:a16="http://schemas.microsoft.com/office/drawing/2014/main"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7" name="Freeform: Shape 66">
              <a:extLst>
                <a:ext uri="{FF2B5EF4-FFF2-40B4-BE49-F238E27FC236}">
                  <a16:creationId xmlns:a16="http://schemas.microsoft.com/office/drawing/2014/main"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68" name="Freeform: Shape 67">
              <a:extLst>
                <a:ext uri="{FF2B5EF4-FFF2-40B4-BE49-F238E27FC236}">
                  <a16:creationId xmlns:a16="http://schemas.microsoft.com/office/drawing/2014/main"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9" name="Freeform: Shape 68">
              <a:extLst>
                <a:ext uri="{FF2B5EF4-FFF2-40B4-BE49-F238E27FC236}">
                  <a16:creationId xmlns:a16="http://schemas.microsoft.com/office/drawing/2014/main"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0" name="Freeform: Shape 69">
              <a:extLst>
                <a:ext uri="{FF2B5EF4-FFF2-40B4-BE49-F238E27FC236}">
                  <a16:creationId xmlns:a16="http://schemas.microsoft.com/office/drawing/2014/main"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1" name="Freeform: Shape 70">
              <a:extLst>
                <a:ext uri="{FF2B5EF4-FFF2-40B4-BE49-F238E27FC236}">
                  <a16:creationId xmlns:a16="http://schemas.microsoft.com/office/drawing/2014/main"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reeform: Shape 71">
              <a:extLst>
                <a:ext uri="{FF2B5EF4-FFF2-40B4-BE49-F238E27FC236}">
                  <a16:creationId xmlns:a16="http://schemas.microsoft.com/office/drawing/2014/main"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3" name="Freeform: Shape 72">
              <a:extLst>
                <a:ext uri="{FF2B5EF4-FFF2-40B4-BE49-F238E27FC236}">
                  <a16:creationId xmlns:a16="http://schemas.microsoft.com/office/drawing/2014/main"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4" name="Freeform: Shape 73">
              <a:extLst>
                <a:ext uri="{FF2B5EF4-FFF2-40B4-BE49-F238E27FC236}">
                  <a16:creationId xmlns:a16="http://schemas.microsoft.com/office/drawing/2014/main"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5" name="Freeform: Shape 74">
              <a:extLst>
                <a:ext uri="{FF2B5EF4-FFF2-40B4-BE49-F238E27FC236}">
                  <a16:creationId xmlns:a16="http://schemas.microsoft.com/office/drawing/2014/main"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76" name="Freeform: Shape 75">
              <a:extLst>
                <a:ext uri="{FF2B5EF4-FFF2-40B4-BE49-F238E27FC236}">
                  <a16:creationId xmlns:a16="http://schemas.microsoft.com/office/drawing/2014/main"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77" name="Freeform: Shape 76">
              <a:extLst>
                <a:ext uri="{FF2B5EF4-FFF2-40B4-BE49-F238E27FC236}">
                  <a16:creationId xmlns:a16="http://schemas.microsoft.com/office/drawing/2014/main"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8" name="Freeform: Shape 77">
              <a:extLst>
                <a:ext uri="{FF2B5EF4-FFF2-40B4-BE49-F238E27FC236}">
                  <a16:creationId xmlns:a16="http://schemas.microsoft.com/office/drawing/2014/main"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9" name="Oval 78">
              <a:extLst>
                <a:ext uri="{FF2B5EF4-FFF2-40B4-BE49-F238E27FC236}">
                  <a16:creationId xmlns:a16="http://schemas.microsoft.com/office/drawing/2014/main"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0" name="Freeform: Shape 79">
              <a:extLst>
                <a:ext uri="{FF2B5EF4-FFF2-40B4-BE49-F238E27FC236}">
                  <a16:creationId xmlns:a16="http://schemas.microsoft.com/office/drawing/2014/main"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1" name="Freeform: Shape 80">
              <a:extLst>
                <a:ext uri="{FF2B5EF4-FFF2-40B4-BE49-F238E27FC236}">
                  <a16:creationId xmlns:a16="http://schemas.microsoft.com/office/drawing/2014/main"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Freeform: Shape 81">
              <a:extLst>
                <a:ext uri="{FF2B5EF4-FFF2-40B4-BE49-F238E27FC236}">
                  <a16:creationId xmlns:a16="http://schemas.microsoft.com/office/drawing/2014/main"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3" name="Oval 82">
              <a:extLst>
                <a:ext uri="{FF2B5EF4-FFF2-40B4-BE49-F238E27FC236}">
                  <a16:creationId xmlns:a16="http://schemas.microsoft.com/office/drawing/2014/main"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6" name="Freeform: Shape 85">
              <a:extLst>
                <a:ext uri="{FF2B5EF4-FFF2-40B4-BE49-F238E27FC236}">
                  <a16:creationId xmlns:a16="http://schemas.microsoft.com/office/drawing/2014/main"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20" name="Picture 19" descr="50 thuy">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35" y="2334871"/>
            <a:ext cx="2604569" cy="4380411"/>
          </a:xfrm>
          <a:prstGeom prst="rect">
            <a:avLst/>
          </a:prstGeom>
          <a:effectLst>
            <a:outerShdw blurRad="76200" dir="18900000" sy="23000" kx="-1200000" algn="bl" rotWithShape="0">
              <a:prstClr val="black">
                <a:alpha val="20000"/>
              </a:prstClr>
            </a:outerShdw>
          </a:effectLst>
        </p:spPr>
      </p:pic>
      <p:pic>
        <p:nvPicPr>
          <p:cNvPr id="30" name="Picture 29" descr="50 thuy">
            <a:extLst>
              <a:ext uri="{FF2B5EF4-FFF2-40B4-BE49-F238E27FC236}">
                <a16:creationId xmlns:a16="http://schemas.microsoft.com/office/drawing/2014/main" id="{37718F46-7F62-42B8-834B-2291A97CDA05}"/>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0072328" y="5892485"/>
            <a:ext cx="824170" cy="822797"/>
          </a:xfrm>
          <a:prstGeom prst="rect">
            <a:avLst/>
          </a:prstGeom>
          <a:effectLst>
            <a:outerShdw blurRad="63500" sx="102000" sy="102000" algn="ctr" rotWithShape="0">
              <a:prstClr val="black">
                <a:alpha val="40000"/>
              </a:prstClr>
            </a:outerShdw>
          </a:effectLst>
        </p:spPr>
      </p:pic>
      <p:grpSp>
        <p:nvGrpSpPr>
          <p:cNvPr id="2" name="Group 1" descr="50 thuy">
            <a:extLst>
              <a:ext uri="{FF2B5EF4-FFF2-40B4-BE49-F238E27FC236}">
                <a16:creationId xmlns:a16="http://schemas.microsoft.com/office/drawing/2014/main" id="{C6973612-8821-4686-AED8-6363116DC49A}"/>
              </a:ext>
            </a:extLst>
          </p:cNvPr>
          <p:cNvGrpSpPr/>
          <p:nvPr/>
        </p:nvGrpSpPr>
        <p:grpSpPr>
          <a:xfrm>
            <a:off x="8732493"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 name="Freeform: Shape 6">
              <a:extLst>
                <a:ext uri="{FF2B5EF4-FFF2-40B4-BE49-F238E27FC236}">
                  <a16:creationId xmlns:a16="http://schemas.microsoft.com/office/drawing/2014/main"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8" name="Freeform: Shape 7">
              <a:extLst>
                <a:ext uri="{FF2B5EF4-FFF2-40B4-BE49-F238E27FC236}">
                  <a16:creationId xmlns:a16="http://schemas.microsoft.com/office/drawing/2014/main"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 name="Freeform: Shape 8">
              <a:extLst>
                <a:ext uri="{FF2B5EF4-FFF2-40B4-BE49-F238E27FC236}">
                  <a16:creationId xmlns:a16="http://schemas.microsoft.com/office/drawing/2014/main"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0" name="Freeform: Shape 9">
              <a:extLst>
                <a:ext uri="{FF2B5EF4-FFF2-40B4-BE49-F238E27FC236}">
                  <a16:creationId xmlns:a16="http://schemas.microsoft.com/office/drawing/2014/main"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 name="Freeform: Shape 10">
              <a:extLst>
                <a:ext uri="{FF2B5EF4-FFF2-40B4-BE49-F238E27FC236}">
                  <a16:creationId xmlns:a16="http://schemas.microsoft.com/office/drawing/2014/main"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2" name="Freeform: Shape 11">
              <a:extLst>
                <a:ext uri="{FF2B5EF4-FFF2-40B4-BE49-F238E27FC236}">
                  <a16:creationId xmlns:a16="http://schemas.microsoft.com/office/drawing/2014/main"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 name="Freeform: Shape 12">
              <a:extLst>
                <a:ext uri="{FF2B5EF4-FFF2-40B4-BE49-F238E27FC236}">
                  <a16:creationId xmlns:a16="http://schemas.microsoft.com/office/drawing/2014/main"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4" name="Freeform: Shape 13">
              <a:extLst>
                <a:ext uri="{FF2B5EF4-FFF2-40B4-BE49-F238E27FC236}">
                  <a16:creationId xmlns:a16="http://schemas.microsoft.com/office/drawing/2014/main"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 name="Freeform: Shape 14">
              <a:extLst>
                <a:ext uri="{FF2B5EF4-FFF2-40B4-BE49-F238E27FC236}">
                  <a16:creationId xmlns:a16="http://schemas.microsoft.com/office/drawing/2014/main"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 name="Freeform: Shape 17">
              <a:extLst>
                <a:ext uri="{FF2B5EF4-FFF2-40B4-BE49-F238E27FC236}">
                  <a16:creationId xmlns:a16="http://schemas.microsoft.com/office/drawing/2014/main"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 name="Freeform: Shape 18">
              <a:extLst>
                <a:ext uri="{FF2B5EF4-FFF2-40B4-BE49-F238E27FC236}">
                  <a16:creationId xmlns:a16="http://schemas.microsoft.com/office/drawing/2014/main"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1" name="Freeform: Shape 20">
              <a:extLst>
                <a:ext uri="{FF2B5EF4-FFF2-40B4-BE49-F238E27FC236}">
                  <a16:creationId xmlns:a16="http://schemas.microsoft.com/office/drawing/2014/main"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2" name="Freeform: Shape 21">
              <a:extLst>
                <a:ext uri="{FF2B5EF4-FFF2-40B4-BE49-F238E27FC236}">
                  <a16:creationId xmlns:a16="http://schemas.microsoft.com/office/drawing/2014/main"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23" name="Freeform: Shape 22">
              <a:extLst>
                <a:ext uri="{FF2B5EF4-FFF2-40B4-BE49-F238E27FC236}">
                  <a16:creationId xmlns:a16="http://schemas.microsoft.com/office/drawing/2014/main"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4" name="Freeform: Shape 23">
              <a:extLst>
                <a:ext uri="{FF2B5EF4-FFF2-40B4-BE49-F238E27FC236}">
                  <a16:creationId xmlns:a16="http://schemas.microsoft.com/office/drawing/2014/main"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5" name="Oval 24">
              <a:extLst>
                <a:ext uri="{FF2B5EF4-FFF2-40B4-BE49-F238E27FC236}">
                  <a16:creationId xmlns:a16="http://schemas.microsoft.com/office/drawing/2014/main"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6" name="Freeform: Shape 25">
              <a:extLst>
                <a:ext uri="{FF2B5EF4-FFF2-40B4-BE49-F238E27FC236}">
                  <a16:creationId xmlns:a16="http://schemas.microsoft.com/office/drawing/2014/main"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Freeform: Shape 26">
              <a:extLst>
                <a:ext uri="{FF2B5EF4-FFF2-40B4-BE49-F238E27FC236}">
                  <a16:creationId xmlns:a16="http://schemas.microsoft.com/office/drawing/2014/main"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8" name="Freeform: Shape 27">
              <a:extLst>
                <a:ext uri="{FF2B5EF4-FFF2-40B4-BE49-F238E27FC236}">
                  <a16:creationId xmlns:a16="http://schemas.microsoft.com/office/drawing/2014/main"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9" name="Oval 28">
              <a:extLst>
                <a:ext uri="{FF2B5EF4-FFF2-40B4-BE49-F238E27FC236}">
                  <a16:creationId xmlns:a16="http://schemas.microsoft.com/office/drawing/2014/main"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 name="Freeform: Shape 32">
              <a:extLst>
                <a:ext uri="{FF2B5EF4-FFF2-40B4-BE49-F238E27FC236}">
                  <a16:creationId xmlns:a16="http://schemas.microsoft.com/office/drawing/2014/main"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pic>
        <p:nvPicPr>
          <p:cNvPr id="34" name="Picture 33" descr="50 thuy">
            <a:extLst>
              <a:ext uri="{FF2B5EF4-FFF2-40B4-BE49-F238E27FC236}">
                <a16:creationId xmlns:a16="http://schemas.microsoft.com/office/drawing/2014/main"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2" y="1489890"/>
            <a:ext cx="1597931" cy="2982653"/>
          </a:xfrm>
          <a:prstGeom prst="rect">
            <a:avLst/>
          </a:prstGeom>
          <a:effectLst/>
        </p:spPr>
      </p:pic>
      <p:grpSp>
        <p:nvGrpSpPr>
          <p:cNvPr id="165" name="Group 164" descr="50 thuy">
            <a:extLst>
              <a:ext uri="{FF2B5EF4-FFF2-40B4-BE49-F238E27FC236}">
                <a16:creationId xmlns:a16="http://schemas.microsoft.com/office/drawing/2014/main" id="{E997F25D-3C7D-442A-AAB2-2479B646F405}"/>
              </a:ext>
            </a:extLst>
          </p:cNvPr>
          <p:cNvGrpSpPr/>
          <p:nvPr/>
        </p:nvGrpSpPr>
        <p:grpSpPr>
          <a:xfrm flipH="1">
            <a:off x="2548224"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reeform: Shape 166">
              <a:extLst>
                <a:ext uri="{FF2B5EF4-FFF2-40B4-BE49-F238E27FC236}">
                  <a16:creationId xmlns:a16="http://schemas.microsoft.com/office/drawing/2014/main"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68" name="Freeform: Shape 167">
              <a:extLst>
                <a:ext uri="{FF2B5EF4-FFF2-40B4-BE49-F238E27FC236}">
                  <a16:creationId xmlns:a16="http://schemas.microsoft.com/office/drawing/2014/main"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9" name="Freeform: Shape 168">
              <a:extLst>
                <a:ext uri="{FF2B5EF4-FFF2-40B4-BE49-F238E27FC236}">
                  <a16:creationId xmlns:a16="http://schemas.microsoft.com/office/drawing/2014/main"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0" name="Freeform: Shape 169">
              <a:extLst>
                <a:ext uri="{FF2B5EF4-FFF2-40B4-BE49-F238E27FC236}">
                  <a16:creationId xmlns:a16="http://schemas.microsoft.com/office/drawing/2014/main"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1" name="Freeform: Shape 170">
              <a:extLst>
                <a:ext uri="{FF2B5EF4-FFF2-40B4-BE49-F238E27FC236}">
                  <a16:creationId xmlns:a16="http://schemas.microsoft.com/office/drawing/2014/main"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2" name="Freeform: Shape 171">
              <a:extLst>
                <a:ext uri="{FF2B5EF4-FFF2-40B4-BE49-F238E27FC236}">
                  <a16:creationId xmlns:a16="http://schemas.microsoft.com/office/drawing/2014/main"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3" name="Freeform: Shape 172">
              <a:extLst>
                <a:ext uri="{FF2B5EF4-FFF2-40B4-BE49-F238E27FC236}">
                  <a16:creationId xmlns:a16="http://schemas.microsoft.com/office/drawing/2014/main"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74" name="Freeform: Shape 173">
              <a:extLst>
                <a:ext uri="{FF2B5EF4-FFF2-40B4-BE49-F238E27FC236}">
                  <a16:creationId xmlns:a16="http://schemas.microsoft.com/office/drawing/2014/main"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reeform: Shape 174">
              <a:extLst>
                <a:ext uri="{FF2B5EF4-FFF2-40B4-BE49-F238E27FC236}">
                  <a16:creationId xmlns:a16="http://schemas.microsoft.com/office/drawing/2014/main"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6" name="Freeform: Shape 175">
              <a:extLst>
                <a:ext uri="{FF2B5EF4-FFF2-40B4-BE49-F238E27FC236}">
                  <a16:creationId xmlns:a16="http://schemas.microsoft.com/office/drawing/2014/main"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7" name="Freeform: Shape 176">
              <a:extLst>
                <a:ext uri="{FF2B5EF4-FFF2-40B4-BE49-F238E27FC236}">
                  <a16:creationId xmlns:a16="http://schemas.microsoft.com/office/drawing/2014/main"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8" name="Freeform: Shape 177">
              <a:extLst>
                <a:ext uri="{FF2B5EF4-FFF2-40B4-BE49-F238E27FC236}">
                  <a16:creationId xmlns:a16="http://schemas.microsoft.com/office/drawing/2014/main"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9" name="Freeform: Shape 178">
              <a:extLst>
                <a:ext uri="{FF2B5EF4-FFF2-40B4-BE49-F238E27FC236}">
                  <a16:creationId xmlns:a16="http://schemas.microsoft.com/office/drawing/2014/main"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0" name="Freeform: Shape 179">
              <a:extLst>
                <a:ext uri="{FF2B5EF4-FFF2-40B4-BE49-F238E27FC236}">
                  <a16:creationId xmlns:a16="http://schemas.microsoft.com/office/drawing/2014/main"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        </a:t>
              </a:r>
            </a:p>
          </p:txBody>
        </p:sp>
        <p:sp>
          <p:nvSpPr>
            <p:cNvPr id="181" name="Freeform: Shape 180">
              <a:extLst>
                <a:ext uri="{FF2B5EF4-FFF2-40B4-BE49-F238E27FC236}">
                  <a16:creationId xmlns:a16="http://schemas.microsoft.com/office/drawing/2014/main"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2" name="Freeform: Shape 181">
              <a:extLst>
                <a:ext uri="{FF2B5EF4-FFF2-40B4-BE49-F238E27FC236}">
                  <a16:creationId xmlns:a16="http://schemas.microsoft.com/office/drawing/2014/main"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3" name="Oval 182">
              <a:extLst>
                <a:ext uri="{FF2B5EF4-FFF2-40B4-BE49-F238E27FC236}">
                  <a16:creationId xmlns:a16="http://schemas.microsoft.com/office/drawing/2014/main"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reeform: Shape 183">
              <a:extLst>
                <a:ext uri="{FF2B5EF4-FFF2-40B4-BE49-F238E27FC236}">
                  <a16:creationId xmlns:a16="http://schemas.microsoft.com/office/drawing/2014/main"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Freeform: Shape 184">
              <a:extLst>
                <a:ext uri="{FF2B5EF4-FFF2-40B4-BE49-F238E27FC236}">
                  <a16:creationId xmlns:a16="http://schemas.microsoft.com/office/drawing/2014/main"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6" name="Freeform: Shape 185">
              <a:extLst>
                <a:ext uri="{FF2B5EF4-FFF2-40B4-BE49-F238E27FC236}">
                  <a16:creationId xmlns:a16="http://schemas.microsoft.com/office/drawing/2014/main"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87" name="Oval 186">
              <a:extLst>
                <a:ext uri="{FF2B5EF4-FFF2-40B4-BE49-F238E27FC236}">
                  <a16:creationId xmlns:a16="http://schemas.microsoft.com/office/drawing/2014/main"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0" name="Freeform: Shape 189">
              <a:extLst>
                <a:ext uri="{FF2B5EF4-FFF2-40B4-BE49-F238E27FC236}">
                  <a16:creationId xmlns:a16="http://schemas.microsoft.com/office/drawing/2014/main"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97" name="Rectangle 196" descr="50 thuy">
            <a:extLst>
              <a:ext uri="{FF2B5EF4-FFF2-40B4-BE49-F238E27FC236}">
                <a16:creationId xmlns:a16="http://schemas.microsoft.com/office/drawing/2014/main" id="{1100BA03-DB6B-4911-B01A-67825784FCE5}"/>
              </a:ext>
            </a:extLst>
          </p:cNvPr>
          <p:cNvSpPr/>
          <p:nvPr/>
        </p:nvSpPr>
        <p:spPr>
          <a:xfrm>
            <a:off x="4732911" y="1625348"/>
            <a:ext cx="2734659" cy="1569660"/>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Vào</a:t>
            </a:r>
            <a:r>
              <a:rPr kumimoji="0" lang="en-US" sz="9600" b="1" i="0" u="none" strike="noStrike" kern="1200" cap="none" spc="0" normalizeH="0" baseline="0" noProof="0" dirty="0">
                <a:ln w="12700" cmpd="sng">
                  <a:solidFill>
                    <a:srgbClr val="FFFF00"/>
                  </a:solidFill>
                  <a:prstDash val="solid"/>
                </a:ln>
                <a:solidFill>
                  <a:srgbClr val="FFFF00"/>
                </a:solidFill>
                <a:effectLst>
                  <a:glow rad="139700">
                    <a:srgbClr val="FFC000">
                      <a:satMod val="175000"/>
                      <a:alpha val="40000"/>
                    </a:srgbClr>
                  </a:glow>
                  <a:outerShdw blurRad="50800" dist="38100" dir="5400000" algn="t" rotWithShape="0">
                    <a:prstClr val="black">
                      <a:alpha val="40000"/>
                    </a:prstClr>
                  </a:outerShdw>
                </a:effectLst>
                <a:uLnTx/>
                <a:uFillTx/>
                <a:latin typeface="Cambria" panose="02040503050406030204" pitchFamily="18" charset="0"/>
                <a:ea typeface="+mn-ea"/>
                <a:cs typeface="+mn-cs"/>
              </a:rPr>
              <a:t>!</a:t>
            </a:r>
          </a:p>
        </p:txBody>
      </p:sp>
      <p:sp>
        <p:nvSpPr>
          <p:cNvPr id="200" name="Isosceles Triangle 199" descr="50 thuy">
            <a:hlinkClick r:id="" action="ppaction://hlinkshowjump?jump=lastslideviewed"/>
            <a:extLst>
              <a:ext uri="{FF2B5EF4-FFF2-40B4-BE49-F238E27FC236}">
                <a16:creationId xmlns:a16="http://schemas.microsoft.com/office/drawing/2014/main" id="{81D7F250-1B43-4748-9B93-BBE20525D2C7}"/>
              </a:ext>
            </a:extLst>
          </p:cNvPr>
          <p:cNvSpPr/>
          <p:nvPr/>
        </p:nvSpPr>
        <p:spPr>
          <a:xfrm rot="5400000">
            <a:off x="11238516" y="41233"/>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5282794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7735 -0.31273 " pathEditMode="relative" rAng="0" ptsTypes="AA">
                                      <p:cBhvr>
                                        <p:cTn id="17" dur="750" fill="hold"/>
                                        <p:tgtEl>
                                          <p:spTgt spid="30"/>
                                        </p:tgtEl>
                                        <p:attrNameLst>
                                          <p:attrName>ppt_x</p:attrName>
                                          <p:attrName>ppt_y</p:attrName>
                                        </p:attrNameLst>
                                      </p:cBhvr>
                                      <p:rCtr x="-32253" y="2500"/>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5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6" presetClass="emph" presetSubtype="0" fill="hold" nodeType="withEffect">
                                  <p:stCondLst>
                                    <p:cond delay="0"/>
                                  </p:stCondLst>
                                  <p:childTnLst>
                                    <p:animScale>
                                      <p:cBhvr>
                                        <p:cTn id="27" dur="500" fill="hold"/>
                                        <p:tgtEl>
                                          <p:spTgt spid="30"/>
                                        </p:tgtEl>
                                      </p:cBhvr>
                                      <p:by x="110000" y="110000"/>
                                    </p:animScale>
                                  </p:childTnLst>
                                </p:cTn>
                              </p:par>
                            </p:childTnLst>
                          </p:cTn>
                        </p:par>
                        <p:par>
                          <p:cTn id="28" fill="hold">
                            <p:stCondLst>
                              <p:cond delay="3000"/>
                            </p:stCondLst>
                            <p:childTnLst>
                              <p:par>
                                <p:cTn id="29" presetID="1" presetClass="exit" presetSubtype="0" fill="hold" nodeType="afterEffect">
                                  <p:stCondLst>
                                    <p:cond delay="250"/>
                                  </p:stCondLst>
                                  <p:childTnLst>
                                    <p:set>
                                      <p:cBhvr>
                                        <p:cTn id="30" dur="1" fill="hold">
                                          <p:stCondLst>
                                            <p:cond delay="0"/>
                                          </p:stCondLst>
                                        </p:cTn>
                                        <p:tgtEl>
                                          <p:spTgt spid="139"/>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65"/>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2"/>
                                        </p:tgtEl>
                                        <p:attrNameLst>
                                          <p:attrName>style.visibility</p:attrName>
                                        </p:attrNameLst>
                                      </p:cBhvr>
                                      <p:to>
                                        <p:strVal val="visible"/>
                                      </p:to>
                                    </p:set>
                                  </p:childTnLst>
                                </p:cTn>
                              </p:par>
                              <p:par>
                                <p:cTn id="37" presetID="53" presetClass="entr" presetSubtype="16" fill="hold" grpId="0" nodeType="withEffect">
                                  <p:stCondLst>
                                    <p:cond delay="0"/>
                                  </p:stCondLst>
                                  <p:childTnLst>
                                    <p:set>
                                      <p:cBhvr>
                                        <p:cTn id="38" dur="1" fill="hold">
                                          <p:stCondLst>
                                            <p:cond delay="0"/>
                                          </p:stCondLst>
                                        </p:cTn>
                                        <p:tgtEl>
                                          <p:spTgt spid="197"/>
                                        </p:tgtEl>
                                        <p:attrNameLst>
                                          <p:attrName>style.visibility</p:attrName>
                                        </p:attrNameLst>
                                      </p:cBhvr>
                                      <p:to>
                                        <p:strVal val="visible"/>
                                      </p:to>
                                    </p:set>
                                    <p:anim calcmode="lin" valueType="num">
                                      <p:cBhvr>
                                        <p:cTn id="39" dur="500" fill="hold"/>
                                        <p:tgtEl>
                                          <p:spTgt spid="197"/>
                                        </p:tgtEl>
                                        <p:attrNameLst>
                                          <p:attrName>ppt_w</p:attrName>
                                        </p:attrNameLst>
                                      </p:cBhvr>
                                      <p:tavLst>
                                        <p:tav tm="0">
                                          <p:val>
                                            <p:fltVal val="0"/>
                                          </p:val>
                                        </p:tav>
                                        <p:tav tm="100000">
                                          <p:val>
                                            <p:strVal val="#ppt_w"/>
                                          </p:val>
                                        </p:tav>
                                      </p:tavLst>
                                    </p:anim>
                                    <p:anim calcmode="lin" valueType="num">
                                      <p:cBhvr>
                                        <p:cTn id="40" dur="500" fill="hold"/>
                                        <p:tgtEl>
                                          <p:spTgt spid="197"/>
                                        </p:tgtEl>
                                        <p:attrNameLst>
                                          <p:attrName>ppt_h</p:attrName>
                                        </p:attrNameLst>
                                      </p:cBhvr>
                                      <p:tavLst>
                                        <p:tav tm="0">
                                          <p:val>
                                            <p:fltVal val="0"/>
                                          </p:val>
                                        </p:tav>
                                        <p:tav tm="100000">
                                          <p:val>
                                            <p:strVal val="#ppt_h"/>
                                          </p:val>
                                        </p:tav>
                                      </p:tavLst>
                                    </p:anim>
                                    <p:animEffect transition="in" filter="fade">
                                      <p:cBhvr>
                                        <p:cTn id="41" dur="500"/>
                                        <p:tgtEl>
                                          <p:spTgt spid="197"/>
                                        </p:tgtEl>
                                      </p:cBhvr>
                                    </p:animEffect>
                                  </p:childTnLst>
                                </p:cTn>
                              </p:par>
                              <p:par>
                                <p:cTn id="42" presetID="30" presetClass="emph" presetSubtype="0" repeatCount="indefinite" fill="hold" grpId="1" nodeType="withEffect">
                                  <p:stCondLst>
                                    <p:cond delay="0"/>
                                  </p:stCondLst>
                                  <p:childTnLst>
                                    <p:animClr clrSpc="hsl" dir="cw">
                                      <p:cBhvr override="childStyle">
                                        <p:cTn id="43" dur="500" fill="hold"/>
                                        <p:tgtEl>
                                          <p:spTgt spid="197"/>
                                        </p:tgtEl>
                                        <p:attrNameLst>
                                          <p:attrName>style.color</p:attrName>
                                        </p:attrNameLst>
                                      </p:cBhvr>
                                      <p:by>
                                        <p:hsl h="0" s="12549" l="25098"/>
                                      </p:by>
                                    </p:animClr>
                                    <p:animClr clrSpc="hsl" dir="cw">
                                      <p:cBhvr>
                                        <p:cTn id="44" dur="500" fill="hold"/>
                                        <p:tgtEl>
                                          <p:spTgt spid="197"/>
                                        </p:tgtEl>
                                        <p:attrNameLst>
                                          <p:attrName>fillcolor</p:attrName>
                                        </p:attrNameLst>
                                      </p:cBhvr>
                                      <p:by>
                                        <p:hsl h="0" s="12549" l="25098"/>
                                      </p:by>
                                    </p:animClr>
                                    <p:animClr clrSpc="hsl" dir="cw">
                                      <p:cBhvr>
                                        <p:cTn id="45" dur="500" fill="hold"/>
                                        <p:tgtEl>
                                          <p:spTgt spid="197"/>
                                        </p:tgtEl>
                                        <p:attrNameLst>
                                          <p:attrName>stroke.color</p:attrName>
                                        </p:attrNameLst>
                                      </p:cBhvr>
                                      <p:by>
                                        <p:hsl h="0" s="12549" l="25098"/>
                                      </p:by>
                                    </p:animClr>
                                    <p:set>
                                      <p:cBhvr>
                                        <p:cTn id="46" dur="500" fill="hold"/>
                                        <p:tgtEl>
                                          <p:spTgt spid="197"/>
                                        </p:tgtEl>
                                        <p:attrNameLst>
                                          <p:attrName>fill.type</p:attrName>
                                        </p:attrNameLst>
                                      </p:cBhvr>
                                      <p:to>
                                        <p:strVal val="solid"/>
                                      </p:to>
                                    </p:set>
                                  </p:childTnLst>
                                  <p:subTnLst>
                                    <p:audio>
                                      <p:cMediaNode>
                                        <p:cTn display="0" masterRel="sameClick">
                                          <p:stCondLst>
                                            <p:cond evt="begin" delay="0">
                                              <p:tn val="42"/>
                                            </p:cond>
                                          </p:stCondLst>
                                          <p:endCondLst>
                                            <p:cond evt="onStopAudio" delay="0">
                                              <p:tgtEl>
                                                <p:sldTgt/>
                                              </p:tgtEl>
                                            </p:cond>
                                          </p:endCondLst>
                                        </p:cTn>
                                        <p:tgtEl>
                                          <p:sndTgt r:embed="rId4" name="thang.wav"/>
                                        </p:tgtEl>
                                      </p:cMediaNode>
                                    </p:audio>
                                  </p:subTnLst>
                                </p:cTn>
                              </p:par>
                              <p:par>
                                <p:cTn id="47" presetID="32" presetClass="emph" presetSubtype="0" repeatCount="indefinite" fill="hold" grpId="2" nodeType="withEffect">
                                  <p:stCondLst>
                                    <p:cond delay="0"/>
                                  </p:stCondLst>
                                  <p:childTnLst>
                                    <p:animRot by="120000">
                                      <p:cBhvr>
                                        <p:cTn id="48" dur="100" fill="hold">
                                          <p:stCondLst>
                                            <p:cond delay="0"/>
                                          </p:stCondLst>
                                        </p:cTn>
                                        <p:tgtEl>
                                          <p:spTgt spid="197"/>
                                        </p:tgtEl>
                                        <p:attrNameLst>
                                          <p:attrName>r</p:attrName>
                                        </p:attrNameLst>
                                      </p:cBhvr>
                                    </p:animRot>
                                    <p:animRot by="-240000">
                                      <p:cBhvr>
                                        <p:cTn id="49" dur="200" fill="hold">
                                          <p:stCondLst>
                                            <p:cond delay="200"/>
                                          </p:stCondLst>
                                        </p:cTn>
                                        <p:tgtEl>
                                          <p:spTgt spid="197"/>
                                        </p:tgtEl>
                                        <p:attrNameLst>
                                          <p:attrName>r</p:attrName>
                                        </p:attrNameLst>
                                      </p:cBhvr>
                                    </p:animRot>
                                    <p:animRot by="240000">
                                      <p:cBhvr>
                                        <p:cTn id="50" dur="200" fill="hold">
                                          <p:stCondLst>
                                            <p:cond delay="400"/>
                                          </p:stCondLst>
                                        </p:cTn>
                                        <p:tgtEl>
                                          <p:spTgt spid="197"/>
                                        </p:tgtEl>
                                        <p:attrNameLst>
                                          <p:attrName>r</p:attrName>
                                        </p:attrNameLst>
                                      </p:cBhvr>
                                    </p:animRot>
                                    <p:animRot by="-240000">
                                      <p:cBhvr>
                                        <p:cTn id="51" dur="200" fill="hold">
                                          <p:stCondLst>
                                            <p:cond delay="600"/>
                                          </p:stCondLst>
                                        </p:cTn>
                                        <p:tgtEl>
                                          <p:spTgt spid="197"/>
                                        </p:tgtEl>
                                        <p:attrNameLst>
                                          <p:attrName>r</p:attrName>
                                        </p:attrNameLst>
                                      </p:cBhvr>
                                    </p:animRot>
                                    <p:animRot by="120000">
                                      <p:cBhvr>
                                        <p:cTn id="52"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50 thuy">
            <a:extLst>
              <a:ext uri="{FF2B5EF4-FFF2-40B4-BE49-F238E27FC236}">
                <a16:creationId xmlns:a16="http://schemas.microsoft.com/office/drawing/2014/main" id="{BA8A8260-770E-4BD0-B86B-C369BD44C98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58390" y="-1989909"/>
            <a:ext cx="9191895" cy="9191895"/>
          </a:xfrm>
          <a:prstGeom prst="rect">
            <a:avLst/>
          </a:prstGeom>
        </p:spPr>
      </p:pic>
      <p:pic>
        <p:nvPicPr>
          <p:cNvPr id="7" name="Picture 6" descr="50 thuy">
            <a:extLst>
              <a:ext uri="{FF2B5EF4-FFF2-40B4-BE49-F238E27FC236}">
                <a16:creationId xmlns:a16="http://schemas.microsoft.com/office/drawing/2014/main" id="{71FE7E92-1F6C-4559-A0B0-BEB1F71ED5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60354" y="2825114"/>
            <a:ext cx="2962545" cy="3039571"/>
          </a:xfrm>
          <a:prstGeom prst="rect">
            <a:avLst/>
          </a:prstGeom>
        </p:spPr>
      </p:pic>
      <p:pic>
        <p:nvPicPr>
          <p:cNvPr id="3" name="Picture 2" descr="50 thuy">
            <a:extLst>
              <a:ext uri="{FF2B5EF4-FFF2-40B4-BE49-F238E27FC236}">
                <a16:creationId xmlns:a16="http://schemas.microsoft.com/office/drawing/2014/main" id="{46DB83BD-AD97-414C-A55D-FEB22C8E9AED}"/>
              </a:ext>
            </a:extLst>
          </p:cNvPr>
          <p:cNvPicPr>
            <a:picLocks noChangeAspect="1"/>
          </p:cNvPicPr>
          <p:nvPr/>
        </p:nvPicPr>
        <p:blipFill rotWithShape="1">
          <a:blip r:embed="rId5">
            <a:extLst>
              <a:ext uri="{BEBA8EAE-BF5A-486C-A8C5-ECC9F3942E4B}">
                <a14:imgProps xmlns:a14="http://schemas.microsoft.com/office/drawing/2010/main">
                  <a14:imgLayer r:embed="rId6">
                    <a14:imgEffect>
                      <a14:artisticPaintStrokes/>
                    </a14:imgEffect>
                  </a14:imgLayer>
                </a14:imgProps>
              </a:ext>
              <a:ext uri="{28A0092B-C50C-407E-A947-70E740481C1C}">
                <a14:useLocalDpi xmlns:a14="http://schemas.microsoft.com/office/drawing/2010/main" val="0"/>
              </a:ext>
            </a:extLst>
          </a:blip>
          <a:srcRect r="3643"/>
          <a:stretch/>
        </p:blipFill>
        <p:spPr>
          <a:xfrm>
            <a:off x="3159031" y="139325"/>
            <a:ext cx="5873937" cy="6096012"/>
          </a:xfrm>
          <a:prstGeom prst="rect">
            <a:avLst/>
          </a:prstGeom>
          <a:effectLst>
            <a:glow rad="1905000">
              <a:srgbClr val="FFFF00">
                <a:alpha val="26000"/>
              </a:srgbClr>
            </a:glow>
          </a:effectLst>
        </p:spPr>
      </p:pic>
      <p:pic>
        <p:nvPicPr>
          <p:cNvPr id="9" name="Picture 8" descr="50 thuy">
            <a:extLst>
              <a:ext uri="{FF2B5EF4-FFF2-40B4-BE49-F238E27FC236}">
                <a16:creationId xmlns:a16="http://schemas.microsoft.com/office/drawing/2014/main" id="{D97AB820-B37D-4877-B8B2-079CA4B0D5FD}"/>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05336" y="1058774"/>
            <a:ext cx="2981325" cy="3286125"/>
          </a:xfrm>
          <a:prstGeom prst="rect">
            <a:avLst/>
          </a:prstGeom>
        </p:spPr>
      </p:pic>
      <p:pic>
        <p:nvPicPr>
          <p:cNvPr id="11" name="Picture 10" descr="50 thuy">
            <a:extLst>
              <a:ext uri="{FF2B5EF4-FFF2-40B4-BE49-F238E27FC236}">
                <a16:creationId xmlns:a16="http://schemas.microsoft.com/office/drawing/2014/main" id="{76162DCA-6BDF-4607-B7C3-3C3A47698B8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98926" y="914413"/>
            <a:ext cx="5804262" cy="5804262"/>
          </a:xfrm>
          <a:prstGeom prst="rect">
            <a:avLst/>
          </a:prstGeom>
        </p:spPr>
      </p:pic>
    </p:spTree>
    <p:extLst>
      <p:ext uri="{BB962C8B-B14F-4D97-AF65-F5344CB8AC3E}">
        <p14:creationId xmlns:p14="http://schemas.microsoft.com/office/powerpoint/2010/main" val="250303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fltVal val="0"/>
                                          </p:val>
                                        </p:tav>
                                        <p:tav tm="100000">
                                          <p:val>
                                            <p:strVal val="#ppt_w"/>
                                          </p:val>
                                        </p:tav>
                                      </p:tavLst>
                                    </p:anim>
                                    <p:anim calcmode="lin" valueType="num">
                                      <p:cBhvr>
                                        <p:cTn id="8" dur="750" fill="hold"/>
                                        <p:tgtEl>
                                          <p:spTgt spid="3"/>
                                        </p:tgtEl>
                                        <p:attrNameLst>
                                          <p:attrName>ppt_h</p:attrName>
                                        </p:attrNameLst>
                                      </p:cBhvr>
                                      <p:tavLst>
                                        <p:tav tm="0">
                                          <p:val>
                                            <p:fltVal val="0"/>
                                          </p:val>
                                        </p:tav>
                                        <p:tav tm="100000">
                                          <p:val>
                                            <p:strVal val="#ppt_h"/>
                                          </p:val>
                                        </p:tav>
                                      </p:tavLst>
                                    </p:anim>
                                    <p:animEffect transition="in" filter="fade">
                                      <p:cBhvr>
                                        <p:cTn id="9" dur="750"/>
                                        <p:tgtEl>
                                          <p:spTgt spid="3"/>
                                        </p:tgtEl>
                                      </p:cBhvr>
                                    </p:animEffect>
                                  </p:childTnLst>
                                  <p:subTnLst>
                                    <p:audio>
                                      <p:cMediaNode>
                                        <p:cTn display="0" masterRel="sameClick">
                                          <p:stCondLst>
                                            <p:cond evt="begin" delay="0">
                                              <p:tn val="5"/>
                                            </p:cond>
                                          </p:stCondLst>
                                          <p:endCondLst>
                                            <p:cond evt="onStopAudio" delay="0">
                                              <p:tgtEl>
                                                <p:sldTgt/>
                                              </p:tgtEl>
                                            </p:cond>
                                          </p:endCondLst>
                                        </p:cTn>
                                        <p:tgtEl>
                                          <p:sndTgt r:embed="rId2" name="sfx-victory61.wav"/>
                                        </p:tgtEl>
                                      </p:cMediaNode>
                                    </p:audio>
                                  </p:sub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750" fill="hold"/>
                                        <p:tgtEl>
                                          <p:spTgt spid="9"/>
                                        </p:tgtEl>
                                        <p:attrNameLst>
                                          <p:attrName>ppt_w</p:attrName>
                                        </p:attrNameLst>
                                      </p:cBhvr>
                                      <p:tavLst>
                                        <p:tav tm="0">
                                          <p:val>
                                            <p:fltVal val="0"/>
                                          </p:val>
                                        </p:tav>
                                        <p:tav tm="100000">
                                          <p:val>
                                            <p:strVal val="#ppt_w"/>
                                          </p:val>
                                        </p:tav>
                                      </p:tavLst>
                                    </p:anim>
                                    <p:anim calcmode="lin" valueType="num">
                                      <p:cBhvr>
                                        <p:cTn id="13" dur="750" fill="hold"/>
                                        <p:tgtEl>
                                          <p:spTgt spid="9"/>
                                        </p:tgtEl>
                                        <p:attrNameLst>
                                          <p:attrName>ppt_h</p:attrName>
                                        </p:attrNameLst>
                                      </p:cBhvr>
                                      <p:tavLst>
                                        <p:tav tm="0">
                                          <p:val>
                                            <p:fltVal val="0"/>
                                          </p:val>
                                        </p:tav>
                                        <p:tav tm="100000">
                                          <p:val>
                                            <p:strVal val="#ppt_h"/>
                                          </p:val>
                                        </p:tav>
                                      </p:tavLst>
                                    </p:anim>
                                    <p:animEffect transition="in" filter="fade">
                                      <p:cBhvr>
                                        <p:cTn id="14" dur="750"/>
                                        <p:tgtEl>
                                          <p:spTgt spid="9"/>
                                        </p:tgtEl>
                                      </p:cBhvr>
                                    </p:animEffect>
                                  </p:childTnLst>
                                </p:cTn>
                              </p:par>
                              <p:par>
                                <p:cTn id="15" presetID="10" presetClass="entr" presetSubtype="0" fill="hold" nodeType="withEffect">
                                  <p:stCondLst>
                                    <p:cond delay="75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750"/>
                                        <p:tgtEl>
                                          <p:spTgt spid="11"/>
                                        </p:tgtEl>
                                      </p:cBhvr>
                                    </p:animEffect>
                                  </p:childTnLst>
                                </p:cTn>
                              </p:par>
                              <p:par>
                                <p:cTn id="18" presetID="53" presetClass="entr" presetSubtype="16" fill="hold" nodeType="withEffect">
                                  <p:stCondLst>
                                    <p:cond delay="1250"/>
                                  </p:stCondLst>
                                  <p:childTnLst>
                                    <p:set>
                                      <p:cBhvr>
                                        <p:cTn id="19" dur="1" fill="hold">
                                          <p:stCondLst>
                                            <p:cond delay="0"/>
                                          </p:stCondLst>
                                        </p:cTn>
                                        <p:tgtEl>
                                          <p:spTgt spid="5"/>
                                        </p:tgtEl>
                                        <p:attrNameLst>
                                          <p:attrName>style.visibility</p:attrName>
                                        </p:attrNameLst>
                                      </p:cBhvr>
                                      <p:to>
                                        <p:strVal val="visible"/>
                                      </p:to>
                                    </p:set>
                                    <p:anim calcmode="lin" valueType="num">
                                      <p:cBhvr>
                                        <p:cTn id="20" dur="750" fill="hold"/>
                                        <p:tgtEl>
                                          <p:spTgt spid="5"/>
                                        </p:tgtEl>
                                        <p:attrNameLst>
                                          <p:attrName>ppt_w</p:attrName>
                                        </p:attrNameLst>
                                      </p:cBhvr>
                                      <p:tavLst>
                                        <p:tav tm="0">
                                          <p:val>
                                            <p:fltVal val="0"/>
                                          </p:val>
                                        </p:tav>
                                        <p:tav tm="100000">
                                          <p:val>
                                            <p:strVal val="#ppt_w"/>
                                          </p:val>
                                        </p:tav>
                                      </p:tavLst>
                                    </p:anim>
                                    <p:anim calcmode="lin" valueType="num">
                                      <p:cBhvr>
                                        <p:cTn id="21" dur="750" fill="hold"/>
                                        <p:tgtEl>
                                          <p:spTgt spid="5"/>
                                        </p:tgtEl>
                                        <p:attrNameLst>
                                          <p:attrName>ppt_h</p:attrName>
                                        </p:attrNameLst>
                                      </p:cBhvr>
                                      <p:tavLst>
                                        <p:tav tm="0">
                                          <p:val>
                                            <p:fltVal val="0"/>
                                          </p:val>
                                        </p:tav>
                                        <p:tav tm="100000">
                                          <p:val>
                                            <p:strVal val="#ppt_h"/>
                                          </p:val>
                                        </p:tav>
                                      </p:tavLst>
                                    </p:anim>
                                    <p:animEffect transition="in" filter="fade">
                                      <p:cBhvr>
                                        <p:cTn id="22" dur="750"/>
                                        <p:tgtEl>
                                          <p:spTgt spid="5"/>
                                        </p:tgtEl>
                                      </p:cBhvr>
                                    </p:animEffect>
                                  </p:childTnLst>
                                </p:cTn>
                              </p:par>
                              <p:par>
                                <p:cTn id="23" presetID="6" presetClass="entr" presetSubtype="16" fill="hold"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circle(in)">
                                      <p:cBhvr>
                                        <p:cTn id="25" dur="500"/>
                                        <p:tgtEl>
                                          <p:spTgt spid="7"/>
                                        </p:tgtEl>
                                      </p:cBhvr>
                                    </p:animEffect>
                                  </p:childTnLst>
                                </p:cTn>
                              </p:par>
                              <p:par>
                                <p:cTn id="26" presetID="32" presetClass="emph" presetSubtype="0" repeatCount="indefinite" fill="hold" nodeType="withEffect">
                                  <p:stCondLst>
                                    <p:cond delay="0"/>
                                  </p:stCondLst>
                                  <p:childTnLst>
                                    <p:animRot by="120000">
                                      <p:cBhvr>
                                        <p:cTn id="27" dur="100" fill="hold">
                                          <p:stCondLst>
                                            <p:cond delay="0"/>
                                          </p:stCondLst>
                                        </p:cTn>
                                        <p:tgtEl>
                                          <p:spTgt spid="3"/>
                                        </p:tgtEl>
                                        <p:attrNameLst>
                                          <p:attrName>r</p:attrName>
                                        </p:attrNameLst>
                                      </p:cBhvr>
                                    </p:animRot>
                                    <p:animRot by="-240000">
                                      <p:cBhvr>
                                        <p:cTn id="28" dur="200" fill="hold">
                                          <p:stCondLst>
                                            <p:cond delay="200"/>
                                          </p:stCondLst>
                                        </p:cTn>
                                        <p:tgtEl>
                                          <p:spTgt spid="3"/>
                                        </p:tgtEl>
                                        <p:attrNameLst>
                                          <p:attrName>r</p:attrName>
                                        </p:attrNameLst>
                                      </p:cBhvr>
                                    </p:animRot>
                                    <p:animRot by="240000">
                                      <p:cBhvr>
                                        <p:cTn id="29" dur="200" fill="hold">
                                          <p:stCondLst>
                                            <p:cond delay="400"/>
                                          </p:stCondLst>
                                        </p:cTn>
                                        <p:tgtEl>
                                          <p:spTgt spid="3"/>
                                        </p:tgtEl>
                                        <p:attrNameLst>
                                          <p:attrName>r</p:attrName>
                                        </p:attrNameLst>
                                      </p:cBhvr>
                                    </p:animRot>
                                    <p:animRot by="-240000">
                                      <p:cBhvr>
                                        <p:cTn id="30" dur="200" fill="hold">
                                          <p:stCondLst>
                                            <p:cond delay="600"/>
                                          </p:stCondLst>
                                        </p:cTn>
                                        <p:tgtEl>
                                          <p:spTgt spid="3"/>
                                        </p:tgtEl>
                                        <p:attrNameLst>
                                          <p:attrName>r</p:attrName>
                                        </p:attrNameLst>
                                      </p:cBhvr>
                                    </p:animRot>
                                    <p:animRot by="120000">
                                      <p:cBhvr>
                                        <p:cTn id="31"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 name="Rectangle 7" descr="50 thuy"/>
              <p:cNvSpPr/>
              <p:nvPr/>
            </p:nvSpPr>
            <p:spPr>
              <a:xfrm>
                <a:off x="1697262" y="649615"/>
                <a:ext cx="8829073" cy="2054948"/>
              </a:xfrm>
              <a:prstGeom prst="rect">
                <a:avLst/>
              </a:prstGeom>
              <a:solidFill>
                <a:srgbClr val="DF5A49"/>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just"/>
                <a:r>
                  <a:rPr lang="vi-VN" sz="2700" dirty="0">
                    <a:latin typeface="Cambria" panose="02040503050406030204" pitchFamily="18" charset="0"/>
                  </a:rPr>
                  <a:t>Một chất điểm có khối lượng </a:t>
                </a:r>
                <a14:m>
                  <m:oMath xmlns:m="http://schemas.openxmlformats.org/officeDocument/2006/math">
                    <m:r>
                      <a:rPr lang="vi-VN" sz="2700" i="1">
                        <a:latin typeface="Cambria Math" panose="02040503050406030204" pitchFamily="18" charset="0"/>
                      </a:rPr>
                      <m:t>2</m:t>
                    </m:r>
                    <m:r>
                      <a:rPr lang="vi-VN" sz="2700" i="1">
                        <a:latin typeface="Cambria Math" panose="02040503050406030204" pitchFamily="18" charset="0"/>
                      </a:rPr>
                      <m:t>𝑘𝑔</m:t>
                    </m:r>
                  </m:oMath>
                </a14:m>
                <a:r>
                  <a:rPr lang="vi-VN" sz="2700" dirty="0">
                    <a:latin typeface="Cambria" panose="02040503050406030204" pitchFamily="18" charset="0"/>
                  </a:rPr>
                  <a:t> ở cách mặt đất </a:t>
                </a:r>
                <a14:m>
                  <m:oMath xmlns:m="http://schemas.openxmlformats.org/officeDocument/2006/math">
                    <m:r>
                      <a:rPr lang="en-US" sz="2700" i="1">
                        <a:latin typeface="Cambria Math" panose="02040503050406030204" pitchFamily="18" charset="0"/>
                      </a:rPr>
                      <m:t>3</m:t>
                    </m:r>
                    <m:r>
                      <a:rPr lang="en-US" sz="2700" i="1">
                        <a:latin typeface="Cambria Math" panose="02040503050406030204" pitchFamily="18" charset="0"/>
                      </a:rPr>
                      <m:t>𝑘𝑚</m:t>
                    </m:r>
                  </m:oMath>
                </a14:m>
                <a:r>
                  <a:rPr lang="vi-VN" sz="2700" dirty="0">
                    <a:latin typeface="Cambria" panose="02040503050406030204" pitchFamily="18" charset="0"/>
                  </a:rPr>
                  <a:t>. Biết khối lượng Trái Đất là </a:t>
                </a:r>
                <a14:m>
                  <m:oMath xmlns:m="http://schemas.openxmlformats.org/officeDocument/2006/math">
                    <m:sSub>
                      <m:sSubPr>
                        <m:ctrlPr>
                          <a:rPr lang="en-US" sz="2700" i="1">
                            <a:latin typeface="Cambria Math" panose="02040503050406030204" pitchFamily="18" charset="0"/>
                          </a:rPr>
                        </m:ctrlPr>
                      </m:sSubPr>
                      <m:e>
                        <m:r>
                          <a:rPr lang="vi-VN" sz="2700" i="1">
                            <a:latin typeface="Cambria Math" panose="02040503050406030204" pitchFamily="18" charset="0"/>
                          </a:rPr>
                          <m:t>𝑚</m:t>
                        </m:r>
                      </m:e>
                      <m:sub>
                        <m:r>
                          <a:rPr lang="vi-VN" sz="2700" i="1">
                            <a:latin typeface="Cambria Math" panose="02040503050406030204" pitchFamily="18" charset="0"/>
                          </a:rPr>
                          <m:t>𝑇</m:t>
                        </m:r>
                        <m:r>
                          <a:rPr lang="vi-VN" sz="2700" i="1">
                            <a:latin typeface="Cambria Math" panose="02040503050406030204" pitchFamily="18" charset="0"/>
                          </a:rPr>
                          <m:t>Đ</m:t>
                        </m:r>
                      </m:sub>
                    </m:sSub>
                    <m:r>
                      <a:rPr lang="vi-VN" sz="2700" i="1">
                        <a:latin typeface="Cambria Math" panose="02040503050406030204" pitchFamily="18" charset="0"/>
                      </a:rPr>
                      <m:t>=</m:t>
                    </m:r>
                    <m:r>
                      <a:rPr lang="vi-VN" sz="2700" i="1">
                        <a:latin typeface="Cambria Math" panose="02040503050406030204" pitchFamily="18" charset="0"/>
                      </a:rPr>
                      <m:t>5</m:t>
                    </m:r>
                    <m:r>
                      <a:rPr lang="vi-VN" sz="2700" i="1">
                        <a:latin typeface="Cambria Math" panose="02040503050406030204" pitchFamily="18" charset="0"/>
                      </a:rPr>
                      <m:t>,</m:t>
                    </m:r>
                    <m:r>
                      <a:rPr lang="vi-VN" sz="2700" i="1">
                        <a:latin typeface="Cambria Math" panose="02040503050406030204" pitchFamily="18" charset="0"/>
                      </a:rPr>
                      <m:t>97</m:t>
                    </m:r>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24</m:t>
                        </m:r>
                      </m:sup>
                    </m:sSup>
                    <m:r>
                      <a:rPr lang="vi-VN" sz="2700" i="1">
                        <a:latin typeface="Cambria Math" panose="02040503050406030204" pitchFamily="18" charset="0"/>
                      </a:rPr>
                      <m:t>𝑘𝑔</m:t>
                    </m:r>
                  </m:oMath>
                </a14:m>
                <a:r>
                  <a:rPr lang="vi-VN" sz="2700" dirty="0">
                    <a:latin typeface="Cambria" panose="02040503050406030204" pitchFamily="18" charset="0"/>
                  </a:rPr>
                  <a:t>, bán kính Trái Đất là </a:t>
                </a:r>
                <a14:m>
                  <m:oMath xmlns:m="http://schemas.openxmlformats.org/officeDocument/2006/math">
                    <m:sSub>
                      <m:sSubPr>
                        <m:ctrlPr>
                          <a:rPr lang="en-US" sz="2700" i="1">
                            <a:latin typeface="Cambria Math" panose="02040503050406030204" pitchFamily="18" charset="0"/>
                          </a:rPr>
                        </m:ctrlPr>
                      </m:sSubPr>
                      <m:e>
                        <m:r>
                          <a:rPr lang="vi-VN" sz="2700" i="1">
                            <a:latin typeface="Cambria Math" panose="02040503050406030204" pitchFamily="18" charset="0"/>
                          </a:rPr>
                          <m:t>𝑅</m:t>
                        </m:r>
                      </m:e>
                      <m:sub>
                        <m:r>
                          <a:rPr lang="vi-VN" sz="2700" i="1">
                            <a:latin typeface="Cambria Math" panose="02040503050406030204" pitchFamily="18" charset="0"/>
                          </a:rPr>
                          <m:t>𝑇</m:t>
                        </m:r>
                        <m:r>
                          <a:rPr lang="vi-VN" sz="2700" i="1">
                            <a:latin typeface="Cambria Math" panose="02040503050406030204" pitchFamily="18" charset="0"/>
                          </a:rPr>
                          <m:t>Đ</m:t>
                        </m:r>
                      </m:sub>
                    </m:sSub>
                    <m:r>
                      <a:rPr lang="vi-VN" sz="2700" i="1">
                        <a:latin typeface="Cambria Math" panose="02040503050406030204" pitchFamily="18" charset="0"/>
                      </a:rPr>
                      <m:t>=</m:t>
                    </m:r>
                    <m:r>
                      <a:rPr lang="vi-VN" sz="2700" i="1">
                        <a:latin typeface="Cambria Math" panose="02040503050406030204" pitchFamily="18" charset="0"/>
                      </a:rPr>
                      <m:t>6</m:t>
                    </m:r>
                    <m:r>
                      <a:rPr lang="vi-VN" sz="2700" i="1">
                        <a:latin typeface="Cambria Math" panose="02040503050406030204" pitchFamily="18" charset="0"/>
                      </a:rPr>
                      <m:t>,</m:t>
                    </m:r>
                    <m:r>
                      <a:rPr lang="vi-VN" sz="2700" i="1">
                        <a:latin typeface="Cambria Math" panose="02040503050406030204" pitchFamily="18" charset="0"/>
                      </a:rPr>
                      <m:t>371</m:t>
                    </m:r>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6</m:t>
                        </m:r>
                      </m:sup>
                    </m:sSup>
                    <m:r>
                      <a:rPr lang="vi-VN" sz="2700" i="1">
                        <a:latin typeface="Cambria Math" panose="02040503050406030204" pitchFamily="18" charset="0"/>
                      </a:rPr>
                      <m:t>𝑚</m:t>
                    </m:r>
                  </m:oMath>
                </a14:m>
                <a:r>
                  <a:rPr lang="vi-VN" sz="2700" dirty="0">
                    <a:latin typeface="Cambria" panose="02040503050406030204" pitchFamily="18" charset="0"/>
                  </a:rPr>
                  <a:t>, hằng số hấp dẫn </a:t>
                </a:r>
                <a14:m>
                  <m:oMath xmlns:m="http://schemas.openxmlformats.org/officeDocument/2006/math">
                    <m:r>
                      <a:rPr lang="vi-VN" sz="2700" i="1">
                        <a:latin typeface="Cambria Math" panose="02040503050406030204" pitchFamily="18" charset="0"/>
                      </a:rPr>
                      <m:t>𝐺</m:t>
                    </m:r>
                    <m:r>
                      <a:rPr lang="vi-VN" sz="2700" i="1">
                        <a:latin typeface="Cambria Math" panose="02040503050406030204" pitchFamily="18" charset="0"/>
                      </a:rPr>
                      <m:t>=</m:t>
                    </m:r>
                    <m:r>
                      <a:rPr lang="vi-VN" sz="2700" i="1">
                        <a:latin typeface="Cambria Math" panose="02040503050406030204" pitchFamily="18" charset="0"/>
                      </a:rPr>
                      <m:t>6</m:t>
                    </m:r>
                    <m:r>
                      <a:rPr lang="vi-VN" sz="2700" i="1">
                        <a:latin typeface="Cambria Math" panose="02040503050406030204" pitchFamily="18" charset="0"/>
                      </a:rPr>
                      <m:t>,</m:t>
                    </m:r>
                    <m:r>
                      <a:rPr lang="vi-VN" sz="2700" i="1">
                        <a:latin typeface="Cambria Math" panose="02040503050406030204" pitchFamily="18" charset="0"/>
                      </a:rPr>
                      <m:t>67</m:t>
                    </m:r>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10</m:t>
                        </m:r>
                      </m:e>
                      <m:sup>
                        <m:r>
                          <a:rPr lang="vi-VN" sz="2700" i="1">
                            <a:latin typeface="Cambria Math" panose="02040503050406030204" pitchFamily="18" charset="0"/>
                          </a:rPr>
                          <m:t>−</m:t>
                        </m:r>
                        <m:r>
                          <a:rPr lang="vi-VN" sz="2700" i="1">
                            <a:latin typeface="Cambria Math" panose="02040503050406030204" pitchFamily="18" charset="0"/>
                          </a:rPr>
                          <m:t>11</m:t>
                        </m:r>
                      </m:sup>
                    </m:sSup>
                    <m:r>
                      <a:rPr lang="vi-VN" sz="2700" i="1">
                        <a:latin typeface="Cambria Math" panose="02040503050406030204" pitchFamily="18" charset="0"/>
                      </a:rPr>
                      <m:t>𝑁</m:t>
                    </m:r>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𝑚</m:t>
                        </m:r>
                      </m:e>
                      <m:sup>
                        <m:r>
                          <a:rPr lang="vi-VN" sz="2700" i="1">
                            <a:latin typeface="Cambria Math" panose="02040503050406030204" pitchFamily="18" charset="0"/>
                          </a:rPr>
                          <m:t>2</m:t>
                        </m:r>
                      </m:sup>
                    </m:sSup>
                    <m:r>
                      <a:rPr lang="vi-VN" sz="2700" i="1">
                        <a:latin typeface="Cambria Math" panose="02040503050406030204" pitchFamily="18" charset="0"/>
                      </a:rPr>
                      <m:t>∙</m:t>
                    </m:r>
                    <m:sSup>
                      <m:sSupPr>
                        <m:ctrlPr>
                          <a:rPr lang="en-US" sz="2700" i="1">
                            <a:latin typeface="Cambria Math" panose="02040503050406030204" pitchFamily="18" charset="0"/>
                          </a:rPr>
                        </m:ctrlPr>
                      </m:sSupPr>
                      <m:e>
                        <m:r>
                          <a:rPr lang="vi-VN" sz="2700" i="1">
                            <a:latin typeface="Cambria Math" panose="02040503050406030204" pitchFamily="18" charset="0"/>
                          </a:rPr>
                          <m:t>𝑘𝑔</m:t>
                        </m:r>
                      </m:e>
                      <m:sup>
                        <m:r>
                          <a:rPr lang="vi-VN" sz="2700" i="1">
                            <a:latin typeface="Cambria Math" panose="02040503050406030204" pitchFamily="18" charset="0"/>
                          </a:rPr>
                          <m:t>−</m:t>
                        </m:r>
                        <m:r>
                          <a:rPr lang="vi-VN" sz="2700" i="1">
                            <a:latin typeface="Cambria Math" panose="02040503050406030204" pitchFamily="18" charset="0"/>
                          </a:rPr>
                          <m:t>2</m:t>
                        </m:r>
                      </m:sup>
                    </m:sSup>
                  </m:oMath>
                </a14:m>
                <a:r>
                  <a:rPr lang="vi-VN" sz="2700" dirty="0">
                    <a:latin typeface="Cambria" panose="02040503050406030204" pitchFamily="18" charset="0"/>
                  </a:rPr>
                  <a:t>. Tính lực hấp dẫn giữa Trái Đất và vật.</a:t>
                </a:r>
                <a:endParaRPr kumimoji="0" lang="vi-VN" sz="2700" b="0" i="0" u="none" strike="noStrike" kern="1200" cap="none" spc="0" normalizeH="0" baseline="0" noProof="0" dirty="0">
                  <a:ln>
                    <a:noFill/>
                  </a:ln>
                  <a:solidFill>
                    <a:prstClr val="white"/>
                  </a:solidFill>
                  <a:effectLst/>
                  <a:uLnTx/>
                  <a:uFillTx/>
                  <a:latin typeface="Cambria" panose="02040503050406030204" pitchFamily="18" charset="0"/>
                </a:endParaRPr>
              </a:p>
            </p:txBody>
          </p:sp>
        </mc:Choice>
        <mc:Fallback xmlns="">
          <p:sp>
            <p:nvSpPr>
              <p:cNvPr id="8" name="Rectangle 7" descr="50 thuy"/>
              <p:cNvSpPr>
                <a:spLocks noRot="1" noChangeAspect="1" noMove="1" noResize="1" noEditPoints="1" noAdjustHandles="1" noChangeArrowheads="1" noChangeShapeType="1" noTextEdit="1"/>
              </p:cNvSpPr>
              <p:nvPr/>
            </p:nvSpPr>
            <p:spPr>
              <a:xfrm>
                <a:off x="1697262" y="649615"/>
                <a:ext cx="8829073" cy="2054948"/>
              </a:xfrm>
              <a:prstGeom prst="rect">
                <a:avLst/>
              </a:prstGeom>
              <a:blipFill>
                <a:blip r:embed="rId3"/>
                <a:stretch>
                  <a:fillRect l="-1029" r="-892"/>
                </a:stretch>
              </a:blipFill>
              <a:ln w="57150"/>
            </p:spPr>
            <p:txBody>
              <a:bodyPr/>
              <a:lstStyle/>
              <a:p>
                <a:r>
                  <a:rPr lang="vi-VN">
                    <a:noFill/>
                  </a:rPr>
                  <a:t> </a:t>
                </a:r>
              </a:p>
            </p:txBody>
          </p:sp>
        </mc:Fallback>
      </mc:AlternateContent>
      <p:pic>
        <p:nvPicPr>
          <p:cNvPr id="4" name="Picture 3" descr="50 thuy">
            <a:hlinkClick r:id="rId4" action="ppaction://hlinksldjump"/>
            <a:extLst>
              <a:ext uri="{FF2B5EF4-FFF2-40B4-BE49-F238E27FC236}">
                <a16:creationId xmlns:a16="http://schemas.microsoft.com/office/drawing/2014/main" id="{2752541A-CCD0-44E9-A966-4E4DB58C9439}"/>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5622" b="75325" l="67426" r="96649">
                        <a14:foregroundMark x1="81099" y1="47866" x2="81099" y2="47866"/>
                        <a14:foregroundMark x1="85925" y1="47866" x2="85925" y2="47866"/>
                        <a14:foregroundMark x1="85925" y1="48794" x2="85925" y2="48794"/>
                      </a14:backgroundRemoval>
                    </a14:imgEffect>
                  </a14:imgLayer>
                </a14:imgProps>
              </a:ext>
              <a:ext uri="{28A0092B-C50C-407E-A947-70E740481C1C}">
                <a14:useLocalDpi xmlns:a14="http://schemas.microsoft.com/office/drawing/2010/main" val="0"/>
              </a:ext>
            </a:extLst>
          </a:blip>
          <a:srcRect l="67694" t="35900" b="25881"/>
          <a:stretch/>
        </p:blipFill>
        <p:spPr>
          <a:xfrm flipH="1">
            <a:off x="-604911" y="3151223"/>
            <a:ext cx="4403430" cy="3763927"/>
          </a:xfrm>
          <a:prstGeom prst="rect">
            <a:avLst/>
          </a:prstGeom>
        </p:spPr>
      </p:pic>
      <mc:AlternateContent xmlns:mc="http://schemas.openxmlformats.org/markup-compatibility/2006" xmlns:a14="http://schemas.microsoft.com/office/drawing/2010/main">
        <mc:Choice Requires="a14">
          <p:sp>
            <p:nvSpPr>
              <p:cNvPr id="2" name="Rectangle 1" descr="50 thuy">
                <a:extLst>
                  <a:ext uri="{FF2B5EF4-FFF2-40B4-BE49-F238E27FC236}">
                    <a16:creationId xmlns:a16="http://schemas.microsoft.com/office/drawing/2014/main" id="{F4F9EF8C-B944-778E-2FDF-8A6AE7064C50}"/>
                  </a:ext>
                </a:extLst>
              </p:cNvPr>
              <p:cNvSpPr/>
              <p:nvPr/>
            </p:nvSpPr>
            <p:spPr>
              <a:xfrm>
                <a:off x="3334043" y="3661756"/>
                <a:ext cx="5542671" cy="1740238"/>
              </a:xfrm>
              <a:prstGeom prst="rect">
                <a:avLst/>
              </a:prstGeom>
              <a:solidFill>
                <a:srgbClr val="318BA3"/>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ctr"/>
                <a14:m>
                  <m:oMathPara xmlns:m="http://schemas.openxmlformats.org/officeDocument/2006/math">
                    <m:oMathParaPr>
                      <m:jc m:val="centerGroup"/>
                    </m:oMathParaPr>
                    <m:oMath xmlns:m="http://schemas.openxmlformats.org/officeDocument/2006/math">
                      <m:sSub>
                        <m:sSubPr>
                          <m:ctrlPr>
                            <a:rPr lang="en-US" sz="3200" i="1" smtClean="0">
                              <a:latin typeface="Cambria Math" panose="02040503050406030204" pitchFamily="18" charset="0"/>
                            </a:rPr>
                          </m:ctrlPr>
                        </m:sSubPr>
                        <m:e>
                          <m:r>
                            <a:rPr lang="en-US" sz="3200" i="1">
                              <a:latin typeface="Cambria Math" panose="02040503050406030204" pitchFamily="18" charset="0"/>
                            </a:rPr>
                            <m:t>𝐹</m:t>
                          </m:r>
                        </m:e>
                        <m:sub>
                          <m:r>
                            <a:rPr lang="en-US" sz="3200" i="1">
                              <a:latin typeface="Cambria Math" panose="02040503050406030204" pitchFamily="18" charset="0"/>
                            </a:rPr>
                            <m:t>h</m:t>
                          </m:r>
                          <m:r>
                            <a:rPr lang="en-US" sz="3200" i="1">
                              <a:latin typeface="Cambria Math" panose="02040503050406030204" pitchFamily="18" charset="0"/>
                            </a:rPr>
                            <m:t>𝑑</m:t>
                          </m:r>
                        </m:sub>
                      </m:sSub>
                      <m:r>
                        <a:rPr lang="en-US" sz="3200" i="1">
                          <a:latin typeface="Cambria Math" panose="02040503050406030204" pitchFamily="18" charset="0"/>
                        </a:rPr>
                        <m:t>=</m:t>
                      </m:r>
                      <m:r>
                        <a:rPr lang="en-US" sz="3200" i="1">
                          <a:latin typeface="Cambria Math" panose="02040503050406030204" pitchFamily="18" charset="0"/>
                        </a:rPr>
                        <m:t>𝐺</m:t>
                      </m:r>
                      <m:f>
                        <m:fPr>
                          <m:ctrlPr>
                            <a:rPr lang="en-US" sz="3200" i="1">
                              <a:latin typeface="Cambria Math" panose="02040503050406030204" pitchFamily="18" charset="0"/>
                            </a:rPr>
                          </m:ctrlPr>
                        </m:fPr>
                        <m:num>
                          <m:r>
                            <a:rPr lang="en-US" sz="3200" i="1">
                              <a:latin typeface="Cambria Math" panose="02040503050406030204" pitchFamily="18" charset="0"/>
                            </a:rPr>
                            <m:t>𝑀𝑚</m:t>
                          </m:r>
                        </m:num>
                        <m:den>
                          <m:sSup>
                            <m:sSupPr>
                              <m:ctrlPr>
                                <a:rPr lang="en-US" sz="3200" i="1">
                                  <a:latin typeface="Cambria Math" panose="02040503050406030204" pitchFamily="18" charset="0"/>
                                </a:rPr>
                              </m:ctrlPr>
                            </m:sSupPr>
                            <m:e>
                              <m:r>
                                <a:rPr lang="en-US" sz="3200" i="1">
                                  <a:latin typeface="Cambria Math" panose="02040503050406030204" pitchFamily="18" charset="0"/>
                                </a:rPr>
                                <m:t>(</m:t>
                              </m:r>
                              <m:r>
                                <a:rPr lang="en-US" sz="3200" i="1">
                                  <a:latin typeface="Cambria Math" panose="02040503050406030204" pitchFamily="18" charset="0"/>
                                </a:rPr>
                                <m:t>𝑟</m:t>
                              </m:r>
                              <m:r>
                                <a:rPr lang="en-US" sz="3200" i="1">
                                  <a:latin typeface="Cambria Math" panose="02040503050406030204" pitchFamily="18" charset="0"/>
                                </a:rPr>
                                <m:t>+</m:t>
                              </m:r>
                              <m:r>
                                <a:rPr lang="en-US" sz="3200" i="1">
                                  <a:latin typeface="Cambria Math" panose="02040503050406030204" pitchFamily="18" charset="0"/>
                                </a:rPr>
                                <m:t>h</m:t>
                              </m:r>
                              <m:r>
                                <a:rPr lang="en-US" sz="3200" i="1">
                                  <a:latin typeface="Cambria Math" panose="02040503050406030204" pitchFamily="18" charset="0"/>
                                </a:rPr>
                                <m:t>)</m:t>
                              </m:r>
                            </m:e>
                            <m:sup>
                              <m:r>
                                <a:rPr lang="en-US" sz="3200" i="1">
                                  <a:latin typeface="Cambria Math" panose="02040503050406030204" pitchFamily="18" charset="0"/>
                                </a:rPr>
                                <m:t>2</m:t>
                              </m:r>
                            </m:sup>
                          </m:sSup>
                        </m:den>
                      </m:f>
                      <m:r>
                        <a:rPr lang="en-US" sz="3200" b="0" i="1" smtClean="0">
                          <a:latin typeface="Cambria Math" panose="02040503050406030204" pitchFamily="18" charset="0"/>
                        </a:rPr>
                        <m:t>=</m:t>
                      </m:r>
                      <m:r>
                        <a:rPr lang="en-US" sz="3200" b="0" i="1" smtClean="0">
                          <a:latin typeface="Cambria Math" panose="02040503050406030204" pitchFamily="18" charset="0"/>
                        </a:rPr>
                        <m:t>19</m:t>
                      </m:r>
                      <m:r>
                        <m:rPr>
                          <m:nor/>
                        </m:rPr>
                        <a:rPr lang="vi-VN" sz="3200" dirty="0">
                          <a:latin typeface="Cambria" panose="02040503050406030204" pitchFamily="18" charset="0"/>
                        </a:rPr>
                        <m:t>,</m:t>
                      </m:r>
                      <m:r>
                        <m:rPr>
                          <m:nor/>
                        </m:rPr>
                        <a:rPr lang="en-US" sz="3200" b="0" i="0" dirty="0" smtClean="0">
                          <a:latin typeface="Cambria" panose="02040503050406030204" pitchFamily="18" charset="0"/>
                        </a:rPr>
                        <m:t>60 </m:t>
                      </m:r>
                      <m:r>
                        <m:rPr>
                          <m:nor/>
                        </m:rPr>
                        <a:rPr lang="en-US" sz="3200" b="0" i="0" dirty="0" smtClean="0">
                          <a:latin typeface="Cambria" panose="02040503050406030204" pitchFamily="18" charset="0"/>
                        </a:rPr>
                        <m:t>N</m:t>
                      </m:r>
                    </m:oMath>
                  </m:oMathPara>
                </a14:m>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mc:Choice>
        <mc:Fallback xmlns="">
          <p:sp>
            <p:nvSpPr>
              <p:cNvPr id="2" name="Rectangle 1" descr="50 thuy">
                <a:extLst>
                  <a:ext uri="{FF2B5EF4-FFF2-40B4-BE49-F238E27FC236}">
                    <a16:creationId xmlns:a16="http://schemas.microsoft.com/office/drawing/2014/main" id="{F4F9EF8C-B944-778E-2FDF-8A6AE7064C50}"/>
                  </a:ext>
                </a:extLst>
              </p:cNvPr>
              <p:cNvSpPr>
                <a:spLocks noRot="1" noChangeAspect="1" noMove="1" noResize="1" noEditPoints="1" noAdjustHandles="1" noChangeArrowheads="1" noChangeShapeType="1" noTextEdit="1"/>
              </p:cNvSpPr>
              <p:nvPr/>
            </p:nvSpPr>
            <p:spPr>
              <a:xfrm>
                <a:off x="3334043" y="3661756"/>
                <a:ext cx="5542671" cy="1740238"/>
              </a:xfrm>
              <a:prstGeom prst="rect">
                <a:avLst/>
              </a:prstGeom>
              <a:blipFill>
                <a:blip r:embed="rId7"/>
                <a:stretch>
                  <a:fillRect/>
                </a:stretch>
              </a:blipFill>
              <a:ln w="57150"/>
            </p:spPr>
            <p:txBody>
              <a:bodyPr/>
              <a:lstStyle/>
              <a:p>
                <a:r>
                  <a:rPr lang="vi-VN">
                    <a:noFill/>
                  </a:rPr>
                  <a:t> </a:t>
                </a:r>
              </a:p>
            </p:txBody>
          </p:sp>
        </mc:Fallback>
      </mc:AlternateContent>
    </p:spTree>
    <p:extLst>
      <p:ext uri="{BB962C8B-B14F-4D97-AF65-F5344CB8AC3E}">
        <p14:creationId xmlns:p14="http://schemas.microsoft.com/office/powerpoint/2010/main" val="130771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
                                        </p:tgtEl>
                                        <p:attrNameLst>
                                          <p:attrName>ppt_y</p:attrName>
                                        </p:attrNameLst>
                                      </p:cBhvr>
                                      <p:tavLst>
                                        <p:tav tm="0">
                                          <p:val>
                                            <p:strVal val="#ppt_y"/>
                                          </p:val>
                                        </p:tav>
                                        <p:tav tm="100000">
                                          <p:val>
                                            <p:strVal val="#ppt_y"/>
                                          </p:val>
                                        </p:tav>
                                      </p:tavLst>
                                    </p:anim>
                                    <p:anim calcmode="lin" valueType="num">
                                      <p:cBhvr>
                                        <p:cTn id="1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Rectangle 7" descr="50 thuy"/>
          <p:cNvSpPr/>
          <p:nvPr/>
        </p:nvSpPr>
        <p:spPr>
          <a:xfrm>
            <a:off x="1697262" y="649615"/>
            <a:ext cx="8829073" cy="2054948"/>
          </a:xfrm>
          <a:prstGeom prst="rect">
            <a:avLst/>
          </a:prstGeom>
          <a:solidFill>
            <a:srgbClr val="DF5A49"/>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ctr"/>
            <a:r>
              <a:rPr lang="en-US" sz="3200" dirty="0" err="1">
                <a:latin typeface="Cambria" panose="02040503050406030204" pitchFamily="18" charset="0"/>
              </a:rPr>
              <a:t>Nhận</a:t>
            </a:r>
            <a:r>
              <a:rPr lang="en-US" sz="3200" dirty="0">
                <a:latin typeface="Cambria" panose="02040503050406030204" pitchFamily="18" charset="0"/>
              </a:rPr>
              <a:t> </a:t>
            </a:r>
            <a:r>
              <a:rPr lang="en-US" sz="3200" dirty="0" err="1">
                <a:latin typeface="Cambria" panose="02040503050406030204" pitchFamily="18" charset="0"/>
              </a:rPr>
              <a:t>xét</a:t>
            </a:r>
            <a:r>
              <a:rPr lang="vi-VN" sz="3200" dirty="0">
                <a:latin typeface="Cambria" panose="02040503050406030204" pitchFamily="18" charset="0"/>
              </a:rPr>
              <a:t> lực hấp dẫn giữa Trái Đất và vật </a:t>
            </a:r>
          </a:p>
          <a:p>
            <a:pPr lvl="0" algn="ctr"/>
            <a:r>
              <a:rPr lang="vi-VN" sz="3200" dirty="0">
                <a:latin typeface="Cambria" panose="02040503050406030204" pitchFamily="18" charset="0"/>
              </a:rPr>
              <a:t>(ở câu 2) và (ở câu 3).</a:t>
            </a:r>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p:pic>
        <p:nvPicPr>
          <p:cNvPr id="4" name="Picture 3" descr="50 thuy">
            <a:hlinkClick r:id="rId3" action="ppaction://hlinksldjump"/>
            <a:extLst>
              <a:ext uri="{FF2B5EF4-FFF2-40B4-BE49-F238E27FC236}">
                <a16:creationId xmlns:a16="http://schemas.microsoft.com/office/drawing/2014/main" id="{2752541A-CCD0-44E9-A966-4E4DB58C9439}"/>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35622" b="75325" l="67426" r="96649">
                        <a14:foregroundMark x1="81099" y1="47866" x2="81099" y2="47866"/>
                        <a14:foregroundMark x1="85925" y1="47866" x2="85925" y2="47866"/>
                        <a14:foregroundMark x1="85925" y1="48794" x2="85925" y2="48794"/>
                      </a14:backgroundRemoval>
                    </a14:imgEffect>
                  </a14:imgLayer>
                </a14:imgProps>
              </a:ext>
              <a:ext uri="{28A0092B-C50C-407E-A947-70E740481C1C}">
                <a14:useLocalDpi xmlns:a14="http://schemas.microsoft.com/office/drawing/2010/main" val="0"/>
              </a:ext>
            </a:extLst>
          </a:blip>
          <a:srcRect l="67694" t="35900" b="25881"/>
          <a:stretch/>
        </p:blipFill>
        <p:spPr>
          <a:xfrm flipH="1">
            <a:off x="-555607" y="3193366"/>
            <a:ext cx="4354126" cy="3721784"/>
          </a:xfrm>
          <a:prstGeom prst="rect">
            <a:avLst/>
          </a:prstGeom>
        </p:spPr>
      </p:pic>
      <p:sp>
        <p:nvSpPr>
          <p:cNvPr id="2" name="Rectangle 1" descr="50 thuy">
            <a:extLst>
              <a:ext uri="{FF2B5EF4-FFF2-40B4-BE49-F238E27FC236}">
                <a16:creationId xmlns:a16="http://schemas.microsoft.com/office/drawing/2014/main" id="{71827175-4F9B-0E16-33EB-994710D881C2}"/>
              </a:ext>
            </a:extLst>
          </p:cNvPr>
          <p:cNvSpPr/>
          <p:nvPr/>
        </p:nvSpPr>
        <p:spPr>
          <a:xfrm>
            <a:off x="2897944" y="3429000"/>
            <a:ext cx="6428935" cy="1972994"/>
          </a:xfrm>
          <a:prstGeom prst="rect">
            <a:avLst/>
          </a:prstGeom>
          <a:solidFill>
            <a:srgbClr val="318BA3"/>
          </a:solidFill>
          <a:ln w="57150"/>
        </p:spPr>
        <p:style>
          <a:lnRef idx="3">
            <a:schemeClr val="lt1"/>
          </a:lnRef>
          <a:fillRef idx="1">
            <a:schemeClr val="accent2"/>
          </a:fillRef>
          <a:effectRef idx="1">
            <a:schemeClr val="accent2"/>
          </a:effectRef>
          <a:fontRef idx="minor">
            <a:schemeClr val="lt1"/>
          </a:fontRef>
        </p:style>
        <p:txBody>
          <a:bodyPr rtlCol="0" anchor="ctr"/>
          <a:lstStyle/>
          <a:p>
            <a:pPr lvl="0" algn="ctr"/>
            <a:r>
              <a:rPr lang="en-US" sz="3200">
                <a:solidFill>
                  <a:prstClr val="white"/>
                </a:solidFill>
                <a:latin typeface="Cambria" panose="02040503050406030204" pitchFamily="18" charset="0"/>
                <a:cs typeface="Calibri"/>
              </a:rPr>
              <a:t>Lực hấp dẫn do Trái Đất tác dụng lên cùng một vật có độ lớn khác nhau khi đặt vật ở những điểm đặt khác nhau.</a:t>
            </a:r>
            <a:endParaRPr kumimoji="0" lang="en-US" sz="3200" b="0" i="0" u="none" strike="noStrike" kern="1200" cap="none" spc="0" normalizeH="0" baseline="0" noProof="0" dirty="0">
              <a:ln>
                <a:noFill/>
              </a:ln>
              <a:solidFill>
                <a:prstClr val="white"/>
              </a:solidFill>
              <a:effectLst/>
              <a:uLnTx/>
              <a:uFillTx/>
              <a:latin typeface="Cambria" panose="02040503050406030204" pitchFamily="18" charset="0"/>
              <a:cs typeface="Calibri"/>
            </a:endParaRPr>
          </a:p>
        </p:txBody>
      </p:sp>
    </p:spTree>
    <p:extLst>
      <p:ext uri="{BB962C8B-B14F-4D97-AF65-F5344CB8AC3E}">
        <p14:creationId xmlns:p14="http://schemas.microsoft.com/office/powerpoint/2010/main" val="2497596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
                                        </p:tgtEl>
                                        <p:attrNameLst>
                                          <p:attrName>ppt_y</p:attrName>
                                        </p:attrNameLst>
                                      </p:cBhvr>
                                      <p:tavLst>
                                        <p:tav tm="0">
                                          <p:val>
                                            <p:strVal val="#ppt_y"/>
                                          </p:val>
                                        </p:tav>
                                        <p:tav tm="100000">
                                          <p:val>
                                            <p:strVal val="#ppt_y"/>
                                          </p:val>
                                        </p:tav>
                                      </p:tavLst>
                                    </p:anim>
                                    <p:anim calcmode="lin" valueType="num">
                                      <p:cBhvr>
                                        <p:cTn id="1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50 thuy"/>
          <p:cNvPicPr>
            <a:picLocks noChangeAspect="1"/>
          </p:cNvPicPr>
          <p:nvPr/>
        </p:nvPicPr>
        <p:blipFill>
          <a:blip r:embed="rId2"/>
          <a:stretch>
            <a:fillRect/>
          </a:stretch>
        </p:blipFill>
        <p:spPr>
          <a:xfrm>
            <a:off x="8046240" y="1509932"/>
            <a:ext cx="2951944" cy="2938824"/>
          </a:xfrm>
          <a:prstGeom prst="rect">
            <a:avLst/>
          </a:prstGeom>
        </p:spPr>
      </p:pic>
      <p:cxnSp>
        <p:nvCxnSpPr>
          <p:cNvPr id="11" name="Straight Connector 10" descr="50 thuy"/>
          <p:cNvCxnSpPr/>
          <p:nvPr/>
        </p:nvCxnSpPr>
        <p:spPr>
          <a:xfrm flipV="1">
            <a:off x="8191127" y="2925023"/>
            <a:ext cx="1396471" cy="226788"/>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2" name="TextBox 11" descr="50 thuy"/>
          <p:cNvSpPr txBox="1"/>
          <p:nvPr/>
        </p:nvSpPr>
        <p:spPr>
          <a:xfrm>
            <a:off x="8536336" y="2647069"/>
            <a:ext cx="745587" cy="523220"/>
          </a:xfrm>
          <a:prstGeom prst="rect">
            <a:avLst/>
          </a:prstGeom>
          <a:noFill/>
        </p:spPr>
        <p:txBody>
          <a:bodyPr wrap="square" rtlCol="0">
            <a:spAutoFit/>
          </a:bodyPr>
          <a:lstStyle/>
          <a:p>
            <a:r>
              <a:rPr lang="en-US" sz="2800" b="1" dirty="0">
                <a:solidFill>
                  <a:srgbClr val="FF0000"/>
                </a:solidFill>
                <a:latin typeface="Cambria" panose="02040503050406030204" pitchFamily="18" charset="0"/>
              </a:rPr>
              <a:t>R</a:t>
            </a:r>
          </a:p>
        </p:txBody>
      </p:sp>
      <p:sp>
        <p:nvSpPr>
          <p:cNvPr id="13" name="TextBox 12" descr="50 thuy"/>
          <p:cNvSpPr txBox="1"/>
          <p:nvPr/>
        </p:nvSpPr>
        <p:spPr>
          <a:xfrm>
            <a:off x="7723211" y="2962054"/>
            <a:ext cx="745587" cy="523220"/>
          </a:xfrm>
          <a:prstGeom prst="rect">
            <a:avLst/>
          </a:prstGeom>
          <a:noFill/>
        </p:spPr>
        <p:txBody>
          <a:bodyPr wrap="square" rtlCol="0">
            <a:spAutoFit/>
          </a:bodyPr>
          <a:lstStyle/>
          <a:p>
            <a:r>
              <a:rPr lang="en-US" sz="2800" b="1" dirty="0">
                <a:solidFill>
                  <a:srgbClr val="FF0000"/>
                </a:solidFill>
                <a:latin typeface="Cambria" panose="02040503050406030204" pitchFamily="18" charset="0"/>
              </a:rPr>
              <a:t>M</a:t>
            </a:r>
          </a:p>
        </p:txBody>
      </p:sp>
      <p:cxnSp>
        <p:nvCxnSpPr>
          <p:cNvPr id="14" name="Straight Connector 13" descr="50 thuy"/>
          <p:cNvCxnSpPr/>
          <p:nvPr/>
        </p:nvCxnSpPr>
        <p:spPr>
          <a:xfrm flipH="1">
            <a:off x="9281923" y="2912011"/>
            <a:ext cx="295424" cy="2532186"/>
          </a:xfrm>
          <a:prstGeom prst="line">
            <a:avLst/>
          </a:prstGeom>
          <a:ln w="38100">
            <a:solidFill>
              <a:srgbClr val="FFC000"/>
            </a:solidFill>
            <a:prstDash val="sysDash"/>
          </a:ln>
        </p:spPr>
        <p:style>
          <a:lnRef idx="1">
            <a:schemeClr val="accent1"/>
          </a:lnRef>
          <a:fillRef idx="0">
            <a:schemeClr val="accent1"/>
          </a:fillRef>
          <a:effectRef idx="0">
            <a:schemeClr val="accent1"/>
          </a:effectRef>
          <a:fontRef idx="minor">
            <a:schemeClr val="tx1"/>
          </a:fontRef>
        </p:style>
      </p:cxnSp>
      <p:sp>
        <p:nvSpPr>
          <p:cNvPr id="15" name="TextBox 14" descr="50 thuy"/>
          <p:cNvSpPr txBox="1"/>
          <p:nvPr/>
        </p:nvSpPr>
        <p:spPr>
          <a:xfrm>
            <a:off x="9084977" y="5472333"/>
            <a:ext cx="745587" cy="523220"/>
          </a:xfrm>
          <a:prstGeom prst="rect">
            <a:avLst/>
          </a:prstGeom>
          <a:noFill/>
        </p:spPr>
        <p:txBody>
          <a:bodyPr wrap="square" rtlCol="0">
            <a:spAutoFit/>
          </a:bodyPr>
          <a:lstStyle/>
          <a:p>
            <a:r>
              <a:rPr lang="en-US" sz="2800" b="1" dirty="0">
                <a:solidFill>
                  <a:srgbClr val="DF5A49"/>
                </a:solidFill>
                <a:latin typeface="Cambria" panose="02040503050406030204" pitchFamily="18" charset="0"/>
              </a:rPr>
              <a:t>N</a:t>
            </a:r>
          </a:p>
        </p:txBody>
      </p:sp>
      <p:sp>
        <p:nvSpPr>
          <p:cNvPr id="17" name="TextBox 16" descr="50 thuy"/>
          <p:cNvSpPr txBox="1"/>
          <p:nvPr/>
        </p:nvSpPr>
        <p:spPr>
          <a:xfrm>
            <a:off x="9519998" y="4553890"/>
            <a:ext cx="745587" cy="523220"/>
          </a:xfrm>
          <a:prstGeom prst="rect">
            <a:avLst/>
          </a:prstGeom>
          <a:noFill/>
        </p:spPr>
        <p:txBody>
          <a:bodyPr wrap="square" rtlCol="0">
            <a:spAutoFit/>
          </a:bodyPr>
          <a:lstStyle/>
          <a:p>
            <a:r>
              <a:rPr lang="en-US" sz="2800" b="1" dirty="0">
                <a:solidFill>
                  <a:srgbClr val="DF5A49"/>
                </a:solidFill>
                <a:latin typeface="Cambria" panose="02040503050406030204" pitchFamily="18" charset="0"/>
              </a:rPr>
              <a:t>h</a:t>
            </a:r>
          </a:p>
        </p:txBody>
      </p:sp>
      <p:sp>
        <p:nvSpPr>
          <p:cNvPr id="18" name="Flowchart: Connector 17" descr="50 thuy"/>
          <p:cNvSpPr/>
          <p:nvPr/>
        </p:nvSpPr>
        <p:spPr>
          <a:xfrm>
            <a:off x="9228896" y="5419467"/>
            <a:ext cx="108725" cy="109138"/>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sp>
        <p:nvSpPr>
          <p:cNvPr id="19" name="Flowchart: Connector 18" descr="50 thuy"/>
          <p:cNvSpPr/>
          <p:nvPr/>
        </p:nvSpPr>
        <p:spPr>
          <a:xfrm>
            <a:off x="8146550" y="3107651"/>
            <a:ext cx="108725" cy="109138"/>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Cambria" panose="02040503050406030204" pitchFamily="18" charset="0"/>
            </a:endParaRPr>
          </a:p>
        </p:txBody>
      </p:sp>
      <p:sp>
        <p:nvSpPr>
          <p:cNvPr id="4" name="Chord 3" descr="50 thuy"/>
          <p:cNvSpPr/>
          <p:nvPr/>
        </p:nvSpPr>
        <p:spPr>
          <a:xfrm>
            <a:off x="1438309" y="241640"/>
            <a:ext cx="7437052" cy="3513239"/>
          </a:xfrm>
          <a:prstGeom prst="chord">
            <a:avLst>
              <a:gd name="adj1" fmla="val 2700000"/>
              <a:gd name="adj2" fmla="val 20748893"/>
            </a:avLst>
          </a:prstGeom>
          <a:solidFill>
            <a:srgbClr val="318B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chemeClr val="bg1"/>
                </a:solidFill>
                <a:latin typeface="Cambria" panose="02040503050406030204" pitchFamily="18" charset="0"/>
                <a:ea typeface="Cambria" panose="02040503050406030204" pitchFamily="18" charset="0"/>
              </a:rPr>
              <a:t>Trong</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trường</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hấp</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dẫn</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gần</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mặt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đất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lực</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hấp</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dẫn</a:t>
            </a:r>
            <a:r>
              <a:rPr lang="en-US" sz="2800" dirty="0">
                <a:solidFill>
                  <a:schemeClr val="bg1"/>
                </a:solidFill>
                <a:latin typeface="Cambria" panose="02040503050406030204" pitchFamily="18" charset="0"/>
                <a:ea typeface="Cambria" panose="02040503050406030204" pitchFamily="18" charset="0"/>
              </a:rPr>
              <a:t> do </a:t>
            </a:r>
            <a:r>
              <a:rPr lang="en-US" sz="2800" dirty="0" err="1">
                <a:solidFill>
                  <a:schemeClr val="bg1"/>
                </a:solidFill>
                <a:latin typeface="Cambria" panose="02040503050406030204" pitchFamily="18" charset="0"/>
                <a:ea typeface="Cambria" panose="02040503050406030204" pitchFamily="18" charset="0"/>
              </a:rPr>
              <a:t>Trái</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Đất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tác</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dụng</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lên</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cùng</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một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vật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có</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độ</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lớn</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khác</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nhau</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khi</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đặt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vật</a:t>
            </a:r>
            <a:r>
              <a:rPr lang="en-US" sz="2800" dirty="0">
                <a:solidFill>
                  <a:schemeClr val="bg1"/>
                </a:solidFill>
                <a:latin typeface="Cambria" panose="02040503050406030204" pitchFamily="18" charset="0"/>
                <a:ea typeface="Cambria" panose="02040503050406030204" pitchFamily="18" charset="0"/>
              </a:rPr>
              <a:t> ở </a:t>
            </a:r>
            <a:r>
              <a:rPr lang="en-US" sz="2800" dirty="0" err="1">
                <a:solidFill>
                  <a:schemeClr val="bg1"/>
                </a:solidFill>
                <a:latin typeface="Cambria" panose="02040503050406030204" pitchFamily="18" charset="0"/>
                <a:ea typeface="Cambria" panose="02040503050406030204" pitchFamily="18" charset="0"/>
              </a:rPr>
              <a:t>những</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điểm</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đặt</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khác</a:t>
            </a:r>
            <a:r>
              <a:rPr lang="en-US" sz="2800" dirty="0">
                <a:solidFill>
                  <a:schemeClr val="bg1"/>
                </a:solidFill>
                <a:latin typeface="Cambria" panose="02040503050406030204" pitchFamily="18" charset="0"/>
                <a:ea typeface="Cambria" panose="02040503050406030204" pitchFamily="18" charset="0"/>
              </a:rPr>
              <a:t> </a:t>
            </a:r>
            <a:r>
              <a:rPr lang="en-US" sz="2800" dirty="0" err="1">
                <a:solidFill>
                  <a:schemeClr val="bg1"/>
                </a:solidFill>
                <a:latin typeface="Cambria" panose="02040503050406030204" pitchFamily="18" charset="0"/>
                <a:ea typeface="Cambria" panose="02040503050406030204" pitchFamily="18" charset="0"/>
              </a:rPr>
              <a:t>nhau</a:t>
            </a:r>
            <a:r>
              <a:rPr lang="en-US" sz="2800" dirty="0">
                <a:solidFill>
                  <a:schemeClr val="bg1"/>
                </a:solidFill>
                <a:latin typeface="Cambria" panose="02040503050406030204" pitchFamily="18" charset="0"/>
                <a:ea typeface="Cambria" panose="02040503050406030204" pitchFamily="18" charset="0"/>
              </a:rPr>
              <a:t>.</a:t>
            </a:r>
            <a:endParaRPr lang="en-US" sz="2800" dirty="0">
              <a:solidFill>
                <a:schemeClr val="bg1"/>
              </a:solidFill>
              <a:latin typeface="Cambria" panose="02040503050406030204" pitchFamily="18" charset="0"/>
            </a:endParaRPr>
          </a:p>
        </p:txBody>
      </p:sp>
      <p:cxnSp>
        <p:nvCxnSpPr>
          <p:cNvPr id="16" name="Straight Connector 15" descr="50 thuy"/>
          <p:cNvCxnSpPr/>
          <p:nvPr/>
        </p:nvCxnSpPr>
        <p:spPr>
          <a:xfrm flipH="1">
            <a:off x="9281923" y="4318782"/>
            <a:ext cx="147712" cy="1097279"/>
          </a:xfrm>
          <a:prstGeom prst="line">
            <a:avLst/>
          </a:prstGeom>
          <a:ln w="38100">
            <a:solidFill>
              <a:srgbClr val="DF5A49"/>
            </a:solidFill>
            <a:prstDash val="sysDash"/>
            <a:headEnd type="arrow"/>
            <a:tailEnd type="arrow"/>
          </a:ln>
        </p:spPr>
        <p:style>
          <a:lnRef idx="1">
            <a:schemeClr val="accent1"/>
          </a:lnRef>
          <a:fillRef idx="0">
            <a:schemeClr val="accent1"/>
          </a:fillRef>
          <a:effectRef idx="0">
            <a:schemeClr val="accent1"/>
          </a:effectRef>
          <a:fontRef idx="minor">
            <a:schemeClr val="tx1"/>
          </a:fontRef>
        </p:style>
      </p:cxnSp>
      <p:pic>
        <p:nvPicPr>
          <p:cNvPr id="2" name="Picture 1" descr="50 thuy">
            <a:extLst>
              <a:ext uri="{FF2B5EF4-FFF2-40B4-BE49-F238E27FC236}">
                <a16:creationId xmlns:a16="http://schemas.microsoft.com/office/drawing/2014/main" id="{B4199603-2DBA-DFD8-A0B5-9A801DCEA089}"/>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21233" t="4842" r="27389" b="15730"/>
          <a:stretch/>
        </p:blipFill>
        <p:spPr bwMode="auto">
          <a:xfrm>
            <a:off x="3663904" y="3881411"/>
            <a:ext cx="2985862" cy="2734949"/>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18722774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par>
                                <p:cTn id="13" presetID="10"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1000"/>
                                        <p:tgtEl>
                                          <p:spTgt spid="4"/>
                                        </p:tgtEl>
                                      </p:cBhvr>
                                    </p:animEffect>
                                    <p:anim calcmode="lin" valueType="num">
                                      <p:cBhvr>
                                        <p:cTn id="40" dur="1000" fill="hold"/>
                                        <p:tgtEl>
                                          <p:spTgt spid="4"/>
                                        </p:tgtEl>
                                        <p:attrNameLst>
                                          <p:attrName>ppt_x</p:attrName>
                                        </p:attrNameLst>
                                      </p:cBhvr>
                                      <p:tavLst>
                                        <p:tav tm="0">
                                          <p:val>
                                            <p:strVal val="#ppt_x"/>
                                          </p:val>
                                        </p:tav>
                                        <p:tav tm="100000">
                                          <p:val>
                                            <p:strVal val="#ppt_x"/>
                                          </p:val>
                                        </p:tav>
                                      </p:tavLst>
                                    </p:anim>
                                    <p:anim calcmode="lin" valueType="num">
                                      <p:cBhvr>
                                        <p:cTn id="4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p:bldP spid="17" grpId="0"/>
      <p:bldP spid="18" grpId="0" animBg="1"/>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50 thuy">
            <a:extLst>
              <a:ext uri="{FF2B5EF4-FFF2-40B4-BE49-F238E27FC236}">
                <a16:creationId xmlns:a16="http://schemas.microsoft.com/office/drawing/2014/main" id="{8C269EBF-EB93-CFE6-A10A-4C09D94C76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3378" y="1626051"/>
            <a:ext cx="4104262" cy="4006786"/>
          </a:xfrm>
          <a:prstGeom prst="roundRect">
            <a:avLst>
              <a:gd name="adj" fmla="val 11401"/>
            </a:avLst>
          </a:prstGeom>
          <a:noFill/>
          <a:ln w="38100">
            <a:solidFill>
              <a:srgbClr val="318BA3"/>
            </a:solidFill>
          </a:ln>
          <a:extLst>
            <a:ext uri="{909E8E84-426E-40DD-AFC4-6F175D3DCCD1}">
              <a14:hiddenFill xmlns:a14="http://schemas.microsoft.com/office/drawing/2010/main">
                <a:solidFill>
                  <a:srgbClr val="FFFFFF"/>
                </a:solidFill>
              </a14:hiddenFill>
            </a:ext>
          </a:extLst>
        </p:spPr>
      </p:pic>
      <p:sp>
        <p:nvSpPr>
          <p:cNvPr id="3" name="Rectangle 2" descr="50 thuy">
            <a:extLst>
              <a:ext uri="{FF2B5EF4-FFF2-40B4-BE49-F238E27FC236}">
                <a16:creationId xmlns:a16="http://schemas.microsoft.com/office/drawing/2014/main" id="{CF423702-EDBC-D955-4AA3-3B2E3DD505BA}"/>
              </a:ext>
            </a:extLst>
          </p:cNvPr>
          <p:cNvSpPr/>
          <p:nvPr/>
        </p:nvSpPr>
        <p:spPr>
          <a:xfrm>
            <a:off x="1533378" y="237897"/>
            <a:ext cx="9144000" cy="584775"/>
          </a:xfrm>
          <a:prstGeom prst="rect">
            <a:avLst/>
          </a:prstGeom>
          <a:solidFill>
            <a:srgbClr val="DF5A49"/>
          </a:solidFill>
          <a:ln>
            <a:noFill/>
            <a:prstDash val="dash"/>
          </a:ln>
        </p:spPr>
        <p:txBody>
          <a:bodyPr wrap="square">
            <a:spAutoFit/>
          </a:bodyPr>
          <a:lstStyle/>
          <a:p>
            <a:pPr algn="ct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BÀI </a:t>
            </a:r>
            <a:r>
              <a:rPr lang="vi-VN" sz="3200" b="1" dirty="0">
                <a:solidFill>
                  <a:schemeClr val="bg1"/>
                </a:solidFill>
                <a:latin typeface="Cambria" panose="02040503050406030204" pitchFamily="18" charset="0"/>
                <a:ea typeface="Cambria" panose="02040503050406030204" pitchFamily="18" charset="0"/>
                <a:cs typeface="Arial" panose="020B0604020202020204" pitchFamily="34" charset="0"/>
              </a:rPr>
              <a:t>2</a:t>
            </a:r>
            <a:r>
              <a:rPr lang="en-US" sz="3200" b="1" dirty="0">
                <a:solidFill>
                  <a:schemeClr val="bg1"/>
                </a:solidFill>
                <a:latin typeface="Cambria" panose="02040503050406030204" pitchFamily="18" charset="0"/>
                <a:ea typeface="Cambria" panose="02040503050406030204" pitchFamily="18" charset="0"/>
                <a:cs typeface="Arial" panose="020B0604020202020204" pitchFamily="34" charset="0"/>
              </a:rPr>
              <a:t>. CƯỜNG ĐỘ TRƯỜNG HẤP DẪN</a:t>
            </a:r>
            <a:endParaRPr lang="en-US" sz="3200" dirty="0">
              <a:solidFill>
                <a:schemeClr val="bg1"/>
              </a:solidFill>
              <a:latin typeface="Cambria" panose="02040503050406030204" pitchFamily="18" charset="0"/>
              <a:cs typeface="Arial" panose="020B0604020202020204" pitchFamily="34" charset="0"/>
            </a:endParaRPr>
          </a:p>
        </p:txBody>
      </p:sp>
      <p:pic>
        <p:nvPicPr>
          <p:cNvPr id="5" name="Picture 2" descr="50 thuy">
            <a:extLst>
              <a:ext uri="{FF2B5EF4-FFF2-40B4-BE49-F238E27FC236}">
                <a16:creationId xmlns:a16="http://schemas.microsoft.com/office/drawing/2014/main" id="{5A5CC62E-96FD-0EE4-61F7-F85FB6A6C84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333" r="18000"/>
          <a:stretch/>
        </p:blipFill>
        <p:spPr bwMode="auto">
          <a:xfrm>
            <a:off x="6554362" y="1626051"/>
            <a:ext cx="4723160" cy="4006786"/>
          </a:xfrm>
          <a:prstGeom prst="roundRect">
            <a:avLst>
              <a:gd name="adj" fmla="val 9471"/>
            </a:avLst>
          </a:prstGeom>
          <a:noFill/>
          <a:ln w="38100">
            <a:solidFill>
              <a:srgbClr val="318BA3"/>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383064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RetrospectVTI">
  <a:themeElements>
    <a:clrScheme name="AnalogousFromLightSeedRightStep">
      <a:dk1>
        <a:srgbClr val="000000"/>
      </a:dk1>
      <a:lt1>
        <a:srgbClr val="FFFFFF"/>
      </a:lt1>
      <a:dk2>
        <a:srgbClr val="412440"/>
      </a:dk2>
      <a:lt2>
        <a:srgbClr val="E8E4E2"/>
      </a:lt2>
      <a:accent1>
        <a:srgbClr val="81A7BB"/>
      </a:accent1>
      <a:accent2>
        <a:srgbClr val="7F8DBA"/>
      </a:accent2>
      <a:accent3>
        <a:srgbClr val="9F96C6"/>
      </a:accent3>
      <a:accent4>
        <a:srgbClr val="A27FBA"/>
      </a:accent4>
      <a:accent5>
        <a:srgbClr val="C492C3"/>
      </a:accent5>
      <a:accent6>
        <a:srgbClr val="BA7FA0"/>
      </a:accent6>
      <a:hlink>
        <a:srgbClr val="A7775C"/>
      </a:hlink>
      <a:folHlink>
        <a:srgbClr val="7F7F7F"/>
      </a:folHlink>
    </a:clrScheme>
    <a:fontScheme name="Retrospect">
      <a:majorFont>
        <a:latin typeface="Georgia Pro Cond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Speak Pro"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VTI" id="{ABE3C30C-0FC0-4450-828E-52DE70F1BCCB}" vid="{A6E2497D-935A-4CFD-B9FD-6DCB15FA68BF}"/>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Tài liệu" ma:contentTypeID="0x0101009E08428460C6BB4B8650B90FDACF1BFD" ma:contentTypeVersion="3" ma:contentTypeDescription="Tạo tài liệu mới." ma:contentTypeScope="" ma:versionID="6d292c1b1e36a3da02ea949f362c8340">
  <xsd:schema xmlns:xsd="http://www.w3.org/2001/XMLSchema" xmlns:xs="http://www.w3.org/2001/XMLSchema" xmlns:p="http://schemas.microsoft.com/office/2006/metadata/properties" xmlns:ns2="4221898d-b0bf-4857-9d44-c170828cea0f" targetNamespace="http://schemas.microsoft.com/office/2006/metadata/properties" ma:root="true" ma:fieldsID="8c0e9933245dc1ffe246f5382149bd86" ns2:_="">
    <xsd:import namespace="4221898d-b0bf-4857-9d44-c170828cea0f"/>
    <xsd:element name="properties">
      <xsd:complexType>
        <xsd:sequence>
          <xsd:element name="documentManagement">
            <xsd:complexType>
              <xsd:all>
                <xsd:element ref="ns2:MediaServiceMetadata" minOccurs="0"/>
                <xsd:element ref="ns2:MediaServiceFastMetadata"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221898d-b0bf-4857-9d44-c170828cea0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Loại Nội dung"/>
        <xsd:element ref="dc:title" minOccurs="0" maxOccurs="1" ma:index="4" ma:displayName="Tiêu đề"/>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462DD4B-DA14-493B-9D5B-94C1DFC0A965}"/>
</file>

<file path=customXml/itemProps2.xml><?xml version="1.0" encoding="utf-8"?>
<ds:datastoreItem xmlns:ds="http://schemas.openxmlformats.org/officeDocument/2006/customXml" ds:itemID="{8F8A682B-D149-46F7-85C9-24C159DCF46D}"/>
</file>

<file path=docProps/app.xml><?xml version="1.0" encoding="utf-8"?>
<Properties xmlns="http://schemas.openxmlformats.org/officeDocument/2006/extended-properties" xmlns:vt="http://schemas.openxmlformats.org/officeDocument/2006/docPropsVTypes">
  <TotalTime>2604</TotalTime>
  <Words>1775</Words>
  <Application>Microsoft Office PowerPoint</Application>
  <PresentationFormat>Widescreen</PresentationFormat>
  <Paragraphs>287</Paragraphs>
  <Slides>53</Slides>
  <Notes>0</Notes>
  <HiddenSlides>0</HiddenSlides>
  <MMClips>17</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53</vt:i4>
      </vt:variant>
    </vt:vector>
  </HeadingPairs>
  <TitlesOfParts>
    <vt:vector size="70" baseType="lpstr">
      <vt:lpstr>Calibri Light</vt:lpstr>
      <vt:lpstr>Calibri</vt:lpstr>
      <vt:lpstr>Champion Script</vt:lpstr>
      <vt:lpstr>Arial</vt:lpstr>
      <vt:lpstr>Baguet Script</vt:lpstr>
      <vt:lpstr>Sitka Small</vt:lpstr>
      <vt:lpstr>Cambria Math</vt:lpstr>
      <vt:lpstr>Georgia Pro Cond Light</vt:lpstr>
      <vt:lpstr>Cambria</vt:lpstr>
      <vt:lpstr>Times New Roman</vt:lpstr>
      <vt:lpstr>Speak Pro</vt:lpstr>
      <vt:lpstr>Tahoma</vt:lpstr>
      <vt:lpstr>Symbol</vt:lpstr>
      <vt:lpstr>Britannic Bold</vt:lpstr>
      <vt:lpstr>2_Office Theme</vt:lpstr>
      <vt:lpstr>Office Theme</vt:lpstr>
      <vt:lpstr>RetrospectVTI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Vo Van Xin Em</dc:creator>
  <cp:lastModifiedBy>Admin</cp:lastModifiedBy>
  <cp:revision>210</cp:revision>
  <dcterms:created xsi:type="dcterms:W3CDTF">2019-03-13T16:43:13Z</dcterms:created>
  <dcterms:modified xsi:type="dcterms:W3CDTF">2023-11-01T15:06:43Z</dcterms:modified>
</cp:coreProperties>
</file>