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9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14979"/>
    <a:srgbClr val="CC0099"/>
    <a:srgbClr val="0B1B1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77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00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76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852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367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402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176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5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151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696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028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154B-9C89-4114-B3BA-0D0965C2E1BA}" type="datetimeFigureOut">
              <a:rPr lang="vi-VN" smtClean="0"/>
              <a:t>Thứ Bảy 01/07/2023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F001F-35FB-41D6-B4BB-0C6CBD944C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577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e-earth-terrestrial-globe-planet-1179212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1E843-2091-4D5F-9DB1-4B1A337BD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7"/>
          <a:stretch/>
        </p:blipFill>
        <p:spPr>
          <a:xfrm>
            <a:off x="0" y="0"/>
            <a:ext cx="12191999" cy="2317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EF16A8-CAC6-41D8-BB2E-BC8D8D1E2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77" y="2653365"/>
            <a:ext cx="10771765" cy="40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4122FBEF-7032-4011-8746-FE5FF5288BB6}"/>
              </a:ext>
            </a:extLst>
          </p:cNvPr>
          <p:cNvSpPr/>
          <p:nvPr/>
        </p:nvSpPr>
        <p:spPr>
          <a:xfrm>
            <a:off x="6214753" y="4755734"/>
            <a:ext cx="667657" cy="58650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A84ED77-2AE1-4353-9C40-0E087BB73844}"/>
              </a:ext>
            </a:extLst>
          </p:cNvPr>
          <p:cNvSpPr/>
          <p:nvPr/>
        </p:nvSpPr>
        <p:spPr>
          <a:xfrm>
            <a:off x="4580395" y="1951189"/>
            <a:ext cx="667657" cy="58650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AD68311-1F4E-4010-9AE8-6B1DDE5D3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vi-VN" sz="18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Nhóm 92">
            <a:extLst>
              <a:ext uri="{FF2B5EF4-FFF2-40B4-BE49-F238E27FC236}">
                <a16:creationId xmlns:a16="http://schemas.microsoft.com/office/drawing/2014/main" id="{62AA712D-AA4A-4CEC-B64F-7D6B86D6338D}"/>
              </a:ext>
            </a:extLst>
          </p:cNvPr>
          <p:cNvGrpSpPr>
            <a:grpSpLocks/>
          </p:cNvGrpSpPr>
          <p:nvPr/>
        </p:nvGrpSpPr>
        <p:grpSpPr bwMode="auto">
          <a:xfrm>
            <a:off x="9049461" y="0"/>
            <a:ext cx="2457188" cy="2687009"/>
            <a:chOff x="0" y="-80"/>
            <a:chExt cx="1875" cy="1700"/>
          </a:xfrm>
        </p:grpSpPr>
        <p:sp>
          <p:nvSpPr>
            <p:cNvPr id="7" name="Text Box 78">
              <a:extLst>
                <a:ext uri="{FF2B5EF4-FFF2-40B4-BE49-F238E27FC236}">
                  <a16:creationId xmlns:a16="http://schemas.microsoft.com/office/drawing/2014/main" id="{D36B97CD-306A-4940-B38D-C21B8E36E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" y="-80"/>
              <a:ext cx="513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M</a:t>
              </a:r>
              <a:endParaRPr lang="vi-VN" sz="2400" b="1" dirty="0">
                <a:solidFill>
                  <a:srgbClr val="002060"/>
                </a:solidFill>
                <a:effectLst/>
                <a:latin typeface=".VnTime" panose="020B7200000000000000" pitchFamily="34" charset="0"/>
                <a:ea typeface="Batang" panose="02030600000101010101" pitchFamily="18" charset="-127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6063DD-F48F-4AE9-912C-626502DAD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875" cy="1620"/>
              <a:chOff x="0" y="0"/>
              <a:chExt cx="1875" cy="162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F74AB26-028E-4E3F-9570-9393E0E519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252" y="267"/>
                <a:ext cx="1083" cy="905"/>
                <a:chOff x="0" y="42"/>
                <a:chExt cx="6328" cy="3140"/>
              </a:xfrm>
            </p:grpSpPr>
            <p:sp>
              <p:nvSpPr>
                <p:cNvPr id="19" name="Unknown Shape">
                  <a:extLst>
                    <a:ext uri="{FF2B5EF4-FFF2-40B4-BE49-F238E27FC236}">
                      <a16:creationId xmlns:a16="http://schemas.microsoft.com/office/drawing/2014/main" id="{324AC22E-A9A8-47D5-8967-EFC06F954B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2"/>
                  <a:ext cx="3164" cy="1591"/>
                </a:xfrm>
                <a:custGeom>
                  <a:avLst/>
                  <a:gdLst>
                    <a:gd name="T0" fmla="*/ 0 w 4520"/>
                    <a:gd name="T1" fmla="*/ 2260 h 2260"/>
                    <a:gd name="T2" fmla="*/ 2260 w 4520"/>
                    <a:gd name="T3" fmla="*/ 0 h 2260"/>
                    <a:gd name="T4" fmla="*/ 4520 w 4520"/>
                    <a:gd name="T5" fmla="*/ 2260 h 2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20" h="2260">
                      <a:moveTo>
                        <a:pt x="0" y="2260"/>
                      </a:moveTo>
                      <a:cubicBezTo>
                        <a:pt x="753" y="1130"/>
                        <a:pt x="1507" y="0"/>
                        <a:pt x="2260" y="0"/>
                      </a:cubicBezTo>
                      <a:cubicBezTo>
                        <a:pt x="3013" y="0"/>
                        <a:pt x="3766" y="1130"/>
                        <a:pt x="4520" y="2260"/>
                      </a:cubicBez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vi-VN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0" name="Unknown Shape">
                  <a:extLst>
                    <a:ext uri="{FF2B5EF4-FFF2-40B4-BE49-F238E27FC236}">
                      <a16:creationId xmlns:a16="http://schemas.microsoft.com/office/drawing/2014/main" id="{057D1595-DBE4-472A-B6BD-1218E6888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164" y="1591"/>
                  <a:ext cx="3164" cy="1591"/>
                </a:xfrm>
                <a:custGeom>
                  <a:avLst/>
                  <a:gdLst>
                    <a:gd name="T0" fmla="*/ 0 w 4520"/>
                    <a:gd name="T1" fmla="*/ 2260 h 2260"/>
                    <a:gd name="T2" fmla="*/ 2260 w 4520"/>
                    <a:gd name="T3" fmla="*/ 0 h 2260"/>
                    <a:gd name="T4" fmla="*/ 4520 w 4520"/>
                    <a:gd name="T5" fmla="*/ 2260 h 2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20" h="2260">
                      <a:moveTo>
                        <a:pt x="0" y="2260"/>
                      </a:moveTo>
                      <a:cubicBezTo>
                        <a:pt x="753" y="1130"/>
                        <a:pt x="1507" y="0"/>
                        <a:pt x="2260" y="0"/>
                      </a:cubicBezTo>
                      <a:cubicBezTo>
                        <a:pt x="3013" y="0"/>
                        <a:pt x="3766" y="1130"/>
                        <a:pt x="4520" y="2260"/>
                      </a:cubicBez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vi-VN">
                    <a:solidFill>
                      <a:srgbClr val="002060"/>
                    </a:solidFill>
                  </a:endParaRPr>
                </a:p>
              </p:txBody>
            </p:sp>
          </p:grpSp>
          <p:cxnSp>
            <p:nvCxnSpPr>
              <p:cNvPr id="10" name="Line 83">
                <a:extLst>
                  <a:ext uri="{FF2B5EF4-FFF2-40B4-BE49-F238E27FC236}">
                    <a16:creationId xmlns:a16="http://schemas.microsoft.com/office/drawing/2014/main" id="{8BD0B623-628F-4377-8669-AAEA06C536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98" y="0"/>
                <a:ext cx="0" cy="16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Line 84">
                <a:extLst>
                  <a:ext uri="{FF2B5EF4-FFF2-40B4-BE49-F238E27FC236}">
                    <a16:creationId xmlns:a16="http://schemas.microsoft.com/office/drawing/2014/main" id="{A626437E-88C2-4139-B8C6-6ADA2DF15C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6" y="160"/>
                <a:ext cx="182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Line 85">
                <a:extLst>
                  <a:ext uri="{FF2B5EF4-FFF2-40B4-BE49-F238E27FC236}">
                    <a16:creationId xmlns:a16="http://schemas.microsoft.com/office/drawing/2014/main" id="{A836C314-8D40-4052-BB12-E472EA9F35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" y="438"/>
                <a:ext cx="182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Line 86">
                <a:extLst>
                  <a:ext uri="{FF2B5EF4-FFF2-40B4-BE49-F238E27FC236}">
                    <a16:creationId xmlns:a16="http://schemas.microsoft.com/office/drawing/2014/main" id="{3C021739-573A-4AB4-BB34-F0D87C0FAA0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" y="712"/>
                <a:ext cx="182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Line 87">
                <a:extLst>
                  <a:ext uri="{FF2B5EF4-FFF2-40B4-BE49-F238E27FC236}">
                    <a16:creationId xmlns:a16="http://schemas.microsoft.com/office/drawing/2014/main" id="{93E42828-1EA6-49AB-A797-73E5756549D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970"/>
                <a:ext cx="182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Line 88">
                <a:extLst>
                  <a:ext uri="{FF2B5EF4-FFF2-40B4-BE49-F238E27FC236}">
                    <a16:creationId xmlns:a16="http://schemas.microsoft.com/office/drawing/2014/main" id="{735A690A-E5D9-473A-AC6F-50FF275427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1260"/>
                <a:ext cx="182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Text Box 89">
                <a:extLst>
                  <a:ext uri="{FF2B5EF4-FFF2-40B4-BE49-F238E27FC236}">
                    <a16:creationId xmlns:a16="http://schemas.microsoft.com/office/drawing/2014/main" id="{6E46D909-8CAF-48DE-9AAC-91F181A4D9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7" y="169"/>
                <a:ext cx="513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Q</a:t>
                </a:r>
                <a:endParaRPr lang="vi-VN" sz="2400" b="1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Batang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90">
                <a:extLst>
                  <a:ext uri="{FF2B5EF4-FFF2-40B4-BE49-F238E27FC236}">
                    <a16:creationId xmlns:a16="http://schemas.microsoft.com/office/drawing/2014/main" id="{A5B1EB2F-4407-446B-83E1-E3A36C45F0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3" y="488"/>
                <a:ext cx="513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N</a:t>
                </a:r>
                <a:endParaRPr lang="vi-VN" sz="2400" b="1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Batang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91">
                <a:extLst>
                  <a:ext uri="{FF2B5EF4-FFF2-40B4-BE49-F238E27FC236}">
                    <a16:creationId xmlns:a16="http://schemas.microsoft.com/office/drawing/2014/main" id="{3B921606-46D7-4AC7-9778-892F7B3D2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" y="1220"/>
                <a:ext cx="513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r>
                  <a:rPr lang="nl-NL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Batang" panose="02030600000101010101" pitchFamily="18" charset="-127"/>
                    <a:cs typeface="Times New Roman" panose="02020603050405020304" pitchFamily="18" charset="0"/>
                  </a:rPr>
                  <a:t>P</a:t>
                </a:r>
                <a:endParaRPr lang="vi-VN" sz="2400" b="1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Batang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Rectangle 21">
            <a:extLst>
              <a:ext uri="{FF2B5EF4-FFF2-40B4-BE49-F238E27FC236}">
                <a16:creationId xmlns:a16="http://schemas.microsoft.com/office/drawing/2014/main" id="{EE166ED0-AFC1-4A88-B054-AF45EF582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00" y="-248554"/>
            <a:ext cx="852156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3421063" algn="l"/>
              </a:tabLst>
            </a:pPr>
            <a:endParaRPr kumimoji="0" lang="nl-NL" altLang="vi-VN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3421063" algn="l"/>
              </a:tabLst>
            </a:pPr>
            <a:r>
              <a:rPr kumimoji="0" lang="nl-NL" altLang="vi-V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Câu 6.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Một điện tích q chuyển động từ điểm M đến Q, đến N, đến P trong điện trường đều như hình vẽ nào là </a:t>
            </a:r>
            <a:r>
              <a:rPr kumimoji="0" lang="nl-NL" altLang="vi-VN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sai</a:t>
            </a:r>
            <a:r>
              <a:rPr kumimoji="0" lang="nl-NL" altLang="vi-VN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khi nói về mối quan hệ giữa công của lực điện trường dịch chuyển điện tích trên các đoạn đường:</a:t>
            </a:r>
            <a:endParaRPr kumimoji="0" lang="vi-VN" altLang="vi-VN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3421063" algn="l"/>
              </a:tabLst>
            </a:pPr>
            <a:r>
              <a:rPr kumimoji="0" lang="nl-NL" altLang="vi-VN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	A.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</a:t>
            </a:r>
            <a:r>
              <a:rPr kumimoji="0" lang="nl-NL" altLang="vi-VN" sz="24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MQ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= - A</a:t>
            </a:r>
            <a:r>
              <a:rPr kumimoji="0" lang="nl-NL" altLang="vi-VN" sz="24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QN</a:t>
            </a:r>
            <a:r>
              <a:rPr kumimoji="0" lang="nl-NL" altLang="vi-VN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			B.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</a:t>
            </a:r>
            <a:r>
              <a:rPr kumimoji="0" lang="nl-NL" altLang="vi-VN" sz="24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MN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= A</a:t>
            </a:r>
            <a:r>
              <a:rPr kumimoji="0" lang="nl-NL" altLang="vi-VN" sz="24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NP</a:t>
            </a:r>
            <a:endParaRPr kumimoji="0" lang="vi-VN" altLang="vi-VN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3421063" algn="l"/>
              </a:tabLst>
            </a:pPr>
            <a:r>
              <a:rPr kumimoji="0" lang="nl-NL" altLang="vi-VN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	C.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</a:t>
            </a:r>
            <a:r>
              <a:rPr kumimoji="0" lang="nl-NL" altLang="vi-VN" sz="24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QP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= A</a:t>
            </a:r>
            <a:r>
              <a:rPr kumimoji="0" lang="nl-NL" altLang="vi-VN" sz="24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QN</a:t>
            </a:r>
            <a:r>
              <a:rPr kumimoji="0" lang="nl-NL" altLang="vi-VN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			D.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</a:t>
            </a:r>
            <a:r>
              <a:rPr kumimoji="0" lang="nl-NL" altLang="vi-VN" sz="24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MQ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= A</a:t>
            </a:r>
            <a:r>
              <a:rPr kumimoji="0" lang="nl-NL" altLang="vi-VN" sz="2400" b="0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MP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	</a:t>
            </a:r>
            <a:endParaRPr kumimoji="0" lang="nl-NL" altLang="vi-VN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9AF0A8-069E-409D-B8F6-595DF4ADE7CE}"/>
              </a:ext>
            </a:extLst>
          </p:cNvPr>
          <p:cNvSpPr txBox="1"/>
          <p:nvPr/>
        </p:nvSpPr>
        <p:spPr>
          <a:xfrm>
            <a:off x="92365" y="3145380"/>
            <a:ext cx="11670928" cy="2182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Clr>
                <a:srgbClr val="0000FF"/>
              </a:buClr>
              <a:buSzPts val="1200"/>
              <a:tabLst>
                <a:tab pos="180340" algn="l"/>
                <a:tab pos="3420745" algn="l"/>
              </a:tabLst>
            </a:pPr>
            <a:r>
              <a:rPr lang="nl-NL" sz="2400" b="1" u="none" strike="noStrike" dirty="0">
                <a:solidFill>
                  <a:srgbClr val="FF000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Câu 7. </a:t>
            </a:r>
            <a:r>
              <a:rPr lang="nl-NL" sz="2400" u="none" strike="noStrike" dirty="0">
                <a:solidFill>
                  <a:srgbClr val="00206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Hai bản kim loại phẳng song song mang điện tích trái dấu, cách nhau 2 cm, cường độ điện trường giữa hai bản là 3.10</a:t>
            </a:r>
            <a:r>
              <a:rPr lang="nl-NL" sz="2400" u="none" strike="noStrike" baseline="30000" dirty="0">
                <a:solidFill>
                  <a:srgbClr val="00206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3</a:t>
            </a:r>
            <a:r>
              <a:rPr lang="nl-NL" sz="2400" u="none" strike="noStrike" dirty="0">
                <a:solidFill>
                  <a:srgbClr val="00206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V/m. Một hạt mang điện q = 1,5.10</a:t>
            </a:r>
            <a:r>
              <a:rPr lang="nl-NL" sz="2400" u="none" strike="noStrike" baseline="30000" dirty="0">
                <a:solidFill>
                  <a:srgbClr val="00206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-2</a:t>
            </a:r>
            <a:r>
              <a:rPr lang="nl-NL" sz="2400" u="none" strike="noStrike" dirty="0">
                <a:solidFill>
                  <a:srgbClr val="00206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C di chuyển từ bản dương sang bản âm với vận tốc ban đầu bằng 0, khối lượng của hạt mang điện là 4,5.10</a:t>
            </a:r>
            <a:r>
              <a:rPr lang="nl-NL" sz="2400" u="none" strike="noStrike" baseline="30000" dirty="0">
                <a:solidFill>
                  <a:srgbClr val="00206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-6</a:t>
            </a:r>
            <a:r>
              <a:rPr lang="nl-NL" sz="2400" u="none" strike="noStrike" dirty="0">
                <a:solidFill>
                  <a:srgbClr val="002060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g. Bỏ qua tác dụng của trọng lực, vận tốc của hạt mang điện khi đập vào bản âm là</a:t>
            </a:r>
            <a:endParaRPr lang="vi-VN" sz="2400" u="none" strike="noStrike" dirty="0">
              <a:solidFill>
                <a:srgbClr val="002060"/>
              </a:solidFill>
              <a:effectLst/>
              <a:uFill>
                <a:solidFill>
                  <a:srgbClr val="FF0000"/>
                </a:solidFill>
              </a:uFill>
              <a:latin typeface=".VnTime" panose="020B7200000000000000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tabLst>
                <a:tab pos="180340" algn="l"/>
                <a:tab pos="3420745" algn="l"/>
              </a:tabLst>
            </a:pP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A. </a:t>
            </a:r>
            <a:r>
              <a:rPr lang="nl-NL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6.10</a:t>
            </a:r>
            <a:r>
              <a:rPr lang="nl-NL" sz="24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4</a:t>
            </a:r>
            <a:r>
              <a:rPr lang="nl-NL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m/s	</a:t>
            </a: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B. </a:t>
            </a:r>
            <a:r>
              <a:rPr lang="nl-NL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4.10</a:t>
            </a:r>
            <a:r>
              <a:rPr lang="nl-NL" sz="24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4</a:t>
            </a:r>
            <a:r>
              <a:rPr lang="nl-NL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m/s				</a:t>
            </a: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C. </a:t>
            </a:r>
            <a:r>
              <a:rPr lang="nl-NL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2.10</a:t>
            </a:r>
            <a:r>
              <a:rPr lang="nl-NL" sz="24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4</a:t>
            </a:r>
            <a:r>
              <a:rPr lang="nl-NL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m/s			</a:t>
            </a: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D. </a:t>
            </a:r>
            <a:r>
              <a:rPr lang="nl-NL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10</a:t>
            </a:r>
            <a:r>
              <a:rPr lang="nl-NL" sz="240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5</a:t>
            </a:r>
            <a:r>
              <a:rPr lang="nl-NL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m/s.</a:t>
            </a:r>
            <a:endParaRPr lang="vi-VN" sz="2400" dirty="0">
              <a:solidFill>
                <a:srgbClr val="002060"/>
              </a:solidFill>
              <a:effectLst/>
              <a:latin typeface=".VnTime" panose="020B7200000000000000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9">
            <a:extLst>
              <a:ext uri="{FF2B5EF4-FFF2-40B4-BE49-F238E27FC236}">
                <a16:creationId xmlns:a16="http://schemas.microsoft.com/office/drawing/2014/main" id="{690E6204-C4F9-4103-84E0-16041ACAD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54">
            <a:extLst>
              <a:ext uri="{FF2B5EF4-FFF2-40B4-BE49-F238E27FC236}">
                <a16:creationId xmlns:a16="http://schemas.microsoft.com/office/drawing/2014/main" id="{9B066BB0-5255-4471-AB64-59F68ED5C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56" y="241003"/>
            <a:ext cx="8013342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421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3421063" algn="l"/>
              </a:tabLst>
            </a:pPr>
            <a:r>
              <a:rPr kumimoji="0" lang="nl-NL" altLang="vi-V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Câu 8: </a:t>
            </a:r>
            <a:r>
              <a:rPr kumimoji="0" lang="nl-NL" altLang="vi-V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Một tích q = 200nC di chuyển trong điện trường đều theo quỹ đạo A-B-C như hình vẽ. Biết rằng ABC tạo thành tam giác đều cạnh a = 10 cm, điện trường đều có cường độ E = 5000 V/m. Xác định công của lực điện làm điện tích di chuyển trên quỹ đạo đó.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51774D7-8D4A-40B0-9610-64681C4A16B8}"/>
              </a:ext>
            </a:extLst>
          </p:cNvPr>
          <p:cNvGrpSpPr/>
          <p:nvPr/>
        </p:nvGrpSpPr>
        <p:grpSpPr>
          <a:xfrm>
            <a:off x="8781394" y="-11461"/>
            <a:ext cx="2932386" cy="2526986"/>
            <a:chOff x="8371490" y="4114"/>
            <a:chExt cx="2932386" cy="252698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1F3D94B-2D4B-4B97-BDD4-2BACE198A90A}"/>
                </a:ext>
              </a:extLst>
            </p:cNvPr>
            <p:cNvGrpSpPr/>
            <p:nvPr/>
          </p:nvGrpSpPr>
          <p:grpSpPr>
            <a:xfrm>
              <a:off x="8371490" y="413266"/>
              <a:ext cx="2932386" cy="2117834"/>
              <a:chOff x="7803931" y="2112579"/>
              <a:chExt cx="2932386" cy="2117834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9CCFBEEC-1D68-4ED0-A53D-0D603DF96033}"/>
                  </a:ext>
                </a:extLst>
              </p:cNvPr>
              <p:cNvCxnSpPr/>
              <p:nvPr/>
            </p:nvCxnSpPr>
            <p:spPr>
              <a:xfrm>
                <a:off x="7819697" y="2112579"/>
                <a:ext cx="2916620" cy="0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EEF2316E-BF47-4F8B-BE7D-375BFC04E384}"/>
                  </a:ext>
                </a:extLst>
              </p:cNvPr>
              <p:cNvCxnSpPr/>
              <p:nvPr/>
            </p:nvCxnSpPr>
            <p:spPr>
              <a:xfrm>
                <a:off x="7819697" y="2649834"/>
                <a:ext cx="2916620" cy="0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C74BDC48-6DAD-430F-ACB7-22FC8D2666B6}"/>
                  </a:ext>
                </a:extLst>
              </p:cNvPr>
              <p:cNvCxnSpPr/>
              <p:nvPr/>
            </p:nvCxnSpPr>
            <p:spPr>
              <a:xfrm>
                <a:off x="7803931" y="3163613"/>
                <a:ext cx="2916620" cy="0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929229F1-2A25-46D7-8384-8F3A0D3C181F}"/>
                  </a:ext>
                </a:extLst>
              </p:cNvPr>
              <p:cNvCxnSpPr/>
              <p:nvPr/>
            </p:nvCxnSpPr>
            <p:spPr>
              <a:xfrm>
                <a:off x="7803931" y="3700868"/>
                <a:ext cx="2916620" cy="0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EDEB3701-61A7-496A-9DEE-E3FA8A940291}"/>
                  </a:ext>
                </a:extLst>
              </p:cNvPr>
              <p:cNvCxnSpPr/>
              <p:nvPr/>
            </p:nvCxnSpPr>
            <p:spPr>
              <a:xfrm>
                <a:off x="7819697" y="4230413"/>
                <a:ext cx="2916620" cy="0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5C7265EC-FC8B-4EB7-9269-3DF5A53E965B}"/>
                  </a:ext>
                </a:extLst>
              </p:cNvPr>
              <p:cNvSpPr/>
              <p:nvPr/>
            </p:nvSpPr>
            <p:spPr>
              <a:xfrm>
                <a:off x="8324193" y="2249054"/>
                <a:ext cx="1876096" cy="1748119"/>
              </a:xfrm>
              <a:prstGeom prst="triangl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C33F331-FA92-4105-917F-978D3154755B}"/>
                </a:ext>
              </a:extLst>
            </p:cNvPr>
            <p:cNvSpPr txBox="1"/>
            <p:nvPr/>
          </p:nvSpPr>
          <p:spPr>
            <a:xfrm>
              <a:off x="9626058" y="411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64FCE89-B9C4-44E8-AE3A-B08F1743740C}"/>
                </a:ext>
              </a:extLst>
            </p:cNvPr>
            <p:cNvSpPr txBox="1"/>
            <p:nvPr/>
          </p:nvSpPr>
          <p:spPr>
            <a:xfrm>
              <a:off x="10864860" y="203549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4C85635-41B9-4144-9889-0CC7A2069615}"/>
                </a:ext>
              </a:extLst>
            </p:cNvPr>
            <p:cNvSpPr txBox="1"/>
            <p:nvPr/>
          </p:nvSpPr>
          <p:spPr>
            <a:xfrm>
              <a:off x="8387256" y="206943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DBA9ADCD-989A-4F61-A197-B4B491057D24}"/>
              </a:ext>
            </a:extLst>
          </p:cNvPr>
          <p:cNvSpPr txBox="1"/>
          <p:nvPr/>
        </p:nvSpPr>
        <p:spPr>
          <a:xfrm>
            <a:off x="5234152" y="251552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34325B58-5F62-4533-9DAA-051136177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93417"/>
              </p:ext>
            </p:extLst>
          </p:nvPr>
        </p:nvGraphicFramePr>
        <p:xfrm>
          <a:off x="3679747" y="3652917"/>
          <a:ext cx="5117413" cy="196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3" imgW="1917360" imgH="736560" progId="Equation.DSMT4">
                  <p:embed/>
                </p:oleObj>
              </mc:Choice>
              <mc:Fallback>
                <p:oleObj name="Equation" r:id="rId3" imgW="19173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9747" y="3652917"/>
                        <a:ext cx="5117413" cy="1965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543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C89A9A-2A43-49A2-8CFA-6A6196DE2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6140" y="1661511"/>
            <a:ext cx="4227057" cy="420951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4374F5-1062-482F-AC75-F8F2FE3F1D6E}"/>
              </a:ext>
            </a:extLst>
          </p:cNvPr>
          <p:cNvCxnSpPr/>
          <p:nvPr/>
        </p:nvCxnSpPr>
        <p:spPr>
          <a:xfrm>
            <a:off x="6066971" y="188686"/>
            <a:ext cx="0" cy="6669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2FA6295-5B04-446B-988A-183E9A495329}"/>
              </a:ext>
            </a:extLst>
          </p:cNvPr>
          <p:cNvSpPr/>
          <p:nvPr/>
        </p:nvSpPr>
        <p:spPr>
          <a:xfrm>
            <a:off x="6560463" y="2119085"/>
            <a:ext cx="5312226" cy="290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D0813D-C81B-48B4-9A05-5660C5776861}"/>
              </a:ext>
            </a:extLst>
          </p:cNvPr>
          <p:cNvSpPr/>
          <p:nvPr/>
        </p:nvSpPr>
        <p:spPr>
          <a:xfrm>
            <a:off x="6531435" y="5188856"/>
            <a:ext cx="5312226" cy="290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B3BD59-60CC-47A6-A564-4A010DF143B2}"/>
              </a:ext>
            </a:extLst>
          </p:cNvPr>
          <p:cNvSpPr/>
          <p:nvPr/>
        </p:nvSpPr>
        <p:spPr>
          <a:xfrm>
            <a:off x="2973727" y="798285"/>
            <a:ext cx="391882" cy="3773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FC276085-CF46-487C-8D25-387EE3553FD8}"/>
              </a:ext>
            </a:extLst>
          </p:cNvPr>
          <p:cNvSpPr/>
          <p:nvPr/>
        </p:nvSpPr>
        <p:spPr>
          <a:xfrm>
            <a:off x="7150849" y="5214256"/>
            <a:ext cx="296682" cy="239486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Plus Sign 13">
            <a:extLst>
              <a:ext uri="{FF2B5EF4-FFF2-40B4-BE49-F238E27FC236}">
                <a16:creationId xmlns:a16="http://schemas.microsoft.com/office/drawing/2014/main" id="{58F00391-D59D-4ADE-AB06-0732B8C53A6B}"/>
              </a:ext>
            </a:extLst>
          </p:cNvPr>
          <p:cNvSpPr/>
          <p:nvPr/>
        </p:nvSpPr>
        <p:spPr>
          <a:xfrm>
            <a:off x="7149562" y="2104570"/>
            <a:ext cx="288584" cy="29028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9C87021F-D8B7-4925-9CB3-2C79613F7649}"/>
              </a:ext>
            </a:extLst>
          </p:cNvPr>
          <p:cNvSpPr/>
          <p:nvPr/>
        </p:nvSpPr>
        <p:spPr>
          <a:xfrm>
            <a:off x="8113659" y="2119084"/>
            <a:ext cx="288584" cy="29028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Plus Sign 17">
            <a:extLst>
              <a:ext uri="{FF2B5EF4-FFF2-40B4-BE49-F238E27FC236}">
                <a16:creationId xmlns:a16="http://schemas.microsoft.com/office/drawing/2014/main" id="{9255A039-20B9-4977-AE9E-772182CE4BAA}"/>
              </a:ext>
            </a:extLst>
          </p:cNvPr>
          <p:cNvSpPr/>
          <p:nvPr/>
        </p:nvSpPr>
        <p:spPr>
          <a:xfrm>
            <a:off x="9067584" y="2104572"/>
            <a:ext cx="288584" cy="29028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A1F4177C-4626-43E9-83C0-DA17046BFA69}"/>
              </a:ext>
            </a:extLst>
          </p:cNvPr>
          <p:cNvSpPr/>
          <p:nvPr/>
        </p:nvSpPr>
        <p:spPr>
          <a:xfrm>
            <a:off x="10020453" y="2119085"/>
            <a:ext cx="288584" cy="29028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Plus Sign 21">
            <a:extLst>
              <a:ext uri="{FF2B5EF4-FFF2-40B4-BE49-F238E27FC236}">
                <a16:creationId xmlns:a16="http://schemas.microsoft.com/office/drawing/2014/main" id="{D2032BD1-B25E-47E0-8FF0-52EBC5233A46}"/>
              </a:ext>
            </a:extLst>
          </p:cNvPr>
          <p:cNvSpPr/>
          <p:nvPr/>
        </p:nvSpPr>
        <p:spPr>
          <a:xfrm>
            <a:off x="10987302" y="2151738"/>
            <a:ext cx="288584" cy="29028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Minus Sign 24">
            <a:extLst>
              <a:ext uri="{FF2B5EF4-FFF2-40B4-BE49-F238E27FC236}">
                <a16:creationId xmlns:a16="http://schemas.microsoft.com/office/drawing/2014/main" id="{E0703D84-805D-441A-9AA4-E948A8C85E54}"/>
              </a:ext>
            </a:extLst>
          </p:cNvPr>
          <p:cNvSpPr/>
          <p:nvPr/>
        </p:nvSpPr>
        <p:spPr>
          <a:xfrm>
            <a:off x="8093253" y="5214256"/>
            <a:ext cx="296682" cy="239486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0" name="Minus Sign 29">
            <a:extLst>
              <a:ext uri="{FF2B5EF4-FFF2-40B4-BE49-F238E27FC236}">
                <a16:creationId xmlns:a16="http://schemas.microsoft.com/office/drawing/2014/main" id="{4313F401-7751-471A-8DA8-91A9C6E9CB49}"/>
              </a:ext>
            </a:extLst>
          </p:cNvPr>
          <p:cNvSpPr/>
          <p:nvPr/>
        </p:nvSpPr>
        <p:spPr>
          <a:xfrm>
            <a:off x="9059486" y="5203369"/>
            <a:ext cx="296682" cy="239486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Minus Sign 30">
            <a:extLst>
              <a:ext uri="{FF2B5EF4-FFF2-40B4-BE49-F238E27FC236}">
                <a16:creationId xmlns:a16="http://schemas.microsoft.com/office/drawing/2014/main" id="{ADE93F31-024E-4D8D-8D9D-30C4330BD343}"/>
              </a:ext>
            </a:extLst>
          </p:cNvPr>
          <p:cNvSpPr/>
          <p:nvPr/>
        </p:nvSpPr>
        <p:spPr>
          <a:xfrm>
            <a:off x="10016404" y="5203369"/>
            <a:ext cx="296682" cy="239486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Minus Sign 31">
            <a:extLst>
              <a:ext uri="{FF2B5EF4-FFF2-40B4-BE49-F238E27FC236}">
                <a16:creationId xmlns:a16="http://schemas.microsoft.com/office/drawing/2014/main" id="{03383655-1982-48D3-A82A-4FA46E048E78}"/>
              </a:ext>
            </a:extLst>
          </p:cNvPr>
          <p:cNvSpPr/>
          <p:nvPr/>
        </p:nvSpPr>
        <p:spPr>
          <a:xfrm>
            <a:off x="10968123" y="5210625"/>
            <a:ext cx="296682" cy="239486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80483C6-0866-457A-AA86-E3BA0E6BACCE}"/>
              </a:ext>
            </a:extLst>
          </p:cNvPr>
          <p:cNvCxnSpPr/>
          <p:nvPr/>
        </p:nvCxnSpPr>
        <p:spPr>
          <a:xfrm>
            <a:off x="7302391" y="2423885"/>
            <a:ext cx="0" cy="2750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314F6A-42E0-4C3D-B0EE-3773E9CE8A2D}"/>
              </a:ext>
            </a:extLst>
          </p:cNvPr>
          <p:cNvCxnSpPr/>
          <p:nvPr/>
        </p:nvCxnSpPr>
        <p:spPr>
          <a:xfrm>
            <a:off x="8259309" y="2409369"/>
            <a:ext cx="0" cy="2750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8C930DD-4243-4730-BEE4-1E9B547C2269}"/>
              </a:ext>
            </a:extLst>
          </p:cNvPr>
          <p:cNvCxnSpPr/>
          <p:nvPr/>
        </p:nvCxnSpPr>
        <p:spPr>
          <a:xfrm>
            <a:off x="9206979" y="2445656"/>
            <a:ext cx="0" cy="2750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16D661B-B7DF-4AE9-8422-702EEFA9B748}"/>
              </a:ext>
            </a:extLst>
          </p:cNvPr>
          <p:cNvCxnSpPr/>
          <p:nvPr/>
        </p:nvCxnSpPr>
        <p:spPr>
          <a:xfrm>
            <a:off x="10163897" y="2445654"/>
            <a:ext cx="0" cy="2750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793569-50AF-42FC-91D5-744D0A6BD67A}"/>
              </a:ext>
            </a:extLst>
          </p:cNvPr>
          <p:cNvCxnSpPr/>
          <p:nvPr/>
        </p:nvCxnSpPr>
        <p:spPr>
          <a:xfrm>
            <a:off x="11119665" y="2445654"/>
            <a:ext cx="0" cy="2750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96129E17-C88B-4CC8-9ED2-BDCFD09C6E6C}"/>
              </a:ext>
            </a:extLst>
          </p:cNvPr>
          <p:cNvSpPr/>
          <p:nvPr/>
        </p:nvSpPr>
        <p:spPr>
          <a:xfrm>
            <a:off x="6493534" y="3051628"/>
            <a:ext cx="391882" cy="3773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+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7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F4D19-CAF5-4335-9EA6-718BF10C9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4" t="22187" r="23620"/>
          <a:stretch/>
        </p:blipFill>
        <p:spPr>
          <a:xfrm>
            <a:off x="25980" y="2902857"/>
            <a:ext cx="6401874" cy="3955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4E40C5-60CD-4A11-AEC9-A77E1CE6B5D3}"/>
              </a:ext>
            </a:extLst>
          </p:cNvPr>
          <p:cNvSpPr txBox="1"/>
          <p:nvPr/>
        </p:nvSpPr>
        <p:spPr>
          <a:xfrm>
            <a:off x="1206300" y="1969738"/>
            <a:ext cx="4225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034C16-F452-4B87-B12B-2D456DC28BCD}"/>
              </a:ext>
            </a:extLst>
          </p:cNvPr>
          <p:cNvCxnSpPr>
            <a:cxnSpLocks/>
          </p:cNvCxnSpPr>
          <p:nvPr/>
        </p:nvCxnSpPr>
        <p:spPr>
          <a:xfrm>
            <a:off x="6427854" y="0"/>
            <a:ext cx="0" cy="6901543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74F7D12-DFA5-4C17-9F9E-28F0E57B3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685" y="3351252"/>
            <a:ext cx="4482681" cy="350674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EDB1C49-5CEF-4CE5-B5C7-6A5F05AD474A}"/>
              </a:ext>
            </a:extLst>
          </p:cNvPr>
          <p:cNvSpPr txBox="1"/>
          <p:nvPr/>
        </p:nvSpPr>
        <p:spPr>
          <a:xfrm>
            <a:off x="7736092" y="1969738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B05D9A-2708-4DE0-A9AD-F068D904058F}"/>
              </a:ext>
            </a:extLst>
          </p:cNvPr>
          <p:cNvSpPr txBox="1"/>
          <p:nvPr/>
        </p:nvSpPr>
        <p:spPr>
          <a:xfrm>
            <a:off x="101600" y="319314"/>
            <a:ext cx="4358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CỦA LỰC ĐIỆN.</a:t>
            </a:r>
            <a:endParaRPr lang="vi-VN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2">
            <a:extLst>
              <a:ext uri="{FF2B5EF4-FFF2-40B4-BE49-F238E27FC236}">
                <a16:creationId xmlns:a16="http://schemas.microsoft.com/office/drawing/2014/main" id="{4C4F6693-A975-485A-8DCE-B2C48411D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023" y="1299563"/>
            <a:ext cx="6321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MN</a:t>
            </a:r>
            <a:endParaRPr kumimoji="0" lang="en-GB" altLang="vi-VN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5" name="Object 74">
            <a:extLst>
              <a:ext uri="{FF2B5EF4-FFF2-40B4-BE49-F238E27FC236}">
                <a16:creationId xmlns:a16="http://schemas.microsoft.com/office/drawing/2014/main" id="{EFAF42DB-18B8-4B43-BB92-D6673FB28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253023"/>
              </p:ext>
            </p:extLst>
          </p:nvPr>
        </p:nvGraphicFramePr>
        <p:xfrm>
          <a:off x="872918" y="1889182"/>
          <a:ext cx="54800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2450880" imgH="279360" progId="Equation.DSMT4">
                  <p:embed/>
                </p:oleObj>
              </mc:Choice>
              <mc:Fallback>
                <p:oleObj name="Equation" r:id="rId3" imgW="245088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918" y="1889182"/>
                        <a:ext cx="5480050" cy="615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2">
            <a:extLst>
              <a:ext uri="{FF2B5EF4-FFF2-40B4-BE49-F238E27FC236}">
                <a16:creationId xmlns:a16="http://schemas.microsoft.com/office/drawing/2014/main" id="{B8B8CDD5-AC06-4A74-994F-B38172E93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8" y="2646466"/>
            <a:ext cx="64514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2400" b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GB" altLang="vi-VN" sz="24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MPN</a:t>
            </a:r>
            <a:endParaRPr kumimoji="0" lang="en-GB" altLang="vi-VN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8" name="Object 77">
            <a:extLst>
              <a:ext uri="{FF2B5EF4-FFF2-40B4-BE49-F238E27FC236}">
                <a16:creationId xmlns:a16="http://schemas.microsoft.com/office/drawing/2014/main" id="{2E607928-7B95-4713-9DA8-80D6E42ECB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839006"/>
              </p:ext>
            </p:extLst>
          </p:nvPr>
        </p:nvGraphicFramePr>
        <p:xfrm>
          <a:off x="917346" y="3251625"/>
          <a:ext cx="5200076" cy="214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5" imgW="2298600" imgH="965160" progId="Equation.DSMT4">
                  <p:embed/>
                </p:oleObj>
              </mc:Choice>
              <mc:Fallback>
                <p:oleObj name="Equation" r:id="rId5" imgW="2298600" imgH="965160" progId="Equation.DSMT4">
                  <p:embed/>
                  <p:pic>
                    <p:nvPicPr>
                      <p:cNvPr id="75" name="Object 74">
                        <a:extLst>
                          <a:ext uri="{FF2B5EF4-FFF2-40B4-BE49-F238E27FC236}">
                            <a16:creationId xmlns:a16="http://schemas.microsoft.com/office/drawing/2014/main" id="{EFAF42DB-18B8-4B43-BB92-D6673FB284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346" y="3251625"/>
                        <a:ext cx="5200076" cy="2149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CA0D270-6479-4628-9D15-0060E9E91F7A}"/>
              </a:ext>
            </a:extLst>
          </p:cNvPr>
          <p:cNvGrpSpPr/>
          <p:nvPr/>
        </p:nvGrpSpPr>
        <p:grpSpPr>
          <a:xfrm>
            <a:off x="7111527" y="1317695"/>
            <a:ext cx="4759176" cy="3485249"/>
            <a:chOff x="7111527" y="1317695"/>
            <a:chExt cx="4759176" cy="348524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044E2D7-D883-41F1-869C-3A52C11308F4}"/>
                </a:ext>
              </a:extLst>
            </p:cNvPr>
            <p:cNvGrpSpPr/>
            <p:nvPr/>
          </p:nvGrpSpPr>
          <p:grpSpPr>
            <a:xfrm>
              <a:off x="7111527" y="1317695"/>
              <a:ext cx="4759176" cy="3485249"/>
              <a:chOff x="6909423" y="1937844"/>
              <a:chExt cx="4759176" cy="348524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72798516-E5A6-466A-8EDE-BFFE3ECD0D48}"/>
                  </a:ext>
                </a:extLst>
              </p:cNvPr>
              <p:cNvGrpSpPr/>
              <p:nvPr/>
            </p:nvGrpSpPr>
            <p:grpSpPr>
              <a:xfrm>
                <a:off x="6909423" y="1937844"/>
                <a:ext cx="4759176" cy="3485249"/>
                <a:chOff x="6684143" y="1939466"/>
                <a:chExt cx="4759176" cy="3485249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0A0CA9E-ECA5-487D-AB94-29ACFD164F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07181" y="2612572"/>
                  <a:ext cx="2058312" cy="6725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70DE3F3-AEC8-4FA0-9BB0-EF8FE7F7DFBC}"/>
                    </a:ext>
                  </a:extLst>
                </p:cNvPr>
                <p:cNvCxnSpPr/>
                <p:nvPr/>
              </p:nvCxnSpPr>
              <p:spPr>
                <a:xfrm>
                  <a:off x="8178153" y="2570845"/>
                  <a:ext cx="1299676" cy="201747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D7984A2-B0EF-4A4E-B448-8755E2A1EB3C}"/>
                    </a:ext>
                  </a:extLst>
                </p:cNvPr>
                <p:cNvCxnSpPr/>
                <p:nvPr/>
              </p:nvCxnSpPr>
              <p:spPr>
                <a:xfrm flipH="1">
                  <a:off x="9477828" y="3285078"/>
                  <a:ext cx="758637" cy="130324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BCF7B318-79EB-4CF2-8858-F52C5ED0BC8C}"/>
                    </a:ext>
                  </a:extLst>
                </p:cNvPr>
                <p:cNvGrpSpPr/>
                <p:nvPr/>
              </p:nvGrpSpPr>
              <p:grpSpPr>
                <a:xfrm>
                  <a:off x="6684143" y="1939466"/>
                  <a:ext cx="4759174" cy="3485249"/>
                  <a:chOff x="6684143" y="1939466"/>
                  <a:chExt cx="4759174" cy="3485249"/>
                </a:xfrm>
              </p:grpSpPr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1308B46E-9485-483A-9818-7FDB0F60CBEC}"/>
                      </a:ext>
                    </a:extLst>
                  </p:cNvPr>
                  <p:cNvSpPr/>
                  <p:nvPr/>
                </p:nvSpPr>
                <p:spPr>
                  <a:xfrm>
                    <a:off x="6684143" y="1939466"/>
                    <a:ext cx="4759171" cy="415476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0F11BEE8-60F0-447F-9AFF-19D615B5D65D}"/>
                      </a:ext>
                    </a:extLst>
                  </p:cNvPr>
                  <p:cNvSpPr/>
                  <p:nvPr/>
                </p:nvSpPr>
                <p:spPr>
                  <a:xfrm>
                    <a:off x="6684143" y="5047343"/>
                    <a:ext cx="4759174" cy="37737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7" name="Minus Sign 6">
                    <a:extLst>
                      <a:ext uri="{FF2B5EF4-FFF2-40B4-BE49-F238E27FC236}">
                        <a16:creationId xmlns:a16="http://schemas.microsoft.com/office/drawing/2014/main" id="{07D4EC7A-9841-42DF-A27A-EFB50235B82E}"/>
                      </a:ext>
                    </a:extLst>
                  </p:cNvPr>
                  <p:cNvSpPr/>
                  <p:nvPr/>
                </p:nvSpPr>
                <p:spPr>
                  <a:xfrm>
                    <a:off x="7078277" y="5116285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sp>
                <p:nvSpPr>
                  <p:cNvPr id="8" name="Plus Sign 7">
                    <a:extLst>
                      <a:ext uri="{FF2B5EF4-FFF2-40B4-BE49-F238E27FC236}">
                        <a16:creationId xmlns:a16="http://schemas.microsoft.com/office/drawing/2014/main" id="{3D180132-292F-4D81-B8AC-27EFCC2F157C}"/>
                      </a:ext>
                    </a:extLst>
                  </p:cNvPr>
                  <p:cNvSpPr/>
                  <p:nvPr/>
                </p:nvSpPr>
                <p:spPr>
                  <a:xfrm>
                    <a:off x="7076990" y="2006599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9" name="Plus Sign 8">
                    <a:extLst>
                      <a:ext uri="{FF2B5EF4-FFF2-40B4-BE49-F238E27FC236}">
                        <a16:creationId xmlns:a16="http://schemas.microsoft.com/office/drawing/2014/main" id="{A299B1B8-103F-4843-ABCF-CD0C63F8F101}"/>
                      </a:ext>
                    </a:extLst>
                  </p:cNvPr>
                  <p:cNvSpPr/>
                  <p:nvPr/>
                </p:nvSpPr>
                <p:spPr>
                  <a:xfrm>
                    <a:off x="8041087" y="2021113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10" name="Plus Sign 9">
                    <a:extLst>
                      <a:ext uri="{FF2B5EF4-FFF2-40B4-BE49-F238E27FC236}">
                        <a16:creationId xmlns:a16="http://schemas.microsoft.com/office/drawing/2014/main" id="{DF58321D-70CA-4020-9539-4944CE182278}"/>
                      </a:ext>
                    </a:extLst>
                  </p:cNvPr>
                  <p:cNvSpPr/>
                  <p:nvPr/>
                </p:nvSpPr>
                <p:spPr>
                  <a:xfrm>
                    <a:off x="8995012" y="2006601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11" name="Plus Sign 10">
                    <a:extLst>
                      <a:ext uri="{FF2B5EF4-FFF2-40B4-BE49-F238E27FC236}">
                        <a16:creationId xmlns:a16="http://schemas.microsoft.com/office/drawing/2014/main" id="{940D32B4-C5BC-44A1-85F1-F99A87C3272F}"/>
                      </a:ext>
                    </a:extLst>
                  </p:cNvPr>
                  <p:cNvSpPr/>
                  <p:nvPr/>
                </p:nvSpPr>
                <p:spPr>
                  <a:xfrm>
                    <a:off x="9947881" y="2021114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12" name="Plus Sign 11">
                    <a:extLst>
                      <a:ext uri="{FF2B5EF4-FFF2-40B4-BE49-F238E27FC236}">
                        <a16:creationId xmlns:a16="http://schemas.microsoft.com/office/drawing/2014/main" id="{F8ECD7B6-37CF-4341-9B4A-53DB5E158E41}"/>
                      </a:ext>
                    </a:extLst>
                  </p:cNvPr>
                  <p:cNvSpPr/>
                  <p:nvPr/>
                </p:nvSpPr>
                <p:spPr>
                  <a:xfrm>
                    <a:off x="10914730" y="2053767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13" name="Minus Sign 12">
                    <a:extLst>
                      <a:ext uri="{FF2B5EF4-FFF2-40B4-BE49-F238E27FC236}">
                        <a16:creationId xmlns:a16="http://schemas.microsoft.com/office/drawing/2014/main" id="{1F92FBB8-9404-4DCB-95B6-8AFA77714299}"/>
                      </a:ext>
                    </a:extLst>
                  </p:cNvPr>
                  <p:cNvSpPr/>
                  <p:nvPr/>
                </p:nvSpPr>
                <p:spPr>
                  <a:xfrm>
                    <a:off x="8020681" y="5116285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sp>
                <p:nvSpPr>
                  <p:cNvPr id="14" name="Minus Sign 13">
                    <a:extLst>
                      <a:ext uri="{FF2B5EF4-FFF2-40B4-BE49-F238E27FC236}">
                        <a16:creationId xmlns:a16="http://schemas.microsoft.com/office/drawing/2014/main" id="{E5DA59B9-9BBB-486B-A30E-995C1603827D}"/>
                      </a:ext>
                    </a:extLst>
                  </p:cNvPr>
                  <p:cNvSpPr/>
                  <p:nvPr/>
                </p:nvSpPr>
                <p:spPr>
                  <a:xfrm>
                    <a:off x="8986914" y="5105398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sp>
                <p:nvSpPr>
                  <p:cNvPr id="15" name="Minus Sign 14">
                    <a:extLst>
                      <a:ext uri="{FF2B5EF4-FFF2-40B4-BE49-F238E27FC236}">
                        <a16:creationId xmlns:a16="http://schemas.microsoft.com/office/drawing/2014/main" id="{E2D17B4D-1BA9-492E-9FFA-3BDB8297BB79}"/>
                      </a:ext>
                    </a:extLst>
                  </p:cNvPr>
                  <p:cNvSpPr/>
                  <p:nvPr/>
                </p:nvSpPr>
                <p:spPr>
                  <a:xfrm>
                    <a:off x="9943832" y="5105398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sp>
                <p:nvSpPr>
                  <p:cNvPr id="16" name="Minus Sign 15">
                    <a:extLst>
                      <a:ext uri="{FF2B5EF4-FFF2-40B4-BE49-F238E27FC236}">
                        <a16:creationId xmlns:a16="http://schemas.microsoft.com/office/drawing/2014/main" id="{C66E88A1-5928-4870-A267-324095E64F9D}"/>
                      </a:ext>
                    </a:extLst>
                  </p:cNvPr>
                  <p:cNvSpPr/>
                  <p:nvPr/>
                </p:nvSpPr>
                <p:spPr>
                  <a:xfrm>
                    <a:off x="10895551" y="5112654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3B7A75C0-B164-408D-A7D9-A04861F5BA2A}"/>
                      </a:ext>
                    </a:extLst>
                  </p:cNvPr>
                  <p:cNvCxnSpPr/>
                  <p:nvPr/>
                </p:nvCxnSpPr>
                <p:spPr>
                  <a:xfrm>
                    <a:off x="7229819" y="2354942"/>
                    <a:ext cx="0" cy="2664000"/>
                  </a:xfrm>
                  <a:prstGeom prst="straightConnector1">
                    <a:avLst/>
                  </a:prstGeom>
                  <a:ln>
                    <a:solidFill>
                      <a:srgbClr val="0000CC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" name="TextBox 22">
                        <a:extLst>
                          <a:ext uri="{FF2B5EF4-FFF2-40B4-BE49-F238E27FC236}">
                            <a16:creationId xmlns:a16="http://schemas.microsoft.com/office/drawing/2014/main" id="{4395ECB5-77BF-4CDA-A61A-CB619977C5D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84143" y="3328621"/>
                        <a:ext cx="542135" cy="64466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vi-VN" sz="32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3200" b="1" i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vi-VN" sz="3200" b="1" dirty="0">
                          <a:solidFill>
                            <a:srgbClr val="0000C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3" name="TextBox 22">
                        <a:extLst>
                          <a:ext uri="{FF2B5EF4-FFF2-40B4-BE49-F238E27FC236}">
                            <a16:creationId xmlns:a16="http://schemas.microsoft.com/office/drawing/2014/main" id="{4395ECB5-77BF-4CDA-A61A-CB619977C5D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684143" y="3328621"/>
                        <a:ext cx="542135" cy="644664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vi-V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9F04016-8D25-4A13-9AD4-B3219D6166B7}"/>
                    </a:ext>
                  </a:extLst>
                </p:cNvPr>
                <p:cNvSpPr/>
                <p:nvPr/>
              </p:nvSpPr>
              <p:spPr>
                <a:xfrm>
                  <a:off x="8185379" y="2598058"/>
                  <a:ext cx="2903535" cy="1990266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002060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4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B67F555-B8ED-41E5-8518-ECAB2B8F209B}"/>
                    </a:ext>
                  </a:extLst>
                </p:cNvPr>
                <p:cNvSpPr/>
                <p:nvPr/>
              </p:nvSpPr>
              <p:spPr>
                <a:xfrm>
                  <a:off x="7982212" y="2436589"/>
                  <a:ext cx="391882" cy="37737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FF0000"/>
                      </a:solidFill>
                    </a:rPr>
                    <a:t>+</a:t>
                  </a:r>
                  <a:endParaRPr lang="vi-VN" sz="28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B1183915-2133-4B52-8E52-9CA00257BB05}"/>
                    </a:ext>
                  </a:extLst>
                </p:cNvPr>
                <p:cNvCxnSpPr>
                  <a:cxnSpLocks/>
                  <a:stCxn id="22" idx="4"/>
                </p:cNvCxnSpPr>
                <p:nvPr/>
              </p:nvCxnSpPr>
              <p:spPr>
                <a:xfrm>
                  <a:off x="8178153" y="2813961"/>
                  <a:ext cx="7226" cy="2233382"/>
                </a:xfrm>
                <a:prstGeom prst="straightConnector1">
                  <a:avLst/>
                </a:prstGeom>
                <a:ln w="19050">
                  <a:solidFill>
                    <a:srgbClr val="00206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D4D0F9E9-4E9F-48A6-B279-A0565277CB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04530" y="2864284"/>
                  <a:ext cx="144000" cy="648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4781614C-9695-45C5-A61F-2800C4AB6D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53609" y="3471059"/>
                  <a:ext cx="88237" cy="143922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A2D6EB27-298D-4F27-B157-9CD4DA7112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827338" y="3792897"/>
                  <a:ext cx="108000" cy="17932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C67DF68-085C-4EA3-A411-087B59F8A695}"/>
                    </a:ext>
                  </a:extLst>
                </p:cNvPr>
                <p:cNvSpPr txBox="1"/>
                <p:nvPr/>
              </p:nvSpPr>
              <p:spPr>
                <a:xfrm>
                  <a:off x="7524117" y="2394442"/>
                  <a:ext cx="44114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</a:t>
                  </a:r>
                  <a:endParaRPr lang="vi-VN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7E7145E-3FE6-4FE1-8258-9EB2BB01AE9B}"/>
                    </a:ext>
                  </a:extLst>
                </p:cNvPr>
                <p:cNvSpPr txBox="1"/>
                <p:nvPr/>
              </p:nvSpPr>
              <p:spPr>
                <a:xfrm>
                  <a:off x="10267877" y="2916933"/>
                  <a:ext cx="38985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  <a:endParaRPr lang="vi-VN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89D5F47-BD9C-4B75-97AB-BDB90B83A3D2}"/>
                    </a:ext>
                  </a:extLst>
                </p:cNvPr>
                <p:cNvSpPr txBox="1"/>
                <p:nvPr/>
              </p:nvSpPr>
              <p:spPr>
                <a:xfrm>
                  <a:off x="9316515" y="4623279"/>
                  <a:ext cx="4074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endParaRPr lang="vi-VN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C1374263-34B9-4259-B1CA-0F8662DA5AED}"/>
                    </a:ext>
                  </a:extLst>
                </p:cNvPr>
                <p:cNvCxnSpPr>
                  <a:cxnSpLocks/>
                  <a:stCxn id="22" idx="4"/>
                </p:cNvCxnSpPr>
                <p:nvPr/>
              </p:nvCxnSpPr>
              <p:spPr>
                <a:xfrm>
                  <a:off x="8178153" y="2813961"/>
                  <a:ext cx="0" cy="65709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F3235F6-4D62-4275-B790-867809487701}"/>
                    </a:ext>
                  </a:extLst>
                </p:cNvPr>
                <p:cNvCxnSpPr/>
                <p:nvPr/>
              </p:nvCxnSpPr>
              <p:spPr>
                <a:xfrm>
                  <a:off x="11088914" y="2625274"/>
                  <a:ext cx="0" cy="196305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  <a:prstDash val="sysDash"/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2EF2D7B-FF93-407B-BA50-450CD7A94883}"/>
                    </a:ext>
                  </a:extLst>
                </p:cNvPr>
                <p:cNvSpPr txBox="1"/>
                <p:nvPr/>
              </p:nvSpPr>
              <p:spPr>
                <a:xfrm>
                  <a:off x="8812827" y="3328621"/>
                  <a:ext cx="3561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endParaRPr lang="vi-VN" sz="2400" b="1" dirty="0">
                    <a:solidFill>
                      <a:srgbClr val="CC009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EA5D7E7-C29F-417B-AE0B-8D436D97B3AF}"/>
                    </a:ext>
                  </a:extLst>
                </p:cNvPr>
                <p:cNvSpPr txBox="1"/>
                <p:nvPr/>
              </p:nvSpPr>
              <p:spPr>
                <a:xfrm>
                  <a:off x="9540248" y="3396947"/>
                  <a:ext cx="4700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en-US" sz="2400" b="1" baseline="-25000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vi-VN" sz="2400" b="1" dirty="0">
                    <a:solidFill>
                      <a:srgbClr val="CC009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D8EEC51-56C8-484F-B152-992549118D4A}"/>
                    </a:ext>
                  </a:extLst>
                </p:cNvPr>
                <p:cNvSpPr txBox="1"/>
                <p:nvPr/>
              </p:nvSpPr>
              <p:spPr>
                <a:xfrm>
                  <a:off x="9221944" y="2610060"/>
                  <a:ext cx="4700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en-US" sz="2400" b="1" baseline="-25000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vi-VN" sz="2400" b="1" dirty="0">
                    <a:solidFill>
                      <a:srgbClr val="CC009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FD1B416F-AD8E-42F8-90C2-15FA735C421D}"/>
                    </a:ext>
                  </a:extLst>
                </p:cNvPr>
                <p:cNvSpPr txBox="1"/>
                <p:nvPr/>
              </p:nvSpPr>
              <p:spPr>
                <a:xfrm>
                  <a:off x="11071101" y="3259228"/>
                  <a:ext cx="3722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</a:t>
                  </a:r>
                  <a:endParaRPr lang="vi-VN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72E1ECE6-4BCF-4BE8-8E80-71C8FD93F1F0}"/>
                    </a:ext>
                  </a:extLst>
                </p:cNvPr>
                <p:cNvSpPr/>
                <p:nvPr/>
              </p:nvSpPr>
              <p:spPr>
                <a:xfrm rot="20643770">
                  <a:off x="8202160" y="2968444"/>
                  <a:ext cx="223592" cy="93416"/>
                </a:xfrm>
                <a:custGeom>
                  <a:avLst/>
                  <a:gdLst>
                    <a:gd name="connsiteX0" fmla="*/ 0 w 235527"/>
                    <a:gd name="connsiteY0" fmla="*/ 0 h 194055"/>
                    <a:gd name="connsiteX1" fmla="*/ 124691 w 235527"/>
                    <a:gd name="connsiteY1" fmla="*/ 193964 h 194055"/>
                    <a:gd name="connsiteX2" fmla="*/ 235527 w 235527"/>
                    <a:gd name="connsiteY2" fmla="*/ 27709 h 194055"/>
                    <a:gd name="connsiteX3" fmla="*/ 235527 w 235527"/>
                    <a:gd name="connsiteY3" fmla="*/ 27709 h 19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5527" h="194055">
                      <a:moveTo>
                        <a:pt x="0" y="0"/>
                      </a:moveTo>
                      <a:cubicBezTo>
                        <a:pt x="42718" y="94673"/>
                        <a:pt x="85437" y="189346"/>
                        <a:pt x="124691" y="193964"/>
                      </a:cubicBezTo>
                      <a:cubicBezTo>
                        <a:pt x="163945" y="198582"/>
                        <a:pt x="235527" y="27709"/>
                        <a:pt x="235527" y="27709"/>
                      </a:cubicBezTo>
                      <a:lnTo>
                        <a:pt x="235527" y="27709"/>
                      </a:ln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F88F6285-5C9E-4543-9D6E-AA567415F8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65607" y="3090762"/>
                      <a:ext cx="487634" cy="57547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vi-VN" sz="2800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2800" b="1" i="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</m:acc>
                          </m:oMath>
                        </m:oMathPara>
                      </a14:m>
                      <a:endParaRPr lang="vi-VN" sz="28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F88F6285-5C9E-4543-9D6E-AA567415F80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65607" y="3090762"/>
                      <a:ext cx="487634" cy="57547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2E73C87-0FE8-4883-A218-A1D069F6C577}"/>
                    </a:ext>
                  </a:extLst>
                </p:cNvPr>
                <p:cNvSpPr txBox="1"/>
                <p:nvPr/>
              </p:nvSpPr>
              <p:spPr>
                <a:xfrm>
                  <a:off x="7761549" y="2610059"/>
                  <a:ext cx="3722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</a:t>
                  </a:r>
                  <a:endParaRPr lang="vi-VN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525F9F1-FF29-4F77-B88B-BD33C67C68BA}"/>
                  </a:ext>
                </a:extLst>
              </p:cNvPr>
              <p:cNvSpPr txBox="1"/>
              <p:nvPr/>
            </p:nvSpPr>
            <p:spPr>
              <a:xfrm>
                <a:off x="7863708" y="4277012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M’</a:t>
                </a:r>
                <a:endParaRPr lang="vi-VN" sz="2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2D8CAA8-9E17-41DF-AD31-590E886086B2}"/>
                </a:ext>
              </a:extLst>
            </p:cNvPr>
            <p:cNvCxnSpPr>
              <a:cxnSpLocks/>
            </p:cNvCxnSpPr>
            <p:nvPr/>
          </p:nvCxnSpPr>
          <p:spPr>
            <a:xfrm>
              <a:off x="10663849" y="2019490"/>
              <a:ext cx="0" cy="193981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5472B1C-E9A5-454C-A8C1-119A27C2AF01}"/>
                </a:ext>
              </a:extLst>
            </p:cNvPr>
            <p:cNvSpPr txBox="1"/>
            <p:nvPr/>
          </p:nvSpPr>
          <p:spPr>
            <a:xfrm>
              <a:off x="10681662" y="3597877"/>
              <a:ext cx="47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P’</a:t>
              </a:r>
              <a:endPara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6A9BF11-150A-4D2B-92C2-077471022F1E}"/>
                </a:ext>
              </a:extLst>
            </p:cNvPr>
            <p:cNvSpPr txBox="1"/>
            <p:nvPr/>
          </p:nvSpPr>
          <p:spPr>
            <a:xfrm>
              <a:off x="10641616" y="1742421"/>
              <a:ext cx="5485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P’’</a:t>
              </a:r>
              <a:endPara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5BBDAD1-D357-4712-A2B9-AF4BFA41DDBB}"/>
              </a:ext>
            </a:extLst>
          </p:cNvPr>
          <p:cNvSpPr/>
          <p:nvPr/>
        </p:nvSpPr>
        <p:spPr>
          <a:xfrm>
            <a:off x="274824" y="5575515"/>
            <a:ext cx="11798648" cy="1309189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solidFill>
              <a:srgbClr val="0000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07C5DFF-FC0F-46C8-9EB0-6D70B3068E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87" y="4237621"/>
            <a:ext cx="1457223" cy="14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4" grpId="0"/>
      <p:bldP spid="77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1F359C3E-F4FB-4DDB-AC3D-84D9CA3E8D4D}"/>
              </a:ext>
            </a:extLst>
          </p:cNvPr>
          <p:cNvGrpSpPr/>
          <p:nvPr/>
        </p:nvGrpSpPr>
        <p:grpSpPr>
          <a:xfrm>
            <a:off x="6562906" y="799218"/>
            <a:ext cx="4759176" cy="3485249"/>
            <a:chOff x="7321186" y="1703489"/>
            <a:chExt cx="4759176" cy="3485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6956F0-7A32-47CE-B74A-758FB2EA6249}"/>
                </a:ext>
              </a:extLst>
            </p:cNvPr>
            <p:cNvGrpSpPr/>
            <p:nvPr/>
          </p:nvGrpSpPr>
          <p:grpSpPr>
            <a:xfrm>
              <a:off x="7321186" y="1703489"/>
              <a:ext cx="4759176" cy="3485249"/>
              <a:chOff x="6909423" y="1937844"/>
              <a:chExt cx="4759176" cy="348524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2D1264D-96A5-4A21-8F7E-7A172368B9E9}"/>
                  </a:ext>
                </a:extLst>
              </p:cNvPr>
              <p:cNvGrpSpPr/>
              <p:nvPr/>
            </p:nvGrpSpPr>
            <p:grpSpPr>
              <a:xfrm>
                <a:off x="6909423" y="1937844"/>
                <a:ext cx="4759176" cy="3485249"/>
                <a:chOff x="6684143" y="1939466"/>
                <a:chExt cx="4759176" cy="3485249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B6250EB1-B169-4329-978F-95386952EF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07181" y="2612572"/>
                  <a:ext cx="2058312" cy="6725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184047A6-F462-47E6-9E1F-DC9ED4B89993}"/>
                    </a:ext>
                  </a:extLst>
                </p:cNvPr>
                <p:cNvCxnSpPr/>
                <p:nvPr/>
              </p:nvCxnSpPr>
              <p:spPr>
                <a:xfrm>
                  <a:off x="8178153" y="2570845"/>
                  <a:ext cx="1299676" cy="2017479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40A2B113-EAAA-41F0-9F16-D907085D82ED}"/>
                    </a:ext>
                  </a:extLst>
                </p:cNvPr>
                <p:cNvCxnSpPr/>
                <p:nvPr/>
              </p:nvCxnSpPr>
              <p:spPr>
                <a:xfrm flipH="1">
                  <a:off x="9477828" y="3285078"/>
                  <a:ext cx="758637" cy="130324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593A9116-B91C-471B-96C8-B61CB809930A}"/>
                    </a:ext>
                  </a:extLst>
                </p:cNvPr>
                <p:cNvGrpSpPr/>
                <p:nvPr/>
              </p:nvGrpSpPr>
              <p:grpSpPr>
                <a:xfrm>
                  <a:off x="6684143" y="1939466"/>
                  <a:ext cx="4759174" cy="3485249"/>
                  <a:chOff x="6684143" y="1939466"/>
                  <a:chExt cx="4759174" cy="3485249"/>
                </a:xfrm>
              </p:grpSpPr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23B94CC9-AC99-4E3A-8AB5-094B14F18451}"/>
                      </a:ext>
                    </a:extLst>
                  </p:cNvPr>
                  <p:cNvSpPr/>
                  <p:nvPr/>
                </p:nvSpPr>
                <p:spPr>
                  <a:xfrm>
                    <a:off x="6684143" y="1939466"/>
                    <a:ext cx="4759171" cy="415476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43EB39AC-AA13-49A8-8E32-1988F2FF9222}"/>
                      </a:ext>
                    </a:extLst>
                  </p:cNvPr>
                  <p:cNvSpPr/>
                  <p:nvPr/>
                </p:nvSpPr>
                <p:spPr>
                  <a:xfrm>
                    <a:off x="6684143" y="5047343"/>
                    <a:ext cx="4759174" cy="37737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31" name="Minus Sign 30">
                    <a:extLst>
                      <a:ext uri="{FF2B5EF4-FFF2-40B4-BE49-F238E27FC236}">
                        <a16:creationId xmlns:a16="http://schemas.microsoft.com/office/drawing/2014/main" id="{1210442E-6B49-480D-B6D7-474FB8F63504}"/>
                      </a:ext>
                    </a:extLst>
                  </p:cNvPr>
                  <p:cNvSpPr/>
                  <p:nvPr/>
                </p:nvSpPr>
                <p:spPr>
                  <a:xfrm>
                    <a:off x="7078277" y="5116285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sp>
                <p:nvSpPr>
                  <p:cNvPr id="32" name="Plus Sign 31">
                    <a:extLst>
                      <a:ext uri="{FF2B5EF4-FFF2-40B4-BE49-F238E27FC236}">
                        <a16:creationId xmlns:a16="http://schemas.microsoft.com/office/drawing/2014/main" id="{99CF3273-5415-429B-ACE9-EB7C1763A718}"/>
                      </a:ext>
                    </a:extLst>
                  </p:cNvPr>
                  <p:cNvSpPr/>
                  <p:nvPr/>
                </p:nvSpPr>
                <p:spPr>
                  <a:xfrm>
                    <a:off x="7076990" y="2006599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33" name="Plus Sign 32">
                    <a:extLst>
                      <a:ext uri="{FF2B5EF4-FFF2-40B4-BE49-F238E27FC236}">
                        <a16:creationId xmlns:a16="http://schemas.microsoft.com/office/drawing/2014/main" id="{FDF71698-8857-4F21-9DA6-21DF04E54628}"/>
                      </a:ext>
                    </a:extLst>
                  </p:cNvPr>
                  <p:cNvSpPr/>
                  <p:nvPr/>
                </p:nvSpPr>
                <p:spPr>
                  <a:xfrm>
                    <a:off x="8041087" y="2021113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34" name="Plus Sign 33">
                    <a:extLst>
                      <a:ext uri="{FF2B5EF4-FFF2-40B4-BE49-F238E27FC236}">
                        <a16:creationId xmlns:a16="http://schemas.microsoft.com/office/drawing/2014/main" id="{7634318C-E0F6-4DEF-82FB-80DAF76B8F8C}"/>
                      </a:ext>
                    </a:extLst>
                  </p:cNvPr>
                  <p:cNvSpPr/>
                  <p:nvPr/>
                </p:nvSpPr>
                <p:spPr>
                  <a:xfrm>
                    <a:off x="8995012" y="2006601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35" name="Plus Sign 34">
                    <a:extLst>
                      <a:ext uri="{FF2B5EF4-FFF2-40B4-BE49-F238E27FC236}">
                        <a16:creationId xmlns:a16="http://schemas.microsoft.com/office/drawing/2014/main" id="{ED23F201-8970-4E48-9BBA-516889C43FFD}"/>
                      </a:ext>
                    </a:extLst>
                  </p:cNvPr>
                  <p:cNvSpPr/>
                  <p:nvPr/>
                </p:nvSpPr>
                <p:spPr>
                  <a:xfrm>
                    <a:off x="9947881" y="2021114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36" name="Plus Sign 35">
                    <a:extLst>
                      <a:ext uri="{FF2B5EF4-FFF2-40B4-BE49-F238E27FC236}">
                        <a16:creationId xmlns:a16="http://schemas.microsoft.com/office/drawing/2014/main" id="{E971C739-A24F-4E48-8D9C-8D84FF9BB52F}"/>
                      </a:ext>
                    </a:extLst>
                  </p:cNvPr>
                  <p:cNvSpPr/>
                  <p:nvPr/>
                </p:nvSpPr>
                <p:spPr>
                  <a:xfrm>
                    <a:off x="10914730" y="2053767"/>
                    <a:ext cx="288584" cy="290286"/>
                  </a:xfrm>
                  <a:prstGeom prst="mathPlus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  <p:sp>
                <p:nvSpPr>
                  <p:cNvPr id="37" name="Minus Sign 36">
                    <a:extLst>
                      <a:ext uri="{FF2B5EF4-FFF2-40B4-BE49-F238E27FC236}">
                        <a16:creationId xmlns:a16="http://schemas.microsoft.com/office/drawing/2014/main" id="{4123F74F-99CD-4801-97D8-1A6D27748E41}"/>
                      </a:ext>
                    </a:extLst>
                  </p:cNvPr>
                  <p:cNvSpPr/>
                  <p:nvPr/>
                </p:nvSpPr>
                <p:spPr>
                  <a:xfrm>
                    <a:off x="8020681" y="5116285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sp>
                <p:nvSpPr>
                  <p:cNvPr id="38" name="Minus Sign 37">
                    <a:extLst>
                      <a:ext uri="{FF2B5EF4-FFF2-40B4-BE49-F238E27FC236}">
                        <a16:creationId xmlns:a16="http://schemas.microsoft.com/office/drawing/2014/main" id="{1BA2E6D7-AD8D-49C5-991A-F3C8E7ADC0A3}"/>
                      </a:ext>
                    </a:extLst>
                  </p:cNvPr>
                  <p:cNvSpPr/>
                  <p:nvPr/>
                </p:nvSpPr>
                <p:spPr>
                  <a:xfrm>
                    <a:off x="8986914" y="5105398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sp>
                <p:nvSpPr>
                  <p:cNvPr id="39" name="Minus Sign 38">
                    <a:extLst>
                      <a:ext uri="{FF2B5EF4-FFF2-40B4-BE49-F238E27FC236}">
                        <a16:creationId xmlns:a16="http://schemas.microsoft.com/office/drawing/2014/main" id="{FC72C61A-5350-4F43-8E49-6020AA85A64C}"/>
                      </a:ext>
                    </a:extLst>
                  </p:cNvPr>
                  <p:cNvSpPr/>
                  <p:nvPr/>
                </p:nvSpPr>
                <p:spPr>
                  <a:xfrm>
                    <a:off x="9943832" y="5105398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sp>
                <p:nvSpPr>
                  <p:cNvPr id="40" name="Minus Sign 39">
                    <a:extLst>
                      <a:ext uri="{FF2B5EF4-FFF2-40B4-BE49-F238E27FC236}">
                        <a16:creationId xmlns:a16="http://schemas.microsoft.com/office/drawing/2014/main" id="{0E924896-B561-4012-9589-82ACE0646EC4}"/>
                      </a:ext>
                    </a:extLst>
                  </p:cNvPr>
                  <p:cNvSpPr/>
                  <p:nvPr/>
                </p:nvSpPr>
                <p:spPr>
                  <a:xfrm>
                    <a:off x="10895551" y="5112654"/>
                    <a:ext cx="296682" cy="239486"/>
                  </a:xfrm>
                  <a:prstGeom prst="mathMinus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cxnSp>
                <p:nvCxnSpPr>
                  <p:cNvPr id="41" name="Straight Arrow Connector 40">
                    <a:extLst>
                      <a:ext uri="{FF2B5EF4-FFF2-40B4-BE49-F238E27FC236}">
                        <a16:creationId xmlns:a16="http://schemas.microsoft.com/office/drawing/2014/main" id="{332CF8A4-9E45-4FF9-A3EA-78B9352E1A42}"/>
                      </a:ext>
                    </a:extLst>
                  </p:cNvPr>
                  <p:cNvCxnSpPr/>
                  <p:nvPr/>
                </p:nvCxnSpPr>
                <p:spPr>
                  <a:xfrm>
                    <a:off x="7229819" y="2354942"/>
                    <a:ext cx="0" cy="2664000"/>
                  </a:xfrm>
                  <a:prstGeom prst="straightConnector1">
                    <a:avLst/>
                  </a:prstGeom>
                  <a:ln>
                    <a:solidFill>
                      <a:srgbClr val="0000CC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2" name="TextBox 41">
                        <a:extLst>
                          <a:ext uri="{FF2B5EF4-FFF2-40B4-BE49-F238E27FC236}">
                            <a16:creationId xmlns:a16="http://schemas.microsoft.com/office/drawing/2014/main" id="{11F49CD1-D900-47AB-AB8C-6AEAFB5BB5E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84143" y="3328621"/>
                        <a:ext cx="542135" cy="64466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vi-VN" sz="32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3200" b="1" i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𝐄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vi-VN" sz="3200" b="1" dirty="0">
                          <a:solidFill>
                            <a:srgbClr val="0000C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2" name="TextBox 41">
                        <a:extLst>
                          <a:ext uri="{FF2B5EF4-FFF2-40B4-BE49-F238E27FC236}">
                            <a16:creationId xmlns:a16="http://schemas.microsoft.com/office/drawing/2014/main" id="{11F49CD1-D900-47AB-AB8C-6AEAFB5BB5E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684143" y="3328621"/>
                        <a:ext cx="542135" cy="644664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vi-VN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006A146-2F24-4636-9A23-5F20CF9E8875}"/>
                    </a:ext>
                  </a:extLst>
                </p:cNvPr>
                <p:cNvSpPr/>
                <p:nvPr/>
              </p:nvSpPr>
              <p:spPr>
                <a:xfrm>
                  <a:off x="8185379" y="2598058"/>
                  <a:ext cx="2903535" cy="1990266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002060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4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FC25791-3D52-4931-8795-F30356FC2DD6}"/>
                    </a:ext>
                  </a:extLst>
                </p:cNvPr>
                <p:cNvSpPr/>
                <p:nvPr/>
              </p:nvSpPr>
              <p:spPr>
                <a:xfrm>
                  <a:off x="7982212" y="2436589"/>
                  <a:ext cx="391882" cy="37737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FF0000"/>
                      </a:solidFill>
                    </a:rPr>
                    <a:t>+</a:t>
                  </a:r>
                  <a:endParaRPr lang="vi-VN" sz="28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DE85F2BF-818E-45ED-B18A-5C38283E1CC2}"/>
                    </a:ext>
                  </a:extLst>
                </p:cNvPr>
                <p:cNvCxnSpPr>
                  <a:stCxn id="12" idx="4"/>
                </p:cNvCxnSpPr>
                <p:nvPr/>
              </p:nvCxnSpPr>
              <p:spPr>
                <a:xfrm>
                  <a:off x="8178153" y="2813961"/>
                  <a:ext cx="7226" cy="2233382"/>
                </a:xfrm>
                <a:prstGeom prst="straightConnector1">
                  <a:avLst/>
                </a:prstGeom>
                <a:ln w="19050">
                  <a:solidFill>
                    <a:srgbClr val="00206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8DF55FC8-624A-4261-9574-36AE67233B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04530" y="2864284"/>
                  <a:ext cx="144000" cy="648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5021A60C-8A9B-49DA-9194-0916A79F65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53609" y="3471059"/>
                  <a:ext cx="88237" cy="143922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3DBFE9B6-57C4-456D-9E0C-DF66C7342A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827338" y="3792897"/>
                  <a:ext cx="108000" cy="17932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D8819DB-3F62-48CB-AC20-3842DF89A31B}"/>
                    </a:ext>
                  </a:extLst>
                </p:cNvPr>
                <p:cNvSpPr txBox="1"/>
                <p:nvPr/>
              </p:nvSpPr>
              <p:spPr>
                <a:xfrm>
                  <a:off x="7524117" y="2394442"/>
                  <a:ext cx="44114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</a:t>
                  </a:r>
                  <a:endParaRPr lang="vi-VN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BECE252-D5A4-47B1-A593-58DF097A6F76}"/>
                    </a:ext>
                  </a:extLst>
                </p:cNvPr>
                <p:cNvSpPr txBox="1"/>
                <p:nvPr/>
              </p:nvSpPr>
              <p:spPr>
                <a:xfrm>
                  <a:off x="10267877" y="2916933"/>
                  <a:ext cx="38985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  <a:endParaRPr lang="vi-VN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C27899A-B402-471D-A63E-3A2049F78BDE}"/>
                    </a:ext>
                  </a:extLst>
                </p:cNvPr>
                <p:cNvSpPr txBox="1"/>
                <p:nvPr/>
              </p:nvSpPr>
              <p:spPr>
                <a:xfrm>
                  <a:off x="9316515" y="4623279"/>
                  <a:ext cx="4074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endParaRPr lang="vi-VN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B39BB283-9CBD-4982-9225-55DD8DD4AD43}"/>
                    </a:ext>
                  </a:extLst>
                </p:cNvPr>
                <p:cNvCxnSpPr>
                  <a:cxnSpLocks/>
                  <a:stCxn id="12" idx="4"/>
                </p:cNvCxnSpPr>
                <p:nvPr/>
              </p:nvCxnSpPr>
              <p:spPr>
                <a:xfrm>
                  <a:off x="8178153" y="2813961"/>
                  <a:ext cx="0" cy="65709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AC32300A-F5D6-4C3D-8596-9C9275DEAA3A}"/>
                    </a:ext>
                  </a:extLst>
                </p:cNvPr>
                <p:cNvCxnSpPr/>
                <p:nvPr/>
              </p:nvCxnSpPr>
              <p:spPr>
                <a:xfrm>
                  <a:off x="11088914" y="2625274"/>
                  <a:ext cx="0" cy="196305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  <a:prstDash val="sysDash"/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EE63D8A-B40D-4AEE-B770-7661021FC494}"/>
                    </a:ext>
                  </a:extLst>
                </p:cNvPr>
                <p:cNvSpPr txBox="1"/>
                <p:nvPr/>
              </p:nvSpPr>
              <p:spPr>
                <a:xfrm>
                  <a:off x="8812827" y="3328621"/>
                  <a:ext cx="3561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endParaRPr lang="vi-VN" sz="2400" b="1" dirty="0">
                    <a:solidFill>
                      <a:srgbClr val="CC009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15B3428-6AFD-409F-8842-F7B16C3DC741}"/>
                    </a:ext>
                  </a:extLst>
                </p:cNvPr>
                <p:cNvSpPr txBox="1"/>
                <p:nvPr/>
              </p:nvSpPr>
              <p:spPr>
                <a:xfrm>
                  <a:off x="9540248" y="3396947"/>
                  <a:ext cx="4700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en-US" sz="2400" b="1" baseline="-25000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vi-VN" sz="2400" b="1" dirty="0">
                    <a:solidFill>
                      <a:srgbClr val="CC009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57B8122-3F01-4E35-A542-04D867893210}"/>
                    </a:ext>
                  </a:extLst>
                </p:cNvPr>
                <p:cNvSpPr txBox="1"/>
                <p:nvPr/>
              </p:nvSpPr>
              <p:spPr>
                <a:xfrm>
                  <a:off x="9221944" y="2610060"/>
                  <a:ext cx="4700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en-US" sz="2400" b="1" baseline="-25000" dirty="0">
                      <a:solidFill>
                        <a:srgbClr val="CC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vi-VN" sz="2400" b="1" dirty="0">
                    <a:solidFill>
                      <a:srgbClr val="CC009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1081308-7F49-4B3F-8DEA-56B85F06DE00}"/>
                    </a:ext>
                  </a:extLst>
                </p:cNvPr>
                <p:cNvSpPr txBox="1"/>
                <p:nvPr/>
              </p:nvSpPr>
              <p:spPr>
                <a:xfrm>
                  <a:off x="11071101" y="3259228"/>
                  <a:ext cx="3722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</a:t>
                  </a:r>
                  <a:endParaRPr lang="vi-VN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072D092B-470C-41C7-925C-202A9B27F25D}"/>
                    </a:ext>
                  </a:extLst>
                </p:cNvPr>
                <p:cNvSpPr/>
                <p:nvPr/>
              </p:nvSpPr>
              <p:spPr>
                <a:xfrm rot="20643770">
                  <a:off x="8202160" y="2968444"/>
                  <a:ext cx="223592" cy="93416"/>
                </a:xfrm>
                <a:custGeom>
                  <a:avLst/>
                  <a:gdLst>
                    <a:gd name="connsiteX0" fmla="*/ 0 w 235527"/>
                    <a:gd name="connsiteY0" fmla="*/ 0 h 194055"/>
                    <a:gd name="connsiteX1" fmla="*/ 124691 w 235527"/>
                    <a:gd name="connsiteY1" fmla="*/ 193964 h 194055"/>
                    <a:gd name="connsiteX2" fmla="*/ 235527 w 235527"/>
                    <a:gd name="connsiteY2" fmla="*/ 27709 h 194055"/>
                    <a:gd name="connsiteX3" fmla="*/ 235527 w 235527"/>
                    <a:gd name="connsiteY3" fmla="*/ 27709 h 19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5527" h="194055">
                      <a:moveTo>
                        <a:pt x="0" y="0"/>
                      </a:moveTo>
                      <a:cubicBezTo>
                        <a:pt x="42718" y="94673"/>
                        <a:pt x="85437" y="189346"/>
                        <a:pt x="124691" y="193964"/>
                      </a:cubicBezTo>
                      <a:cubicBezTo>
                        <a:pt x="163945" y="198582"/>
                        <a:pt x="235527" y="27709"/>
                        <a:pt x="235527" y="27709"/>
                      </a:cubicBezTo>
                      <a:lnTo>
                        <a:pt x="235527" y="27709"/>
                      </a:lnTo>
                    </a:path>
                  </a:pathLst>
                </a:cu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7000D1E1-B899-4C99-A477-F316EDD93B1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65607" y="3090762"/>
                      <a:ext cx="487634" cy="57547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vi-VN" sz="2800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2800" b="1" i="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</m:acc>
                          </m:oMath>
                        </m:oMathPara>
                      </a14:m>
                      <a:endParaRPr lang="vi-VN" sz="28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7000D1E1-B899-4C99-A477-F316EDD93B1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65607" y="3090762"/>
                      <a:ext cx="487634" cy="57547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vi-V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E8D4DA4-8A97-4EAE-BCD6-88B40E6AF7D4}"/>
                    </a:ext>
                  </a:extLst>
                </p:cNvPr>
                <p:cNvSpPr txBox="1"/>
                <p:nvPr/>
              </p:nvSpPr>
              <p:spPr>
                <a:xfrm>
                  <a:off x="7761549" y="2610059"/>
                  <a:ext cx="3722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</a:t>
                  </a:r>
                  <a:endParaRPr lang="vi-VN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F55B46-A42D-4D1A-BF9E-1C37F7CE30EB}"/>
                  </a:ext>
                </a:extLst>
              </p:cNvPr>
              <p:cNvSpPr txBox="1"/>
              <p:nvPr/>
            </p:nvSpPr>
            <p:spPr>
              <a:xfrm>
                <a:off x="7863708" y="4277012"/>
                <a:ext cx="526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M’</a:t>
                </a:r>
                <a:endParaRPr lang="vi-VN" sz="2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4F61A98-DF14-41FB-ABAE-F8320FFCC4F3}"/>
                </a:ext>
              </a:extLst>
            </p:cNvPr>
            <p:cNvGrpSpPr/>
            <p:nvPr/>
          </p:nvGrpSpPr>
          <p:grpSpPr>
            <a:xfrm>
              <a:off x="10851275" y="2128215"/>
              <a:ext cx="548548" cy="2317121"/>
              <a:chOff x="10851275" y="2128215"/>
              <a:chExt cx="548548" cy="2317121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0673DEB-09FC-4B65-B9DC-C5BE2E5FD9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73508" y="2405284"/>
                <a:ext cx="0" cy="193981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424BD0E-E01E-4D86-92E7-A6BC588EB3DB}"/>
                  </a:ext>
                </a:extLst>
              </p:cNvPr>
              <p:cNvSpPr txBox="1"/>
              <p:nvPr/>
            </p:nvSpPr>
            <p:spPr>
              <a:xfrm>
                <a:off x="10891321" y="3983671"/>
                <a:ext cx="4748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P’</a:t>
                </a:r>
                <a:endParaRPr lang="vi-VN" sz="2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4E72203-8659-40CF-A90F-09FC7A34353D}"/>
                  </a:ext>
                </a:extLst>
              </p:cNvPr>
              <p:cNvSpPr txBox="1"/>
              <p:nvPr/>
            </p:nvSpPr>
            <p:spPr>
              <a:xfrm>
                <a:off x="10851275" y="2128215"/>
                <a:ext cx="5485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P’’</a:t>
                </a:r>
                <a:endParaRPr lang="vi-VN" sz="2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E779240A-BCCF-420B-8EE5-5FF25FAA28D0}"/>
              </a:ext>
            </a:extLst>
          </p:cNvPr>
          <p:cNvSpPr txBox="1"/>
          <p:nvPr/>
        </p:nvSpPr>
        <p:spPr>
          <a:xfrm>
            <a:off x="290420" y="3233010"/>
            <a:ext cx="1786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FED76CB-8058-417F-B7DC-3F2E8F8BC16B}"/>
              </a:ext>
            </a:extLst>
          </p:cNvPr>
          <p:cNvCxnSpPr/>
          <p:nvPr/>
        </p:nvCxnSpPr>
        <p:spPr>
          <a:xfrm>
            <a:off x="1246767" y="4051675"/>
            <a:ext cx="0" cy="1656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ED48EC8-A0F7-49A4-8147-4A38D245A0DF}"/>
              </a:ext>
            </a:extLst>
          </p:cNvPr>
          <p:cNvSpPr txBox="1"/>
          <p:nvPr/>
        </p:nvSpPr>
        <p:spPr>
          <a:xfrm>
            <a:off x="1368408" y="3937211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:</a:t>
            </a:r>
            <a:r>
              <a:rPr lang="en-US" sz="2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lang="vi-VN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6CE8E61-CAB8-48E3-8140-E6E496526F95}"/>
              </a:ext>
            </a:extLst>
          </p:cNvPr>
          <p:cNvSpPr txBox="1"/>
          <p:nvPr/>
        </p:nvSpPr>
        <p:spPr>
          <a:xfrm>
            <a:off x="1344523" y="4578961"/>
            <a:ext cx="445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: </a:t>
            </a:r>
            <a:r>
              <a:rPr lang="en-US" sz="2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(V/m)</a:t>
            </a:r>
            <a:endParaRPr lang="vi-VN" sz="2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9D3EE44-709E-4CF6-937B-542D497ACF1E}"/>
                  </a:ext>
                </a:extLst>
              </p:cNvPr>
              <p:cNvSpPr txBox="1"/>
              <p:nvPr/>
            </p:nvSpPr>
            <p:spPr>
              <a:xfrm>
                <a:off x="1368408" y="5230948"/>
                <a:ext cx="73218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quỹ</a:t>
                </a:r>
                <a:r>
                  <a:rPr lang="en-US" sz="2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đạo</a:t>
                </a:r>
                <a:r>
                  <a:rPr lang="en-US" sz="2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2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sức</a:t>
                </a:r>
                <a:r>
                  <a:rPr lang="en-US" sz="2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sz="2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  <a:endParaRPr lang="vi-VN" sz="2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9D3EE44-709E-4CF6-937B-542D497AC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08" y="5230948"/>
                <a:ext cx="7321876" cy="461665"/>
              </a:xfrm>
              <a:prstGeom prst="rect">
                <a:avLst/>
              </a:prstGeom>
              <a:blipFill>
                <a:blip r:embed="rId4"/>
                <a:stretch>
                  <a:fillRect l="-250" t="-9211" r="-250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22ED856F-1E4E-4660-8635-98E57CB9DA2E}"/>
              </a:ext>
            </a:extLst>
          </p:cNvPr>
          <p:cNvSpPr txBox="1"/>
          <p:nvPr/>
        </p:nvSpPr>
        <p:spPr>
          <a:xfrm>
            <a:off x="1019205" y="1951070"/>
            <a:ext cx="229229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qEd</a:t>
            </a:r>
            <a:endParaRPr lang="vi-VN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B773B90-F936-4746-98DE-BC5FAB1FBCF2}"/>
              </a:ext>
            </a:extLst>
          </p:cNvPr>
          <p:cNvSpPr txBox="1"/>
          <p:nvPr/>
        </p:nvSpPr>
        <p:spPr>
          <a:xfrm>
            <a:off x="290420" y="854520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20C7A91-E069-410B-9EA3-0EDB300E6BB9}"/>
              </a:ext>
            </a:extLst>
          </p:cNvPr>
          <p:cNvSpPr txBox="1"/>
          <p:nvPr/>
        </p:nvSpPr>
        <p:spPr>
          <a:xfrm>
            <a:off x="290420" y="6130296"/>
            <a:ext cx="6272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b="1" i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EA120-E90D-4BB1-B98F-A56E3BA88879}"/>
              </a:ext>
            </a:extLst>
          </p:cNvPr>
          <p:cNvSpPr txBox="1"/>
          <p:nvPr/>
        </p:nvSpPr>
        <p:spPr>
          <a:xfrm>
            <a:off x="4115048" y="1969816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(19.1)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8" grpId="0"/>
      <p:bldP spid="89" grpId="0"/>
      <p:bldP spid="90" grpId="0"/>
      <p:bldP spid="92" grpId="0" animBg="1"/>
      <p:bldP spid="93" grpId="0"/>
      <p:bldP spid="9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5D536A-E78A-4AFF-B925-AADB0888BF25}"/>
              </a:ext>
            </a:extLst>
          </p:cNvPr>
          <p:cNvSpPr txBox="1"/>
          <p:nvPr/>
        </p:nvSpPr>
        <p:spPr>
          <a:xfrm>
            <a:off x="101600" y="319314"/>
            <a:ext cx="939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NĂNG CỦA ĐIỆN TÍCH TRONG ĐIỆN TRƯỜNG.</a:t>
            </a:r>
            <a:endParaRPr lang="vi-VN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9FE45-E843-4C37-9EC4-1CBF16B44D93}"/>
              </a:ext>
            </a:extLst>
          </p:cNvPr>
          <p:cNvSpPr txBox="1"/>
          <p:nvPr/>
        </p:nvSpPr>
        <p:spPr>
          <a:xfrm>
            <a:off x="263237" y="955964"/>
            <a:ext cx="7284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72674-87EE-4CC9-8928-33077BA566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3237" y="1531059"/>
            <a:ext cx="11817926" cy="437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5D536A-E78A-4AFF-B925-AADB0888BF25}"/>
              </a:ext>
            </a:extLst>
          </p:cNvPr>
          <p:cNvSpPr txBox="1"/>
          <p:nvPr/>
        </p:nvSpPr>
        <p:spPr>
          <a:xfrm>
            <a:off x="101600" y="319314"/>
            <a:ext cx="939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 NĂNG CỦA ĐIỆN TÍCH TRONG ĐIỆN TRƯỜNG.</a:t>
            </a:r>
            <a:endParaRPr lang="vi-VN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9FE45-E843-4C37-9EC4-1CBF16B44D93}"/>
              </a:ext>
            </a:extLst>
          </p:cNvPr>
          <p:cNvSpPr txBox="1"/>
          <p:nvPr/>
        </p:nvSpPr>
        <p:spPr>
          <a:xfrm>
            <a:off x="263237" y="955964"/>
            <a:ext cx="7284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3FEB5A-8F39-46CB-B56A-79098A1A6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742" y="1339044"/>
            <a:ext cx="3209021" cy="33585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FD3FC3-90A4-48E5-9149-7134E6C345C6}"/>
              </a:ext>
            </a:extLst>
          </p:cNvPr>
          <p:cNvSpPr txBox="1"/>
          <p:nvPr/>
        </p:nvSpPr>
        <p:spPr>
          <a:xfrm>
            <a:off x="3455824" y="3018340"/>
            <a:ext cx="206775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W</a:t>
            </a:r>
            <a:r>
              <a:rPr lang="vi-VN" sz="3200" b="1" baseline="-25000" dirty="0">
                <a:solidFill>
                  <a:srgbClr val="002060"/>
                </a:solidFill>
                <a:latin typeface="+mj-lt"/>
              </a:rPr>
              <a:t>M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= qEd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B2A82B-E06C-42EB-AD63-5D6581738E55}"/>
              </a:ext>
            </a:extLst>
          </p:cNvPr>
          <p:cNvSpPr txBox="1"/>
          <p:nvPr/>
        </p:nvSpPr>
        <p:spPr>
          <a:xfrm>
            <a:off x="500418" y="1527087"/>
            <a:ext cx="79785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di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7AD6BE-5D1F-4C25-A484-7F3EDAB01D82}"/>
              </a:ext>
            </a:extLst>
          </p:cNvPr>
          <p:cNvSpPr txBox="1"/>
          <p:nvPr/>
        </p:nvSpPr>
        <p:spPr>
          <a:xfrm>
            <a:off x="777681" y="4350326"/>
            <a:ext cx="17416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200" b="1" dirty="0">
                <a:solidFill>
                  <a:srgbClr val="CC0099"/>
                </a:solidFill>
              </a:rPr>
              <a:t>Trong đó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AFC8EC-796B-4A9F-AD9E-E72C0F9671D7}"/>
              </a:ext>
            </a:extLst>
          </p:cNvPr>
          <p:cNvSpPr txBox="1"/>
          <p:nvPr/>
        </p:nvSpPr>
        <p:spPr>
          <a:xfrm>
            <a:off x="2591649" y="4294458"/>
            <a:ext cx="50337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200" dirty="0">
                <a:solidFill>
                  <a:srgbClr val="002060"/>
                </a:solidFill>
              </a:rPr>
              <a:t>d: khoảng cách từ M tới mốc thế năng.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89A63C-CEEA-4404-BD84-0CE05514C3B3}"/>
              </a:ext>
            </a:extLst>
          </p:cNvPr>
          <p:cNvSpPr txBox="1"/>
          <p:nvPr/>
        </p:nvSpPr>
        <p:spPr>
          <a:xfrm>
            <a:off x="2615132" y="4985801"/>
            <a:ext cx="5863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200" dirty="0">
                <a:solidFill>
                  <a:srgbClr val="002060"/>
                </a:solidFill>
              </a:rPr>
              <a:t>W</a:t>
            </a:r>
            <a:r>
              <a:rPr lang="vi-VN" sz="2200" baseline="-25000" dirty="0">
                <a:solidFill>
                  <a:srgbClr val="002060"/>
                </a:solidFill>
              </a:rPr>
              <a:t>M</a:t>
            </a:r>
            <a:r>
              <a:rPr lang="vi-VN" sz="2200" dirty="0">
                <a:solidFill>
                  <a:srgbClr val="002060"/>
                </a:solidFill>
              </a:rPr>
              <a:t>: Thế năng điện của điện tích q tại điểm 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E2BE59-06E8-4A7F-AA48-4A3235CE8C95}"/>
              </a:ext>
            </a:extLst>
          </p:cNvPr>
          <p:cNvSpPr/>
          <p:nvPr/>
        </p:nvSpPr>
        <p:spPr>
          <a:xfrm>
            <a:off x="2476041" y="4378981"/>
            <a:ext cx="55418" cy="1120822"/>
          </a:xfrm>
          <a:prstGeom prst="rect">
            <a:avLst/>
          </a:prstGeom>
          <a:solidFill>
            <a:srgbClr val="CC00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B9B271-8765-4E62-8E0F-F4EAB90C0E37}"/>
              </a:ext>
            </a:extLst>
          </p:cNvPr>
          <p:cNvSpPr txBox="1"/>
          <p:nvPr/>
        </p:nvSpPr>
        <p:spPr>
          <a:xfrm>
            <a:off x="769177" y="5971113"/>
            <a:ext cx="10362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i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b="1" i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Mốc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26408B-E395-4089-90DB-75B38DC9BC96}"/>
              </a:ext>
            </a:extLst>
          </p:cNvPr>
          <p:cNvSpPr txBox="1"/>
          <p:nvPr/>
        </p:nvSpPr>
        <p:spPr>
          <a:xfrm>
            <a:off x="5953624" y="3091533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(19.2)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5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6" grpId="0"/>
      <p:bldP spid="17" grpId="0"/>
      <p:bldP spid="18" grpId="0"/>
      <p:bldP spid="19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B95490-D55F-4537-A892-2CE01EADD4F7}"/>
              </a:ext>
            </a:extLst>
          </p:cNvPr>
          <p:cNvSpPr txBox="1"/>
          <p:nvPr/>
        </p:nvSpPr>
        <p:spPr>
          <a:xfrm>
            <a:off x="221673" y="318654"/>
            <a:ext cx="771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396ED-B442-48E0-87E8-34952327B646}"/>
              </a:ext>
            </a:extLst>
          </p:cNvPr>
          <p:cNvSpPr txBox="1"/>
          <p:nvPr/>
        </p:nvSpPr>
        <p:spPr>
          <a:xfrm>
            <a:off x="498764" y="950170"/>
            <a:ext cx="11194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Thế năng của một điện tích q trong điện trường đặc trưng cho khả năng sinh công của điện trường khi đặt điện tích q tại điểm đang xét.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B7600-83AF-46F9-A093-AA7CAC7EF03E}"/>
              </a:ext>
            </a:extLst>
          </p:cNvPr>
          <p:cNvSpPr txBox="1"/>
          <p:nvPr/>
        </p:nvSpPr>
        <p:spPr>
          <a:xfrm>
            <a:off x="498764" y="1951018"/>
            <a:ext cx="2850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200" b="1" dirty="0">
                <a:solidFill>
                  <a:srgbClr val="CC0099"/>
                </a:solidFill>
              </a:rPr>
              <a:t>- Khi mốc ở vô cực: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8FF73F-B1F4-43D4-9B8F-71ECFA95C604}"/>
              </a:ext>
            </a:extLst>
          </p:cNvPr>
          <p:cNvSpPr txBox="1"/>
          <p:nvPr/>
        </p:nvSpPr>
        <p:spPr>
          <a:xfrm>
            <a:off x="5181600" y="2688383"/>
            <a:ext cx="6399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200" dirty="0">
                <a:solidFill>
                  <a:srgbClr val="002060"/>
                </a:solidFill>
              </a:rPr>
              <a:t>hay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8F2FB10-16EF-4595-ABC6-F47468C7F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737032"/>
              </p:ext>
            </p:extLst>
          </p:nvPr>
        </p:nvGraphicFramePr>
        <p:xfrm>
          <a:off x="6096000" y="2592676"/>
          <a:ext cx="1970614" cy="622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3" imgW="723600" imgH="228600" progId="Equation.DSMT4">
                  <p:embed/>
                </p:oleObj>
              </mc:Choice>
              <mc:Fallback>
                <p:oleObj name="Equation" r:id="rId3" imgW="723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2592676"/>
                        <a:ext cx="1970614" cy="622299"/>
                      </a:xfrm>
                      <a:prstGeom prst="rect">
                        <a:avLst/>
                      </a:prstGeom>
                      <a:ln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4B1DE32-3F24-4C20-B809-60FA23B01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744971"/>
              </p:ext>
            </p:extLst>
          </p:nvPr>
        </p:nvGraphicFramePr>
        <p:xfrm>
          <a:off x="2884028" y="2592675"/>
          <a:ext cx="1865354" cy="589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5" imgW="723600" imgH="228600" progId="Equation.DSMT4">
                  <p:embed/>
                </p:oleObj>
              </mc:Choice>
              <mc:Fallback>
                <p:oleObj name="Equation" r:id="rId5" imgW="723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84028" y="2592675"/>
                        <a:ext cx="1865354" cy="589059"/>
                      </a:xfrm>
                      <a:prstGeom prst="rect">
                        <a:avLst/>
                      </a:prstGeom>
                      <a:ln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4463769-E0BD-4ED3-9ECC-0660DB8026FD}"/>
              </a:ext>
            </a:extLst>
          </p:cNvPr>
          <p:cNvSpPr txBox="1"/>
          <p:nvPr/>
        </p:nvSpPr>
        <p:spPr>
          <a:xfrm>
            <a:off x="9098606" y="2656371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(19.3)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DF9B7-33B2-4FD6-87C3-94DDE1883749}"/>
              </a:ext>
            </a:extLst>
          </p:cNvPr>
          <p:cNvSpPr txBox="1"/>
          <p:nvPr/>
        </p:nvSpPr>
        <p:spPr>
          <a:xfrm>
            <a:off x="928254" y="3679400"/>
            <a:ext cx="80821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0B1B16"/>
                </a:solidFill>
              </a:rPr>
              <a:t>Trong</a:t>
            </a:r>
            <a:r>
              <a:rPr lang="en-US" sz="2200" b="1" dirty="0">
                <a:solidFill>
                  <a:srgbClr val="0B1B16"/>
                </a:solidFill>
              </a:rPr>
              <a:t> </a:t>
            </a:r>
            <a:r>
              <a:rPr lang="en-US" sz="2200" b="1" dirty="0" err="1">
                <a:solidFill>
                  <a:srgbClr val="0B1B16"/>
                </a:solidFill>
              </a:rPr>
              <a:t>đó</a:t>
            </a:r>
            <a:r>
              <a:rPr lang="en-US" sz="2200" b="1" dirty="0">
                <a:solidFill>
                  <a:srgbClr val="0B1B16"/>
                </a:solidFill>
              </a:rPr>
              <a:t>:  </a:t>
            </a:r>
            <a:r>
              <a:rPr lang="en-US" sz="2200" dirty="0">
                <a:solidFill>
                  <a:srgbClr val="0B1B16"/>
                </a:solidFill>
              </a:rPr>
              <a:t>V </a:t>
            </a:r>
            <a:r>
              <a:rPr lang="en-US" sz="2200" dirty="0" err="1">
                <a:solidFill>
                  <a:srgbClr val="0B1B16"/>
                </a:solidFill>
              </a:rPr>
              <a:t>là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hệ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số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tỉ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lệ</a:t>
            </a:r>
            <a:r>
              <a:rPr lang="en-US" sz="2200" dirty="0">
                <a:solidFill>
                  <a:srgbClr val="0B1B16"/>
                </a:solidFill>
              </a:rPr>
              <a:t>, </a:t>
            </a:r>
            <a:r>
              <a:rPr lang="en-US" sz="2200" dirty="0" err="1">
                <a:solidFill>
                  <a:srgbClr val="0B1B16"/>
                </a:solidFill>
              </a:rPr>
              <a:t>phụ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thuộc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vào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điện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trường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và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vị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trí</a:t>
            </a:r>
            <a:r>
              <a:rPr lang="en-US" sz="2200" dirty="0">
                <a:solidFill>
                  <a:srgbClr val="0B1B16"/>
                </a:solidFill>
              </a:rPr>
              <a:t> </a:t>
            </a:r>
            <a:r>
              <a:rPr lang="en-US" sz="2200" dirty="0" err="1">
                <a:solidFill>
                  <a:srgbClr val="0B1B16"/>
                </a:solidFill>
              </a:rPr>
              <a:t>điểm</a:t>
            </a:r>
            <a:r>
              <a:rPr lang="en-US" sz="2200" dirty="0">
                <a:solidFill>
                  <a:srgbClr val="0B1B16"/>
                </a:solidFill>
              </a:rPr>
              <a:t> M.</a:t>
            </a:r>
            <a:endParaRPr lang="vi-VN" sz="2200" dirty="0">
              <a:solidFill>
                <a:srgbClr val="0B1B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4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110A9022-B2A5-432C-A542-49505344C6E7}"/>
              </a:ext>
            </a:extLst>
          </p:cNvPr>
          <p:cNvSpPr/>
          <p:nvPr/>
        </p:nvSpPr>
        <p:spPr>
          <a:xfrm>
            <a:off x="721099" y="5487188"/>
            <a:ext cx="667657" cy="58650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6BC39C-CEDB-4D66-A4E1-F3BA7DAFBF63}"/>
              </a:ext>
            </a:extLst>
          </p:cNvPr>
          <p:cNvSpPr/>
          <p:nvPr/>
        </p:nvSpPr>
        <p:spPr>
          <a:xfrm>
            <a:off x="8098972" y="2048395"/>
            <a:ext cx="667657" cy="58650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91E6A-4392-42FB-AFD0-66CE9A05ABDB}"/>
              </a:ext>
            </a:extLst>
          </p:cNvPr>
          <p:cNvSpPr txBox="1"/>
          <p:nvPr/>
        </p:nvSpPr>
        <p:spPr>
          <a:xfrm>
            <a:off x="5000415" y="199909"/>
            <a:ext cx="2218877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vi-VN" sz="28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88F8E-4145-40AF-A7BD-8E1C05C05632}"/>
              </a:ext>
            </a:extLst>
          </p:cNvPr>
          <p:cNvSpPr txBox="1"/>
          <p:nvPr/>
        </p:nvSpPr>
        <p:spPr>
          <a:xfrm>
            <a:off x="195281" y="2639546"/>
            <a:ext cx="11829143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GB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qEd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vi-VN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11200" algn="just">
              <a:lnSpc>
                <a:spcPct val="150000"/>
              </a:lnSpc>
              <a:tabLst>
                <a:tab pos="242570" algn="l"/>
              </a:tabLst>
            </a:pP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quỹ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MN.</a:t>
            </a:r>
            <a:endParaRPr lang="vi-VN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11200">
              <a:lnSpc>
                <a:spcPct val="150000"/>
              </a:lnSpc>
            </a:pP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>
              <a:lnSpc>
                <a:spcPct val="150000"/>
              </a:lnSpc>
            </a:pP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GB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algn="just">
              <a:lnSpc>
                <a:spcPct val="150000"/>
              </a:lnSpc>
            </a:pP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0A795-FE5B-47D0-A45B-15DC245C1DA1}"/>
              </a:ext>
            </a:extLst>
          </p:cNvPr>
          <p:cNvSpPr txBox="1"/>
          <p:nvPr/>
        </p:nvSpPr>
        <p:spPr>
          <a:xfrm>
            <a:off x="195281" y="986972"/>
            <a:ext cx="11691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3D05D-7A03-4BA0-BBA6-A3F35F93B548}"/>
              </a:ext>
            </a:extLst>
          </p:cNvPr>
          <p:cNvSpPr txBox="1"/>
          <p:nvPr/>
        </p:nvSpPr>
        <p:spPr>
          <a:xfrm>
            <a:off x="957943" y="2107545"/>
            <a:ext cx="938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-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qEd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qEdcos</a:t>
            </a:r>
            <a:r>
              <a:rPr lang="el-G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/d.		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qEd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59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700A8129-EA91-41BF-9060-738BA2196F1D}"/>
              </a:ext>
            </a:extLst>
          </p:cNvPr>
          <p:cNvSpPr/>
          <p:nvPr/>
        </p:nvSpPr>
        <p:spPr>
          <a:xfrm>
            <a:off x="6519554" y="5918242"/>
            <a:ext cx="667657" cy="58650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BBE1E1-22F0-4BD2-BD71-DBDF8A80BAF2}"/>
              </a:ext>
            </a:extLst>
          </p:cNvPr>
          <p:cNvSpPr/>
          <p:nvPr/>
        </p:nvSpPr>
        <p:spPr>
          <a:xfrm>
            <a:off x="575954" y="4111843"/>
            <a:ext cx="667657" cy="58650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2E2982-6759-450D-A592-CF94B9CE6585}"/>
              </a:ext>
            </a:extLst>
          </p:cNvPr>
          <p:cNvSpPr/>
          <p:nvPr/>
        </p:nvSpPr>
        <p:spPr>
          <a:xfrm>
            <a:off x="6519554" y="1702295"/>
            <a:ext cx="667657" cy="58650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9AE1A-D683-4A89-99BB-2C13638B51B2}"/>
              </a:ext>
            </a:extLst>
          </p:cNvPr>
          <p:cNvSpPr txBox="1"/>
          <p:nvPr/>
        </p:nvSpPr>
        <p:spPr>
          <a:xfrm>
            <a:off x="254000" y="0"/>
            <a:ext cx="11684000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GB" sz="2400" b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240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endParaRPr lang="vi-VN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&gt; 0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 &gt; 0.						</a:t>
            </a: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B. 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&gt; 0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 &lt;0.</a:t>
            </a:r>
            <a:endParaRPr lang="vi-VN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A&gt; 0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 &lt; 0.								</a:t>
            </a: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= 0.</a:t>
            </a:r>
            <a:endParaRPr lang="vi-VN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84FBFC-F8C2-4FEA-8F49-15E93B74E957}"/>
              </a:ext>
            </a:extLst>
          </p:cNvPr>
          <p:cNvSpPr txBox="1"/>
          <p:nvPr/>
        </p:nvSpPr>
        <p:spPr>
          <a:xfrm>
            <a:off x="253999" y="2372594"/>
            <a:ext cx="11683999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1000 V/m,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 = 4.10</a:t>
            </a:r>
            <a:r>
              <a:rPr lang="en-GB" sz="2400" b="0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-6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di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N.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MN =10 cm.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GB" sz="2400" b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 </a:t>
            </a:r>
            <a:r>
              <a:rPr lang="en-GB" sz="2400" b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vi-VN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tabLst>
                <a:tab pos="536575" algn="l"/>
                <a:tab pos="2382838" algn="l"/>
                <a:tab pos="3425825" algn="l"/>
              </a:tabLst>
            </a:pP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</a:t>
            </a:r>
            <a:r>
              <a:rPr lang="en-GB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4.10</a:t>
            </a:r>
            <a:r>
              <a:rPr lang="en-GB" sz="2400" b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</a:t>
            </a:r>
            <a:r>
              <a:rPr lang="en-GB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J.		</a:t>
            </a: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GB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5.10</a:t>
            </a:r>
            <a:r>
              <a:rPr lang="en-GB" sz="2400" b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en-GB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J.</a:t>
            </a: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C. </a:t>
            </a:r>
            <a:r>
              <a:rPr lang="en-GB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2.10</a:t>
            </a:r>
            <a:r>
              <a:rPr lang="en-GB" sz="2400" b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-6</a:t>
            </a:r>
            <a:r>
              <a:rPr lang="en-GB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J.				</a:t>
            </a: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GB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3.10</a:t>
            </a:r>
            <a:r>
              <a:rPr lang="en-GB" sz="2400" b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</a:t>
            </a:r>
            <a:r>
              <a:rPr lang="en-GB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J.</a:t>
            </a:r>
            <a:endParaRPr lang="vi-VN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2AB721-5719-469E-A506-8E0E83E7035F}"/>
              </a:ext>
            </a:extLst>
          </p:cNvPr>
          <p:cNvSpPr txBox="1"/>
          <p:nvPr/>
        </p:nvSpPr>
        <p:spPr>
          <a:xfrm>
            <a:off x="254000" y="4715669"/>
            <a:ext cx="11683998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GB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r>
              <a:rPr lang="en-GB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2,5 J.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J,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vi-VN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85"/>
              </a:spcAft>
              <a:tabLst>
                <a:tab pos="536575" algn="l"/>
                <a:tab pos="2370138" algn="l"/>
                <a:tab pos="3522663" algn="l"/>
              </a:tabLst>
            </a:pP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</a:t>
            </a:r>
            <a:r>
              <a:rPr lang="en-GB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-2,5 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		</a:t>
            </a: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GB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-1,5 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				</a:t>
            </a: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n-GB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J.				</a:t>
            </a:r>
            <a:r>
              <a:rPr lang="en-GB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GB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J.</a:t>
            </a:r>
            <a:endParaRPr lang="vi-VN" sz="2400" dirty="0">
              <a:solidFill>
                <a:srgbClr val="14141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1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9E08428460C6BB4B8650B90FDACF1BFD" ma:contentTypeVersion="3" ma:contentTypeDescription="Tạo tài liệu mới." ma:contentTypeScope="" ma:versionID="6d292c1b1e36a3da02ea949f362c8340">
  <xsd:schema xmlns:xsd="http://www.w3.org/2001/XMLSchema" xmlns:xs="http://www.w3.org/2001/XMLSchema" xmlns:p="http://schemas.microsoft.com/office/2006/metadata/properties" xmlns:ns2="4221898d-b0bf-4857-9d44-c170828cea0f" targetNamespace="http://schemas.microsoft.com/office/2006/metadata/properties" ma:root="true" ma:fieldsID="8c0e9933245dc1ffe246f5382149bd86" ns2:_="">
    <xsd:import namespace="4221898d-b0bf-4857-9d44-c170828cea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1898d-b0bf-4857-9d44-c170828cea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38423D-7F88-49B4-B204-2FD7CA9ADDC3}"/>
</file>

<file path=customXml/itemProps2.xml><?xml version="1.0" encoding="utf-8"?>
<ds:datastoreItem xmlns:ds="http://schemas.openxmlformats.org/officeDocument/2006/customXml" ds:itemID="{4391DA9D-1538-43A5-8A84-E9B1590DBEF0}"/>
</file>

<file path=customXml/itemProps3.xml><?xml version="1.0" encoding="utf-8"?>
<ds:datastoreItem xmlns:ds="http://schemas.openxmlformats.org/officeDocument/2006/customXml" ds:itemID="{7428CE51-20F0-472A-954D-4B6BDB91983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1066</Words>
  <PresentationFormat>Widescreen</PresentationFormat>
  <Paragraphs>90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.VnTime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2023-06-23T14:45:29Z</dcterms:created>
  <dcterms:modified xsi:type="dcterms:W3CDTF">2023-07-01T02:01:23Z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0x0101009E08428460C6BB4B8650B90FDACF1BFD</vt:lpwstr>
  </property>
</Properties>
</file>