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4" r:id="rId4"/>
    <p:sldMasterId id="2147483686" r:id="rId5"/>
  </p:sldMasterIdLst>
  <p:notesMasterIdLst>
    <p:notesMasterId r:id="rId18"/>
  </p:notesMasterIdLst>
  <p:sldIdLst>
    <p:sldId id="304" r:id="rId6"/>
    <p:sldId id="691" r:id="rId7"/>
    <p:sldId id="693" r:id="rId8"/>
    <p:sldId id="694" r:id="rId9"/>
    <p:sldId id="262" r:id="rId10"/>
    <p:sldId id="340" r:id="rId11"/>
    <p:sldId id="275" r:id="rId12"/>
    <p:sldId id="278" r:id="rId13"/>
    <p:sldId id="381" r:id="rId14"/>
    <p:sldId id="256" r:id="rId15"/>
    <p:sldId id="263" r:id="rId16"/>
    <p:sldId id="264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4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32FFC-27EB-43A4-9CAB-F99DDAB7E104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5273-DFC8-4718-99E1-3FD5D5EBA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5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61C1B-E1F5-449F-8CAF-31351041C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B7388-1C24-4FB0-8847-38335E48C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63A45-2642-46A5-81D0-432039740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4A257-F28E-4971-ADE6-138B14405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5B71E-295F-4E7D-8B4D-B2130E37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C26F-4C63-4006-AE83-85778442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8A1D-F5A6-4D23-A40D-804A2DBCD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D79B9-3678-42FB-A197-A5ACBC5BB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C0C99-2ECD-4217-85B3-FD3A11B37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18213-50E8-4852-AD04-D9E4F0D1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011FAF-87C2-4DF0-B262-A312DA17D8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9391B-347E-47C7-A6FA-A1B6E21E5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D2D2D-8A50-474C-8B5C-75130093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3BF6E-26DA-4608-BCF6-E9A1C677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127EF-11D8-4A54-B0BE-7B780B54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26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6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5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17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2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27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83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04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5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D7A8-E39B-4513-9658-7A0A4B9D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EB667-7723-4319-8427-29B47032D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356E2-191A-4474-B75F-FB68D3A6C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F64CF-21CF-49C8-AFD4-0EBB162F2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DF636-4C85-4B36-A7FC-FF0781F0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7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71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05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25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5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3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0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45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51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2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1C1BD-8836-41E0-982D-68AE9867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C1722-1F52-428B-8802-DEE1960F8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1327F-135B-4FF1-A37B-24746ECD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C77BC-EB04-4A77-B2A0-1436ACDF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0917B-79C8-4012-A59D-C2491296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77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09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86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0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408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88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89155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5920182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43457688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31223901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12043898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A5AE3-8656-4179-8CBE-79E113BA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E7DEF-16AD-4C41-96A2-EC445B4DE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BC787-603C-429F-B6FE-8B742615A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4D4A-461D-4FEA-9432-CF316B3B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BDFD26-98B2-4A75-A11D-A9D06388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B4F1C-CD7D-423E-A805-383D8590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6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26036942"/>
      </p:ext>
    </p:extLst>
  </p:cSld>
  <p:clrMapOvr>
    <a:masterClrMapping/>
  </p:clrMapOvr>
  <p:transition advClick="0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51025"/>
      </p:ext>
    </p:extLst>
  </p:cSld>
  <p:clrMapOvr>
    <a:masterClrMapping/>
  </p:clrMapOvr>
  <p:transition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875676"/>
      </p:ext>
    </p:extLst>
  </p:cSld>
  <p:clrMapOvr>
    <a:masterClrMapping/>
  </p:clrMapOvr>
  <p:transition advClick="0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72360108"/>
      </p:ext>
    </p:extLst>
  </p:cSld>
  <p:clrMapOvr>
    <a:masterClrMapping/>
  </p:clrMapOvr>
  <p:transition advClick="0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1105114"/>
      </p:ext>
    </p:extLst>
  </p:cSld>
  <p:clrMapOvr>
    <a:masterClrMapping/>
  </p:clrMapOvr>
  <p:transition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9579366"/>
      </p:ext>
    </p:extLst>
  </p:cSld>
  <p:clrMapOvr>
    <a:masterClrMapping/>
  </p:clrMapOvr>
  <p:transition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8466611"/>
      </p:ext>
    </p:extLst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471EB-FD89-40F2-BBCB-57B6C216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BB80A-539C-4703-9595-8AC06F237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CCA4D3-B85A-4736-B4C8-3CC2B7E1C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42444-D1C0-4EC6-9D46-223958F96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9C3C7C-325A-4AAB-BE24-159BEC7AA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8DAB1-A92A-4077-AD3B-163F97EDA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6D6286-94C5-4FA6-97E4-E30CFA580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E7E72B-259F-4E49-82EB-8A175108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29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77F2F-31CB-4E4C-BEFD-FCD00813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493C1C-3E4A-4BCC-BE6B-58D0F7B6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88C67-A5A4-4B8C-9697-805D1B50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48656-48C0-4096-932A-459EE4C9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90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15FED7-09EB-4C78-A4F9-CB84ABB4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FD129-DC68-4626-877F-8D1EEE216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63024-4F76-45F3-86E9-DA4CDE64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5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C524-61DE-42B0-A671-C26C5648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8AD03-8210-4B97-9FF3-A9C7E2787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EE2DB-0FB7-4083-84F5-6D9F5F62F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1FF3F-9440-4F9C-8F76-0F69B04D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8C75F-DDB9-4641-9466-CB83C81EE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12D60-F004-47E6-99A2-47988318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6661-3E76-4229-8317-95130906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568BC4-0C0D-482C-8E5C-38BAFE1CA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9F5CE-A798-4AA0-ACEA-4302F44B2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2C59A-1D2A-4B23-870F-59D7E4A2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B6E31-D492-42F1-A1FA-ADAE6F6E4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2D500-2326-4716-8B36-6FB8BF17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6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FEAF2-EFB5-4B40-B4FE-A9EEF7593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AC28E-40C1-4D10-BCA6-2434A19AB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933E3-1ADE-402F-9EBD-3FBC072D4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C3C40-4679-4F2F-93BD-54B19783EC12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F9B22-3755-45CF-B14B-9FA2609CE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A638B-FB02-4D36-B6A8-5F4F4EDBC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B9AAE-949E-4A5C-9BBE-B8BDAB2D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17908-60DB-4DBA-8561-3814DF7855B5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28CB5-F840-415B-81B8-6E8F8F0F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0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3193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05/02/2025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2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809069-684F-41F3-833D-2D661EE64BB7}"/>
              </a:ext>
            </a:extLst>
          </p:cNvPr>
          <p:cNvSpPr/>
          <p:nvPr userDrawn="1"/>
        </p:nvSpPr>
        <p:spPr>
          <a:xfrm>
            <a:off x="0" y="0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CF2DD-FF0E-46BB-A07B-32FF4E940FA0}"/>
              </a:ext>
            </a:extLst>
          </p:cNvPr>
          <p:cNvSpPr/>
          <p:nvPr userDrawn="1"/>
        </p:nvSpPr>
        <p:spPr>
          <a:xfrm>
            <a:off x="0" y="6672262"/>
            <a:ext cx="12192000" cy="1857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A3FC66-9FDD-4ECE-B783-21ECB2A4F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96837" y="5593054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6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9.png"/><Relationship Id="rId5" Type="http://schemas.microsoft.com/office/2007/relationships/media" Target="../media/media3.m4a"/><Relationship Id="rId10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image" Target="../media/image8.png"/><Relationship Id="rId4" Type="http://schemas.openxmlformats.org/officeDocument/2006/relationships/audio" Target="../media/media2.m4a"/><Relationship Id="rId9" Type="http://schemas.openxmlformats.org/officeDocument/2006/relationships/image" Target="../media/image7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AB75-1D65-4E60-A70C-14137002D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7604" y="977860"/>
            <a:ext cx="8707903" cy="101592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2B653-61EB-4EAC-BB6A-432127BE8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6493" y="1719860"/>
            <a:ext cx="9144000" cy="1655762"/>
          </a:xfrm>
        </p:spPr>
        <p:txBody>
          <a:bodyPr>
            <a:no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GIA ĐÌNH </a:t>
            </a:r>
          </a:p>
          <a:p>
            <a:r>
              <a:rPr lang="en-US" sz="5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Gia </a:t>
            </a:r>
            <a:r>
              <a:rPr lang="en-US" sz="5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r>
              <a:rPr lang="en-US" sz="5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7841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50D8D-570C-441A-A241-26789CEF45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36F8A-6D30-407A-97A0-662CF5EBF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1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948243-902D-4CF1-B2DC-37012DCB8F01}"/>
              </a:ext>
            </a:extLst>
          </p:cNvPr>
          <p:cNvSpPr txBox="1"/>
          <p:nvPr/>
        </p:nvSpPr>
        <p:spPr>
          <a:xfrm>
            <a:off x="126609" y="70338"/>
            <a:ext cx="8820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81F2E-8947-4D80-89F9-C7364F50A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0646" y="969886"/>
            <a:ext cx="7901354" cy="5360574"/>
          </a:xfrm>
          <a:prstGeom prst="rect">
            <a:avLst/>
          </a:prstGeom>
        </p:spPr>
      </p:pic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052B8306-95C6-42FB-9189-4C65C90F044E}"/>
              </a:ext>
            </a:extLst>
          </p:cNvPr>
          <p:cNvSpPr/>
          <p:nvPr/>
        </p:nvSpPr>
        <p:spPr>
          <a:xfrm>
            <a:off x="0" y="912829"/>
            <a:ext cx="4290646" cy="3293411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9E52F6-D801-41D1-A2EE-958576F9FCE6}"/>
              </a:ext>
            </a:extLst>
          </p:cNvPr>
          <p:cNvSpPr txBox="1"/>
          <p:nvPr/>
        </p:nvSpPr>
        <p:spPr>
          <a:xfrm>
            <a:off x="494896" y="1301713"/>
            <a:ext cx="35143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6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Phước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30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B530-03B5-4231-82D1-E88E1963A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978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7BF9D-8262-4E5C-8EF9-42D89CAE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8813" y="1085777"/>
            <a:ext cx="7874759" cy="53789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1A7839-25E8-46DD-9D65-9638DB74685C}"/>
              </a:ext>
            </a:extLst>
          </p:cNvPr>
          <p:cNvSpPr/>
          <p:nvPr/>
        </p:nvSpPr>
        <p:spPr>
          <a:xfrm>
            <a:off x="7527755" y="1485899"/>
            <a:ext cx="4486054" cy="38862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50AA3-06D7-4339-B9A5-52D619449357}"/>
              </a:ext>
            </a:extLst>
          </p:cNvPr>
          <p:cNvSpPr txBox="1"/>
          <p:nvPr/>
        </p:nvSpPr>
        <p:spPr>
          <a:xfrm>
            <a:off x="7849772" y="1730326"/>
            <a:ext cx="41640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ai,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cuả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919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62400" y="2614213"/>
            <a:ext cx="6082145" cy="1025237"/>
          </a:xfrm>
          <a:prstGeom prst="roundRect">
            <a:avLst/>
          </a:prstGeom>
          <a:solidFill>
            <a:srgbClr val="6DD9FF"/>
          </a:solidFill>
          <a:ln w="28575">
            <a:solidFill>
              <a:srgbClr val="6DD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5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/>
        </p:blipFill>
        <p:spPr>
          <a:xfrm>
            <a:off x="0" y="3260545"/>
            <a:ext cx="54864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75384" y="983941"/>
            <a:ext cx="7662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4637" y="3039285"/>
            <a:ext cx="7521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Gia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48" y="0"/>
            <a:ext cx="4514850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1616015" y="0"/>
            <a:ext cx="669986" cy="571500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lgerian" panose="04020705040A02060702" pitchFamily="82" charset="0"/>
              </a:rPr>
              <a:t>1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8109" y="7495673"/>
            <a:ext cx="858253" cy="8582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58653" y="5903496"/>
            <a:ext cx="954505" cy="95450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961" y="7700824"/>
            <a:ext cx="1784071" cy="1784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77654" y="1756611"/>
            <a:ext cx="2177715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6179" y="2502568"/>
            <a:ext cx="712759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7731" y="4920916"/>
            <a:ext cx="1839629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AE7A4-9801-4FB3-A8EF-03FAFC4CEE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0"/>
            <a:ext cx="448337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051372-8B83-48E4-A429-0DAD64947E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0706" y="0"/>
            <a:ext cx="92057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4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1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8485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0606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48" y="0"/>
            <a:ext cx="4514850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1616015" y="0"/>
            <a:ext cx="669986" cy="571500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Algerian" panose="04020705040A02060702" pitchFamily="82" charset="0"/>
              </a:rPr>
              <a:t>1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8109" y="7495673"/>
            <a:ext cx="858253" cy="85825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058653" y="5903496"/>
            <a:ext cx="954505" cy="95450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4961" y="7700824"/>
            <a:ext cx="1784071" cy="1784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77654" y="1756611"/>
            <a:ext cx="2177715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6179" y="2502568"/>
            <a:ext cx="712759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07731" y="4920916"/>
            <a:ext cx="1839629" cy="44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ABA15EFE-8AF0-41F2-8D92-D577EAFD36CE}"/>
              </a:ext>
            </a:extLst>
          </p:cNvPr>
          <p:cNvSpPr/>
          <p:nvPr/>
        </p:nvSpPr>
        <p:spPr>
          <a:xfrm>
            <a:off x="6434359" y="707977"/>
            <a:ext cx="5704765" cy="3290816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D2E064-069B-4E59-A092-EBE0149B9ABB}"/>
              </a:ext>
            </a:extLst>
          </p:cNvPr>
          <p:cNvSpPr txBox="1"/>
          <p:nvPr/>
        </p:nvSpPr>
        <p:spPr>
          <a:xfrm>
            <a:off x="6993918" y="1199223"/>
            <a:ext cx="51452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Gia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em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4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41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8485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60606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7" grpId="0" animBg="1"/>
      <p:bldP spid="11" grpId="0" animBg="1"/>
      <p:bldP spid="12" grpId="0" animBg="1"/>
      <p:bldP spid="4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1B0B4-89D7-42E3-B4F3-05EFC4BD1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3" y="0"/>
            <a:ext cx="598725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8B44E4-4DC9-485B-94F1-F9D6E865C52A}"/>
              </a:ext>
            </a:extLst>
          </p:cNvPr>
          <p:cNvSpPr txBox="1"/>
          <p:nvPr/>
        </p:nvSpPr>
        <p:spPr>
          <a:xfrm>
            <a:off x="6569610" y="516778"/>
            <a:ext cx="5344837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28589-71E9-451A-A533-AED9BEEE7AB6}"/>
              </a:ext>
            </a:extLst>
          </p:cNvPr>
          <p:cNvSpPr txBox="1"/>
          <p:nvPr/>
        </p:nvSpPr>
        <p:spPr>
          <a:xfrm>
            <a:off x="6691143" y="707847"/>
            <a:ext cx="51017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6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CA8E6B-B683-4E44-9E39-D7123C680D8C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CC4CB7-6F32-4008-9671-F8C29E41BE01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63EFBBA-B4A0-4930-A6B7-E83D5B3266C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1A61AE-19DB-4FB8-BBC0-45236DCC4043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747F2-3C47-4FD2-B9D8-64D426D4F543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802C7A9-4875-4354-9D7C-8419E06588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7" y="0"/>
            <a:ext cx="12207109" cy="70180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6AEF4-0D6D-4435-ACE1-2ECD6175A574}"/>
              </a:ext>
            </a:extLst>
          </p:cNvPr>
          <p:cNvSpPr txBox="1"/>
          <p:nvPr/>
        </p:nvSpPr>
        <p:spPr>
          <a:xfrm>
            <a:off x="2271924" y="1350130"/>
            <a:ext cx="7996853" cy="3208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em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DE4E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endParaRPr lang="en-US" sz="4000" i="1" dirty="0">
              <a:solidFill>
                <a:srgbClr val="DE4E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0952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30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6942" y="710421"/>
            <a:ext cx="8836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85" y="1580760"/>
            <a:ext cx="6856004" cy="5120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120" y="444643"/>
            <a:ext cx="634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1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5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70&quot;/&gt;&lt;/object&gt;&lt;object type=&quot;3&quot; unique_id=&quot;10006&quot;&gt;&lt;property id=&quot;20148&quot; value=&quot;5&quot;/&gt;&lt;property id=&quot;20300&quot; value=&quot;Slide 3&quot;/&gt;&lt;property id=&quot;20307&quot; value=&quot;271&quot;/&gt;&lt;/object&gt;&lt;object type=&quot;3&quot; unique_id=&quot;10010&quot;&gt;&lt;property id=&quot;20148&quot; value=&quot;5&quot;/&gt;&lt;property id=&quot;20300&quot; value=&quot;Slide 13&quot;/&gt;&lt;property id=&quot;20307&quot; value=&quot;278&quot;/&gt;&lt;/object&gt;&lt;object type=&quot;3&quot; unique_id=&quot;10019&quot;&gt;&lt;property id=&quot;20148&quot; value=&quot;5&quot;/&gt;&lt;property id=&quot;20300&quot; value=&quot;Slide 12&quot;/&gt;&lt;property id=&quot;20307&quot; value=&quot;275&quot;/&gt;&lt;/object&gt;&lt;object type=&quot;3&quot; unique_id=&quot;10020&quot;&gt;&lt;property id=&quot;20148&quot; value=&quot;5&quot;/&gt;&lt;property id=&quot;20300&quot; value=&quot;Slide 16&quot;/&gt;&lt;property id=&quot;20307&quot; value=&quot;263&quot;/&gt;&lt;/object&gt;&lt;object type=&quot;3&quot; unique_id=&quot;433669&quot;&gt;&lt;property id=&quot;20148&quot; value=&quot;5&quot;/&gt;&lt;property id=&quot;20300&quot; value=&quot;Slide 1 - &amp;quot;TRƯỜNG TIỂU HỌC PHƯỚC AN&amp;quot;&quot;/&gt;&lt;property id=&quot;20307&quot; value=&quot;257&quot;/&gt;&lt;/object&gt;&lt;object type=&quot;3&quot; unique_id=&quot;433670&quot;&gt;&lt;property id=&quot;20148&quot; value=&quot;5&quot;/&gt;&lt;property id=&quot;20300&quot; value=&quot;Slide 2&quot;/&gt;&lt;property id=&quot;20307&quot; value=&quot;267&quot;/&gt;&lt;/object&gt;&lt;object type=&quot;3&quot; unique_id=&quot;433671&quot;&gt;&lt;property id=&quot;20148&quot; value=&quot;5&quot;/&gt;&lt;property id=&quot;20300&quot; value=&quot;Slide 5&quot;/&gt;&lt;property id=&quot;20307&quot; value=&quot;277&quot;/&gt;&lt;/object&gt;&lt;object type=&quot;3&quot; unique_id=&quot;433672&quot;&gt;&lt;property id=&quot;20148&quot; value=&quot;5&quot;/&gt;&lt;property id=&quot;20300&quot; value=&quot;Slide 6 - &amp;quot;Tự nhiên – Xã hội &amp;quot;&quot;/&gt;&lt;property id=&quot;20307&quot; value=&quot;304&quot;/&gt;&lt;/object&gt;&lt;object type=&quot;3&quot; unique_id=&quot;433673&quot;&gt;&lt;property id=&quot;20148&quot; value=&quot;5&quot;/&gt;&lt;property id=&quot;20300&quot; value=&quot;Slide 7&quot;/&gt;&lt;property id=&quot;20307&quot; value=&quot;691&quot;/&gt;&lt;/object&gt;&lt;object type=&quot;3&quot; unique_id=&quot;433674&quot;&gt;&lt;property id=&quot;20148&quot; value=&quot;5&quot;/&gt;&lt;property id=&quot;20300&quot; value=&quot;Slide 8&quot;/&gt;&lt;property id=&quot;20307&quot; value=&quot;693&quot;/&gt;&lt;/object&gt;&lt;object type=&quot;3&quot; unique_id=&quot;433675&quot;&gt;&lt;property id=&quot;20148&quot; value=&quot;5&quot;/&gt;&lt;property id=&quot;20300&quot; value=&quot;Slide 9&quot;/&gt;&lt;property id=&quot;20307&quot; value=&quot;694&quot;/&gt;&lt;/object&gt;&lt;object type=&quot;3&quot; unique_id=&quot;433676&quot;&gt;&lt;property id=&quot;20148&quot; value=&quot;5&quot;/&gt;&lt;property id=&quot;20300&quot; value=&quot;Slide 10&quot;/&gt;&lt;property id=&quot;20307&quot; value=&quot;262&quot;/&gt;&lt;/object&gt;&lt;object type=&quot;3&quot; unique_id=&quot;433677&quot;&gt;&lt;property id=&quot;20148&quot; value=&quot;5&quot;/&gt;&lt;property id=&quot;20300&quot; value=&quot;Slide 11&quot;/&gt;&lt;property id=&quot;20307&quot; value=&quot;340&quot;/&gt;&lt;/object&gt;&lt;object type=&quot;3&quot; unique_id=&quot;433678&quot;&gt;&lt;property id=&quot;20148&quot; value=&quot;5&quot;/&gt;&lt;property id=&quot;20300&quot; value=&quot;Slide 14&quot;/&gt;&lt;property id=&quot;20307&quot; value=&quot;381&quot;/&gt;&lt;/object&gt;&lt;object type=&quot;3&quot; unique_id=&quot;433679&quot;&gt;&lt;property id=&quot;20148&quot; value=&quot;5&quot;/&gt;&lt;property id=&quot;20300&quot; value=&quot;Slide 17 - &amp;quot;4. Cùng giới thiệu về gia đình của mình.&amp;quot;&quot;/&gt;&lt;property id=&quot;20307&quot; value=&quot;264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/>
      </a:spPr>
      <a:bodyPr rtlCol="0" anchor="ctr"/>
      <a:lstStyle>
        <a:defPPr algn="ctr">
          <a:defRPr spc="-150" dirty="0" err="1" smtClean="0">
            <a:latin typeface="VNI-Avo" pitchFamily="2" charset="0"/>
          </a:defRPr>
        </a:defPPr>
      </a:lstStyle>
      <a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414</Words>
  <Application>Microsoft Office PowerPoint</Application>
  <PresentationFormat>Widescreen</PresentationFormat>
  <Paragraphs>37</Paragraphs>
  <Slides>12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微软雅黑</vt:lpstr>
      <vt:lpstr>Algerian</vt:lpstr>
      <vt:lpstr>Arial</vt:lpstr>
      <vt:lpstr>Calibri</vt:lpstr>
      <vt:lpstr>Calibri Light</vt:lpstr>
      <vt:lpstr>Times New Roman</vt:lpstr>
      <vt:lpstr>VNI-Avo</vt:lpstr>
      <vt:lpstr>Office Theme</vt:lpstr>
      <vt:lpstr>1_Office Theme</vt:lpstr>
      <vt:lpstr>2_Office Theme</vt:lpstr>
      <vt:lpstr>5_Office Theme</vt:lpstr>
      <vt:lpstr>默认设计模板</vt:lpstr>
      <vt:lpstr>Tự nhiên – Xã hội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Cùng giới thiệu về gia đình của mình.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Vân</dc:creator>
  <cp:lastModifiedBy>ADMIN</cp:lastModifiedBy>
  <cp:revision>7</cp:revision>
  <dcterms:created xsi:type="dcterms:W3CDTF">2021-09-19T16:54:55Z</dcterms:created>
  <dcterms:modified xsi:type="dcterms:W3CDTF">2025-02-05T07:55:46Z</dcterms:modified>
</cp:coreProperties>
</file>