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0"/>
  </p:notesMasterIdLst>
  <p:sldIdLst>
    <p:sldId id="471" r:id="rId3"/>
    <p:sldId id="468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70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BF1EA"/>
    <a:srgbClr val="FFE5E5"/>
    <a:srgbClr val="FFCCCC"/>
    <a:srgbClr val="333289"/>
    <a:srgbClr val="FFD944"/>
    <a:srgbClr val="310A0D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9" d="100"/>
          <a:sy n="79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Hientran</a:t>
            </a:r>
            <a:r>
              <a:rPr lang="en-US" dirty="0" smtClean="0"/>
              <a:t> -</a:t>
            </a:r>
            <a:r>
              <a:rPr lang="en-US" dirty="0" err="1" smtClean="0"/>
              <a:t>zalo</a:t>
            </a:r>
            <a:r>
              <a:rPr lang="en-US" dirty="0" smtClean="0"/>
              <a:t> 0353095025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9B67-1F47-4065-8694-9629BBE4A3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3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33" y="-2038662"/>
            <a:ext cx="2109067" cy="1579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015" y="2334347"/>
            <a:ext cx="1788327" cy="16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33" y="-2038662"/>
            <a:ext cx="2109067" cy="15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103">
            <a:extLst>
              <a:ext uri="{FF2B5EF4-FFF2-40B4-BE49-F238E27FC236}">
                <a16:creationId xmlns:a16="http://schemas.microsoft.com/office/drawing/2014/main" id="{20FF8F9A-6DF0-8CEA-7510-16CD33555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539" y="4774018"/>
            <a:ext cx="3742174" cy="3111334"/>
          </a:xfrm>
          <a:prstGeom prst="rect">
            <a:avLst/>
          </a:prstGeom>
        </p:spPr>
      </p:pic>
      <p:pic>
        <p:nvPicPr>
          <p:cNvPr id="3113" name="Picture 3112">
            <a:extLst>
              <a:ext uri="{FF2B5EF4-FFF2-40B4-BE49-F238E27FC236}">
                <a16:creationId xmlns:a16="http://schemas.microsoft.com/office/drawing/2014/main" id="{B88DC333-6324-A2CC-2981-72AB61A4D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233" y="3536654"/>
            <a:ext cx="2560542" cy="3225064"/>
          </a:xfrm>
          <a:prstGeom prst="rect">
            <a:avLst/>
          </a:prstGeom>
        </p:spPr>
      </p:pic>
      <p:pic>
        <p:nvPicPr>
          <p:cNvPr id="3115" name="Picture 3114">
            <a:extLst>
              <a:ext uri="{FF2B5EF4-FFF2-40B4-BE49-F238E27FC236}">
                <a16:creationId xmlns:a16="http://schemas.microsoft.com/office/drawing/2014/main" id="{C854224E-AF99-58CB-E6AE-3A72FAA78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134" y="4122612"/>
            <a:ext cx="2066723" cy="2735387"/>
          </a:xfrm>
          <a:prstGeom prst="rect">
            <a:avLst/>
          </a:prstGeom>
        </p:spPr>
      </p:pic>
      <p:pic>
        <p:nvPicPr>
          <p:cNvPr id="3117" name="Picture 3116">
            <a:extLst>
              <a:ext uri="{FF2B5EF4-FFF2-40B4-BE49-F238E27FC236}">
                <a16:creationId xmlns:a16="http://schemas.microsoft.com/office/drawing/2014/main" id="{0EFF84B5-8798-0E8D-6028-B58B66EEA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991" y="4098178"/>
            <a:ext cx="2127688" cy="2663540"/>
          </a:xfrm>
          <a:prstGeom prst="rect">
            <a:avLst/>
          </a:prstGeom>
        </p:spPr>
      </p:pic>
      <p:pic>
        <p:nvPicPr>
          <p:cNvPr id="3119" name="Picture 3118">
            <a:extLst>
              <a:ext uri="{FF2B5EF4-FFF2-40B4-BE49-F238E27FC236}">
                <a16:creationId xmlns:a16="http://schemas.microsoft.com/office/drawing/2014/main" id="{E4DD8C88-810A-BA85-41E0-FA64A2EF0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90" y="3253546"/>
            <a:ext cx="2072820" cy="3517697"/>
          </a:xfrm>
          <a:prstGeom prst="rect">
            <a:avLst/>
          </a:prstGeom>
        </p:spPr>
      </p:pic>
      <p:pic>
        <p:nvPicPr>
          <p:cNvPr id="3121" name="Picture 3120">
            <a:extLst>
              <a:ext uri="{FF2B5EF4-FFF2-40B4-BE49-F238E27FC236}">
                <a16:creationId xmlns:a16="http://schemas.microsoft.com/office/drawing/2014/main" id="{2456C600-743E-726A-D2AF-9908AF11A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527" y="3913632"/>
            <a:ext cx="1891482" cy="2308122"/>
          </a:xfrm>
          <a:prstGeom prst="rect">
            <a:avLst/>
          </a:prstGeom>
        </p:spPr>
      </p:pic>
      <p:pic>
        <p:nvPicPr>
          <p:cNvPr id="3135" name="Picture 18">
            <a:extLst>
              <a:ext uri="{FF2B5EF4-FFF2-40B4-BE49-F238E27FC236}">
                <a16:creationId xmlns:a16="http://schemas.microsoft.com/office/drawing/2014/main" id="{FD77ADAF-7F34-EF82-CF9B-3C4C9FDA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99" y="-111840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8">
            <a:extLst>
              <a:ext uri="{FF2B5EF4-FFF2-40B4-BE49-F238E27FC236}">
                <a16:creationId xmlns:a16="http://schemas.microsoft.com/office/drawing/2014/main" id="{63A5C7FA-8C70-9844-0946-0D031F93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9" y="-65676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8">
            <a:extLst>
              <a:ext uri="{FF2B5EF4-FFF2-40B4-BE49-F238E27FC236}">
                <a16:creationId xmlns:a16="http://schemas.microsoft.com/office/drawing/2014/main" id="{6022940F-EDE7-201B-3ADF-D6248B08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04" y="-19512"/>
            <a:ext cx="4225771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>
            <a:extLst>
              <a:ext uri="{FF2B5EF4-FFF2-40B4-BE49-F238E27FC236}">
                <a16:creationId xmlns:a16="http://schemas.microsoft.com/office/drawing/2014/main" id="{00FA01F2-1DA3-5521-1184-4B67DA23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25673" y="5751573"/>
            <a:ext cx="1124940" cy="1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>
            <a:extLst>
              <a:ext uri="{FF2B5EF4-FFF2-40B4-BE49-F238E27FC236}">
                <a16:creationId xmlns:a16="http://schemas.microsoft.com/office/drawing/2014/main" id="{6EB8B439-36D6-B692-94E4-59467EC9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91736" y="5757936"/>
            <a:ext cx="1124940" cy="1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1763E-B45A-67BC-C6DF-FF6AF16C2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674" y="364778"/>
            <a:ext cx="4895512" cy="920576"/>
          </a:xfrm>
          <a:prstGeom prst="rect">
            <a:avLst/>
          </a:prstGeom>
        </p:spPr>
      </p:pic>
      <p:sp>
        <p:nvSpPr>
          <p:cNvPr id="16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-125674" y="1506445"/>
            <a:ext cx="12192000" cy="272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viết 3: Viết hướng dẫn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thực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hiện một công việc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42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3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4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58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7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8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236" objId="67"/>
        <p14:stopEvt time="14699" objId="6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06;p2">
            <a:extLst>
              <a:ext uri="{FF2B5EF4-FFF2-40B4-BE49-F238E27FC236}">
                <a16:creationId xmlns:a16="http://schemas.microsoft.com/office/drawing/2014/main" id="{7563236C-D855-F9C1-ED4C-55560C42091D}"/>
              </a:ext>
            </a:extLst>
          </p:cNvPr>
          <p:cNvSpPr/>
          <p:nvPr/>
        </p:nvSpPr>
        <p:spPr>
          <a:xfrm>
            <a:off x="795674" y="557963"/>
            <a:ext cx="10411967" cy="1473200"/>
          </a:xfrm>
          <a:prstGeom prst="roundRect">
            <a:avLst>
              <a:gd name="adj" fmla="val 7648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lang="vi-VN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5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679" y="296017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93;p13">
            <a:extLst>
              <a:ext uri="{FF2B5EF4-FFF2-40B4-BE49-F238E27FC236}">
                <a16:creationId xmlns:a16="http://schemas.microsoft.com/office/drawing/2014/main" id="{CC061965-9C51-C946-B1AD-4FC6F4BB123B}"/>
              </a:ext>
            </a:extLst>
          </p:cNvPr>
          <p:cNvSpPr/>
          <p:nvPr/>
        </p:nvSpPr>
        <p:spPr>
          <a:xfrm>
            <a:off x="799846" y="984997"/>
            <a:ext cx="10299700" cy="254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thực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cầu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Lâm dự định viết một bản hướng dẫn trồng cây hoàn toàn bằng lời nhưng mới viết được nội dung bước 2. Dựa vào bản hướng dẫn ở bài tập 2, em hãy giúp bạn hoàn thành bản hướng dẫn.</a:t>
            </a:r>
          </a:p>
        </p:txBody>
      </p:sp>
    </p:spTree>
    <p:extLst>
      <p:ext uri="{BB962C8B-B14F-4D97-AF65-F5344CB8AC3E}">
        <p14:creationId xmlns:p14="http://schemas.microsoft.com/office/powerpoint/2010/main" val="3243176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679" y="20001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01;p14">
            <a:extLst>
              <a:ext uri="{FF2B5EF4-FFF2-40B4-BE49-F238E27FC236}">
                <a16:creationId xmlns:a16="http://schemas.microsoft.com/office/drawing/2014/main" id="{51E2C1F7-8515-16BA-2EA1-A216A9A8863A}"/>
              </a:ext>
            </a:extLst>
          </p:cNvPr>
          <p:cNvSpPr/>
          <p:nvPr/>
        </p:nvSpPr>
        <p:spPr>
          <a:xfrm>
            <a:off x="402336" y="200019"/>
            <a:ext cx="11399520" cy="4298853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495325" marR="0" lvl="0" indent="-49532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Muốn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Ngoài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lót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xẻng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848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09;p15">
            <a:extLst>
              <a:ext uri="{FF2B5EF4-FFF2-40B4-BE49-F238E27FC236}">
                <a16:creationId xmlns:a16="http://schemas.microsoft.com/office/drawing/2014/main" id="{C264BFA7-6BD9-7E6D-7DDF-5E4B2012381C}"/>
              </a:ext>
            </a:extLst>
          </p:cNvPr>
          <p:cNvSpPr/>
          <p:nvPr/>
        </p:nvSpPr>
        <p:spPr>
          <a:xfrm>
            <a:off x="304760" y="705104"/>
            <a:ext cx="11544299" cy="4851400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Sau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cắm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khoảng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5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xăng-ti-mét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theo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buộc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nhớ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7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06;p2">
            <a:extLst>
              <a:ext uri="{FF2B5EF4-FFF2-40B4-BE49-F238E27FC236}">
                <a16:creationId xmlns:a16="http://schemas.microsoft.com/office/drawing/2014/main" id="{7563236C-D855-F9C1-ED4C-55560C42091D}"/>
              </a:ext>
            </a:extLst>
          </p:cNvPr>
          <p:cNvSpPr/>
          <p:nvPr/>
        </p:nvSpPr>
        <p:spPr>
          <a:xfrm>
            <a:off x="795674" y="557963"/>
            <a:ext cx="10411967" cy="1473200"/>
          </a:xfrm>
          <a:prstGeom prst="roundRect">
            <a:avLst>
              <a:gd name="adj" fmla="val 7648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 CỐ, DẶN DÒ</a:t>
            </a:r>
            <a:endParaRPr lang="vi-VN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6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101596" y="843416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 tập kiến thức đã học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6095999" y="2489335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Trao đổi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Em đọc sách báo</a:t>
            </a:r>
          </a:p>
        </p:txBody>
      </p:sp>
    </p:spTree>
    <p:extLst>
      <p:ext uri="{BB962C8B-B14F-4D97-AF65-F5344CB8AC3E}">
        <p14:creationId xmlns:p14="http://schemas.microsoft.com/office/powerpoint/2010/main" val="4754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Hiền Trần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đang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theo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soạn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tiếp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bộ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Chân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trời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sáng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tạo</a:t>
            </a:r>
            <a:r>
              <a:rPr lang="vi-VN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, KNTT, Cánh diều-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lớp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5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chương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trình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thay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sách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năm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tới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.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Quý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thầy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cô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ủng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hộ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đồng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hành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tiếp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thì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liên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hệ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với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GB" sz="36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em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4372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2">
            <a:extLst>
              <a:ext uri="{FF2B5EF4-FFF2-40B4-BE49-F238E27FC236}">
                <a16:creationId xmlns:a16="http://schemas.microsoft.com/office/drawing/2014/main" id="{82CAF634-6AB9-4EE8-A876-BED0E07965D4}"/>
              </a:ext>
            </a:extLst>
          </p:cNvPr>
          <p:cNvSpPr/>
          <p:nvPr/>
        </p:nvSpPr>
        <p:spPr>
          <a:xfrm flipH="1">
            <a:off x="7118986" y="4337769"/>
            <a:ext cx="4871836" cy="2195225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997F20BD-7320-47C6-98AF-715B0546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03" y="2860057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61AE2115-07AA-4E86-8396-05E997BB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9" y="3243726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D3C47-4B73-B65D-D63C-B4C758330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06" y="-238639"/>
            <a:ext cx="11613887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3B7FB-7BE0-4EDA-8655-B928ADA6884D}"/>
              </a:ext>
            </a:extLst>
          </p:cNvPr>
          <p:cNvSpPr/>
          <p:nvPr/>
        </p:nvSpPr>
        <p:spPr>
          <a:xfrm>
            <a:off x="2823608" y="2538485"/>
            <a:ext cx="1109763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6D446-DFA2-4AF1-8538-F8A95A524047}"/>
              </a:ext>
            </a:extLst>
          </p:cNvPr>
          <p:cNvSpPr/>
          <p:nvPr/>
        </p:nvSpPr>
        <p:spPr>
          <a:xfrm>
            <a:off x="3933371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692869-1C56-4D71-B52E-2A20321B9E82}"/>
              </a:ext>
            </a:extLst>
          </p:cNvPr>
          <p:cNvSpPr/>
          <p:nvPr/>
        </p:nvSpPr>
        <p:spPr>
          <a:xfrm>
            <a:off x="5312229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4A358-7225-4082-8E02-A2160DE52658}"/>
              </a:ext>
            </a:extLst>
          </p:cNvPr>
          <p:cNvSpPr/>
          <p:nvPr/>
        </p:nvSpPr>
        <p:spPr>
          <a:xfrm>
            <a:off x="2835365" y="3451075"/>
            <a:ext cx="2611210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A38F37-4041-42CD-B5C3-44D163430009}"/>
              </a:ext>
            </a:extLst>
          </p:cNvPr>
          <p:cNvSpPr/>
          <p:nvPr/>
        </p:nvSpPr>
        <p:spPr>
          <a:xfrm>
            <a:off x="548155" y="4649471"/>
            <a:ext cx="11077787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06;p2">
            <a:extLst>
              <a:ext uri="{FF2B5EF4-FFF2-40B4-BE49-F238E27FC236}">
                <a16:creationId xmlns:a16="http://schemas.microsoft.com/office/drawing/2014/main" id="{7563236C-D855-F9C1-ED4C-55560C42091D}"/>
              </a:ext>
            </a:extLst>
          </p:cNvPr>
          <p:cNvSpPr/>
          <p:nvPr/>
        </p:nvSpPr>
        <p:spPr>
          <a:xfrm>
            <a:off x="795674" y="557963"/>
            <a:ext cx="10411967" cy="1473200"/>
          </a:xfrm>
          <a:prstGeom prst="roundRect">
            <a:avLst>
              <a:gd name="adj" fmla="val 7648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vi-VN" sz="48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7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3B7FB-7BE0-4EDA-8655-B928ADA6884D}"/>
              </a:ext>
            </a:extLst>
          </p:cNvPr>
          <p:cNvSpPr/>
          <p:nvPr/>
        </p:nvSpPr>
        <p:spPr>
          <a:xfrm>
            <a:off x="2823608" y="2538485"/>
            <a:ext cx="1109763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6D446-DFA2-4AF1-8538-F8A95A524047}"/>
              </a:ext>
            </a:extLst>
          </p:cNvPr>
          <p:cNvSpPr/>
          <p:nvPr/>
        </p:nvSpPr>
        <p:spPr>
          <a:xfrm>
            <a:off x="3933371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692869-1C56-4D71-B52E-2A20321B9E82}"/>
              </a:ext>
            </a:extLst>
          </p:cNvPr>
          <p:cNvSpPr/>
          <p:nvPr/>
        </p:nvSpPr>
        <p:spPr>
          <a:xfrm>
            <a:off x="5312229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4A358-7225-4082-8E02-A2160DE52658}"/>
              </a:ext>
            </a:extLst>
          </p:cNvPr>
          <p:cNvSpPr/>
          <p:nvPr/>
        </p:nvSpPr>
        <p:spPr>
          <a:xfrm>
            <a:off x="2835365" y="3451075"/>
            <a:ext cx="2611210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A38F37-4041-42CD-B5C3-44D163430009}"/>
              </a:ext>
            </a:extLst>
          </p:cNvPr>
          <p:cNvSpPr/>
          <p:nvPr/>
        </p:nvSpPr>
        <p:spPr>
          <a:xfrm>
            <a:off x="548155" y="4649471"/>
            <a:ext cx="11077787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65100B64-15AB-CDF7-2696-107C65570AB0}"/>
              </a:ext>
            </a:extLst>
          </p:cNvPr>
          <p:cNvSpPr txBox="1"/>
          <p:nvPr/>
        </p:nvSpPr>
        <p:spPr>
          <a:xfrm>
            <a:off x="1975745" y="1304675"/>
            <a:ext cx="8222605" cy="209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Game</a:t>
            </a:r>
            <a:endParaRPr sz="5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NẾU … THÌ</a:t>
            </a:r>
            <a:endParaRPr sz="4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9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679" y="20001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19;p4">
            <a:extLst>
              <a:ext uri="{FF2B5EF4-FFF2-40B4-BE49-F238E27FC236}">
                <a16:creationId xmlns:a16="http://schemas.microsoft.com/office/drawing/2014/main" id="{2F60165A-9827-7B4A-6D8E-26A52AB646A2}"/>
              </a:ext>
            </a:extLst>
          </p:cNvPr>
          <p:cNvSpPr txBox="1"/>
          <p:nvPr/>
        </p:nvSpPr>
        <p:spPr>
          <a:xfrm>
            <a:off x="3946672" y="405108"/>
            <a:ext cx="39116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THỂ LỆ TRÒ CHƠI</a:t>
            </a:r>
            <a:endParaRPr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oogle Shape;120;p4">
            <a:extLst>
              <a:ext uri="{FF2B5EF4-FFF2-40B4-BE49-F238E27FC236}">
                <a16:creationId xmlns:a16="http://schemas.microsoft.com/office/drawing/2014/main" id="{8119C3BA-B1B6-86D2-5C12-32FEF5342F52}"/>
              </a:ext>
            </a:extLst>
          </p:cNvPr>
          <p:cNvGrpSpPr/>
          <p:nvPr/>
        </p:nvGrpSpPr>
        <p:grpSpPr>
          <a:xfrm>
            <a:off x="575141" y="2117174"/>
            <a:ext cx="2771834" cy="3484889"/>
            <a:chOff x="990600" y="3065411"/>
            <a:chExt cx="5867400" cy="6957804"/>
          </a:xfrm>
        </p:grpSpPr>
        <p:pic>
          <p:nvPicPr>
            <p:cNvPr id="11" name="Google Shape;121;p4">
              <a:extLst>
                <a:ext uri="{FF2B5EF4-FFF2-40B4-BE49-F238E27FC236}">
                  <a16:creationId xmlns:a16="http://schemas.microsoft.com/office/drawing/2014/main" id="{2C16CB4F-023E-1332-520D-75C71513A5E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0600" y="3065411"/>
              <a:ext cx="5867400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2;p4">
              <a:extLst>
                <a:ext uri="{FF2B5EF4-FFF2-40B4-BE49-F238E27FC236}">
                  <a16:creationId xmlns:a16="http://schemas.microsoft.com/office/drawing/2014/main" id="{5BF218D6-25F1-F45A-F358-570C145C1AF8}"/>
                </a:ext>
              </a:extLst>
            </p:cNvPr>
            <p:cNvSpPr/>
            <p:nvPr/>
          </p:nvSpPr>
          <p:spPr>
            <a:xfrm>
              <a:off x="1960140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nam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23;p4">
            <a:extLst>
              <a:ext uri="{FF2B5EF4-FFF2-40B4-BE49-F238E27FC236}">
                <a16:creationId xmlns:a16="http://schemas.microsoft.com/office/drawing/2014/main" id="{DE73B0C2-1E65-7E11-18E6-E73122AC313F}"/>
              </a:ext>
            </a:extLst>
          </p:cNvPr>
          <p:cNvGrpSpPr/>
          <p:nvPr/>
        </p:nvGrpSpPr>
        <p:grpSpPr>
          <a:xfrm>
            <a:off x="3629424" y="2406219"/>
            <a:ext cx="2478359" cy="3110050"/>
            <a:chOff x="11334134" y="3065411"/>
            <a:chExt cx="6039466" cy="6957804"/>
          </a:xfrm>
        </p:grpSpPr>
        <p:pic>
          <p:nvPicPr>
            <p:cNvPr id="14" name="Google Shape;124;p4">
              <a:extLst>
                <a:ext uri="{FF2B5EF4-FFF2-40B4-BE49-F238E27FC236}">
                  <a16:creationId xmlns:a16="http://schemas.microsoft.com/office/drawing/2014/main" id="{AF378DD6-396C-1883-BAC9-6F3BA58FB9F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34134" y="3065411"/>
              <a:ext cx="6039466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5;p4">
              <a:extLst>
                <a:ext uri="{FF2B5EF4-FFF2-40B4-BE49-F238E27FC236}">
                  <a16:creationId xmlns:a16="http://schemas.microsoft.com/office/drawing/2014/main" id="{854333A7-8E91-03BC-1471-0D6A2CD28772}"/>
                </a:ext>
              </a:extLst>
            </p:cNvPr>
            <p:cNvSpPr/>
            <p:nvPr/>
          </p:nvSpPr>
          <p:spPr>
            <a:xfrm>
              <a:off x="12389707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nữ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26;p4">
            <a:extLst>
              <a:ext uri="{FF2B5EF4-FFF2-40B4-BE49-F238E27FC236}">
                <a16:creationId xmlns:a16="http://schemas.microsoft.com/office/drawing/2014/main" id="{0D2C5E4D-9AED-248A-6F01-849D32E587DF}"/>
              </a:ext>
            </a:extLst>
          </p:cNvPr>
          <p:cNvSpPr/>
          <p:nvPr/>
        </p:nvSpPr>
        <p:spPr>
          <a:xfrm>
            <a:off x="945154" y="1061257"/>
            <a:ext cx="1943798" cy="868998"/>
          </a:xfrm>
          <a:prstGeom prst="wedgeEllipseCallout">
            <a:avLst>
              <a:gd name="adj1" fmla="val 35647"/>
              <a:gd name="adj2" fmla="val 625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Nếu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27;p4">
            <a:extLst>
              <a:ext uri="{FF2B5EF4-FFF2-40B4-BE49-F238E27FC236}">
                <a16:creationId xmlns:a16="http://schemas.microsoft.com/office/drawing/2014/main" id="{5399642D-9E96-0344-1B27-165D8A48B549}"/>
              </a:ext>
            </a:extLst>
          </p:cNvPr>
          <p:cNvSpPr/>
          <p:nvPr/>
        </p:nvSpPr>
        <p:spPr>
          <a:xfrm>
            <a:off x="4371891" y="1264508"/>
            <a:ext cx="1938278" cy="838929"/>
          </a:xfrm>
          <a:prstGeom prst="wedgeEllipseCallout">
            <a:avLst>
              <a:gd name="adj1" fmla="val -54876"/>
              <a:gd name="adj2" fmla="val 450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Thì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128;p4">
            <a:extLst>
              <a:ext uri="{FF2B5EF4-FFF2-40B4-BE49-F238E27FC236}">
                <a16:creationId xmlns:a16="http://schemas.microsoft.com/office/drawing/2014/main" id="{053E2C80-A52F-C3B9-4103-EE2DC14463E1}"/>
              </a:ext>
            </a:extLst>
          </p:cNvPr>
          <p:cNvSpPr txBox="1"/>
          <p:nvPr/>
        </p:nvSpPr>
        <p:spPr>
          <a:xfrm>
            <a:off x="6217287" y="1184112"/>
            <a:ext cx="5396142" cy="39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 đội đưa ra vế “Nếu…” (Các điều kiện/nguyên nhân ảnh hưởng đến quá trình phát triển của cây)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Đội còn lại đưa ra vế “Thì…” (Kết quả của vế “Nếu…”)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Ví dụ: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Nếu có đủ ánh sáng.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Thì cây sẽ phát triển bình thường.</a:t>
            </a:r>
          </a:p>
        </p:txBody>
      </p:sp>
    </p:spTree>
    <p:extLst>
      <p:ext uri="{BB962C8B-B14F-4D97-AF65-F5344CB8AC3E}">
        <p14:creationId xmlns:p14="http://schemas.microsoft.com/office/powerpoint/2010/main" val="2693555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76561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06;p2">
            <a:extLst>
              <a:ext uri="{FF2B5EF4-FFF2-40B4-BE49-F238E27FC236}">
                <a16:creationId xmlns:a16="http://schemas.microsoft.com/office/drawing/2014/main" id="{7563236C-D855-F9C1-ED4C-55560C42091D}"/>
              </a:ext>
            </a:extLst>
          </p:cNvPr>
          <p:cNvSpPr/>
          <p:nvPr/>
        </p:nvSpPr>
        <p:spPr>
          <a:xfrm>
            <a:off x="795674" y="557963"/>
            <a:ext cx="10411967" cy="1473200"/>
          </a:xfrm>
          <a:prstGeom prst="roundRect">
            <a:avLst>
              <a:gd name="adj" fmla="val 7648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</a:t>
            </a:r>
            <a:endParaRPr lang="vi-VN" sz="48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290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58456" y="296017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135;p7">
            <a:extLst>
              <a:ext uri="{FF2B5EF4-FFF2-40B4-BE49-F238E27FC236}">
                <a16:creationId xmlns:a16="http://schemas.microsoft.com/office/drawing/2014/main" id="{221AE198-2FE0-3399-D87A-F9E1006ACDB0}"/>
              </a:ext>
            </a:extLst>
          </p:cNvPr>
          <p:cNvSpPr txBox="1"/>
          <p:nvPr/>
        </p:nvSpPr>
        <p:spPr>
          <a:xfrm>
            <a:off x="2811020" y="972075"/>
            <a:ext cx="6394724" cy="67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sz="40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136;p7">
            <a:extLst>
              <a:ext uri="{FF2B5EF4-FFF2-40B4-BE49-F238E27FC236}">
                <a16:creationId xmlns:a16="http://schemas.microsoft.com/office/drawing/2014/main" id="{FF11FC03-EDD1-0F2A-FBED-58ECE7DE1D24}"/>
              </a:ext>
            </a:extLst>
          </p:cNvPr>
          <p:cNvSpPr/>
          <p:nvPr/>
        </p:nvSpPr>
        <p:spPr>
          <a:xfrm>
            <a:off x="2329736" y="2730500"/>
            <a:ext cx="6593791" cy="1397000"/>
          </a:xfrm>
          <a:prstGeom prst="wedgeRoundRectCallout">
            <a:avLst>
              <a:gd name="adj1" fmla="val -62409"/>
              <a:gd name="adj2" fmla="val 50808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em đọc bản hướng dẫn có hình ảnh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ở m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ỗi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bước (bước 1, 2, 3), sau đó đổi lại.</a:t>
            </a:r>
          </a:p>
        </p:txBody>
      </p:sp>
    </p:spTree>
    <p:extLst>
      <p:ext uri="{BB962C8B-B14F-4D97-AF65-F5344CB8AC3E}">
        <p14:creationId xmlns:p14="http://schemas.microsoft.com/office/powerpoint/2010/main" val="25901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679" y="20001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FED5E-54F8-930D-6664-FB562CA83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332"/>
          <a:stretch/>
        </p:blipFill>
        <p:spPr>
          <a:xfrm>
            <a:off x="541861" y="553972"/>
            <a:ext cx="11650139" cy="3873501"/>
          </a:xfrm>
          <a:prstGeom prst="rect">
            <a:avLst/>
          </a:prstGeom>
        </p:spPr>
      </p:pic>
      <p:sp>
        <p:nvSpPr>
          <p:cNvPr id="5" name="Google Shape;148;p9">
            <a:extLst>
              <a:ext uri="{FF2B5EF4-FFF2-40B4-BE49-F238E27FC236}">
                <a16:creationId xmlns:a16="http://schemas.microsoft.com/office/drawing/2014/main" id="{51ABF2A2-9174-1F32-EB49-AC4BE316AD39}"/>
              </a:ext>
            </a:extLst>
          </p:cNvPr>
          <p:cNvSpPr/>
          <p:nvPr/>
        </p:nvSpPr>
        <p:spPr>
          <a:xfrm>
            <a:off x="866821" y="4794697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giống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Google Shape;149;p9">
            <a:extLst>
              <a:ext uri="{FF2B5EF4-FFF2-40B4-BE49-F238E27FC236}">
                <a16:creationId xmlns:a16="http://schemas.microsoft.com/office/drawing/2014/main" id="{FF3CA81C-CA5A-B172-1DFC-2E5774188C20}"/>
              </a:ext>
            </a:extLst>
          </p:cNvPr>
          <p:cNvSpPr/>
          <p:nvPr/>
        </p:nvSpPr>
        <p:spPr>
          <a:xfrm>
            <a:off x="4507342" y="4807968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149;p9">
            <a:extLst>
              <a:ext uri="{FF2B5EF4-FFF2-40B4-BE49-F238E27FC236}">
                <a16:creationId xmlns:a16="http://schemas.microsoft.com/office/drawing/2014/main" id="{FF3CA81C-CA5A-B172-1DFC-2E5774188C20}"/>
              </a:ext>
            </a:extLst>
          </p:cNvPr>
          <p:cNvSpPr/>
          <p:nvPr/>
        </p:nvSpPr>
        <p:spPr>
          <a:xfrm>
            <a:off x="8514852" y="4794697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679" y="20001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640D8-7806-DC43-C6AD-24630618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31840" r="981" b="39404"/>
          <a:stretch/>
        </p:blipFill>
        <p:spPr>
          <a:xfrm>
            <a:off x="541861" y="214883"/>
            <a:ext cx="11650139" cy="4025901"/>
          </a:xfrm>
          <a:prstGeom prst="rect">
            <a:avLst/>
          </a:prstGeom>
        </p:spPr>
      </p:pic>
      <p:sp>
        <p:nvSpPr>
          <p:cNvPr id="5" name="Google Shape;161;p10">
            <a:extLst>
              <a:ext uri="{FF2B5EF4-FFF2-40B4-BE49-F238E27FC236}">
                <a16:creationId xmlns:a16="http://schemas.microsoft.com/office/drawing/2014/main" id="{40BD67DE-C0F8-7900-F0EE-0520165C921C}"/>
              </a:ext>
            </a:extLst>
          </p:cNvPr>
          <p:cNvSpPr/>
          <p:nvPr/>
        </p:nvSpPr>
        <p:spPr>
          <a:xfrm>
            <a:off x="749490" y="4379106"/>
            <a:ext cx="3608872" cy="1659128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Đặt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thẳng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đứng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hố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Google Shape;162;p10">
            <a:extLst>
              <a:ext uri="{FF2B5EF4-FFF2-40B4-BE49-F238E27FC236}">
                <a16:creationId xmlns:a16="http://schemas.microsoft.com/office/drawing/2014/main" id="{0E59C384-EC88-4070-6E72-C31B23110926}"/>
              </a:ext>
            </a:extLst>
          </p:cNvPr>
          <p:cNvSpPr/>
          <p:nvPr/>
        </p:nvSpPr>
        <p:spPr>
          <a:xfrm>
            <a:off x="4803091" y="4455964"/>
            <a:ext cx="2661978" cy="8686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163;p10">
            <a:extLst>
              <a:ext uri="{FF2B5EF4-FFF2-40B4-BE49-F238E27FC236}">
                <a16:creationId xmlns:a16="http://schemas.microsoft.com/office/drawing/2014/main" id="{F7674552-F5AB-3C4F-004F-E9A712597C93}"/>
              </a:ext>
            </a:extLst>
          </p:cNvPr>
          <p:cNvSpPr/>
          <p:nvPr/>
        </p:nvSpPr>
        <p:spPr>
          <a:xfrm>
            <a:off x="8764443" y="4516534"/>
            <a:ext cx="2548209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chắc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43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13260" y="7437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0A74-2AAC-3A1C-7AFA-141FD1FB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 b="6565"/>
          <a:stretch/>
        </p:blipFill>
        <p:spPr>
          <a:xfrm>
            <a:off x="483624" y="499873"/>
            <a:ext cx="11650139" cy="4293854"/>
          </a:xfrm>
          <a:prstGeom prst="rect">
            <a:avLst/>
          </a:prstGeom>
        </p:spPr>
      </p:pic>
      <p:sp>
        <p:nvSpPr>
          <p:cNvPr id="5" name="Google Shape;176;p11">
            <a:extLst>
              <a:ext uri="{FF2B5EF4-FFF2-40B4-BE49-F238E27FC236}">
                <a16:creationId xmlns:a16="http://schemas.microsoft.com/office/drawing/2014/main" id="{8D29D67A-5FA6-7FFB-B053-DF9BFFC7EA50}"/>
              </a:ext>
            </a:extLst>
          </p:cNvPr>
          <p:cNvSpPr/>
          <p:nvPr/>
        </p:nvSpPr>
        <p:spPr>
          <a:xfrm>
            <a:off x="731266" y="5119683"/>
            <a:ext cx="3277393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Cắm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5cm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Google Shape;177;p11">
            <a:extLst>
              <a:ext uri="{FF2B5EF4-FFF2-40B4-BE49-F238E27FC236}">
                <a16:creationId xmlns:a16="http://schemas.microsoft.com/office/drawing/2014/main" id="{5DE59967-2640-5400-AD81-584A9A82246B}"/>
              </a:ext>
            </a:extLst>
          </p:cNvPr>
          <p:cNvSpPr/>
          <p:nvPr/>
        </p:nvSpPr>
        <p:spPr>
          <a:xfrm>
            <a:off x="4972518" y="5119683"/>
            <a:ext cx="2672352" cy="868680"/>
          </a:xfrm>
          <a:prstGeom prst="roundRect">
            <a:avLst>
              <a:gd name="adj" fmla="val 6718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Buộc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178;p11">
            <a:extLst>
              <a:ext uri="{FF2B5EF4-FFF2-40B4-BE49-F238E27FC236}">
                <a16:creationId xmlns:a16="http://schemas.microsoft.com/office/drawing/2014/main" id="{11521F84-D3B3-75AE-7D78-D311E722C02A}"/>
              </a:ext>
            </a:extLst>
          </p:cNvPr>
          <p:cNvSpPr/>
          <p:nvPr/>
        </p:nvSpPr>
        <p:spPr>
          <a:xfrm>
            <a:off x="8608730" y="5119683"/>
            <a:ext cx="2796377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Tưới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nước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9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29 - Bài đọc 4. Mùa xuân em đi trồng cây</Template>
  <TotalTime>163</TotalTime>
  <Words>567</Words>
  <Application>Microsoft Office PowerPoint</Application>
  <PresentationFormat>Widescreen</PresentationFormat>
  <Paragraphs>50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inpin heiti</vt:lpstr>
      <vt:lpstr>Times New Roman</vt:lpstr>
      <vt:lpstr>Calibri Light</vt:lpstr>
      <vt:lpstr>Calibri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hien tran 0353095025</cp:lastModifiedBy>
  <cp:revision>14</cp:revision>
  <dcterms:created xsi:type="dcterms:W3CDTF">2024-02-23T11:06:05Z</dcterms:created>
  <dcterms:modified xsi:type="dcterms:W3CDTF">2024-03-22T03:09:49Z</dcterms:modified>
</cp:coreProperties>
</file>