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86" r:id="rId5"/>
    <p:sldId id="291" r:id="rId6"/>
    <p:sldId id="292" r:id="rId7"/>
    <p:sldId id="289" r:id="rId8"/>
    <p:sldId id="281" r:id="rId9"/>
    <p:sldId id="288" r:id="rId10"/>
    <p:sldId id="293" r:id="rId11"/>
    <p:sldId id="287" r:id="rId12"/>
    <p:sldId id="294" r:id="rId13"/>
    <p:sldId id="295" r:id="rId14"/>
    <p:sldId id="269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080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5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wmf"/><Relationship Id="rId4" Type="http://schemas.openxmlformats.org/officeDocument/2006/relationships/image" Target="../media/image290.png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LÝ TỰ TRỌNG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7958" y="4745662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26: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HAI. MỘT PHẦN TƯ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1A170304-E4FD-31FD-AC02-C7B316965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19" y="7181777"/>
            <a:ext cx="1470660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 THỊ LỪNG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56797" y="1228916"/>
            <a:ext cx="911546" cy="1123170"/>
            <a:chOff x="1737519" y="1858690"/>
            <a:chExt cx="533400" cy="694010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34211" y="1858690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042519"/>
                  </p:ext>
                </p:extLst>
              </p:nvPr>
            </p:nvGraphicFramePr>
            <p:xfrm>
              <a:off x="1268346" y="1378673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Thực</a:t>
                          </a:r>
                          <a:r>
                            <a:rPr lang="nl-NL" sz="4000" b="1" baseline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hành: Gấp hình để tạo thành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042519"/>
                  </p:ext>
                </p:extLst>
              </p:nvPr>
            </p:nvGraphicFramePr>
            <p:xfrm>
              <a:off x="1268346" y="1378673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89964" y="2680381"/>
                <a:ext cx="14559677" cy="2633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lại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2:Vuốt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64" y="2680381"/>
                <a:ext cx="14559677" cy="2633093"/>
              </a:xfrm>
              <a:prstGeom prst="rect">
                <a:avLst/>
              </a:prstGeom>
              <a:blipFill>
                <a:blip r:embed="rId4"/>
                <a:stretch>
                  <a:fillRect l="-1508" t="-1852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5"/>
          <a:srcRect l="44366" t="48023" r="39018" b="31324"/>
          <a:stretch/>
        </p:blipFill>
        <p:spPr bwMode="auto">
          <a:xfrm>
            <a:off x="9071882" y="4154746"/>
            <a:ext cx="7101722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47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8279" y="1127056"/>
            <a:ext cx="15357926" cy="1820563"/>
            <a:chOff x="1465138" y="1947447"/>
            <a:chExt cx="8136033" cy="1823456"/>
          </a:xfrm>
        </p:grpSpPr>
        <p:grpSp>
          <p:nvGrpSpPr>
            <p:cNvPr id="13" name="Group 12"/>
            <p:cNvGrpSpPr/>
            <p:nvPr/>
          </p:nvGrpSpPr>
          <p:grpSpPr>
            <a:xfrm>
              <a:off x="1465138" y="2487620"/>
              <a:ext cx="539081" cy="646331"/>
              <a:chOff x="1731838" y="2487620"/>
              <a:chExt cx="539081" cy="64633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1838" y="2517945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41339" y="248762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 algn="just">
                    <a:lnSpc>
                      <a:spcPct val="120000"/>
                    </a:lnSpc>
                    <a:buFont typeface="+mj-lt"/>
                    <a:buAutoNum type="alphaLcParenR"/>
                  </a:pPr>
                  <a:r>
                    <a:rPr lang="nl-NL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Trang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 bánh, Nguyên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Em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hãy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chỉ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giúp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hai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bạn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phần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thích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ở hình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bên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blipFill>
                  <a:blip r:embed="rId4"/>
                  <a:stretch>
                    <a:fillRect l="-1381" r="-1295" b="-8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/>
          <p:nvPr/>
        </p:nvPicPr>
        <p:blipFill rotWithShape="1">
          <a:blip r:embed="rId5"/>
          <a:srcRect l="70685" t="39631" r="16083" b="37289"/>
          <a:stretch/>
        </p:blipFill>
        <p:spPr bwMode="auto">
          <a:xfrm>
            <a:off x="12695238" y="2772133"/>
            <a:ext cx="35814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11194" y="2946765"/>
                <a:ext cx="13172141" cy="623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cắt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nửa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Nửa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cắt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nửa,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bánh,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nửa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nửa        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94" y="2946765"/>
                <a:ext cx="13172141" cy="6238374"/>
              </a:xfrm>
              <a:prstGeom prst="rect">
                <a:avLst/>
              </a:prstGeom>
              <a:blipFill>
                <a:blip r:embed="rId6"/>
                <a:stretch>
                  <a:fillRect l="-1527" t="-586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788E-BD4E-5D8A-F7BB-EB6508EA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93" y="6019800"/>
            <a:ext cx="14648974" cy="152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A0E8A-5265-4C20-2459-BCB614C61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833766"/>
              </p:ext>
            </p:extLst>
          </p:nvPr>
        </p:nvGraphicFramePr>
        <p:xfrm>
          <a:off x="1" y="533399"/>
          <a:ext cx="16367918" cy="704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67918">
                  <a:extLst>
                    <a:ext uri="{9D8B030D-6E8A-4147-A177-3AD203B41FA5}">
                      <a16:colId xmlns:a16="http://schemas.microsoft.com/office/drawing/2014/main" val="3893114314"/>
                    </a:ext>
                  </a:extLst>
                </a:gridCol>
              </a:tblGrid>
              <a:tr h="8105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*.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bé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 :.............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 :...........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100.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fr-CA" sz="6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 :.....................</a:t>
                      </a:r>
                      <a:endParaRPr lang="en-US" sz="6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1857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9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2E045F-ED9A-3BBA-00A4-DA5566C75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02664"/>
              </p:ext>
            </p:extLst>
          </p:nvPr>
        </p:nvGraphicFramePr>
        <p:xfrm>
          <a:off x="746919" y="609600"/>
          <a:ext cx="15172531" cy="723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2531">
                  <a:extLst>
                    <a:ext uri="{9D8B030D-6E8A-4147-A177-3AD203B41FA5}">
                      <a16:colId xmlns:a16="http://schemas.microsoft.com/office/drawing/2014/main" val="3754772032"/>
                    </a:ext>
                  </a:extLst>
                </a:gridCol>
              </a:tblGrid>
              <a:tr h="7239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fr-CA" sz="6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bé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 : 159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 : 960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100.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6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fr-CA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 100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43814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" y="533400"/>
            <a:ext cx="14262894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vuông 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vuông được chia làm 2 phần bằng nhau.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màu.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66119" y="5158552"/>
                <a:ext cx="15995732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2 phần bằng nhau, 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nửa.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19" y="5158552"/>
                <a:ext cx="15995732" cy="3371757"/>
              </a:xfrm>
              <a:prstGeom prst="rect">
                <a:avLst/>
              </a:prstGeom>
              <a:blipFill>
                <a:blip r:embed="rId2"/>
                <a:stretch>
                  <a:fillRect l="-1372" t="-1447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91654"/>
              </p:ext>
            </p:extLst>
          </p:nvPr>
        </p:nvGraphicFramePr>
        <p:xfrm>
          <a:off x="12589961" y="1951306"/>
          <a:ext cx="3185840" cy="312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920">
                  <a:extLst>
                    <a:ext uri="{9D8B030D-6E8A-4147-A177-3AD203B41FA5}">
                      <a16:colId xmlns:a16="http://schemas.microsoft.com/office/drawing/2014/main" val="3374667985"/>
                    </a:ext>
                  </a:extLst>
                </a:gridCol>
                <a:gridCol w="1592920">
                  <a:extLst>
                    <a:ext uri="{9D8B030D-6E8A-4147-A177-3AD203B41FA5}">
                      <a16:colId xmlns:a16="http://schemas.microsoft.com/office/drawing/2014/main" val="1721216886"/>
                    </a:ext>
                  </a:extLst>
                </a:gridCol>
              </a:tblGrid>
              <a:tr h="3129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974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183540" y="294064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540" y="2940640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91519" y="295946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519" y="2959461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667703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89698" y="1855740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vuông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vuông được chia làm 4 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4 phần bằng nhau, 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tư 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4" r="-1957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52083"/>
              </p:ext>
            </p:extLst>
          </p:nvPr>
        </p:nvGraphicFramePr>
        <p:xfrm>
          <a:off x="12054946" y="2204095"/>
          <a:ext cx="3246174" cy="32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87">
                  <a:extLst>
                    <a:ext uri="{9D8B030D-6E8A-4147-A177-3AD203B41FA5}">
                      <a16:colId xmlns:a16="http://schemas.microsoft.com/office/drawing/2014/main" val="4239439665"/>
                    </a:ext>
                  </a:extLst>
                </a:gridCol>
                <a:gridCol w="1623087">
                  <a:extLst>
                    <a:ext uri="{9D8B030D-6E8A-4147-A177-3AD203B41FA5}">
                      <a16:colId xmlns:a16="http://schemas.microsoft.com/office/drawing/2014/main" val="2823767360"/>
                    </a:ext>
                  </a:extLst>
                </a:gridCol>
              </a:tblGrid>
              <a:tr h="16035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69927"/>
                  </a:ext>
                </a:extLst>
              </a:tr>
              <a:tr h="16035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614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640391" y="24124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391" y="2412435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243914" y="243867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914" y="243867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56148" y="410170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148" y="410170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640391" y="405837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391" y="4058372"/>
                <a:ext cx="4572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20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449175"/>
            <a:ext cx="6089164" cy="747819"/>
            <a:chOff x="1470819" y="1943100"/>
            <a:chExt cx="5207436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4559737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Nói (theo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mẫu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):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8934" y="6540176"/>
            <a:ext cx="403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 tô màu vào một phần hai hình tam giác.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34508" t="41999" r="56976" b="46303"/>
          <a:stretch/>
        </p:blipFill>
        <p:spPr bwMode="auto">
          <a:xfrm>
            <a:off x="1031414" y="3437764"/>
            <a:ext cx="3709899" cy="308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53977" y="2615822"/>
            <a:ext cx="14872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Mẫu: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7059" y="1965827"/>
            <a:ext cx="12225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3"/>
          <a:srcRect l="46526" t="41097" r="29472" b="45727"/>
          <a:stretch/>
        </p:blipFill>
        <p:spPr bwMode="auto">
          <a:xfrm>
            <a:off x="4741312" y="3124200"/>
            <a:ext cx="11535325" cy="3356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330344" y="6613905"/>
            <a:ext cx="403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 tô màu vào một phần hai hình tròn.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66919" y="6675924"/>
            <a:ext cx="403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 tô màu vào một phần hai hình chữ nhật.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05519" y="6747976"/>
            <a:ext cx="403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 tô màu vào một phần hai hình vuông.</a:t>
            </a:r>
            <a:endParaRPr lang="nl-NL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23" grpId="0"/>
      <p:bldP spid="24" grpId="0"/>
      <p:bldP spid="26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449175"/>
            <a:ext cx="6089164" cy="747819"/>
            <a:chOff x="1470819" y="1943100"/>
            <a:chExt cx="5207436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4559737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Nói (theo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mẫu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5521" y="6551886"/>
            <a:ext cx="34401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 tô màu vào một phần tư hình A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977" y="2615822"/>
            <a:ext cx="14872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Mẫu: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7059" y="1965827"/>
            <a:ext cx="1222558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16606" y="6526117"/>
            <a:ext cx="33958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 tô màu vào một phần tư hình B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47564" y="6526117"/>
            <a:ext cx="320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 tô màu vào một phần tư hình C.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05519" y="6551886"/>
            <a:ext cx="3276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 tô màu vào một phần tư hình D.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l="34607" t="68601" r="57721" b="15139"/>
          <a:stretch/>
        </p:blipFill>
        <p:spPr bwMode="auto">
          <a:xfrm>
            <a:off x="1193737" y="3317669"/>
            <a:ext cx="3429000" cy="332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45200" t="67641" r="27326" b="15810"/>
          <a:stretch/>
        </p:blipFill>
        <p:spPr bwMode="auto">
          <a:xfrm>
            <a:off x="5116606" y="2760196"/>
            <a:ext cx="10363200" cy="3842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18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89108" y="1152693"/>
            <a:ext cx="911546" cy="1090428"/>
            <a:chOff x="1737519" y="1889122"/>
            <a:chExt cx="533400" cy="673779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71511" y="188912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258889"/>
                  </p:ext>
                </p:extLst>
              </p:nvPr>
            </p:nvGraphicFramePr>
            <p:xfrm>
              <a:off x="1729638" y="1232207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342900" lvl="0" indent="-34290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258889"/>
                  </p:ext>
                </p:extLst>
              </p:nvPr>
            </p:nvGraphicFramePr>
            <p:xfrm>
              <a:off x="1729638" y="1232207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7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9156" y="6101362"/>
                <a:ext cx="298215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1.  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56" y="6101362"/>
                <a:ext cx="2982158" cy="1822678"/>
              </a:xfrm>
              <a:prstGeom prst="rect">
                <a:avLst/>
              </a:prstGeom>
              <a:blipFill>
                <a:blip r:embed="rId4"/>
                <a:stretch>
                  <a:fillRect l="-6339" t="-4013" r="-27198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 rotWithShape="1">
          <a:blip r:embed="rId5"/>
          <a:srcRect l="28224" t="41874" r="25948" b="36399"/>
          <a:stretch/>
        </p:blipFill>
        <p:spPr bwMode="auto">
          <a:xfrm>
            <a:off x="818092" y="2358829"/>
            <a:ext cx="14635426" cy="3610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770" y="1427717"/>
            <a:ext cx="911546" cy="1090428"/>
            <a:chOff x="1737519" y="1881112"/>
            <a:chExt cx="533400" cy="673779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51253" y="188111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58943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58943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82950" y="6046241"/>
                <a:ext cx="2905010" cy="1819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1.    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50" y="6046241"/>
                <a:ext cx="2905010" cy="1819344"/>
              </a:xfrm>
              <a:prstGeom prst="rect">
                <a:avLst/>
              </a:prstGeom>
              <a:blipFill>
                <a:blip r:embed="rId4"/>
                <a:stretch>
                  <a:fillRect l="-6918" t="-4027" r="-28721" b="-6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 rotWithShape="1">
          <a:blip r:embed="rId5"/>
          <a:srcRect l="25805" t="71832" r="23113" b="8938"/>
          <a:stretch/>
        </p:blipFill>
        <p:spPr bwMode="auto">
          <a:xfrm>
            <a:off x="1146262" y="2647152"/>
            <a:ext cx="14055039" cy="301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56797" y="1228916"/>
            <a:ext cx="911546" cy="1123170"/>
            <a:chOff x="1737519" y="1858690"/>
            <a:chExt cx="533400" cy="694010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34211" y="1858690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29238"/>
                  </p:ext>
                </p:extLst>
              </p:nvPr>
            </p:nvGraphicFramePr>
            <p:xfrm>
              <a:off x="1268346" y="1378673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Thực</a:t>
                          </a:r>
                          <a:r>
                            <a:rPr lang="nl-NL" sz="4000" b="1" baseline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hành: Gấp hình để tạo thành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29238"/>
                  </p:ext>
                </p:extLst>
              </p:nvPr>
            </p:nvGraphicFramePr>
            <p:xfrm>
              <a:off x="1268346" y="1378673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/>
          <p:cNvPicPr/>
          <p:nvPr/>
        </p:nvPicPr>
        <p:blipFill rotWithShape="1">
          <a:blip r:embed="rId4"/>
          <a:srcRect l="40999" t="50001" r="34966" b="32355"/>
          <a:stretch/>
        </p:blipFill>
        <p:spPr bwMode="auto">
          <a:xfrm>
            <a:off x="7239042" y="4343400"/>
            <a:ext cx="86106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4141" y="2829971"/>
                <a:ext cx="11332778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41" y="2829971"/>
                <a:ext cx="11332778" cy="1894429"/>
              </a:xfrm>
              <a:prstGeom prst="rect">
                <a:avLst/>
              </a:prstGeom>
              <a:blipFill>
                <a:blip r:embed="rId5"/>
                <a:stretch>
                  <a:fillRect l="-1882" t="-2572" b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653</Words>
  <Application>Microsoft Office PowerPoint</Application>
  <PresentationFormat>Custom</PresentationFormat>
  <Paragraphs>84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244</cp:revision>
  <dcterms:created xsi:type="dcterms:W3CDTF">2022-07-10T01:37:20Z</dcterms:created>
  <dcterms:modified xsi:type="dcterms:W3CDTF">2025-11-03T07:11:40Z</dcterms:modified>
</cp:coreProperties>
</file>