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30"/>
  </p:notesMasterIdLst>
  <p:sldIdLst>
    <p:sldId id="263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866" r:id="rId13"/>
    <p:sldId id="837" r:id="rId14"/>
    <p:sldId id="838" r:id="rId15"/>
    <p:sldId id="867" r:id="rId16"/>
    <p:sldId id="868" r:id="rId17"/>
    <p:sldId id="869" r:id="rId18"/>
    <p:sldId id="860" r:id="rId19"/>
    <p:sldId id="861" r:id="rId20"/>
    <p:sldId id="863" r:id="rId21"/>
    <p:sldId id="870" r:id="rId22"/>
    <p:sldId id="871" r:id="rId23"/>
    <p:sldId id="872" r:id="rId24"/>
    <p:sldId id="873" r:id="rId25"/>
    <p:sldId id="273" r:id="rId26"/>
    <p:sldId id="874" r:id="rId27"/>
    <p:sldId id="875" r:id="rId28"/>
    <p:sldId id="8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7AEE-2195-40C9-9657-4EF4E91A400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117B2-DDDD-4A44-A969-2B9B57022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6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1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5" Type="http://schemas.openxmlformats.org/officeDocument/2006/relationships/slide" Target="slide6.xm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slide" Target="slide5.xml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F285C-AD6A-7763-A97F-8892459B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347662"/>
            <a:ext cx="10129286" cy="458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B241A-2692-1C65-6394-3585B5C096B6}"/>
              </a:ext>
            </a:extLst>
          </p:cNvPr>
          <p:cNvSpPr txBox="1"/>
          <p:nvPr/>
        </p:nvSpPr>
        <p:spPr>
          <a:xfrm>
            <a:off x="1362075" y="5114925"/>
            <a:ext cx="920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tình huống đặt ra trong các bức tranh?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1638300" y="146787"/>
            <a:ext cx="9163050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238250" y="1533525"/>
            <a:ext cx="1028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+ 7 = 12; 7 + 5 = 12 nên 5 + 7  = 7 + 5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F9D9B2-4B1C-4755-A6C3-3879DD5752D5}"/>
              </a:ext>
            </a:extLst>
          </p:cNvPr>
          <p:cNvSpPr/>
          <p:nvPr/>
        </p:nvSpPr>
        <p:spPr>
          <a:xfrm>
            <a:off x="733424" y="2695575"/>
            <a:ext cx="10810875" cy="1076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cộng hai số, ta có thể đổi chỗ các số hạng mà tổng không thay đổi . Đây là tính chất giao hoán của phép cộng.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1638300" y="146787"/>
            <a:ext cx="9163050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352425" y="1704975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 + 5)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+ 6 = 8 + 6 = 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57CB2-EF92-E180-69E4-658B03A76EB2}"/>
              </a:ext>
            </a:extLst>
          </p:cNvPr>
          <p:cNvSpPr txBox="1"/>
          <p:nvPr/>
        </p:nvSpPr>
        <p:spPr>
          <a:xfrm>
            <a:off x="371475" y="257175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+ (5 + 6) = 3 + 11 = 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C8FF9-C8D6-3B5C-A1AF-69AF6B0F095B}"/>
              </a:ext>
            </a:extLst>
          </p:cNvPr>
          <p:cNvSpPr txBox="1"/>
          <p:nvPr/>
        </p:nvSpPr>
        <p:spPr>
          <a:xfrm>
            <a:off x="6181725" y="202882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(3 + 5) + 6 = 3 + (5 + 6)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2208C2-8662-B3BD-776C-C516C30CEF69}"/>
              </a:ext>
            </a:extLst>
          </p:cNvPr>
          <p:cNvSpPr/>
          <p:nvPr/>
        </p:nvSpPr>
        <p:spPr>
          <a:xfrm>
            <a:off x="504824" y="3800475"/>
            <a:ext cx="10810875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cộng một tổng hai số với số thứ ba, ta có thể cộng số thứ nhất với tổng của số thứ hai và thứ ba. 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2990850" y="0"/>
            <a:ext cx="5229225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2505075" y="1581150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+ 0</a:t>
            </a:r>
            <a:r>
              <a:rPr kumimoji="0" lang="nl-NL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7; 0 + 7 = 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2208C2-8662-B3BD-776C-C516C30CEF69}"/>
              </a:ext>
            </a:extLst>
          </p:cNvPr>
          <p:cNvSpPr/>
          <p:nvPr/>
        </p:nvSpPr>
        <p:spPr>
          <a:xfrm>
            <a:off x="504824" y="3333750"/>
            <a:ext cx="10810875" cy="1762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cộng với 0 cũng cho kết quả bằng chính số đó.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6085FA-59B1-9FB2-E11F-E5DD6B6AF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059" y="2813178"/>
            <a:ext cx="6882981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ABFBA3-FD09-0066-1336-826FAF53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471488"/>
            <a:ext cx="1621332" cy="1004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922B4C-2DBF-E5DA-7AE0-CC84449B7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800225"/>
            <a:ext cx="11353800" cy="260985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A0EB2F-CA38-F09C-D4A0-6BF127D8146D}"/>
              </a:ext>
            </a:extLst>
          </p:cNvPr>
          <p:cNvSpPr/>
          <p:nvPr/>
        </p:nvSpPr>
        <p:spPr>
          <a:xfrm>
            <a:off x="2886075" y="1914525"/>
            <a:ext cx="7429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BCFD35E-29D5-7E8B-6C20-ADD2C6DE3C59}"/>
              </a:ext>
            </a:extLst>
          </p:cNvPr>
          <p:cNvSpPr/>
          <p:nvPr/>
        </p:nvSpPr>
        <p:spPr>
          <a:xfrm>
            <a:off x="4200525" y="2752725"/>
            <a:ext cx="7429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98E83EB-FD25-897B-8918-49E89B67F6F7}"/>
              </a:ext>
            </a:extLst>
          </p:cNvPr>
          <p:cNvSpPr/>
          <p:nvPr/>
        </p:nvSpPr>
        <p:spPr>
          <a:xfrm>
            <a:off x="3295650" y="3638550"/>
            <a:ext cx="8191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118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CA6F97-E420-1518-F880-02B9A6A3CA35}"/>
              </a:ext>
            </a:extLst>
          </p:cNvPr>
          <p:cNvSpPr/>
          <p:nvPr/>
        </p:nvSpPr>
        <p:spPr>
          <a:xfrm>
            <a:off x="10515600" y="1905000"/>
            <a:ext cx="733425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D1A138C-36D0-BAFE-D4CE-EEDBBEF8F032}"/>
              </a:ext>
            </a:extLst>
          </p:cNvPr>
          <p:cNvSpPr/>
          <p:nvPr/>
        </p:nvSpPr>
        <p:spPr>
          <a:xfrm>
            <a:off x="8943975" y="2752725"/>
            <a:ext cx="752475" cy="752475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0728C57-BD20-3E3C-4538-79D9763BB0BD}"/>
              </a:ext>
            </a:extLst>
          </p:cNvPr>
          <p:cNvSpPr/>
          <p:nvPr/>
        </p:nvSpPr>
        <p:spPr>
          <a:xfrm>
            <a:off x="10696575" y="3609975"/>
            <a:ext cx="733425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37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5DE493AA-FCCE-6607-5F92-8B8B00CD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2661965" y="1692096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57CEC8E-45E1-56EC-9ADE-31BD4279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3947840" y="2530297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C677F23-663A-32E8-A0BC-FFC08B98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3062015" y="3397073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47D249F-DD65-B20F-B161-FFA9E77817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502" y="1895475"/>
            <a:ext cx="1300253" cy="14042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36B705F-1FF3-3429-F9A8-97C0C8E72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77" y="2686050"/>
            <a:ext cx="1300253" cy="14042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A1E1F55-C0C7-6ED1-277E-D5768D9054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3515327"/>
            <a:ext cx="1405530" cy="15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70166" y="51699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E05EA3-EFC9-20CF-7D0A-E14831B9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2395537"/>
            <a:ext cx="10519413" cy="19383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3E6F4F-0C26-D182-765C-1463F42AA01F}"/>
              </a:ext>
            </a:extLst>
          </p:cNvPr>
          <p:cNvSpPr/>
          <p:nvPr/>
        </p:nvSpPr>
        <p:spPr>
          <a:xfrm>
            <a:off x="2181224" y="2390775"/>
            <a:ext cx="790575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1F0AA8D-8263-8A2C-F9CD-1F6EE8A76515}"/>
              </a:ext>
            </a:extLst>
          </p:cNvPr>
          <p:cNvSpPr/>
          <p:nvPr/>
        </p:nvSpPr>
        <p:spPr>
          <a:xfrm>
            <a:off x="2428874" y="3333750"/>
            <a:ext cx="790575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1C26E0-91C1-F402-6C5D-D16D94F0B988}"/>
              </a:ext>
            </a:extLst>
          </p:cNvPr>
          <p:cNvSpPr/>
          <p:nvPr/>
        </p:nvSpPr>
        <p:spPr>
          <a:xfrm>
            <a:off x="8258175" y="2400300"/>
            <a:ext cx="790574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DEA0EBC-321D-4399-2BAB-E08AD97B032B}"/>
              </a:ext>
            </a:extLst>
          </p:cNvPr>
          <p:cNvSpPr/>
          <p:nvPr/>
        </p:nvSpPr>
        <p:spPr>
          <a:xfrm>
            <a:off x="8258175" y="3333750"/>
            <a:ext cx="790574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38" name="Picture 37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0358B138-E1DA-4194-D73E-4570D1B1A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22" y="1924532"/>
            <a:ext cx="1650156" cy="1542085"/>
          </a:xfrm>
          <a:prstGeom prst="rect">
            <a:avLst/>
          </a:prstGeom>
        </p:spPr>
      </p:pic>
      <p:pic>
        <p:nvPicPr>
          <p:cNvPr id="39" name="Picture 38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7C0B620C-4064-BE0E-10BD-240C989DC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22" y="2981807"/>
            <a:ext cx="1650156" cy="1542085"/>
          </a:xfrm>
          <a:prstGeom prst="rect">
            <a:avLst/>
          </a:prstGeom>
        </p:spPr>
      </p:pic>
      <p:pic>
        <p:nvPicPr>
          <p:cNvPr id="42" name="Picture 41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49D57060-C3F7-7ED9-7476-4A44415E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22" y="1962632"/>
            <a:ext cx="1650156" cy="1542085"/>
          </a:xfrm>
          <a:prstGeom prst="rect">
            <a:avLst/>
          </a:prstGeom>
        </p:spPr>
      </p:pic>
      <p:pic>
        <p:nvPicPr>
          <p:cNvPr id="43" name="Picture 42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9267A3F7-9B3F-F982-B619-D79695492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772" y="3048482"/>
            <a:ext cx="1650156" cy="15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B3760-46B2-89FF-69AF-36A2F9D8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314325"/>
            <a:ext cx="859155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08DC1-DB3C-C0CA-BFAF-C5DC170F6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4" y="1502906"/>
            <a:ext cx="11325225" cy="2087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3DC-2573-3706-79FC-990B2A1C2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919537"/>
            <a:ext cx="101155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0D063-298D-9DC9-CF54-8145E8E5249D}"/>
              </a:ext>
            </a:extLst>
          </p:cNvPr>
          <p:cNvSpPr txBox="1"/>
          <p:nvPr/>
        </p:nvSpPr>
        <p:spPr>
          <a:xfrm>
            <a:off x="1724025" y="7239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36 + 14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76A75-2E32-7CCD-23DF-59DFEA664B64}"/>
              </a:ext>
            </a:extLst>
          </p:cNvPr>
          <p:cNvSpPr txBox="1"/>
          <p:nvPr/>
        </p:nvSpPr>
        <p:spPr>
          <a:xfrm>
            <a:off x="5372100" y="7048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(36 + 14)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692A6-79C9-DFBA-4C20-732CAFD967AA}"/>
              </a:ext>
            </a:extLst>
          </p:cNvPr>
          <p:cNvSpPr txBox="1"/>
          <p:nvPr/>
        </p:nvSpPr>
        <p:spPr>
          <a:xfrm>
            <a:off x="5257800" y="14763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50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C53DB-8268-271B-EBBE-12A73942C503}"/>
              </a:ext>
            </a:extLst>
          </p:cNvPr>
          <p:cNvSpPr txBox="1"/>
          <p:nvPr/>
        </p:nvSpPr>
        <p:spPr>
          <a:xfrm>
            <a:off x="5248275" y="21717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E858-2F37-E4EC-E6D3-5FF3BD381524}"/>
              </a:ext>
            </a:extLst>
          </p:cNvPr>
          <p:cNvSpPr txBox="1"/>
          <p:nvPr/>
        </p:nvSpPr>
        <p:spPr>
          <a:xfrm>
            <a:off x="1390650" y="324802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51 + 12 + 18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0460B-9E0A-00E8-60E7-14A411B8102E}"/>
              </a:ext>
            </a:extLst>
          </p:cNvPr>
          <p:cNvSpPr txBox="1"/>
          <p:nvPr/>
        </p:nvSpPr>
        <p:spPr>
          <a:xfrm>
            <a:off x="5400675" y="32385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51 + (12 + 18)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829C1-6FBB-4AE7-DFEF-4FC18D9EF787}"/>
              </a:ext>
            </a:extLst>
          </p:cNvPr>
          <p:cNvSpPr txBox="1"/>
          <p:nvPr/>
        </p:nvSpPr>
        <p:spPr>
          <a:xfrm>
            <a:off x="5286375" y="40195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51 + 30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13BE2-15A7-1559-58BB-F96C51060225}"/>
              </a:ext>
            </a:extLst>
          </p:cNvPr>
          <p:cNvSpPr txBox="1"/>
          <p:nvPr/>
        </p:nvSpPr>
        <p:spPr>
          <a:xfrm>
            <a:off x="5276850" y="47148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81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0D063-298D-9DC9-CF54-8145E8E5249D}"/>
              </a:ext>
            </a:extLst>
          </p:cNvPr>
          <p:cNvSpPr txBox="1"/>
          <p:nvPr/>
        </p:nvSpPr>
        <p:spPr>
          <a:xfrm>
            <a:off x="2047875" y="723900"/>
            <a:ext cx="353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65 + 9 + 5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76A75-2E32-7CCD-23DF-59DFEA664B64}"/>
              </a:ext>
            </a:extLst>
          </p:cNvPr>
          <p:cNvSpPr txBox="1"/>
          <p:nvPr/>
        </p:nvSpPr>
        <p:spPr>
          <a:xfrm>
            <a:off x="5372100" y="7048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(65 + 5) + 9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692A6-79C9-DFBA-4C20-732CAFD967AA}"/>
              </a:ext>
            </a:extLst>
          </p:cNvPr>
          <p:cNvSpPr txBox="1"/>
          <p:nvPr/>
        </p:nvSpPr>
        <p:spPr>
          <a:xfrm>
            <a:off x="5257800" y="14763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70 + 9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C53DB-8268-271B-EBBE-12A73942C503}"/>
              </a:ext>
            </a:extLst>
          </p:cNvPr>
          <p:cNvSpPr txBox="1"/>
          <p:nvPr/>
        </p:nvSpPr>
        <p:spPr>
          <a:xfrm>
            <a:off x="5248275" y="21717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E858-2F37-E4EC-E6D3-5FF3BD381524}"/>
              </a:ext>
            </a:extLst>
          </p:cNvPr>
          <p:cNvSpPr txBox="1"/>
          <p:nvPr/>
        </p:nvSpPr>
        <p:spPr>
          <a:xfrm>
            <a:off x="1390650" y="324802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31 + 26 + 69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0460B-9E0A-00E8-60E7-14A411B8102E}"/>
              </a:ext>
            </a:extLst>
          </p:cNvPr>
          <p:cNvSpPr txBox="1"/>
          <p:nvPr/>
        </p:nvSpPr>
        <p:spPr>
          <a:xfrm>
            <a:off x="5324475" y="32385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(31 + 69) + 26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829C1-6FBB-4AE7-DFEF-4FC18D9EF787}"/>
              </a:ext>
            </a:extLst>
          </p:cNvPr>
          <p:cNvSpPr txBox="1"/>
          <p:nvPr/>
        </p:nvSpPr>
        <p:spPr>
          <a:xfrm>
            <a:off x="5286375" y="40195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 + 26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13BE2-15A7-1559-58BB-F96C51060225}"/>
              </a:ext>
            </a:extLst>
          </p:cNvPr>
          <p:cNvSpPr txBox="1"/>
          <p:nvPr/>
        </p:nvSpPr>
        <p:spPr>
          <a:xfrm>
            <a:off x="5276850" y="47148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6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583487" y="1017348"/>
            <a:ext cx="11025026" cy="3983278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C49868-2BE1-4929-AD2C-FDB7403E069D}"/>
              </a:ext>
            </a:extLst>
          </p:cNvPr>
          <p:cNvSpPr txBox="1"/>
          <p:nvPr/>
        </p:nvSpPr>
        <p:spPr>
          <a:xfrm>
            <a:off x="1742342" y="1659799"/>
            <a:ext cx="84898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Hôm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nay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chúng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mình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thăm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vương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quốc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kẹo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chúa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Mandy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481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D3A25-4A00-964B-DC91-21EC65C8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392694"/>
            <a:ext cx="10506074" cy="797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15C35F-ABC3-BB4C-0855-942A1CAD7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486361"/>
            <a:ext cx="10796587" cy="40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781B4-BD9F-8277-FEA5-0942AA6A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371475"/>
            <a:ext cx="462915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FC227-B291-578F-63AA-2622DD8113A6}"/>
              </a:ext>
            </a:extLst>
          </p:cNvPr>
          <p:cNvSpPr txBox="1"/>
          <p:nvPr/>
        </p:nvSpPr>
        <p:spPr>
          <a:xfrm>
            <a:off x="857250" y="15430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= (93 + 107) + 59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49A02-97FF-06C1-888C-2EC893DA7424}"/>
              </a:ext>
            </a:extLst>
          </p:cNvPr>
          <p:cNvSpPr txBox="1"/>
          <p:nvPr/>
        </p:nvSpPr>
        <p:spPr>
          <a:xfrm>
            <a:off x="790575" y="205740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200 + 59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CE79B-82BC-D4A8-45DA-DCD6E8834215}"/>
              </a:ext>
            </a:extLst>
          </p:cNvPr>
          <p:cNvSpPr txBox="1"/>
          <p:nvPr/>
        </p:nvSpPr>
        <p:spPr>
          <a:xfrm>
            <a:off x="790575" y="25431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259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3547AF-5326-8D45-F905-833FDEDD6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421" y="391745"/>
            <a:ext cx="3712786" cy="2615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EB3F24-6F73-B7E4-B859-906552C3E100}"/>
              </a:ext>
            </a:extLst>
          </p:cNvPr>
          <p:cNvSpPr txBox="1"/>
          <p:nvPr/>
        </p:nvSpPr>
        <p:spPr>
          <a:xfrm>
            <a:off x="8734425" y="145732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(32 + 18) + 146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43B83-C2CE-D96E-7254-4E03B4F793BE}"/>
              </a:ext>
            </a:extLst>
          </p:cNvPr>
          <p:cNvSpPr txBox="1"/>
          <p:nvPr/>
        </p:nvSpPr>
        <p:spPr>
          <a:xfrm>
            <a:off x="8763000" y="195262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50 + 146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2156F-14DF-88DA-4287-7A0F885641C4}"/>
              </a:ext>
            </a:extLst>
          </p:cNvPr>
          <p:cNvSpPr txBox="1"/>
          <p:nvPr/>
        </p:nvSpPr>
        <p:spPr>
          <a:xfrm>
            <a:off x="8705850" y="24193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196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12AD74-123F-DF55-2319-9E663019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3209925"/>
            <a:ext cx="4438650" cy="15049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D2621B-CDCB-9E43-4801-53B749393EC3}"/>
              </a:ext>
            </a:extLst>
          </p:cNvPr>
          <p:cNvSpPr txBox="1"/>
          <p:nvPr/>
        </p:nvSpPr>
        <p:spPr>
          <a:xfrm>
            <a:off x="704850" y="47434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82 + (157 + 143)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B877DB-18F5-FA73-C70F-B000748C185E}"/>
              </a:ext>
            </a:extLst>
          </p:cNvPr>
          <p:cNvSpPr txBox="1"/>
          <p:nvPr/>
        </p:nvSpPr>
        <p:spPr>
          <a:xfrm>
            <a:off x="609600" y="52768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82 + 300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81429C-A721-5D48-6AAF-10A3860989B9}"/>
              </a:ext>
            </a:extLst>
          </p:cNvPr>
          <p:cNvSpPr txBox="1"/>
          <p:nvPr/>
        </p:nvSpPr>
        <p:spPr>
          <a:xfrm>
            <a:off x="600075" y="57435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382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56FFB9-EBFA-17C4-FACD-91582AA83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424" y="3010187"/>
            <a:ext cx="3618587" cy="16189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1925AAA-B8D0-6C6B-779A-67A86281C9C4}"/>
              </a:ext>
            </a:extLst>
          </p:cNvPr>
          <p:cNvSpPr txBox="1"/>
          <p:nvPr/>
        </p:nvSpPr>
        <p:spPr>
          <a:xfrm>
            <a:off x="6657975" y="459105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(120 + 280) + 170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23BA73-EF32-40C2-28EA-18D003BFCE8A}"/>
              </a:ext>
            </a:extLst>
          </p:cNvPr>
          <p:cNvSpPr txBox="1"/>
          <p:nvPr/>
        </p:nvSpPr>
        <p:spPr>
          <a:xfrm>
            <a:off x="6581775" y="518160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400 + 170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A46E12-D0DC-2F93-182E-C80FE925633F}"/>
              </a:ext>
            </a:extLst>
          </p:cNvPr>
          <p:cNvSpPr txBox="1"/>
          <p:nvPr/>
        </p:nvSpPr>
        <p:spPr>
          <a:xfrm>
            <a:off x="6600825" y="563880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570</a:t>
            </a:r>
          </a:p>
        </p:txBody>
      </p:sp>
    </p:spTree>
    <p:extLst>
      <p:ext uri="{BB962C8B-B14F-4D97-AF65-F5344CB8AC3E}">
        <p14:creationId xmlns:p14="http://schemas.microsoft.com/office/powerpoint/2010/main" val="34906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7" grpId="0"/>
      <p:bldP spid="18" grpId="0"/>
      <p:bldP spid="19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8D410-17FD-D4E0-F8AE-7346886F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404812"/>
            <a:ext cx="733425" cy="828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8D4159-E79F-2ECB-E622-ABC41B720193}"/>
              </a:ext>
            </a:extLst>
          </p:cNvPr>
          <p:cNvSpPr txBox="1"/>
          <p:nvPr/>
        </p:nvSpPr>
        <p:spPr>
          <a:xfrm>
            <a:off x="1447799" y="428625"/>
            <a:ext cx="1018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anh em Hoàng Đức và Phương Dung đi cùng mẹ vào siêu thị. Khi tính tiền, cô bán hàng đưa hoá đơn ghi như dưới đây.</a:t>
            </a:r>
          </a:p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đưa cho cô bán hàng 500 000 đồng. Em hãy kiểm tra lại hoá đơn và cho biết cô bán hàng cần trả bao nhiêu tiền.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3B46D4-B084-3052-3500-B243EDD5C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081456"/>
            <a:ext cx="10172700" cy="38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DDAD01-7DE9-7AF6-54EB-B4FA579FF326}"/>
              </a:ext>
            </a:extLst>
          </p:cNvPr>
          <p:cNvCxnSpPr>
            <a:cxnSpLocks/>
          </p:cNvCxnSpPr>
          <p:nvPr/>
        </p:nvCxnSpPr>
        <p:spPr>
          <a:xfrm>
            <a:off x="4752975" y="1009650"/>
            <a:ext cx="0" cy="4676775"/>
          </a:xfrm>
          <a:prstGeom prst="line">
            <a:avLst/>
          </a:prstGeom>
          <a:ln w="57150">
            <a:solidFill>
              <a:srgbClr val="DB1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B75B2C-AC97-6D76-31E3-B86CC40DB3DE}"/>
              </a:ext>
            </a:extLst>
          </p:cNvPr>
          <p:cNvSpPr txBox="1"/>
          <p:nvPr/>
        </p:nvSpPr>
        <p:spPr>
          <a:xfrm>
            <a:off x="295275" y="1590675"/>
            <a:ext cx="5524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vi-VN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 đơn: 330 000 đồng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Đưa: 500 000 đồng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 lại: ? đồng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263FE-A116-07B6-D772-1B7D3598A212}"/>
              </a:ext>
            </a:extLst>
          </p:cNvPr>
          <p:cNvSpPr txBox="1"/>
          <p:nvPr/>
        </p:nvSpPr>
        <p:spPr>
          <a:xfrm>
            <a:off x="4610100" y="165735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cô bán hàng cần trả lại số tiền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500 000 – 330 000 = 170 000 (đồng)</a:t>
            </a:r>
          </a:p>
          <a:p>
            <a:pPr algn="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170 000 đồng</a:t>
            </a:r>
            <a:endParaRPr lang="vi-VN" sz="320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F01FF-BA13-428A-A27E-18CF44C2D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" r="1924"/>
          <a:stretch/>
        </p:blipFill>
        <p:spPr>
          <a:xfrm>
            <a:off x="0" y="-9525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5A56B-FFFE-4D97-9F6A-1ED1BB681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7664" r="11497" b="8029"/>
          <a:stretch/>
        </p:blipFill>
        <p:spPr>
          <a:xfrm>
            <a:off x="8249907" y="2266949"/>
            <a:ext cx="4021323" cy="3952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E2F19-6DD4-44A7-B76A-EF33249C8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9" y="3877036"/>
            <a:ext cx="3048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90BCA-E70E-42A8-8F63-07AA3F92B5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4476751" y="3648438"/>
            <a:ext cx="4332183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B24BF-4278-459B-87A7-8BE1003EC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6111" r="6805" b="20139"/>
          <a:stretch/>
        </p:blipFill>
        <p:spPr>
          <a:xfrm>
            <a:off x="2952751" y="2266949"/>
            <a:ext cx="3351171" cy="2267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86E21-83D2-4749-9DB9-F0588D5F3C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8610" r="27501" b="8055"/>
          <a:stretch/>
        </p:blipFill>
        <p:spPr>
          <a:xfrm>
            <a:off x="3000296" y="3730286"/>
            <a:ext cx="1858789" cy="2966152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DB6EDCD6-3A8D-4925-82BE-0AF20ED4F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180" y="298886"/>
            <a:ext cx="706920" cy="829826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5F6E51B1-BF1E-4D50-BF27-C15AD70C2A2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6162" y="252024"/>
            <a:ext cx="706920" cy="829826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CD2FC6C2-839C-4BE6-AEC3-D875C2D4629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045" y="108967"/>
            <a:ext cx="706920" cy="829826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id="{6090382F-74CE-42A6-B7CB-CE2ACF5B4E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44" y="898198"/>
            <a:ext cx="728340" cy="854079"/>
          </a:xfrm>
          <a:prstGeom prst="rect">
            <a:avLst/>
          </a:prstGeom>
        </p:spPr>
      </p:pic>
      <p:pic>
        <p:nvPicPr>
          <p:cNvPr id="13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7BAC4C6-4ADB-427A-9D10-412185EE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490" y="3637268"/>
            <a:ext cx="2543454" cy="32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17" action="ppaction://hlinksldjump"/>
            <a:extLst>
              <a:ext uri="{FF2B5EF4-FFF2-40B4-BE49-F238E27FC236}">
                <a16:creationId xmlns:a16="http://schemas.microsoft.com/office/drawing/2014/main" id="{59C14822-DB54-FA17-C3B8-9D8E1A8F3B4D}"/>
              </a:ext>
            </a:extLst>
          </p:cNvPr>
          <p:cNvSpPr/>
          <p:nvPr/>
        </p:nvSpPr>
        <p:spPr>
          <a:xfrm>
            <a:off x="10267950" y="85725"/>
            <a:ext cx="162877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561428" y="3290034"/>
            <a:ext cx="333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80 000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620391" y="116631"/>
            <a:ext cx="9523829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1632877" y="238893"/>
            <a:ext cx="952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30 000 + 50 000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419225" y="116631"/>
            <a:ext cx="8496300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371725" y="32372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400 000 – 200 000 = 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10 800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762125" y="116631"/>
            <a:ext cx="9020175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781301" y="323721"/>
            <a:ext cx="741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7 546 + 3 254 = 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8 306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2000249" y="116631"/>
            <a:ext cx="7400925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124075" y="323721"/>
            <a:ext cx="72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8 792 – 486 = ? </a:t>
            </a:r>
          </a:p>
        </p:txBody>
      </p:sp>
    </p:spTree>
    <p:extLst>
      <p:ext uri="{BB962C8B-B14F-4D97-AF65-F5344CB8AC3E}">
        <p14:creationId xmlns:p14="http://schemas.microsoft.com/office/powerpoint/2010/main" val="29188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10E4F-ECDB-A292-8E51-49A24DF96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433" y="2436767"/>
            <a:ext cx="907163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540</Words>
  <Application>Microsoft Office PowerPoint</Application>
  <PresentationFormat>Widescreen</PresentationFormat>
  <Paragraphs>74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42</cp:revision>
  <dcterms:created xsi:type="dcterms:W3CDTF">2023-10-06T12:11:08Z</dcterms:created>
  <dcterms:modified xsi:type="dcterms:W3CDTF">2025-11-03T07:08:18Z</dcterms:modified>
</cp:coreProperties>
</file>