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72" r:id="rId2"/>
    <p:sldId id="274" r:id="rId3"/>
    <p:sldId id="275" r:id="rId4"/>
    <p:sldId id="276" r:id="rId5"/>
    <p:sldId id="257" r:id="rId6"/>
    <p:sldId id="264" r:id="rId7"/>
    <p:sldId id="263" r:id="rId8"/>
    <p:sldId id="265" r:id="rId9"/>
    <p:sldId id="277" r:id="rId10"/>
    <p:sldId id="280" r:id="rId11"/>
    <p:sldId id="278" r:id="rId12"/>
    <p:sldId id="281" r:id="rId13"/>
    <p:sldId id="266" r:id="rId14"/>
    <p:sldId id="267" r:id="rId15"/>
    <p:sldId id="282" r:id="rId16"/>
    <p:sldId id="268" r:id="rId17"/>
    <p:sldId id="283" r:id="rId18"/>
    <p:sldId id="270" r:id="rId19"/>
    <p:sldId id="284" r:id="rId20"/>
    <p:sldId id="279" r:id="rId21"/>
    <p:sldId id="260" r:id="rId22"/>
    <p:sldId id="261" r:id="rId23"/>
    <p:sldId id="262" r:id="rId24"/>
    <p:sldId id="27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1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2" d="100"/>
          <a:sy n="42" d="100"/>
        </p:scale>
        <p:origin x="94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C5B44-3257-4D0B-8B24-7935B2F0BAE0}" type="datetimeFigureOut">
              <a:rPr lang="en-US" smtClean="0"/>
              <a:t>10/30/2025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8F8B2-A980-4E4E-9158-4958DDD98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78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27745-E11F-3795-CBDF-29BEA941A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CAB74B-AF9E-ACFB-5FBB-AE4F31DFC5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04F616-A561-9497-E738-19B9064455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45BF4-ACE1-0B10-87D5-D480CE41E3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092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267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39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trên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r>
              <a:rPr lang="en-GB" baseline="0" dirty="0"/>
              <a:t> slide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792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252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614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AA55F-2AE4-1B86-C9F1-6C9ECDFFF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0F88CD-DE57-6277-4201-761F51D52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11AA91-ED33-0702-35C5-68B44E6231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9B780-95E6-16A3-2B8D-8BB8FF7E0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911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764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917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0920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r>
              <a:rPr lang="en-US" dirty="0"/>
              <a:t>- Kick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337FD6-CBEB-4CAB-A8A5-B28880FDF70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3780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6A519-7095-F7EE-21B5-D56DE9E77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9E335D-D0FC-B266-1A94-55BD6E30E7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91B43E-4336-AA9A-BAE7-362886E805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Gv</a:t>
            </a:r>
            <a:r>
              <a:rPr lang="en-GB" dirty="0"/>
              <a:t> </a:t>
            </a:r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ảnh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.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khung</a:t>
            </a:r>
            <a:r>
              <a:rPr lang="en-GB" baseline="0" dirty="0"/>
              <a:t>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Thử</a:t>
            </a:r>
            <a:r>
              <a:rPr lang="en-GB" baseline="0" dirty="0"/>
              <a:t> </a:t>
            </a:r>
            <a:r>
              <a:rPr lang="en-GB" baseline="0" dirty="0" err="1"/>
              <a:t>tài</a:t>
            </a:r>
            <a:r>
              <a:rPr lang="en-GB" baseline="0" dirty="0"/>
              <a:t> </a:t>
            </a:r>
            <a:r>
              <a:rPr lang="en-GB" baseline="0" dirty="0" err="1"/>
              <a:t>trí</a:t>
            </a:r>
            <a:r>
              <a:rPr lang="en-GB" baseline="0" dirty="0"/>
              <a:t> </a:t>
            </a:r>
            <a:r>
              <a:rPr lang="en-GB" baseline="0" dirty="0" err="1"/>
              <a:t>nhớ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CA243-0A85-A2A5-57E8-F6ECEEC4C8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507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33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28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34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716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892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369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618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802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8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98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21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319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10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0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60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75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0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45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8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17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21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75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3729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6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84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46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03419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046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79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99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05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841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EE01DE-8780-4724-9C1D-249EA54201D3}" type="datetimeFigureOut">
              <a:rPr lang="en-GB" smtClean="0"/>
              <a:t>30/10/2025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CA8C2F-7D96-4CE8-A602-27B0938532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848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6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B2FAE6-5042-98C1-81BB-9C15C27EF343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216818"/>
            <a:ext cx="1496128" cy="1496128"/>
          </a:xfrm>
          <a:prstGeom prst="rect">
            <a:avLst/>
          </a:prstGeom>
        </p:spPr>
      </p:pic>
      <p:pic>
        <p:nvPicPr>
          <p:cNvPr id="26" name="Picture 2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401365D-82B5-5D55-C7E4-FEA3B0D9F381}"/>
              </a:ext>
            </a:extLst>
          </p:cNvPr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614" y="-3206867"/>
            <a:ext cx="1841267" cy="184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7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" Target="slide21.xml"/><Relationship Id="rId7" Type="http://schemas.openxmlformats.org/officeDocument/2006/relationships/slide" Target="slide2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slide" Target="slide22.xml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slide" Target="slide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slide" Target="slide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B2AE5-68DD-D24A-3CAC-1C6E6C368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02E6E3-BE64-930A-D4C3-18EAE4F53224}"/>
              </a:ext>
            </a:extLst>
          </p:cNvPr>
          <p:cNvSpPr txBox="1"/>
          <p:nvPr/>
        </p:nvSpPr>
        <p:spPr>
          <a:xfrm>
            <a:off x="1336548" y="2185073"/>
            <a:ext cx="95189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 5C CHÀO MỪNG </a:t>
            </a:r>
          </a:p>
          <a:p>
            <a:pPr algn="ctr"/>
            <a:r>
              <a:rPr lang="en-US" sz="5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QUÝ THẦY CÔ VỀ THĂM LỚP</a:t>
            </a:r>
            <a:endParaRPr lang="vi-VN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9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2D29F-1980-CC3B-5A30-8EC35D404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ke surrounded by trees and roads&#10;&#10;AI-generated content may be incorrect.">
            <a:extLst>
              <a:ext uri="{FF2B5EF4-FFF2-40B4-BE49-F238E27FC236}">
                <a16:creationId xmlns:a16="http://schemas.microsoft.com/office/drawing/2014/main" id="{BF757B03-A7BC-4E62-071A-6D95A3757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orest of trees with hills in the background&#10;&#10;AI-generated content may be incorrect.">
            <a:extLst>
              <a:ext uri="{FF2B5EF4-FFF2-40B4-BE49-F238E27FC236}">
                <a16:creationId xmlns:a16="http://schemas.microsoft.com/office/drawing/2014/main" id="{A649075A-9D99-4361-BFFA-34AC348FE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48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path in the middle of a city&#10;&#10;AI-generated content may be incorrect.">
            <a:extLst>
              <a:ext uri="{FF2B5EF4-FFF2-40B4-BE49-F238E27FC236}">
                <a16:creationId xmlns:a16="http://schemas.microsoft.com/office/drawing/2014/main" id="{86D30D5D-7C13-790A-4D6E-2DB989108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624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2ADDB5-9536-5A22-BA94-08AF08CD00A9}"/>
              </a:ext>
            </a:extLst>
          </p:cNvPr>
          <p:cNvSpPr/>
          <p:nvPr/>
        </p:nvSpPr>
        <p:spPr>
          <a:xfrm>
            <a:off x="1184148" y="467690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5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EBD41-EBD8-1210-A1AF-8FB8D683EB47}"/>
              </a:ext>
            </a:extLst>
          </p:cNvPr>
          <p:cNvSpPr txBox="1"/>
          <p:nvPr/>
        </p:nvSpPr>
        <p:spPr>
          <a:xfrm>
            <a:off x="752621" y="1493043"/>
            <a:ext cx="534337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 Nội Huế là một phần trong Quần thể di tích Cố đô Huế có diện tích khoảng 520 ha (Nguồn: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http://vi.wikipedia.org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Hỏi Đại Nội Huế có diện tích bao nhiêu mét vuông?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building with a few rectangular pools&#10;&#10;Description automatically generated with medium confidence">
            <a:extLst>
              <a:ext uri="{FF2B5EF4-FFF2-40B4-BE49-F238E27FC236}">
                <a16:creationId xmlns:a16="http://schemas.microsoft.com/office/drawing/2014/main" id="{74275C91-6D26-5ECC-44AB-F0A862A90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6" t="36859" r="26169" b="1039"/>
          <a:stretch/>
        </p:blipFill>
        <p:spPr>
          <a:xfrm>
            <a:off x="6096000" y="1787214"/>
            <a:ext cx="5506721" cy="34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8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2ADDB5-9536-5A22-BA94-08AF08CD00A9}"/>
              </a:ext>
            </a:extLst>
          </p:cNvPr>
          <p:cNvSpPr/>
          <p:nvPr/>
        </p:nvSpPr>
        <p:spPr>
          <a:xfrm>
            <a:off x="1234675" y="50182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5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EBD41-EBD8-1210-A1AF-8FB8D683EB47}"/>
              </a:ext>
            </a:extLst>
          </p:cNvPr>
          <p:cNvSpPr txBox="1"/>
          <p:nvPr/>
        </p:nvSpPr>
        <p:spPr>
          <a:xfrm>
            <a:off x="524021" y="1416228"/>
            <a:ext cx="452276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 Nội Huế là một phần trong Quần thể di tích Cố đô Huế có diện tích khoảng 520 ha (Nguồn: </a:t>
            </a:r>
            <a:r>
              <a:rPr lang="vi-VN" sz="32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http://vi.wikipedia.org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 Hỏi Đại Nội Huế có diện tích bao nhiêu mét vuông?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building with a few rectangular pools&#10;&#10;Description automatically generated with medium confidence">
            <a:extLst>
              <a:ext uri="{FF2B5EF4-FFF2-40B4-BE49-F238E27FC236}">
                <a16:creationId xmlns:a16="http://schemas.microsoft.com/office/drawing/2014/main" id="{74275C91-6D26-5ECC-44AB-F0A862A90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6" t="36859" r="26169" b="1039"/>
          <a:stretch/>
        </p:blipFill>
        <p:spPr>
          <a:xfrm>
            <a:off x="6096000" y="254977"/>
            <a:ext cx="5413131" cy="3297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DC02C6-3027-6012-D153-01E147438CF2}"/>
              </a:ext>
            </a:extLst>
          </p:cNvPr>
          <p:cNvSpPr txBox="1"/>
          <p:nvPr/>
        </p:nvSpPr>
        <p:spPr>
          <a:xfrm>
            <a:off x="4821897" y="3675185"/>
            <a:ext cx="692521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 Nội Huế có diện tích </a:t>
            </a:r>
            <a:endParaRPr lang="en-GB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5 200 000 mét vuông.</a:t>
            </a:r>
          </a:p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thích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520 ha=520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</a:t>
            </a:r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10 000 = 5 200 000 m</a:t>
            </a:r>
            <a:r>
              <a:rPr lang="vi-VN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87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5B5B8-FC02-A445-7E85-207CE6E82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path in the middle of a city&#10;&#10;AI-generated content may be incorrect.">
            <a:extLst>
              <a:ext uri="{FF2B5EF4-FFF2-40B4-BE49-F238E27FC236}">
                <a16:creationId xmlns:a16="http://schemas.microsoft.com/office/drawing/2014/main" id="{D369AAD6-7CD1-74D9-15CB-88C89792D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578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2ADDB5-9536-5A22-BA94-08AF08CD00A9}"/>
              </a:ext>
            </a:extLst>
          </p:cNvPr>
          <p:cNvSpPr/>
          <p:nvPr/>
        </p:nvSpPr>
        <p:spPr>
          <a:xfrm>
            <a:off x="841248" y="70408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6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EBD41-EBD8-1210-A1AF-8FB8D683EB47}"/>
              </a:ext>
            </a:extLst>
          </p:cNvPr>
          <p:cNvSpPr txBox="1"/>
          <p:nvPr/>
        </p:nvSpPr>
        <p:spPr>
          <a:xfrm>
            <a:off x="1831848" y="950976"/>
            <a:ext cx="951890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Mật độ dân số là số chỉ số dân trung bình sinh sống trên 1 km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lãnh thổ (hoặc diện tích đất tự nhiên).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 sát biểu đồ dưới đây rồi trả lời các câu hỏi</a:t>
            </a:r>
          </a:p>
        </p:txBody>
      </p:sp>
      <p:pic>
        <p:nvPicPr>
          <p:cNvPr id="6" name="Picture 5" descr="A graph on a white sheet&#10;&#10;Description automatically generated">
            <a:extLst>
              <a:ext uri="{FF2B5EF4-FFF2-40B4-BE49-F238E27FC236}">
                <a16:creationId xmlns:a16="http://schemas.microsoft.com/office/drawing/2014/main" id="{E2E33295-1E68-545D-4C5B-580670261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t="22863" r="6140" b="14337"/>
          <a:stretch/>
        </p:blipFill>
        <p:spPr>
          <a:xfrm>
            <a:off x="265176" y="3085591"/>
            <a:ext cx="6945229" cy="377240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6C2EDC8-1AEE-96D2-B0DD-D69069686F48}"/>
              </a:ext>
            </a:extLst>
          </p:cNvPr>
          <p:cNvSpPr/>
          <p:nvPr/>
        </p:nvSpPr>
        <p:spPr>
          <a:xfrm>
            <a:off x="7306056" y="2951992"/>
            <a:ext cx="4620768" cy="37724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A17D91B-4DC6-5DFA-1721-12EA1794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3FA92BF-E3A2-FE2B-C760-DF8F4264C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880" y="3429000"/>
            <a:ext cx="425311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D</a:t>
            </a:r>
            <a:r>
              <a:rPr lang="en-GB" altLang="vi-VN" sz="2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ựa</a:t>
            </a:r>
            <a:r>
              <a:rPr kumimoji="0" lang="vi-VN" altLang="vi-VN" sz="2800" b="1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vào biểu đồ, trả lời các câu hỏi:</a:t>
            </a:r>
            <a:endParaRPr kumimoji="0" lang="vi-VN" altLang="vi-VN" sz="1400" b="1" i="0" u="none" strike="noStrike" cap="none" normalizeH="0" baseline="0" dirty="0">
              <a:ln>
                <a:noFill/>
              </a:ln>
              <a:solidFill>
                <a:schemeClr val="accent2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a) Thành phố nào có mật độ dân số lớn nhất?</a:t>
            </a:r>
            <a:endParaRPr kumimoji="0" lang="vi-VN" altLang="vi-VN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b) Thành phố nào có mật độ dân số thấp nhất?</a:t>
            </a:r>
            <a:endParaRPr kumimoji="0" lang="vi-VN" altLang="vi-VN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5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8745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2ADDB5-9536-5A22-BA94-08AF08CD00A9}"/>
              </a:ext>
            </a:extLst>
          </p:cNvPr>
          <p:cNvSpPr/>
          <p:nvPr/>
        </p:nvSpPr>
        <p:spPr>
          <a:xfrm>
            <a:off x="558444" y="1313848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7</a:t>
            </a:r>
            <a:endParaRPr lang="vi-VN" sz="5400" b="1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3A17D91B-4DC6-5DFA-1721-12EA1794F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ADA8F-AAB9-F5FF-B91A-DF8138CD8893}"/>
              </a:ext>
            </a:extLst>
          </p:cNvPr>
          <p:cNvSpPr txBox="1"/>
          <p:nvPr/>
        </p:nvSpPr>
        <p:spPr>
          <a:xfrm>
            <a:off x="1472844" y="950975"/>
            <a:ext cx="1004011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hiểu trên sách, báo, </a:t>
            </a:r>
            <a:r>
              <a:rPr lang="vi-VN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Internet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và các phương tiện truyền thông khác thông tin về diện tích. Chẳng hạn: Liên bang Nga là quốc gia có diện tích lớn nhất thế giới với hơn 17 triệu km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Diện tích đất liền trên Trái Đất khoảng 149 triệu</a:t>
            </a:r>
            <a:r>
              <a:rPr lang="en-GB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(Nguồn: </a:t>
            </a:r>
            <a:r>
              <a:rPr lang="vi-VN" sz="3200" b="1" i="0" u="none" strike="noStrike" dirty="0">
                <a:solidFill>
                  <a:srgbClr val="31313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https://vi.wikipedia.org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group of children looking at a map&#10;&#10;Description automatically generated">
            <a:extLst>
              <a:ext uri="{FF2B5EF4-FFF2-40B4-BE49-F238E27FC236}">
                <a16:creationId xmlns:a16="http://schemas.microsoft.com/office/drawing/2014/main" id="{3E269424-65CF-C3BF-353D-3D0DE89AA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4" t="41580" r="26404" b="7177"/>
          <a:stretch/>
        </p:blipFill>
        <p:spPr>
          <a:xfrm>
            <a:off x="4256924" y="3656350"/>
            <a:ext cx="3925825" cy="238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1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3946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D550E-67E5-3448-340F-612F38338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DD33A3-FC46-6643-F2B4-1731F1C96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719" y="1782057"/>
            <a:ext cx="8498561" cy="297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8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BFD809-9820-E7E6-3A77-C2227DE9B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3" action="ppaction://hlinksldjump"/>
            <a:extLst>
              <a:ext uri="{FF2B5EF4-FFF2-40B4-BE49-F238E27FC236}">
                <a16:creationId xmlns:a16="http://schemas.microsoft.com/office/drawing/2014/main" id="{7624804F-B243-3498-E132-A6E2770C18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5" action="ppaction://hlinksldjump"/>
            <a:extLst>
              <a:ext uri="{FF2B5EF4-FFF2-40B4-BE49-F238E27FC236}">
                <a16:creationId xmlns:a16="http://schemas.microsoft.com/office/drawing/2014/main" id="{356861A3-76AA-301A-3F9A-D542AB5B41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7" action="ppaction://hlinksldjump"/>
            <a:extLst>
              <a:ext uri="{FF2B5EF4-FFF2-40B4-BE49-F238E27FC236}">
                <a16:creationId xmlns:a16="http://schemas.microsoft.com/office/drawing/2014/main" id="{5C3176E4-FAFA-C08A-5D3B-A97CB8119A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" action="ppaction://noaction"/>
            <a:extLst>
              <a:ext uri="{FF2B5EF4-FFF2-40B4-BE49-F238E27FC236}">
                <a16:creationId xmlns:a16="http://schemas.microsoft.com/office/drawing/2014/main" id="{91F216F4-C25E-24A0-2B1B-E44CA41950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17853AB-0351-FE27-D452-BE2DBBB1D7C9}"/>
              </a:ext>
            </a:extLst>
          </p:cNvPr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B7C00CAC-B3A2-2BB3-2F2A-FDE815F4803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>
              <a:extLst>
                <a:ext uri="{FF2B5EF4-FFF2-40B4-BE49-F238E27FC236}">
                  <a16:creationId xmlns:a16="http://schemas.microsoft.com/office/drawing/2014/main" id="{694D516A-C0C7-BB0B-A9D1-3E2A02B8C381}"/>
                </a:ext>
              </a:extLst>
            </p:cNvPr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" action="ppaction://noaction"/>
            <a:extLst>
              <a:ext uri="{FF2B5EF4-FFF2-40B4-BE49-F238E27FC236}">
                <a16:creationId xmlns:a16="http://schemas.microsoft.com/office/drawing/2014/main" id="{AE619C4B-4FE8-ADAB-4295-3E7EA124E5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676276" y="889873"/>
            <a:ext cx="3853075" cy="4776124"/>
            <a:chOff x="925122" y="1816100"/>
            <a:chExt cx="3115564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925122" y="1816100"/>
              <a:ext cx="2959809" cy="3784600"/>
            </a:xfrm>
            <a:custGeom>
              <a:avLst/>
              <a:gdLst>
                <a:gd name="connsiteX0" fmla="*/ 0 w 2959809"/>
                <a:gd name="connsiteY0" fmla="*/ 290062 h 3784600"/>
                <a:gd name="connsiteX1" fmla="*/ 293317 w 2959809"/>
                <a:gd name="connsiteY1" fmla="*/ 0 h 3784600"/>
                <a:gd name="connsiteX2" fmla="*/ 2666491 w 2959809"/>
                <a:gd name="connsiteY2" fmla="*/ 0 h 3784600"/>
                <a:gd name="connsiteX3" fmla="*/ 2959809 w 2959809"/>
                <a:gd name="connsiteY3" fmla="*/ 290062 h 3784600"/>
                <a:gd name="connsiteX4" fmla="*/ 2959809 w 2959809"/>
                <a:gd name="connsiteY4" fmla="*/ 3494537 h 3784600"/>
                <a:gd name="connsiteX5" fmla="*/ 2666491 w 2959809"/>
                <a:gd name="connsiteY5" fmla="*/ 3784600 h 3784600"/>
                <a:gd name="connsiteX6" fmla="*/ 293317 w 2959809"/>
                <a:gd name="connsiteY6" fmla="*/ 3784600 h 3784600"/>
                <a:gd name="connsiteX7" fmla="*/ 0 w 2959809"/>
                <a:gd name="connsiteY7" fmla="*/ 3494537 h 3784600"/>
                <a:gd name="connsiteX8" fmla="*/ 0 w 2959809"/>
                <a:gd name="connsiteY8" fmla="*/ 290062 h 3784600"/>
                <a:gd name="connsiteX0" fmla="*/ 0 w 2959809"/>
                <a:gd name="connsiteY0" fmla="*/ 290062 h 3784600"/>
                <a:gd name="connsiteX1" fmla="*/ 293317 w 2959809"/>
                <a:gd name="connsiteY1" fmla="*/ 0 h 3784600"/>
                <a:gd name="connsiteX2" fmla="*/ 2666491 w 2959809"/>
                <a:gd name="connsiteY2" fmla="*/ 0 h 3784600"/>
                <a:gd name="connsiteX3" fmla="*/ 2959809 w 2959809"/>
                <a:gd name="connsiteY3" fmla="*/ 290062 h 3784600"/>
                <a:gd name="connsiteX4" fmla="*/ 2959809 w 2959809"/>
                <a:gd name="connsiteY4" fmla="*/ 3494537 h 3784600"/>
                <a:gd name="connsiteX5" fmla="*/ 2666491 w 2959809"/>
                <a:gd name="connsiteY5" fmla="*/ 3784600 h 3784600"/>
                <a:gd name="connsiteX6" fmla="*/ 293317 w 2959809"/>
                <a:gd name="connsiteY6" fmla="*/ 3784600 h 3784600"/>
                <a:gd name="connsiteX7" fmla="*/ 0 w 2959809"/>
                <a:gd name="connsiteY7" fmla="*/ 3494537 h 3784600"/>
                <a:gd name="connsiteX8" fmla="*/ 0 w 2959809"/>
                <a:gd name="connsiteY8" fmla="*/ 290062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9809" h="3784600" fill="none" extrusionOk="0">
                  <a:moveTo>
                    <a:pt x="0" y="290062"/>
                  </a:moveTo>
                  <a:cubicBezTo>
                    <a:pt x="11290" y="171340"/>
                    <a:pt x="134480" y="8604"/>
                    <a:pt x="293317" y="0"/>
                  </a:cubicBezTo>
                  <a:cubicBezTo>
                    <a:pt x="720206" y="74113"/>
                    <a:pt x="2061603" y="-83367"/>
                    <a:pt x="2666491" y="0"/>
                  </a:cubicBezTo>
                  <a:cubicBezTo>
                    <a:pt x="2848810" y="37111"/>
                    <a:pt x="2937770" y="147862"/>
                    <a:pt x="2959809" y="290062"/>
                  </a:cubicBezTo>
                  <a:cubicBezTo>
                    <a:pt x="3051509" y="1373438"/>
                    <a:pt x="3006913" y="2975959"/>
                    <a:pt x="2959809" y="3494537"/>
                  </a:cubicBezTo>
                  <a:cubicBezTo>
                    <a:pt x="2988184" y="3648100"/>
                    <a:pt x="2800893" y="3768508"/>
                    <a:pt x="2666491" y="3784600"/>
                  </a:cubicBezTo>
                  <a:cubicBezTo>
                    <a:pt x="2233892" y="3885800"/>
                    <a:pt x="598945" y="3758609"/>
                    <a:pt x="293317" y="3784600"/>
                  </a:cubicBezTo>
                  <a:cubicBezTo>
                    <a:pt x="107791" y="3816873"/>
                    <a:pt x="-6873" y="3660372"/>
                    <a:pt x="0" y="3494537"/>
                  </a:cubicBezTo>
                  <a:cubicBezTo>
                    <a:pt x="-115217" y="2345839"/>
                    <a:pt x="77320" y="1581583"/>
                    <a:pt x="0" y="290062"/>
                  </a:cubicBezTo>
                  <a:close/>
                </a:path>
                <a:path w="2959809" h="3784600" stroke="0" extrusionOk="0">
                  <a:moveTo>
                    <a:pt x="0" y="290062"/>
                  </a:moveTo>
                  <a:cubicBezTo>
                    <a:pt x="-20927" y="115501"/>
                    <a:pt x="172550" y="-20620"/>
                    <a:pt x="293317" y="0"/>
                  </a:cubicBezTo>
                  <a:cubicBezTo>
                    <a:pt x="1421486" y="92688"/>
                    <a:pt x="2288368" y="121868"/>
                    <a:pt x="2666491" y="0"/>
                  </a:cubicBezTo>
                  <a:cubicBezTo>
                    <a:pt x="2835707" y="-51430"/>
                    <a:pt x="2949697" y="115318"/>
                    <a:pt x="2959809" y="290062"/>
                  </a:cubicBezTo>
                  <a:cubicBezTo>
                    <a:pt x="2910772" y="933809"/>
                    <a:pt x="2941318" y="3001593"/>
                    <a:pt x="2959809" y="3494537"/>
                  </a:cubicBezTo>
                  <a:cubicBezTo>
                    <a:pt x="2926918" y="3676080"/>
                    <a:pt x="2858737" y="3792523"/>
                    <a:pt x="2666491" y="3784600"/>
                  </a:cubicBezTo>
                  <a:cubicBezTo>
                    <a:pt x="2254744" y="3736947"/>
                    <a:pt x="655064" y="3891076"/>
                    <a:pt x="293317" y="3784600"/>
                  </a:cubicBezTo>
                  <a:cubicBezTo>
                    <a:pt x="137895" y="3782576"/>
                    <a:pt x="-2191" y="3645433"/>
                    <a:pt x="0" y="3494537"/>
                  </a:cubicBezTo>
                  <a:cubicBezTo>
                    <a:pt x="105393" y="2578320"/>
                    <a:pt x="136274" y="1367467"/>
                    <a:pt x="0" y="290062"/>
                  </a:cubicBezTo>
                  <a:close/>
                </a:path>
                <a:path w="2959809" h="3784600" fill="none" stroke="0" extrusionOk="0">
                  <a:moveTo>
                    <a:pt x="0" y="290062"/>
                  </a:moveTo>
                  <a:cubicBezTo>
                    <a:pt x="-704" y="130845"/>
                    <a:pt x="152762" y="-16279"/>
                    <a:pt x="293317" y="0"/>
                  </a:cubicBezTo>
                  <a:cubicBezTo>
                    <a:pt x="635820" y="-113902"/>
                    <a:pt x="2159424" y="-43393"/>
                    <a:pt x="2666491" y="0"/>
                  </a:cubicBezTo>
                  <a:cubicBezTo>
                    <a:pt x="2836022" y="3369"/>
                    <a:pt x="2945208" y="158032"/>
                    <a:pt x="2959809" y="290062"/>
                  </a:cubicBezTo>
                  <a:cubicBezTo>
                    <a:pt x="3053444" y="1419490"/>
                    <a:pt x="2983363" y="3004370"/>
                    <a:pt x="2959809" y="3494537"/>
                  </a:cubicBezTo>
                  <a:cubicBezTo>
                    <a:pt x="2965181" y="3655559"/>
                    <a:pt x="2818522" y="3773233"/>
                    <a:pt x="2666491" y="3784600"/>
                  </a:cubicBezTo>
                  <a:cubicBezTo>
                    <a:pt x="2226438" y="3844591"/>
                    <a:pt x="618139" y="3773633"/>
                    <a:pt x="293317" y="3784600"/>
                  </a:cubicBezTo>
                  <a:cubicBezTo>
                    <a:pt x="119782" y="3797487"/>
                    <a:pt x="18566" y="3659692"/>
                    <a:pt x="0" y="3494537"/>
                  </a:cubicBezTo>
                  <a:cubicBezTo>
                    <a:pt x="-91164" y="2307457"/>
                    <a:pt x="-25999" y="1646523"/>
                    <a:pt x="0" y="290062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custGeom>
                      <a:avLst/>
                      <a:gdLst>
                        <a:gd name="connsiteX0" fmla="*/ 0 w 3660450"/>
                        <a:gd name="connsiteY0" fmla="*/ 362751 h 4733010"/>
                        <a:gd name="connsiteX1" fmla="*/ 362751 w 3660450"/>
                        <a:gd name="connsiteY1" fmla="*/ 0 h 4733010"/>
                        <a:gd name="connsiteX2" fmla="*/ 3297699 w 3660450"/>
                        <a:gd name="connsiteY2" fmla="*/ 0 h 4733010"/>
                        <a:gd name="connsiteX3" fmla="*/ 3660450 w 3660450"/>
                        <a:gd name="connsiteY3" fmla="*/ 362751 h 4733010"/>
                        <a:gd name="connsiteX4" fmla="*/ 3660450 w 3660450"/>
                        <a:gd name="connsiteY4" fmla="*/ 4370259 h 4733010"/>
                        <a:gd name="connsiteX5" fmla="*/ 3297699 w 3660450"/>
                        <a:gd name="connsiteY5" fmla="*/ 4733010 h 4733010"/>
                        <a:gd name="connsiteX6" fmla="*/ 362751 w 3660450"/>
                        <a:gd name="connsiteY6" fmla="*/ 4733010 h 4733010"/>
                        <a:gd name="connsiteX7" fmla="*/ 0 w 3660450"/>
                        <a:gd name="connsiteY7" fmla="*/ 4370259 h 4733010"/>
                        <a:gd name="connsiteX8" fmla="*/ 0 w 3660450"/>
                        <a:gd name="connsiteY8" fmla="*/ 362751 h 4733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60450" h="4733010" fill="none" extrusionOk="0">
                          <a:moveTo>
                            <a:pt x="0" y="362751"/>
                          </a:moveTo>
                          <a:cubicBezTo>
                            <a:pt x="4909" y="180514"/>
                            <a:pt x="164727" y="6357"/>
                            <a:pt x="362751" y="0"/>
                          </a:cubicBezTo>
                          <a:cubicBezTo>
                            <a:pt x="841669" y="-36474"/>
                            <a:pt x="2538042" y="-131175"/>
                            <a:pt x="3297699" y="0"/>
                          </a:cubicBezTo>
                          <a:cubicBezTo>
                            <a:pt x="3514360" y="30014"/>
                            <a:pt x="3648186" y="172475"/>
                            <a:pt x="3660450" y="362751"/>
                          </a:cubicBezTo>
                          <a:cubicBezTo>
                            <a:pt x="3758586" y="1697783"/>
                            <a:pt x="3645470" y="3717004"/>
                            <a:pt x="3660450" y="4370259"/>
                          </a:cubicBezTo>
                          <a:cubicBezTo>
                            <a:pt x="3683793" y="4565103"/>
                            <a:pt x="3481013" y="4723024"/>
                            <a:pt x="3297699" y="4733010"/>
                          </a:cubicBezTo>
                          <a:cubicBezTo>
                            <a:pt x="2777370" y="4851936"/>
                            <a:pt x="778379" y="4697115"/>
                            <a:pt x="362751" y="4733010"/>
                          </a:cubicBezTo>
                          <a:cubicBezTo>
                            <a:pt x="141843" y="4761439"/>
                            <a:pt x="-4112" y="4573992"/>
                            <a:pt x="0" y="4370259"/>
                          </a:cubicBezTo>
                          <a:cubicBezTo>
                            <a:pt x="-96102" y="2943052"/>
                            <a:pt x="48379" y="1938337"/>
                            <a:pt x="0" y="362751"/>
                          </a:cubicBezTo>
                          <a:close/>
                        </a:path>
                        <a:path w="3660450" h="4733010" stroke="0" extrusionOk="0">
                          <a:moveTo>
                            <a:pt x="0" y="362751"/>
                          </a:moveTo>
                          <a:cubicBezTo>
                            <a:pt x="-2632" y="154807"/>
                            <a:pt x="181180" y="-20495"/>
                            <a:pt x="362751" y="0"/>
                          </a:cubicBezTo>
                          <a:cubicBezTo>
                            <a:pt x="1747960" y="138061"/>
                            <a:pt x="2766214" y="95278"/>
                            <a:pt x="3297699" y="0"/>
                          </a:cubicBezTo>
                          <a:cubicBezTo>
                            <a:pt x="3489148" y="-32422"/>
                            <a:pt x="3658681" y="170008"/>
                            <a:pt x="3660450" y="362751"/>
                          </a:cubicBezTo>
                          <a:cubicBezTo>
                            <a:pt x="3586649" y="1115819"/>
                            <a:pt x="3707463" y="3664809"/>
                            <a:pt x="3660450" y="4370259"/>
                          </a:cubicBezTo>
                          <a:cubicBezTo>
                            <a:pt x="3628890" y="4582805"/>
                            <a:pt x="3508882" y="4723373"/>
                            <a:pt x="3297699" y="4733010"/>
                          </a:cubicBezTo>
                          <a:cubicBezTo>
                            <a:pt x="2764561" y="4701850"/>
                            <a:pt x="806947" y="4839871"/>
                            <a:pt x="362751" y="4733010"/>
                          </a:cubicBezTo>
                          <a:cubicBezTo>
                            <a:pt x="179228" y="4700474"/>
                            <a:pt x="3341" y="4570944"/>
                            <a:pt x="0" y="4370259"/>
                          </a:cubicBezTo>
                          <a:cubicBezTo>
                            <a:pt x="-80007" y="3213872"/>
                            <a:pt x="67080" y="1584786"/>
                            <a:pt x="0" y="36275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alt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km</a:t>
              </a:r>
              <a:r>
                <a:rPr lang="en-US" altLang="en-US" sz="3600" b="1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  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..?..  </a:t>
              </a:r>
              <a:r>
                <a:rPr lang="en-US" alt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3600" b="1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72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30 000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72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3 000 000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72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300 000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46" y="2228138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图片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2018517" y="1028529"/>
            <a:ext cx="1126989" cy="95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581025" y="889873"/>
            <a:ext cx="3948325" cy="4776124"/>
            <a:chOff x="848103" y="1816100"/>
            <a:chExt cx="3192583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848103" y="1816100"/>
              <a:ext cx="3036827" cy="3784600"/>
            </a:xfrm>
            <a:custGeom>
              <a:avLst/>
              <a:gdLst>
                <a:gd name="connsiteX0" fmla="*/ 0 w 3036827"/>
                <a:gd name="connsiteY0" fmla="*/ 297609 h 3784600"/>
                <a:gd name="connsiteX1" fmla="*/ 300949 w 3036827"/>
                <a:gd name="connsiteY1" fmla="*/ 0 h 3784600"/>
                <a:gd name="connsiteX2" fmla="*/ 2735877 w 3036827"/>
                <a:gd name="connsiteY2" fmla="*/ 0 h 3784600"/>
                <a:gd name="connsiteX3" fmla="*/ 3036827 w 3036827"/>
                <a:gd name="connsiteY3" fmla="*/ 297609 h 3784600"/>
                <a:gd name="connsiteX4" fmla="*/ 3036827 w 3036827"/>
                <a:gd name="connsiteY4" fmla="*/ 3486990 h 3784600"/>
                <a:gd name="connsiteX5" fmla="*/ 2735877 w 3036827"/>
                <a:gd name="connsiteY5" fmla="*/ 3784600 h 3784600"/>
                <a:gd name="connsiteX6" fmla="*/ 300949 w 3036827"/>
                <a:gd name="connsiteY6" fmla="*/ 3784600 h 3784600"/>
                <a:gd name="connsiteX7" fmla="*/ 0 w 3036827"/>
                <a:gd name="connsiteY7" fmla="*/ 3486990 h 3784600"/>
                <a:gd name="connsiteX8" fmla="*/ 0 w 3036827"/>
                <a:gd name="connsiteY8" fmla="*/ 297609 h 3784600"/>
                <a:gd name="connsiteX0" fmla="*/ 0 w 3036827"/>
                <a:gd name="connsiteY0" fmla="*/ 297609 h 3784600"/>
                <a:gd name="connsiteX1" fmla="*/ 300949 w 3036827"/>
                <a:gd name="connsiteY1" fmla="*/ 0 h 3784600"/>
                <a:gd name="connsiteX2" fmla="*/ 2735877 w 3036827"/>
                <a:gd name="connsiteY2" fmla="*/ 0 h 3784600"/>
                <a:gd name="connsiteX3" fmla="*/ 3036827 w 3036827"/>
                <a:gd name="connsiteY3" fmla="*/ 297609 h 3784600"/>
                <a:gd name="connsiteX4" fmla="*/ 3036827 w 3036827"/>
                <a:gd name="connsiteY4" fmla="*/ 3486990 h 3784600"/>
                <a:gd name="connsiteX5" fmla="*/ 2735877 w 3036827"/>
                <a:gd name="connsiteY5" fmla="*/ 3784600 h 3784600"/>
                <a:gd name="connsiteX6" fmla="*/ 300949 w 3036827"/>
                <a:gd name="connsiteY6" fmla="*/ 3784600 h 3784600"/>
                <a:gd name="connsiteX7" fmla="*/ 0 w 3036827"/>
                <a:gd name="connsiteY7" fmla="*/ 3486990 h 3784600"/>
                <a:gd name="connsiteX8" fmla="*/ 0 w 3036827"/>
                <a:gd name="connsiteY8" fmla="*/ 29760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6827" h="3784600" fill="none" extrusionOk="0">
                  <a:moveTo>
                    <a:pt x="0" y="297609"/>
                  </a:moveTo>
                  <a:cubicBezTo>
                    <a:pt x="3667" y="146709"/>
                    <a:pt x="141311" y="17882"/>
                    <a:pt x="300949" y="0"/>
                  </a:cubicBezTo>
                  <a:cubicBezTo>
                    <a:pt x="1190991" y="-6590"/>
                    <a:pt x="1575298" y="-95786"/>
                    <a:pt x="2735877" y="0"/>
                  </a:cubicBezTo>
                  <a:cubicBezTo>
                    <a:pt x="2915211" y="23905"/>
                    <a:pt x="3008399" y="156411"/>
                    <a:pt x="3036827" y="297609"/>
                  </a:cubicBezTo>
                  <a:cubicBezTo>
                    <a:pt x="3138853" y="928688"/>
                    <a:pt x="3052909" y="3078390"/>
                    <a:pt x="3036827" y="3486990"/>
                  </a:cubicBezTo>
                  <a:cubicBezTo>
                    <a:pt x="3062568" y="3645344"/>
                    <a:pt x="2876653" y="3769731"/>
                    <a:pt x="2735877" y="3784600"/>
                  </a:cubicBezTo>
                  <a:cubicBezTo>
                    <a:pt x="2202636" y="3920844"/>
                    <a:pt x="989882" y="3765347"/>
                    <a:pt x="300949" y="3784600"/>
                  </a:cubicBezTo>
                  <a:cubicBezTo>
                    <a:pt x="119154" y="3805959"/>
                    <a:pt x="-32109" y="3677652"/>
                    <a:pt x="0" y="3486990"/>
                  </a:cubicBezTo>
                  <a:cubicBezTo>
                    <a:pt x="-219320" y="2587237"/>
                    <a:pt x="94200" y="1875835"/>
                    <a:pt x="0" y="297609"/>
                  </a:cubicBezTo>
                  <a:close/>
                </a:path>
                <a:path w="3036827" h="3784600" stroke="0" extrusionOk="0">
                  <a:moveTo>
                    <a:pt x="0" y="297609"/>
                  </a:moveTo>
                  <a:cubicBezTo>
                    <a:pt x="-15852" y="108770"/>
                    <a:pt x="142006" y="-4482"/>
                    <a:pt x="300949" y="0"/>
                  </a:cubicBezTo>
                  <a:cubicBezTo>
                    <a:pt x="1053920" y="25327"/>
                    <a:pt x="1705952" y="111293"/>
                    <a:pt x="2735877" y="0"/>
                  </a:cubicBezTo>
                  <a:cubicBezTo>
                    <a:pt x="2906003" y="-22534"/>
                    <a:pt x="3027498" y="122260"/>
                    <a:pt x="3036827" y="297609"/>
                  </a:cubicBezTo>
                  <a:cubicBezTo>
                    <a:pt x="2989671" y="1701164"/>
                    <a:pt x="3014476" y="2439756"/>
                    <a:pt x="3036827" y="3486990"/>
                  </a:cubicBezTo>
                  <a:cubicBezTo>
                    <a:pt x="3025288" y="3666457"/>
                    <a:pt x="2943415" y="3780365"/>
                    <a:pt x="2735877" y="3784600"/>
                  </a:cubicBezTo>
                  <a:cubicBezTo>
                    <a:pt x="2158100" y="3732468"/>
                    <a:pt x="952853" y="3981174"/>
                    <a:pt x="300949" y="3784600"/>
                  </a:cubicBezTo>
                  <a:cubicBezTo>
                    <a:pt x="139246" y="3782462"/>
                    <a:pt x="16392" y="3645205"/>
                    <a:pt x="0" y="3486990"/>
                  </a:cubicBezTo>
                  <a:cubicBezTo>
                    <a:pt x="46212" y="2407990"/>
                    <a:pt x="95187" y="1632915"/>
                    <a:pt x="0" y="297609"/>
                  </a:cubicBezTo>
                  <a:close/>
                </a:path>
                <a:path w="3036827" h="3784600" fill="none" stroke="0" extrusionOk="0">
                  <a:moveTo>
                    <a:pt x="0" y="297609"/>
                  </a:moveTo>
                  <a:cubicBezTo>
                    <a:pt x="134" y="134711"/>
                    <a:pt x="151096" y="-106"/>
                    <a:pt x="300949" y="0"/>
                  </a:cubicBezTo>
                  <a:cubicBezTo>
                    <a:pt x="1167478" y="-57285"/>
                    <a:pt x="1620759" y="-76535"/>
                    <a:pt x="2735877" y="0"/>
                  </a:cubicBezTo>
                  <a:cubicBezTo>
                    <a:pt x="2907489" y="-1281"/>
                    <a:pt x="3014680" y="165030"/>
                    <a:pt x="3036827" y="297609"/>
                  </a:cubicBezTo>
                  <a:cubicBezTo>
                    <a:pt x="3123358" y="930687"/>
                    <a:pt x="3033444" y="3084470"/>
                    <a:pt x="3036827" y="3486990"/>
                  </a:cubicBezTo>
                  <a:cubicBezTo>
                    <a:pt x="3029916" y="3657066"/>
                    <a:pt x="2917977" y="3759753"/>
                    <a:pt x="2735877" y="3784600"/>
                  </a:cubicBezTo>
                  <a:cubicBezTo>
                    <a:pt x="2212056" y="3751494"/>
                    <a:pt x="1068419" y="3799309"/>
                    <a:pt x="300949" y="3784600"/>
                  </a:cubicBezTo>
                  <a:cubicBezTo>
                    <a:pt x="130208" y="3786532"/>
                    <a:pt x="-14466" y="3668509"/>
                    <a:pt x="0" y="3486990"/>
                  </a:cubicBezTo>
                  <a:cubicBezTo>
                    <a:pt x="-98316" y="2545233"/>
                    <a:pt x="21172" y="1856814"/>
                    <a:pt x="0" y="29760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custGeom>
                      <a:avLst/>
                      <a:gdLst>
                        <a:gd name="connsiteX0" fmla="*/ 0 w 3755699"/>
                        <a:gd name="connsiteY0" fmla="*/ 372190 h 4733010"/>
                        <a:gd name="connsiteX1" fmla="*/ 372190 w 3755699"/>
                        <a:gd name="connsiteY1" fmla="*/ 0 h 4733010"/>
                        <a:gd name="connsiteX2" fmla="*/ 3383509 w 3755699"/>
                        <a:gd name="connsiteY2" fmla="*/ 0 h 4733010"/>
                        <a:gd name="connsiteX3" fmla="*/ 3755699 w 3755699"/>
                        <a:gd name="connsiteY3" fmla="*/ 372190 h 4733010"/>
                        <a:gd name="connsiteX4" fmla="*/ 3755699 w 3755699"/>
                        <a:gd name="connsiteY4" fmla="*/ 4360820 h 4733010"/>
                        <a:gd name="connsiteX5" fmla="*/ 3383509 w 3755699"/>
                        <a:gd name="connsiteY5" fmla="*/ 4733010 h 4733010"/>
                        <a:gd name="connsiteX6" fmla="*/ 372190 w 3755699"/>
                        <a:gd name="connsiteY6" fmla="*/ 4733010 h 4733010"/>
                        <a:gd name="connsiteX7" fmla="*/ 0 w 3755699"/>
                        <a:gd name="connsiteY7" fmla="*/ 4360820 h 4733010"/>
                        <a:gd name="connsiteX8" fmla="*/ 0 w 3755699"/>
                        <a:gd name="connsiteY8" fmla="*/ 372190 h 4733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55699" h="4733010" fill="none" extrusionOk="0">
                          <a:moveTo>
                            <a:pt x="0" y="372190"/>
                          </a:moveTo>
                          <a:cubicBezTo>
                            <a:pt x="1758" y="173117"/>
                            <a:pt x="172407" y="15829"/>
                            <a:pt x="372190" y="0"/>
                          </a:cubicBezTo>
                          <a:cubicBezTo>
                            <a:pt x="1462205" y="-36474"/>
                            <a:pt x="1943302" y="-131175"/>
                            <a:pt x="3383509" y="0"/>
                          </a:cubicBezTo>
                          <a:cubicBezTo>
                            <a:pt x="3603263" y="26115"/>
                            <a:pt x="3733212" y="185091"/>
                            <a:pt x="3755699" y="372190"/>
                          </a:cubicBezTo>
                          <a:cubicBezTo>
                            <a:pt x="3853835" y="1124994"/>
                            <a:pt x="3740719" y="3847578"/>
                            <a:pt x="3755699" y="4360820"/>
                          </a:cubicBezTo>
                          <a:cubicBezTo>
                            <a:pt x="3780133" y="4560620"/>
                            <a:pt x="3580039" y="4727717"/>
                            <a:pt x="3383509" y="4733010"/>
                          </a:cubicBezTo>
                          <a:cubicBezTo>
                            <a:pt x="2822944" y="4851936"/>
                            <a:pt x="1355392" y="4697115"/>
                            <a:pt x="372190" y="4733010"/>
                          </a:cubicBezTo>
                          <a:cubicBezTo>
                            <a:pt x="151744" y="4753595"/>
                            <a:pt x="-25104" y="4587080"/>
                            <a:pt x="0" y="4360820"/>
                          </a:cubicBezTo>
                          <a:cubicBezTo>
                            <a:pt x="-96102" y="3270898"/>
                            <a:pt x="48379" y="2288836"/>
                            <a:pt x="0" y="372190"/>
                          </a:cubicBezTo>
                          <a:close/>
                        </a:path>
                        <a:path w="3755699" h="4733010" stroke="0" extrusionOk="0">
                          <a:moveTo>
                            <a:pt x="0" y="372190"/>
                          </a:moveTo>
                          <a:cubicBezTo>
                            <a:pt x="-8955" y="140774"/>
                            <a:pt x="171088" y="-4861"/>
                            <a:pt x="372190" y="0"/>
                          </a:cubicBezTo>
                          <a:cubicBezTo>
                            <a:pt x="1255272" y="138061"/>
                            <a:pt x="2060712" y="95278"/>
                            <a:pt x="3383509" y="0"/>
                          </a:cubicBezTo>
                          <a:cubicBezTo>
                            <a:pt x="3585474" y="-13089"/>
                            <a:pt x="3753612" y="175599"/>
                            <a:pt x="3755699" y="372190"/>
                          </a:cubicBezTo>
                          <a:cubicBezTo>
                            <a:pt x="3681898" y="2066276"/>
                            <a:pt x="3802712" y="2956098"/>
                            <a:pt x="3755699" y="4360820"/>
                          </a:cubicBezTo>
                          <a:cubicBezTo>
                            <a:pt x="3752542" y="4567596"/>
                            <a:pt x="3615467" y="4709538"/>
                            <a:pt x="3383509" y="4733010"/>
                          </a:cubicBezTo>
                          <a:cubicBezTo>
                            <a:pt x="2640327" y="4701850"/>
                            <a:pt x="1161588" y="4839871"/>
                            <a:pt x="372190" y="4733010"/>
                          </a:cubicBezTo>
                          <a:cubicBezTo>
                            <a:pt x="177550" y="4711895"/>
                            <a:pt x="25479" y="4568989"/>
                            <a:pt x="0" y="4360820"/>
                          </a:cubicBezTo>
                          <a:cubicBezTo>
                            <a:pt x="-80007" y="3004534"/>
                            <a:pt x="67080" y="1979544"/>
                            <a:pt x="0" y="37219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4 000 000 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2400" b="1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  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= ..?..  k</a:t>
              </a:r>
              <a:r>
                <a:rPr lang="en-US" alt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2400" b="1" baseline="30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400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40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4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325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515" y="2449970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2064653" y="981399"/>
            <a:ext cx="1058982" cy="10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6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581025" y="889873"/>
            <a:ext cx="3948325" cy="4776124"/>
            <a:chOff x="848103" y="1816100"/>
            <a:chExt cx="3192583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848103" y="1816100"/>
              <a:ext cx="3036827" cy="3784600"/>
            </a:xfrm>
            <a:custGeom>
              <a:avLst/>
              <a:gdLst>
                <a:gd name="connsiteX0" fmla="*/ 0 w 3036827"/>
                <a:gd name="connsiteY0" fmla="*/ 297609 h 3784600"/>
                <a:gd name="connsiteX1" fmla="*/ 300949 w 3036827"/>
                <a:gd name="connsiteY1" fmla="*/ 0 h 3784600"/>
                <a:gd name="connsiteX2" fmla="*/ 2735877 w 3036827"/>
                <a:gd name="connsiteY2" fmla="*/ 0 h 3784600"/>
                <a:gd name="connsiteX3" fmla="*/ 3036827 w 3036827"/>
                <a:gd name="connsiteY3" fmla="*/ 297609 h 3784600"/>
                <a:gd name="connsiteX4" fmla="*/ 3036827 w 3036827"/>
                <a:gd name="connsiteY4" fmla="*/ 3486990 h 3784600"/>
                <a:gd name="connsiteX5" fmla="*/ 2735877 w 3036827"/>
                <a:gd name="connsiteY5" fmla="*/ 3784600 h 3784600"/>
                <a:gd name="connsiteX6" fmla="*/ 300949 w 3036827"/>
                <a:gd name="connsiteY6" fmla="*/ 3784600 h 3784600"/>
                <a:gd name="connsiteX7" fmla="*/ 0 w 3036827"/>
                <a:gd name="connsiteY7" fmla="*/ 3486990 h 3784600"/>
                <a:gd name="connsiteX8" fmla="*/ 0 w 3036827"/>
                <a:gd name="connsiteY8" fmla="*/ 297609 h 3784600"/>
                <a:gd name="connsiteX0" fmla="*/ 0 w 3036827"/>
                <a:gd name="connsiteY0" fmla="*/ 297609 h 3784600"/>
                <a:gd name="connsiteX1" fmla="*/ 300949 w 3036827"/>
                <a:gd name="connsiteY1" fmla="*/ 0 h 3784600"/>
                <a:gd name="connsiteX2" fmla="*/ 2735877 w 3036827"/>
                <a:gd name="connsiteY2" fmla="*/ 0 h 3784600"/>
                <a:gd name="connsiteX3" fmla="*/ 3036827 w 3036827"/>
                <a:gd name="connsiteY3" fmla="*/ 297609 h 3784600"/>
                <a:gd name="connsiteX4" fmla="*/ 3036827 w 3036827"/>
                <a:gd name="connsiteY4" fmla="*/ 3486990 h 3784600"/>
                <a:gd name="connsiteX5" fmla="*/ 2735877 w 3036827"/>
                <a:gd name="connsiteY5" fmla="*/ 3784600 h 3784600"/>
                <a:gd name="connsiteX6" fmla="*/ 300949 w 3036827"/>
                <a:gd name="connsiteY6" fmla="*/ 3784600 h 3784600"/>
                <a:gd name="connsiteX7" fmla="*/ 0 w 3036827"/>
                <a:gd name="connsiteY7" fmla="*/ 3486990 h 3784600"/>
                <a:gd name="connsiteX8" fmla="*/ 0 w 3036827"/>
                <a:gd name="connsiteY8" fmla="*/ 29760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6827" h="3784600" fill="none" extrusionOk="0">
                  <a:moveTo>
                    <a:pt x="0" y="297609"/>
                  </a:moveTo>
                  <a:cubicBezTo>
                    <a:pt x="3667" y="146709"/>
                    <a:pt x="141311" y="17882"/>
                    <a:pt x="300949" y="0"/>
                  </a:cubicBezTo>
                  <a:cubicBezTo>
                    <a:pt x="1190991" y="-6590"/>
                    <a:pt x="1575298" y="-95786"/>
                    <a:pt x="2735877" y="0"/>
                  </a:cubicBezTo>
                  <a:cubicBezTo>
                    <a:pt x="2915211" y="23905"/>
                    <a:pt x="3008399" y="156411"/>
                    <a:pt x="3036827" y="297609"/>
                  </a:cubicBezTo>
                  <a:cubicBezTo>
                    <a:pt x="3138853" y="928688"/>
                    <a:pt x="3052909" y="3078390"/>
                    <a:pt x="3036827" y="3486990"/>
                  </a:cubicBezTo>
                  <a:cubicBezTo>
                    <a:pt x="3062568" y="3645344"/>
                    <a:pt x="2876653" y="3769731"/>
                    <a:pt x="2735877" y="3784600"/>
                  </a:cubicBezTo>
                  <a:cubicBezTo>
                    <a:pt x="2202636" y="3920844"/>
                    <a:pt x="989882" y="3765347"/>
                    <a:pt x="300949" y="3784600"/>
                  </a:cubicBezTo>
                  <a:cubicBezTo>
                    <a:pt x="119154" y="3805959"/>
                    <a:pt x="-32109" y="3677652"/>
                    <a:pt x="0" y="3486990"/>
                  </a:cubicBezTo>
                  <a:cubicBezTo>
                    <a:pt x="-219320" y="2587237"/>
                    <a:pt x="94200" y="1875835"/>
                    <a:pt x="0" y="297609"/>
                  </a:cubicBezTo>
                  <a:close/>
                </a:path>
                <a:path w="3036827" h="3784600" stroke="0" extrusionOk="0">
                  <a:moveTo>
                    <a:pt x="0" y="297609"/>
                  </a:moveTo>
                  <a:cubicBezTo>
                    <a:pt x="-15852" y="108770"/>
                    <a:pt x="142006" y="-4482"/>
                    <a:pt x="300949" y="0"/>
                  </a:cubicBezTo>
                  <a:cubicBezTo>
                    <a:pt x="1053920" y="25327"/>
                    <a:pt x="1705952" y="111293"/>
                    <a:pt x="2735877" y="0"/>
                  </a:cubicBezTo>
                  <a:cubicBezTo>
                    <a:pt x="2906003" y="-22534"/>
                    <a:pt x="3027498" y="122260"/>
                    <a:pt x="3036827" y="297609"/>
                  </a:cubicBezTo>
                  <a:cubicBezTo>
                    <a:pt x="2989671" y="1701164"/>
                    <a:pt x="3014476" y="2439756"/>
                    <a:pt x="3036827" y="3486990"/>
                  </a:cubicBezTo>
                  <a:cubicBezTo>
                    <a:pt x="3025288" y="3666457"/>
                    <a:pt x="2943415" y="3780365"/>
                    <a:pt x="2735877" y="3784600"/>
                  </a:cubicBezTo>
                  <a:cubicBezTo>
                    <a:pt x="2158100" y="3732468"/>
                    <a:pt x="952853" y="3981174"/>
                    <a:pt x="300949" y="3784600"/>
                  </a:cubicBezTo>
                  <a:cubicBezTo>
                    <a:pt x="139246" y="3782462"/>
                    <a:pt x="16392" y="3645205"/>
                    <a:pt x="0" y="3486990"/>
                  </a:cubicBezTo>
                  <a:cubicBezTo>
                    <a:pt x="46212" y="2407990"/>
                    <a:pt x="95187" y="1632915"/>
                    <a:pt x="0" y="297609"/>
                  </a:cubicBezTo>
                  <a:close/>
                </a:path>
                <a:path w="3036827" h="3784600" fill="none" stroke="0" extrusionOk="0">
                  <a:moveTo>
                    <a:pt x="0" y="297609"/>
                  </a:moveTo>
                  <a:cubicBezTo>
                    <a:pt x="134" y="134711"/>
                    <a:pt x="151096" y="-106"/>
                    <a:pt x="300949" y="0"/>
                  </a:cubicBezTo>
                  <a:cubicBezTo>
                    <a:pt x="1167478" y="-57285"/>
                    <a:pt x="1620759" y="-76535"/>
                    <a:pt x="2735877" y="0"/>
                  </a:cubicBezTo>
                  <a:cubicBezTo>
                    <a:pt x="2907489" y="-1281"/>
                    <a:pt x="3014680" y="165030"/>
                    <a:pt x="3036827" y="297609"/>
                  </a:cubicBezTo>
                  <a:cubicBezTo>
                    <a:pt x="3123358" y="930687"/>
                    <a:pt x="3033444" y="3084470"/>
                    <a:pt x="3036827" y="3486990"/>
                  </a:cubicBezTo>
                  <a:cubicBezTo>
                    <a:pt x="3029916" y="3657066"/>
                    <a:pt x="2917977" y="3759753"/>
                    <a:pt x="2735877" y="3784600"/>
                  </a:cubicBezTo>
                  <a:cubicBezTo>
                    <a:pt x="2212056" y="3751494"/>
                    <a:pt x="1068419" y="3799309"/>
                    <a:pt x="300949" y="3784600"/>
                  </a:cubicBezTo>
                  <a:cubicBezTo>
                    <a:pt x="130208" y="3786532"/>
                    <a:pt x="-14466" y="3668509"/>
                    <a:pt x="0" y="3486990"/>
                  </a:cubicBezTo>
                  <a:cubicBezTo>
                    <a:pt x="-98316" y="2545233"/>
                    <a:pt x="21172" y="1856814"/>
                    <a:pt x="0" y="29760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sd="3690286337">
                    <a:custGeom>
                      <a:avLst/>
                      <a:gdLst>
                        <a:gd name="connsiteX0" fmla="*/ 0 w 3755699"/>
                        <a:gd name="connsiteY0" fmla="*/ 372190 h 4733010"/>
                        <a:gd name="connsiteX1" fmla="*/ 372190 w 3755699"/>
                        <a:gd name="connsiteY1" fmla="*/ 0 h 4733010"/>
                        <a:gd name="connsiteX2" fmla="*/ 3383509 w 3755699"/>
                        <a:gd name="connsiteY2" fmla="*/ 0 h 4733010"/>
                        <a:gd name="connsiteX3" fmla="*/ 3755699 w 3755699"/>
                        <a:gd name="connsiteY3" fmla="*/ 372190 h 4733010"/>
                        <a:gd name="connsiteX4" fmla="*/ 3755699 w 3755699"/>
                        <a:gd name="connsiteY4" fmla="*/ 4360820 h 4733010"/>
                        <a:gd name="connsiteX5" fmla="*/ 3383509 w 3755699"/>
                        <a:gd name="connsiteY5" fmla="*/ 4733010 h 4733010"/>
                        <a:gd name="connsiteX6" fmla="*/ 372190 w 3755699"/>
                        <a:gd name="connsiteY6" fmla="*/ 4733010 h 4733010"/>
                        <a:gd name="connsiteX7" fmla="*/ 0 w 3755699"/>
                        <a:gd name="connsiteY7" fmla="*/ 4360820 h 4733010"/>
                        <a:gd name="connsiteX8" fmla="*/ 0 w 3755699"/>
                        <a:gd name="connsiteY8" fmla="*/ 372190 h 47330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755699" h="4733010" fill="none" extrusionOk="0">
                          <a:moveTo>
                            <a:pt x="0" y="372190"/>
                          </a:moveTo>
                          <a:cubicBezTo>
                            <a:pt x="1758" y="173117"/>
                            <a:pt x="172407" y="15829"/>
                            <a:pt x="372190" y="0"/>
                          </a:cubicBezTo>
                          <a:cubicBezTo>
                            <a:pt x="1462205" y="-36474"/>
                            <a:pt x="1943302" y="-131175"/>
                            <a:pt x="3383509" y="0"/>
                          </a:cubicBezTo>
                          <a:cubicBezTo>
                            <a:pt x="3603263" y="26115"/>
                            <a:pt x="3733212" y="185091"/>
                            <a:pt x="3755699" y="372190"/>
                          </a:cubicBezTo>
                          <a:cubicBezTo>
                            <a:pt x="3853835" y="1124994"/>
                            <a:pt x="3740719" y="3847578"/>
                            <a:pt x="3755699" y="4360820"/>
                          </a:cubicBezTo>
                          <a:cubicBezTo>
                            <a:pt x="3780133" y="4560620"/>
                            <a:pt x="3580039" y="4727717"/>
                            <a:pt x="3383509" y="4733010"/>
                          </a:cubicBezTo>
                          <a:cubicBezTo>
                            <a:pt x="2822944" y="4851936"/>
                            <a:pt x="1355392" y="4697115"/>
                            <a:pt x="372190" y="4733010"/>
                          </a:cubicBezTo>
                          <a:cubicBezTo>
                            <a:pt x="151744" y="4753595"/>
                            <a:pt x="-25104" y="4587080"/>
                            <a:pt x="0" y="4360820"/>
                          </a:cubicBezTo>
                          <a:cubicBezTo>
                            <a:pt x="-96102" y="3270898"/>
                            <a:pt x="48379" y="2288836"/>
                            <a:pt x="0" y="372190"/>
                          </a:cubicBezTo>
                          <a:close/>
                        </a:path>
                        <a:path w="3755699" h="4733010" stroke="0" extrusionOk="0">
                          <a:moveTo>
                            <a:pt x="0" y="372190"/>
                          </a:moveTo>
                          <a:cubicBezTo>
                            <a:pt x="-8955" y="140774"/>
                            <a:pt x="171088" y="-4861"/>
                            <a:pt x="372190" y="0"/>
                          </a:cubicBezTo>
                          <a:cubicBezTo>
                            <a:pt x="1255272" y="138061"/>
                            <a:pt x="2060712" y="95278"/>
                            <a:pt x="3383509" y="0"/>
                          </a:cubicBezTo>
                          <a:cubicBezTo>
                            <a:pt x="3585474" y="-13089"/>
                            <a:pt x="3753612" y="175599"/>
                            <a:pt x="3755699" y="372190"/>
                          </a:cubicBezTo>
                          <a:cubicBezTo>
                            <a:pt x="3681898" y="2066276"/>
                            <a:pt x="3802712" y="2956098"/>
                            <a:pt x="3755699" y="4360820"/>
                          </a:cubicBezTo>
                          <a:cubicBezTo>
                            <a:pt x="3752542" y="4567596"/>
                            <a:pt x="3615467" y="4709538"/>
                            <a:pt x="3383509" y="4733010"/>
                          </a:cubicBezTo>
                          <a:cubicBezTo>
                            <a:pt x="2640327" y="4701850"/>
                            <a:pt x="1161588" y="4839871"/>
                            <a:pt x="372190" y="4733010"/>
                          </a:cubicBezTo>
                          <a:cubicBezTo>
                            <a:pt x="177550" y="4711895"/>
                            <a:pt x="25479" y="4568989"/>
                            <a:pt x="0" y="4360820"/>
                          </a:cubicBezTo>
                          <a:cubicBezTo>
                            <a:pt x="-80007" y="3004534"/>
                            <a:pt x="67080" y="1979544"/>
                            <a:pt x="0" y="37219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 k</a:t>
              </a:r>
              <a:r>
                <a:rPr lang="en-US" alt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en-US" sz="2400" b="1" baseline="3000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  </a:t>
              </a:r>
              <a:r>
                <a:rPr 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 </a:t>
              </a:r>
              <a:r>
                <a:rPr lang="en-US" sz="2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..?..  ha    </a:t>
              </a:r>
              <a:endPara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6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7200" spc="10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6000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600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40" y="2255271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1958701" y="1029127"/>
            <a:ext cx="1109355" cy="9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3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328" y="1039714"/>
            <a:ext cx="5895343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936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07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E547F-224C-633E-0EC5-16E8604CEF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23F737-5CDE-8921-3193-E797675EA0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3B5E2D47-C3C3-1CC5-3957-3DD9E433A8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D8F6C6-D5C3-0C58-0F2B-9FBE72CB2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438" y="620884"/>
            <a:ext cx="2270363" cy="16289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D649922-9497-D039-FB1B-21C2C6789B6F}"/>
              </a:ext>
            </a:extLst>
          </p:cNvPr>
          <p:cNvGrpSpPr/>
          <p:nvPr/>
        </p:nvGrpSpPr>
        <p:grpSpPr>
          <a:xfrm>
            <a:off x="886969" y="2028616"/>
            <a:ext cx="7991856" cy="2800767"/>
            <a:chOff x="886969" y="2028616"/>
            <a:chExt cx="7991856" cy="28007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B0F552-216C-7E6B-1D63-3C1260FF5732}"/>
                </a:ext>
              </a:extLst>
            </p:cNvPr>
            <p:cNvSpPr txBox="1"/>
            <p:nvPr/>
          </p:nvSpPr>
          <p:spPr>
            <a:xfrm>
              <a:off x="886969" y="2028616"/>
              <a:ext cx="799185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3EE7B0"/>
                    </a:outerShdw>
                  </a:effectLst>
                  <a:uLnTx/>
                  <a:uFillTx/>
                  <a:latin typeface="#9Slide07 SVNBrandon Printed Sh" panose="02000000000000000000" pitchFamily="2" charset="0"/>
                  <a:ea typeface="+mn-ea"/>
                  <a:cs typeface="+mn-cs"/>
                </a:rPr>
                <a:t>KI- LÔ- MÉT VUÔNG</a:t>
              </a:r>
              <a:endParaRPr kumimoji="0" lang="vi-VN" sz="88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3EE7B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DC3BCE-1243-B417-FC99-6856A9CC73A7}"/>
                </a:ext>
              </a:extLst>
            </p:cNvPr>
            <p:cNvSpPr txBox="1"/>
            <p:nvPr/>
          </p:nvSpPr>
          <p:spPr>
            <a:xfrm>
              <a:off x="886969" y="2028616"/>
              <a:ext cx="799185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48000">
                        <a:srgbClr val="FFC000"/>
                      </a:gs>
                      <a:gs pos="67000">
                        <a:srgbClr val="FF9933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7 SVNBrandon Printed Sh" panose="02000000000000000000" pitchFamily="2" charset="0"/>
                  <a:ea typeface="+mn-ea"/>
                  <a:cs typeface="+mn-cs"/>
                </a:rPr>
                <a:t>KI- LÔ- MÉT VUÔNG</a:t>
              </a:r>
              <a:endParaRPr kumimoji="0" lang="vi-VN" sz="8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48000">
                      <a:srgbClr val="FFC000"/>
                    </a:gs>
                    <a:gs pos="67000">
                      <a:srgbClr val="FF9933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C038F17-4207-2690-C233-105CC3DD4532}"/>
              </a:ext>
            </a:extLst>
          </p:cNvPr>
          <p:cNvSpPr txBox="1"/>
          <p:nvPr/>
        </p:nvSpPr>
        <p:spPr>
          <a:xfrm>
            <a:off x="5518515" y="4995932"/>
            <a:ext cx="14480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Tiết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BoosterNextFYBlack" panose="02000A03000000020004" pitchFamily="2" charset="-93"/>
                <a:ea typeface="+mn-ea"/>
                <a:cs typeface="+mn-cs"/>
              </a:rPr>
              <a:t> 2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BoosterNextFYBlack" panose="02000A03000000020004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96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3198F-61AA-A4FF-C56D-7DCA844B3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261" y="828830"/>
            <a:ext cx="6535478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2ADDB5-9536-5A22-BA94-08AF08CD00A9}"/>
              </a:ext>
            </a:extLst>
          </p:cNvPr>
          <p:cNvSpPr/>
          <p:nvPr/>
        </p:nvSpPr>
        <p:spPr>
          <a:xfrm>
            <a:off x="918388" y="1076303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4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EBD41-EBD8-1210-A1AF-8FB8D683EB47}"/>
              </a:ext>
            </a:extLst>
          </p:cNvPr>
          <p:cNvSpPr txBox="1"/>
          <p:nvPr/>
        </p:nvSpPr>
        <p:spPr>
          <a:xfrm>
            <a:off x="1832788" y="1041512"/>
            <a:ext cx="95189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đơn vị đo diện tích (km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ha, 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thích hợp cho ô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A212E4-9943-25E8-7928-F3518FDD1D47}"/>
              </a:ext>
            </a:extLst>
          </p:cNvPr>
          <p:cNvSpPr/>
          <p:nvPr/>
        </p:nvSpPr>
        <p:spPr>
          <a:xfrm>
            <a:off x="3256203" y="1571360"/>
            <a:ext cx="502920" cy="521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F70EFB2-AC4F-A84A-A625-15E801F9F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788" y="1872793"/>
            <a:ext cx="7810151" cy="33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a) Diện tích căn phòng khoảng 60   </a:t>
            </a:r>
            <a:r>
              <a:rPr kumimoji="0" lang="vi-VN" altLang="vi-VN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     </a:t>
            </a:r>
            <a:endParaRPr kumimoji="0" lang="vi-VN" altLang="vi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b) Diện tích hồ nước khoảng 6   </a:t>
            </a:r>
            <a:r>
              <a:rPr kumimoji="0" lang="vi-VN" altLang="vi-VN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     </a:t>
            </a:r>
            <a:endParaRPr kumimoji="0" lang="vi-VN" altLang="vi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c) Diện tích khu rừng khoảng 6</a:t>
            </a:r>
            <a:endParaRPr kumimoji="0" lang="vi-VN" altLang="vi-VN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0D1055-214B-2D26-4B48-AD52EAA5E63A}"/>
              </a:ext>
            </a:extLst>
          </p:cNvPr>
          <p:cNvSpPr/>
          <p:nvPr/>
        </p:nvSpPr>
        <p:spPr>
          <a:xfrm>
            <a:off x="8485632" y="2275082"/>
            <a:ext cx="740664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078EAEA-B510-0F66-1506-180BE970B7C5}"/>
              </a:ext>
            </a:extLst>
          </p:cNvPr>
          <p:cNvSpPr/>
          <p:nvPr/>
        </p:nvSpPr>
        <p:spPr>
          <a:xfrm>
            <a:off x="7900416" y="3547880"/>
            <a:ext cx="740664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7F60E1-7160-07BD-E416-CBC4E0324114}"/>
              </a:ext>
            </a:extLst>
          </p:cNvPr>
          <p:cNvSpPr/>
          <p:nvPr/>
        </p:nvSpPr>
        <p:spPr>
          <a:xfrm>
            <a:off x="8115300" y="4526297"/>
            <a:ext cx="740664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16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82ADDB5-9536-5A22-BA94-08AF08CD00A9}"/>
              </a:ext>
            </a:extLst>
          </p:cNvPr>
          <p:cNvSpPr/>
          <p:nvPr/>
        </p:nvSpPr>
        <p:spPr>
          <a:xfrm>
            <a:off x="918388" y="1115850"/>
            <a:ext cx="914400" cy="9144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4</a:t>
            </a:r>
            <a:endParaRPr lang="vi-VN" sz="5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EBD41-EBD8-1210-A1AF-8FB8D683EB47}"/>
              </a:ext>
            </a:extLst>
          </p:cNvPr>
          <p:cNvSpPr txBox="1"/>
          <p:nvPr/>
        </p:nvSpPr>
        <p:spPr>
          <a:xfrm>
            <a:off x="1965960" y="1034441"/>
            <a:ext cx="95189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đơn vị đo diện tích (km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ha, m</a:t>
            </a:r>
            <a:r>
              <a:rPr lang="vi-VN" sz="3200" b="1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thích hợp cho ô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0A212E4-9943-25E8-7928-F3518FDD1D47}"/>
              </a:ext>
            </a:extLst>
          </p:cNvPr>
          <p:cNvSpPr/>
          <p:nvPr/>
        </p:nvSpPr>
        <p:spPr>
          <a:xfrm>
            <a:off x="3278359" y="1573050"/>
            <a:ext cx="502920" cy="521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?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F70EFB2-AC4F-A84A-A625-15E801F9F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788" y="1872793"/>
            <a:ext cx="7810151" cy="33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a) Diện tích căn phòng khoảng 60   </a:t>
            </a:r>
            <a:r>
              <a:rPr kumimoji="0" lang="vi-VN" altLang="vi-VN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     </a:t>
            </a:r>
            <a:endParaRPr kumimoji="0" lang="vi-VN" altLang="vi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b) Diện tích hồ nước khoảng 6   </a:t>
            </a:r>
            <a:r>
              <a:rPr kumimoji="0" lang="vi-VN" altLang="vi-VN" sz="5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     </a:t>
            </a:r>
            <a:endParaRPr kumimoji="0" lang="vi-VN" altLang="vi-VN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c) Diện tích khu rừng khoảng 6</a:t>
            </a:r>
            <a:endParaRPr kumimoji="0" lang="vi-VN" altLang="vi-VN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40D1055-214B-2D26-4B48-AD52EAA5E63A}"/>
              </a:ext>
            </a:extLst>
          </p:cNvPr>
          <p:cNvSpPr/>
          <p:nvPr/>
        </p:nvSpPr>
        <p:spPr>
          <a:xfrm>
            <a:off x="8485631" y="2275082"/>
            <a:ext cx="987553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</a:t>
            </a:r>
            <a:r>
              <a:rPr kumimoji="0" lang="vi-VN" sz="32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lang="vi-VN" sz="32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E578EA-BA7D-B90A-1ED3-8373B3E41DAF}"/>
              </a:ext>
            </a:extLst>
          </p:cNvPr>
          <p:cNvSpPr/>
          <p:nvPr/>
        </p:nvSpPr>
        <p:spPr>
          <a:xfrm>
            <a:off x="8110726" y="3529592"/>
            <a:ext cx="1225297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ha</a:t>
            </a:r>
            <a:endParaRPr lang="vi-VN" sz="3200" b="1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2105681-A52F-2A6D-788B-7620A954ED20}"/>
              </a:ext>
            </a:extLst>
          </p:cNvPr>
          <p:cNvSpPr/>
          <p:nvPr/>
        </p:nvSpPr>
        <p:spPr>
          <a:xfrm>
            <a:off x="8110725" y="4434810"/>
            <a:ext cx="1225297" cy="7515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baseline="30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couch and a rug&#10;&#10;AI-generated content may be incorrect.">
            <a:extLst>
              <a:ext uri="{FF2B5EF4-FFF2-40B4-BE49-F238E27FC236}">
                <a16:creationId xmlns:a16="http://schemas.microsoft.com/office/drawing/2014/main" id="{257368DD-2E94-1215-5D78-142EE06EA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4" y="363894"/>
            <a:ext cx="11095892" cy="610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721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616</Words>
  <Application>Microsoft Office PowerPoint</Application>
  <PresentationFormat>Widescreen</PresentationFormat>
  <Paragraphs>83</Paragraphs>
  <Slides>24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#9Slide03 BoosterNextFYBlack</vt:lpstr>
      <vt:lpstr>#9Slide07 SVNBrandon Printed Sh</vt:lpstr>
      <vt:lpstr>Arial</vt:lpstr>
      <vt:lpstr>Calibri</vt:lpstr>
      <vt:lpstr>Calibri Light</vt:lpstr>
      <vt:lpstr>Cambria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53</cp:revision>
  <dcterms:created xsi:type="dcterms:W3CDTF">2024-07-23T08:11:36Z</dcterms:created>
  <dcterms:modified xsi:type="dcterms:W3CDTF">2025-10-30T14:05:02Z</dcterms:modified>
</cp:coreProperties>
</file>