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fntdata" ContentType="application/x-fontdata"/>
  <Default Extension="wav" ContentType="audio/x-wav"/>
  <Default Extension="svg" ContentType="image/svg"/>
  <Default Extension="png" ContentType="image/png"/>
  <Default Extension="mp3" ContentType="audio/mpeg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/Relationships>
</file>

<file path=ppt/presentation.xml><?xml version="1.0" encoding="utf-8"?>
<!--Generated by Aspose.Slides for .NET 19.12-->
<p:presentation xmlns:r="http://schemas.openxmlformats.org/officeDocument/2006/relationships" xmlns:a="http://schemas.openxmlformats.org/drawingml/2006/main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"/>
  </p:notesMasterIdLst>
  <p:sldIdLst>
    <p:sldId id="328" r:id="rId5"/>
    <p:sldId id="325" r:id="rId6"/>
    <p:sldId id="265" r:id="rId7"/>
    <p:sldId id="267" r:id="rId8"/>
    <p:sldId id="268" r:id="rId9"/>
    <p:sldId id="269" r:id="rId10"/>
    <p:sldId id="270" r:id="rId11"/>
    <p:sldId id="266" r:id="rId12"/>
    <p:sldId id="314" r:id="rId13"/>
    <p:sldId id="256" r:id="rId14"/>
    <p:sldId id="259" r:id="rId15"/>
    <p:sldId id="274" r:id="rId16"/>
    <p:sldId id="275" r:id="rId17"/>
    <p:sldId id="286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76" r:id="rId26"/>
    <p:sldId id="261" r:id="rId27"/>
    <p:sldId id="277" r:id="rId28"/>
    <p:sldId id="287" r:id="rId29"/>
    <p:sldId id="288" r:id="rId30"/>
    <p:sldId id="289" r:id="rId31"/>
    <p:sldId id="290" r:id="rId32"/>
    <p:sldId id="291" r:id="rId33"/>
    <p:sldId id="306" r:id="rId34"/>
    <p:sldId id="293" r:id="rId35"/>
    <p:sldId id="307" r:id="rId36"/>
    <p:sldId id="295" r:id="rId37"/>
    <p:sldId id="308" r:id="rId38"/>
    <p:sldId id="297" r:id="rId39"/>
    <p:sldId id="309" r:id="rId40"/>
    <p:sldId id="299" r:id="rId41"/>
    <p:sldId id="310" r:id="rId42"/>
    <p:sldId id="301" r:id="rId43"/>
    <p:sldId id="311" r:id="rId44"/>
    <p:sldId id="303" r:id="rId45"/>
    <p:sldId id="312" r:id="rId46"/>
    <p:sldId id="305" r:id="rId47"/>
    <p:sldId id="313" r:id="rId48"/>
  </p:sldIdLst>
  <p:sldSz cx="18288000" cy="10287000"/>
  <p:notesSz cx="6858000" cy="9144000"/>
  <p:embeddedFontLst>
    <p:embeddedFont>
      <p:font typeface="Sport Day" panose="020B0604020202020204" charset="0"/>
      <p:regular r:id="rId50"/>
      <p:bold r:id="rId51"/>
      <p:italic r:id="rId52"/>
      <p:boldItalic r:id="rId53"/>
    </p:embeddedFont>
    <p:embeddedFont>
      <p:font typeface="Happy Font TH" panose="020B0604020202020204" charset="-34"/>
      <p:regular r:id="rId54"/>
    </p:embeddedFont>
    <p:embeddedFont>
      <p:font typeface="Segoe UI Black" panose="020B0A02040204020203" pitchFamily="34" charset="0"/>
      <p:bold r:id="rId55"/>
      <p:bold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Gill Sans MT" panose="020B0502020104020203" pitchFamily="34" charset="0"/>
      <p:regular r:id="rId61"/>
      <p:bold r:id="rId62"/>
      <p:italic r:id="rId63"/>
      <p:boldItalic r:id="rId64"/>
    </p:embeddedFont>
    <p:embeddedFont>
      <p:font typeface="Impact" panose="020B0806030902050204" pitchFamily="34" charset="0"/>
      <p:regular r:id="rId65"/>
    </p:embeddedFont>
    <p:embeddedFont>
      <p:font typeface="Arial Rounded MT Bold" panose="020F0704030504030204" pitchFamily="34" charset="0"/>
      <p:regular r:id="rId66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33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442" y="-72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6200" cy="76200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6.xml" /><Relationship Id="rId11" Type="http://schemas.openxmlformats.org/officeDocument/2006/relationships/slide" Target="slides/slide7.xml" /><Relationship Id="rId12" Type="http://schemas.openxmlformats.org/officeDocument/2006/relationships/slide" Target="slides/slide8.xml" /><Relationship Id="rId13" Type="http://schemas.openxmlformats.org/officeDocument/2006/relationships/slide" Target="slides/slide9.xml" /><Relationship Id="rId14" Type="http://schemas.openxmlformats.org/officeDocument/2006/relationships/slide" Target="slides/slide10.xml" /><Relationship Id="rId15" Type="http://schemas.openxmlformats.org/officeDocument/2006/relationships/slide" Target="slides/slide11.xml" /><Relationship Id="rId16" Type="http://schemas.openxmlformats.org/officeDocument/2006/relationships/slide" Target="slides/slide12.xml" /><Relationship Id="rId17" Type="http://schemas.openxmlformats.org/officeDocument/2006/relationships/slide" Target="slides/slide13.xml" /><Relationship Id="rId18" Type="http://schemas.openxmlformats.org/officeDocument/2006/relationships/slide" Target="slides/slide14.xml" /><Relationship Id="rId19" Type="http://schemas.openxmlformats.org/officeDocument/2006/relationships/slide" Target="slides/slide15.xml" /><Relationship Id="rId2" Type="http://schemas.openxmlformats.org/officeDocument/2006/relationships/slideMaster" Target="slideMasters/slideMaster2.xml" /><Relationship Id="rId20" Type="http://schemas.openxmlformats.org/officeDocument/2006/relationships/slide" Target="slides/slide16.xml" /><Relationship Id="rId21" Type="http://schemas.openxmlformats.org/officeDocument/2006/relationships/slide" Target="slides/slide17.xml" /><Relationship Id="rId22" Type="http://schemas.openxmlformats.org/officeDocument/2006/relationships/slide" Target="slides/slide18.xml" /><Relationship Id="rId23" Type="http://schemas.openxmlformats.org/officeDocument/2006/relationships/slide" Target="slides/slide19.xml" /><Relationship Id="rId24" Type="http://schemas.openxmlformats.org/officeDocument/2006/relationships/slide" Target="slides/slide20.xml" /><Relationship Id="rId25" Type="http://schemas.openxmlformats.org/officeDocument/2006/relationships/slide" Target="slides/slide21.xml" /><Relationship Id="rId26" Type="http://schemas.openxmlformats.org/officeDocument/2006/relationships/slide" Target="slides/slide22.xml" /><Relationship Id="rId27" Type="http://schemas.openxmlformats.org/officeDocument/2006/relationships/slide" Target="slides/slide23.xml" /><Relationship Id="rId28" Type="http://schemas.openxmlformats.org/officeDocument/2006/relationships/slide" Target="slides/slide24.xml" /><Relationship Id="rId29" Type="http://schemas.openxmlformats.org/officeDocument/2006/relationships/slide" Target="slides/slide25.xml" /><Relationship Id="rId3" Type="http://schemas.openxmlformats.org/officeDocument/2006/relationships/slideMaster" Target="slideMasters/slideMaster3.xml" /><Relationship Id="rId30" Type="http://schemas.openxmlformats.org/officeDocument/2006/relationships/slide" Target="slides/slide26.xml" /><Relationship Id="rId31" Type="http://schemas.openxmlformats.org/officeDocument/2006/relationships/slide" Target="slides/slide27.xml" /><Relationship Id="rId32" Type="http://schemas.openxmlformats.org/officeDocument/2006/relationships/slide" Target="slides/slide28.xml" /><Relationship Id="rId33" Type="http://schemas.openxmlformats.org/officeDocument/2006/relationships/slide" Target="slides/slide29.xml" /><Relationship Id="rId34" Type="http://schemas.openxmlformats.org/officeDocument/2006/relationships/slide" Target="slides/slide30.xml" /><Relationship Id="rId35" Type="http://schemas.openxmlformats.org/officeDocument/2006/relationships/slide" Target="slides/slide31.xml" /><Relationship Id="rId36" Type="http://schemas.openxmlformats.org/officeDocument/2006/relationships/slide" Target="slides/slide32.xml" /><Relationship Id="rId37" Type="http://schemas.openxmlformats.org/officeDocument/2006/relationships/slide" Target="slides/slide33.xml" /><Relationship Id="rId38" Type="http://schemas.openxmlformats.org/officeDocument/2006/relationships/slide" Target="slides/slide34.xml" /><Relationship Id="rId39" Type="http://schemas.openxmlformats.org/officeDocument/2006/relationships/slide" Target="slides/slide35.xml" /><Relationship Id="rId4" Type="http://schemas.openxmlformats.org/officeDocument/2006/relationships/notesMaster" Target="notesMasters/notesMaster1.xml" /><Relationship Id="rId40" Type="http://schemas.openxmlformats.org/officeDocument/2006/relationships/slide" Target="slides/slide36.xml" /><Relationship Id="rId41" Type="http://schemas.openxmlformats.org/officeDocument/2006/relationships/slide" Target="slides/slide37.xml" /><Relationship Id="rId42" Type="http://schemas.openxmlformats.org/officeDocument/2006/relationships/slide" Target="slides/slide38.xml" /><Relationship Id="rId43" Type="http://schemas.openxmlformats.org/officeDocument/2006/relationships/slide" Target="slides/slide39.xml" /><Relationship Id="rId44" Type="http://schemas.openxmlformats.org/officeDocument/2006/relationships/slide" Target="slides/slide40.xml" /><Relationship Id="rId45" Type="http://schemas.openxmlformats.org/officeDocument/2006/relationships/slide" Target="slides/slide41.xml" /><Relationship Id="rId46" Type="http://schemas.openxmlformats.org/officeDocument/2006/relationships/slide" Target="slides/slide42.xml" /><Relationship Id="rId47" Type="http://schemas.openxmlformats.org/officeDocument/2006/relationships/slide" Target="slides/slide43.xml" /><Relationship Id="rId48" Type="http://schemas.openxmlformats.org/officeDocument/2006/relationships/slide" Target="slides/slide44.xml" /><Relationship Id="rId49" Type="http://schemas.openxmlformats.org/officeDocument/2006/relationships/tags" Target="tags/tag1.xml" /><Relationship Id="rId5" Type="http://schemas.openxmlformats.org/officeDocument/2006/relationships/slide" Target="slides/slide1.xml" /><Relationship Id="rId50" Type="http://schemas.openxmlformats.org/officeDocument/2006/relationships/font" Target="fonts/font1.fntdata" /><Relationship Id="rId51" Type="http://schemas.openxmlformats.org/officeDocument/2006/relationships/font" Target="fonts/font2.fntdata" /><Relationship Id="rId52" Type="http://schemas.openxmlformats.org/officeDocument/2006/relationships/font" Target="fonts/font3.fntdata" /><Relationship Id="rId53" Type="http://schemas.openxmlformats.org/officeDocument/2006/relationships/font" Target="fonts/font4.fntdata" /><Relationship Id="rId54" Type="http://schemas.openxmlformats.org/officeDocument/2006/relationships/font" Target="fonts/font5.fntdata" /><Relationship Id="rId55" Type="http://schemas.openxmlformats.org/officeDocument/2006/relationships/font" Target="fonts/font6.fntdata" /><Relationship Id="rId56" Type="http://schemas.openxmlformats.org/officeDocument/2006/relationships/font" Target="fonts/font7.fntdata" /><Relationship Id="rId57" Type="http://schemas.openxmlformats.org/officeDocument/2006/relationships/font" Target="fonts/font8.fntdata" /><Relationship Id="rId58" Type="http://schemas.openxmlformats.org/officeDocument/2006/relationships/font" Target="fonts/font9.fntdata" /><Relationship Id="rId59" Type="http://schemas.openxmlformats.org/officeDocument/2006/relationships/font" Target="fonts/font10.fntdata" /><Relationship Id="rId6" Type="http://schemas.openxmlformats.org/officeDocument/2006/relationships/slide" Target="slides/slide2.xml" /><Relationship Id="rId60" Type="http://schemas.openxmlformats.org/officeDocument/2006/relationships/font" Target="fonts/font11.fntdata" /><Relationship Id="rId61" Type="http://schemas.openxmlformats.org/officeDocument/2006/relationships/font" Target="fonts/font12.fntdata" /><Relationship Id="rId62" Type="http://schemas.openxmlformats.org/officeDocument/2006/relationships/font" Target="fonts/font13.fntdata" /><Relationship Id="rId63" Type="http://schemas.openxmlformats.org/officeDocument/2006/relationships/font" Target="fonts/font14.fntdata" /><Relationship Id="rId64" Type="http://schemas.openxmlformats.org/officeDocument/2006/relationships/font" Target="fonts/font15.fntdata" /><Relationship Id="rId65" Type="http://schemas.openxmlformats.org/officeDocument/2006/relationships/font" Target="fonts/font16.fntdata" /><Relationship Id="rId66" Type="http://schemas.openxmlformats.org/officeDocument/2006/relationships/font" Target="fonts/font17.fntdata" /><Relationship Id="rId67" Type="http://schemas.openxmlformats.org/officeDocument/2006/relationships/presProps" Target="presProps.xml" /><Relationship Id="rId68" Type="http://schemas.openxmlformats.org/officeDocument/2006/relationships/viewProps" Target="viewProps.xml" /><Relationship Id="rId69" Type="http://schemas.openxmlformats.org/officeDocument/2006/relationships/theme" Target="theme/theme1.xml" /><Relationship Id="rId7" Type="http://schemas.openxmlformats.org/officeDocument/2006/relationships/slide" Target="slides/slide3.xml" /><Relationship Id="rId70" Type="http://schemas.openxmlformats.org/officeDocument/2006/relationships/tableStyles" Target="tableStyles.xml" /><Relationship Id="rId8" Type="http://schemas.openxmlformats.org/officeDocument/2006/relationships/slide" Target="slides/slide4.xml" /><Relationship Id="rId9" Type="http://schemas.openxmlformats.org/officeDocument/2006/relationships/slide" Target="slides/slide5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l">
              <a:defRPr sz="1200"/>
            </a:lvl1pPr>
          </a:lstStyle>
          <a:p>
            <a:pPr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  <a:lvl1pPr algn="r">
              <a:defRPr sz="1200"/>
            </a:lvl1pPr>
          </a:lstStyle>
          <a:p>
            <a:pPr/>
            <a:fld id="{243C72E5-E4B7-41E7-AE29-778A8E8D989D}" type="datetimeFigureOut">
              <a:rPr lang="en-US" smtClean="0"/>
              <a:pPr/>
              <a:t>17-Oct-24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l">
              <a:defRPr sz="1200"/>
            </a:lvl1pPr>
          </a:lstStyle>
          <a:p>
            <a:pPr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/>
            <a:lvl1pPr algn="r">
              <a:defRPr sz="1200"/>
            </a:lvl1pPr>
          </a:lstStyle>
          <a:p>
            <a:pPr/>
            <a:fld id="{9A2A60A4-3742-40ED-8C8C-6A453C0BABC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035423"/>
      </p:ext>
    </p:extLst>
  </p:cSld>
  <p:clrMap bg1="lt1" tx1="dk1" bg2="lt2" tx2="dk2" accent1="accent1" accent2="accent2" accent3="accent3" accent4="accent4" accent5="accent5" accent6="accent6" hlink="hlink" folHlink="folHlink"/>
  <p:notesStyle>
    <a:defPPr/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5.xml" /><Relationship Id="rId2" Type="http://schemas.openxmlformats.org/officeDocument/2006/relationships/notesMaster" Target="../notesMasters/notesMaster1.xml" /></Relationships>
</file>

<file path=ppt/notesSlides/_rels/notesSlide3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6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defPPr/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DCB7F01-6F7D-4D05-8B69-FD937EFB33E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325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lang="en-US" i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defPPr/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52FB4A7-69E5-E747-ACEB-3CE0AB9021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518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defPPr/>
          </a:lstStyle>
          <a:p>
            <a:pPr/>
            <a:r>
              <a:rPr lang="en-US"/>
              <a:t>GV có thể thay tranh khác hoặc bỏ tranh để hs nói về mình.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defPPr/>
          </a:lstStyle>
          <a:p>
            <a:pPr/>
            <a:fld id="{9A2A60A4-3742-40ED-8C8C-6A453C0BABCB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393208"/>
      </p:ext>
    </p:extLst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pPr/>
            <a:fld id="{1D8BD707-D9CF-40AE-B4C6-C98DA3205C09}" type="datetimeFigureOut">
              <a:rPr lang="en-US" smtClean="0"/>
              <a:pPr/>
              <a:t>17-Oct-24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pPr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5335525" y="946405"/>
            <a:ext cx="7853363" cy="7843838"/>
          </a:xfrm>
          <a:custGeom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  <p:txBody>
          <a:bodyPr/>
          <a:lstStyle>
            <a:defPPr/>
          </a:lstStyle>
          <a:p>
            <a:p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7785" y="1647582"/>
            <a:ext cx="15477627" cy="6592482"/>
          </a:xfrm>
        </p:spPr>
        <p:txBody>
          <a:bodyPr anchor="ctr">
            <a:noAutofit/>
          </a:bodyPr>
          <a:lstStyle>
            <a:defPPr/>
            <a:lvl1pPr algn="ctr">
              <a:defRPr sz="15000" spc="1200" baseline="0"/>
            </a:lvl1pPr>
          </a:lstStyle>
          <a:p>
            <a:pPr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22568" y="8968795"/>
            <a:ext cx="12068060" cy="111341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3000" b="1" i="0" cap="all" spc="600" baseline="0">
                <a:solidFill>
                  <a:schemeClr val="tx2"/>
                </a:solidFill>
              </a:defRPr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17785" y="9563519"/>
            <a:ext cx="3494583" cy="522693"/>
          </a:xfrm>
        </p:spPr>
        <p:txBody>
          <a:bodyPr/>
          <a:lstStyle>
            <a:defPPr/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/>
            <a:fld id="{9334D819-9F07-4261-B09B-9E467E5D9002}" type="datetimeFigureOut">
              <a:rPr lang="en-US" smtClean="0"/>
              <a:pPr/>
              <a:t>17-Oct-24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70498" y="9563519"/>
            <a:ext cx="6172200" cy="518694"/>
          </a:xfrm>
        </p:spPr>
        <p:txBody>
          <a:bodyPr/>
          <a:lstStyle>
            <a:defPPr/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600829" y="9563519"/>
            <a:ext cx="3494585" cy="518694"/>
          </a:xfrm>
        </p:spPr>
        <p:txBody>
          <a:bodyPr/>
          <a:lstStyle>
            <a:defPPr/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/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425196" cy="10287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/>
          </a:lstStyle>
          <a:p>
            <a:pPr/>
          </a:p>
        </p:txBody>
      </p:sp>
    </p:spTree>
    <p:extLst>
      <p:ext uri="{BB962C8B-B14F-4D97-AF65-F5344CB8AC3E}">
        <p14:creationId xmlns:p14="http://schemas.microsoft.com/office/powerpoint/2010/main" val="608368910"/>
      </p:ext>
    </p:extLst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defPPr/>
          </a:lstStyle>
          <a:p>
            <a:pPr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defPPr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pPr/>
            <a:fld id="{9334D819-9F07-4261-B09B-9E467E5D9002}" type="datetimeFigureOut">
              <a:rPr lang="en-US" smtClean="0"/>
              <a:pPr/>
              <a:t>17-Oct-24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pPr/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403"/>
      </p:ext>
    </p:extLst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17-Oct-24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defPPr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defPPr/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2898404"/>
      </p:ext>
    </p:extLst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theme" Target="../theme/theme1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slideLayout" Target="../slideLayouts/slideLayout3.xml" /><Relationship Id="rId3" Type="http://schemas.openxmlformats.org/officeDocument/2006/relationships/theme" Target="../theme/theme2.xml" /></Relationships>
</file>

<file path=ppt/slideMasters/_rels/slideMaster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2" Type="http://schemas.openxmlformats.org/officeDocument/2006/relationships/image" Target="../media/image1.jpeg" /><Relationship Id="rId3" Type="http://schemas.openxmlformats.org/officeDocument/2006/relationships/theme" Target="../theme/theme3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fld id="{1D8BD707-D9CF-40AE-B4C6-C98DA3205C09}" type="datetimeFigureOut">
              <a:rPr lang="en-US" smtClean="0"/>
              <a:pPr/>
              <a:t>17-Oct-24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/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77517" y="573578"/>
            <a:ext cx="15267484" cy="22381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/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7517" y="3429002"/>
            <a:ext cx="15267484" cy="53903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77517" y="9563519"/>
            <a:ext cx="3494583" cy="5226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l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/>
            <a:fld id="{9334D819-9F07-4261-B09B-9E467E5D9002}" type="datetimeFigureOut">
              <a:rPr lang="en-US" smtClean="0"/>
              <a:pPr/>
              <a:t>17-Oct-24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63519"/>
            <a:ext cx="6172200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ct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2" y="9563519"/>
            <a:ext cx="4229099" cy="51869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/>
            <a:fld id="{71766878-3199-4EAB-94E7-2D6D11070E1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1" y="0"/>
            <a:ext cx="1328738" cy="10287000"/>
          </a:xfrm>
          <a:custGeom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  <p:txBody>
          <a:bodyPr/>
          <a:lstStyle>
            <a:defPPr/>
          </a:lstStyle>
          <a:p>
            <a:pPr/>
          </a:p>
        </p:txBody>
      </p:sp>
      <p:sp>
        <p:nvSpPr>
          <p:cNvPr id="12" name="Rectangle 11" title="right edge border"/>
          <p:cNvSpPr/>
          <p:nvPr/>
        </p:nvSpPr>
        <p:spPr>
          <a:xfrm>
            <a:off x="17862804" y="0"/>
            <a:ext cx="425196" cy="10287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defPPr/>
          </a:lstStyle>
          <a:p>
            <a:pPr/>
          </a:p>
        </p:txBody>
      </p:sp>
    </p:spTree>
    <p:extLst>
      <p:ext uri="{BB962C8B-B14F-4D97-AF65-F5344CB8AC3E}">
        <p14:creationId xmlns:p14="http://schemas.microsoft.com/office/powerpoint/2010/main" val="1509131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ransition/>
  <p:timing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7650" kern="1200" cap="all" spc="3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itchFamily="34" charset="0"/>
        <a:buChar char="•"/>
        <a:defRPr sz="3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itchFamily="34" charset="0"/>
        <a:buChar char="•"/>
        <a:defRPr sz="21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Gill Sans MT" panose="020b0502020104020203" pitchFamily="34" charset="0"/>
        <a:buChar char="–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6100" indent="-342900" algn="l" defTabSz="1371600" rtl="0" eaLnBrk="1" latinLnBrk="0" hangingPunct="1">
        <a:lnSpc>
          <a:spcPct val="110000"/>
        </a:lnSpc>
        <a:spcBef>
          <a:spcPts val="1050"/>
        </a:spcBef>
        <a:buClr>
          <a:schemeClr val="tx2"/>
        </a:buClr>
        <a:buFont typeface="Arial" pitchFamily="34" charset="0"/>
        <a:buChar char="•"/>
        <a:defRPr sz="21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blipFill dpi="0" rotWithShape="1">
          <a:blip r:embed="rId2">
            <a:lum/>
          </a:blip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17-Oct-24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/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43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ransition/>
  <p:timing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 /><Relationship Id="rId10" Type="http://schemas.openxmlformats.org/officeDocument/2006/relationships/image" Target="../media/image9.png" /><Relationship Id="rId11" Type="http://schemas.openxmlformats.org/officeDocument/2006/relationships/image" Target="../media/image10.svg" /><Relationship Id="rId12" Type="http://schemas.openxmlformats.org/officeDocument/2006/relationships/image" Target="../media/image11.png" /><Relationship Id="rId13" Type="http://schemas.openxmlformats.org/officeDocument/2006/relationships/image" Target="../media/image12.svg" /><Relationship Id="rId14" Type="http://schemas.openxmlformats.org/officeDocument/2006/relationships/image" Target="../media/image13.png" /><Relationship Id="rId15" Type="http://schemas.openxmlformats.org/officeDocument/2006/relationships/image" Target="../media/image14.svg" /><Relationship Id="rId16" Type="http://schemas.openxmlformats.org/officeDocument/2006/relationships/image" Target="../media/image15.png" /><Relationship Id="rId17" Type="http://schemas.openxmlformats.org/officeDocument/2006/relationships/image" Target="../media/image16.svg" /><Relationship Id="rId18" Type="http://schemas.openxmlformats.org/officeDocument/2006/relationships/image" Target="../media/image17.svg" /><Relationship Id="rId19" Type="http://schemas.openxmlformats.org/officeDocument/2006/relationships/image" Target="../media/image18.svg" /><Relationship Id="rId2" Type="http://schemas.openxmlformats.org/officeDocument/2006/relationships/notesSlide" Target="../notesSlides/notesSlide1.xml" /><Relationship Id="rId20" Type="http://schemas.openxmlformats.org/officeDocument/2006/relationships/image" Target="../media/image19.svg" /><Relationship Id="rId21" Type="http://schemas.openxmlformats.org/officeDocument/2006/relationships/image" Target="../media/image20.svg" /><Relationship Id="rId22" Type="http://schemas.openxmlformats.org/officeDocument/2006/relationships/image" Target="../media/image21.svg" /><Relationship Id="rId23" Type="http://schemas.openxmlformats.org/officeDocument/2006/relationships/image" Target="../media/image22.svg" /><Relationship Id="rId24" Type="http://schemas.openxmlformats.org/officeDocument/2006/relationships/image" Target="../media/image23.svg" /><Relationship Id="rId25" Type="http://schemas.openxmlformats.org/officeDocument/2006/relationships/image" Target="../media/image24.svg" /><Relationship Id="rId26" Type="http://schemas.openxmlformats.org/officeDocument/2006/relationships/image" Target="../media/image25.png" /><Relationship Id="rId27" Type="http://schemas.openxmlformats.org/officeDocument/2006/relationships/image" Target="../media/image26.png" /><Relationship Id="rId3" Type="http://schemas.openxmlformats.org/officeDocument/2006/relationships/image" Target="../media/image2.jpeg" /><Relationship Id="rId4" Type="http://schemas.openxmlformats.org/officeDocument/2006/relationships/image" Target="../media/image3.png" /><Relationship Id="rId5" Type="http://schemas.openxmlformats.org/officeDocument/2006/relationships/image" Target="../media/image4.svg" /><Relationship Id="rId6" Type="http://schemas.openxmlformats.org/officeDocument/2006/relationships/image" Target="../media/image5.png" /><Relationship Id="rId7" Type="http://schemas.openxmlformats.org/officeDocument/2006/relationships/image" Target="../media/image6.svg" /><Relationship Id="rId8" Type="http://schemas.openxmlformats.org/officeDocument/2006/relationships/image" Target="../media/image7.png" /><Relationship Id="rId9" Type="http://schemas.openxmlformats.org/officeDocument/2006/relationships/image" Target="../media/image8.sv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10.svg" /><Relationship Id="rId11" Type="http://schemas.openxmlformats.org/officeDocument/2006/relationships/image" Target="../media/image111.svg" /><Relationship Id="rId12" Type="http://schemas.openxmlformats.org/officeDocument/2006/relationships/image" Target="../media/image112.svg" /><Relationship Id="rId13" Type="http://schemas.openxmlformats.org/officeDocument/2006/relationships/image" Target="../media/image113.png" /><Relationship Id="rId14" Type="http://schemas.openxmlformats.org/officeDocument/2006/relationships/image" Target="../media/image114.svg" /><Relationship Id="rId15" Type="http://schemas.openxmlformats.org/officeDocument/2006/relationships/image" Target="../media/image115.png" /><Relationship Id="rId16" Type="http://schemas.openxmlformats.org/officeDocument/2006/relationships/image" Target="../media/image116.svg" /><Relationship Id="rId17" Type="http://schemas.openxmlformats.org/officeDocument/2006/relationships/image" Target="../media/image117.png" /><Relationship Id="rId18" Type="http://schemas.openxmlformats.org/officeDocument/2006/relationships/image" Target="../media/image118.svg" /><Relationship Id="rId19" Type="http://schemas.openxmlformats.org/officeDocument/2006/relationships/image" Target="../media/image119.png" /><Relationship Id="rId2" Type="http://schemas.openxmlformats.org/officeDocument/2006/relationships/image" Target="../media/image27.png" /><Relationship Id="rId20" Type="http://schemas.openxmlformats.org/officeDocument/2006/relationships/image" Target="../media/image120.svg" /><Relationship Id="rId21" Type="http://schemas.openxmlformats.org/officeDocument/2006/relationships/image" Target="../media/image121.png" /><Relationship Id="rId22" Type="http://schemas.openxmlformats.org/officeDocument/2006/relationships/image" Target="../media/image122.png" /><Relationship Id="rId23" Type="http://schemas.openxmlformats.org/officeDocument/2006/relationships/image" Target="../media/image123.png" /><Relationship Id="rId24" Type="http://schemas.openxmlformats.org/officeDocument/2006/relationships/image" Target="../media/image124.png" /><Relationship Id="rId25" Type="http://schemas.openxmlformats.org/officeDocument/2006/relationships/image" Target="../media/image125.svg" /><Relationship Id="rId26" Type="http://schemas.openxmlformats.org/officeDocument/2006/relationships/image" Target="../media/image91.png" /><Relationship Id="rId27" Type="http://schemas.openxmlformats.org/officeDocument/2006/relationships/image" Target="../media/image126.svg" /><Relationship Id="rId28" Type="http://schemas.openxmlformats.org/officeDocument/2006/relationships/image" Target="../media/image127.png" /><Relationship Id="rId29" Type="http://schemas.openxmlformats.org/officeDocument/2006/relationships/image" Target="../media/image128.svg" /><Relationship Id="rId3" Type="http://schemas.openxmlformats.org/officeDocument/2006/relationships/image" Target="../media/image103.svg" /><Relationship Id="rId30" Type="http://schemas.openxmlformats.org/officeDocument/2006/relationships/image" Target="../media/image129.png" /><Relationship Id="rId31" Type="http://schemas.openxmlformats.org/officeDocument/2006/relationships/image" Target="../media/image130.svg" /><Relationship Id="rId32" Type="http://schemas.openxmlformats.org/officeDocument/2006/relationships/image" Target="../media/image59.png" /><Relationship Id="rId33" Type="http://schemas.openxmlformats.org/officeDocument/2006/relationships/image" Target="../media/image131.svg" /><Relationship Id="rId34" Type="http://schemas.openxmlformats.org/officeDocument/2006/relationships/image" Target="../media/image25.png" /><Relationship Id="rId35" Type="http://schemas.openxmlformats.org/officeDocument/2006/relationships/image" Target="../media/image132.png" /><Relationship Id="rId4" Type="http://schemas.openxmlformats.org/officeDocument/2006/relationships/image" Target="../media/image104.svg" /><Relationship Id="rId5" Type="http://schemas.openxmlformats.org/officeDocument/2006/relationships/image" Target="../media/image105.png" /><Relationship Id="rId6" Type="http://schemas.openxmlformats.org/officeDocument/2006/relationships/image" Target="../media/image106.svg" /><Relationship Id="rId7" Type="http://schemas.openxmlformats.org/officeDocument/2006/relationships/image" Target="../media/image107.png" /><Relationship Id="rId8" Type="http://schemas.openxmlformats.org/officeDocument/2006/relationships/image" Target="../media/image108.svg" /><Relationship Id="rId9" Type="http://schemas.openxmlformats.org/officeDocument/2006/relationships/image" Target="../media/image109.pn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37.svg" /><Relationship Id="rId11" Type="http://schemas.openxmlformats.org/officeDocument/2006/relationships/image" Target="../media/image36.png" /><Relationship Id="rId12" Type="http://schemas.openxmlformats.org/officeDocument/2006/relationships/image" Target="../media/image138.svg" /><Relationship Id="rId2" Type="http://schemas.openxmlformats.org/officeDocument/2006/relationships/image" Target="../media/image27.png" /><Relationship Id="rId3" Type="http://schemas.openxmlformats.org/officeDocument/2006/relationships/image" Target="../media/image133.svg" /><Relationship Id="rId4" Type="http://schemas.openxmlformats.org/officeDocument/2006/relationships/image" Target="../media/image134.svg" /><Relationship Id="rId5" Type="http://schemas.openxmlformats.org/officeDocument/2006/relationships/image" Target="../media/image30.png" /><Relationship Id="rId6" Type="http://schemas.openxmlformats.org/officeDocument/2006/relationships/image" Target="../media/image135.svg" /><Relationship Id="rId7" Type="http://schemas.openxmlformats.org/officeDocument/2006/relationships/image" Target="../media/image32.png" /><Relationship Id="rId8" Type="http://schemas.openxmlformats.org/officeDocument/2006/relationships/image" Target="../media/image136.svg" /><Relationship Id="rId9" Type="http://schemas.openxmlformats.org/officeDocument/2006/relationships/image" Target="../media/image34.png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46.png" /><Relationship Id="rId11" Type="http://schemas.openxmlformats.org/officeDocument/2006/relationships/audio" Target="../media/media1.mp3" /><Relationship Id="rId12" Type="http://schemas.microsoft.com/office/2007/relationships/media" Target="../media/media1.mp3" TargetMode="Internal" /><Relationship Id="rId2" Type="http://schemas.openxmlformats.org/officeDocument/2006/relationships/image" Target="../media/image27.png" /><Relationship Id="rId3" Type="http://schemas.openxmlformats.org/officeDocument/2006/relationships/image" Target="../media/image139.svg" /><Relationship Id="rId4" Type="http://schemas.openxmlformats.org/officeDocument/2006/relationships/image" Target="../media/image140.svg" /><Relationship Id="rId5" Type="http://schemas.openxmlformats.org/officeDocument/2006/relationships/image" Target="../media/image141.png" /><Relationship Id="rId6" Type="http://schemas.openxmlformats.org/officeDocument/2006/relationships/image" Target="../media/image142.svg" /><Relationship Id="rId7" Type="http://schemas.openxmlformats.org/officeDocument/2006/relationships/image" Target="../media/image143.png" /><Relationship Id="rId8" Type="http://schemas.openxmlformats.org/officeDocument/2006/relationships/image" Target="../media/image144.svg" /><Relationship Id="rId9" Type="http://schemas.openxmlformats.org/officeDocument/2006/relationships/image" Target="../media/image145.jpeg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51.svg" /><Relationship Id="rId11" Type="http://schemas.openxmlformats.org/officeDocument/2006/relationships/image" Target="../media/image36.png" /><Relationship Id="rId12" Type="http://schemas.openxmlformats.org/officeDocument/2006/relationships/image" Target="../media/image152.svg" /><Relationship Id="rId2" Type="http://schemas.openxmlformats.org/officeDocument/2006/relationships/image" Target="../media/image27.png" /><Relationship Id="rId3" Type="http://schemas.openxmlformats.org/officeDocument/2006/relationships/image" Target="../media/image147.svg" /><Relationship Id="rId4" Type="http://schemas.openxmlformats.org/officeDocument/2006/relationships/image" Target="../media/image148.svg" /><Relationship Id="rId5" Type="http://schemas.openxmlformats.org/officeDocument/2006/relationships/image" Target="../media/image30.png" /><Relationship Id="rId6" Type="http://schemas.openxmlformats.org/officeDocument/2006/relationships/image" Target="../media/image149.svg" /><Relationship Id="rId7" Type="http://schemas.openxmlformats.org/officeDocument/2006/relationships/image" Target="../media/image32.png" /><Relationship Id="rId8" Type="http://schemas.openxmlformats.org/officeDocument/2006/relationships/image" Target="../media/image150.svg" /><Relationship Id="rId9" Type="http://schemas.openxmlformats.org/officeDocument/2006/relationships/image" Target="../media/image34.png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6.png" /><Relationship Id="rId11" Type="http://schemas.openxmlformats.org/officeDocument/2006/relationships/image" Target="../media/image157.svg" /><Relationship Id="rId2" Type="http://schemas.openxmlformats.org/officeDocument/2006/relationships/image" Target="../media/image27.png" /><Relationship Id="rId3" Type="http://schemas.openxmlformats.org/officeDocument/2006/relationships/image" Target="../media/image153.svg" /><Relationship Id="rId4" Type="http://schemas.openxmlformats.org/officeDocument/2006/relationships/image" Target="../media/image40.png" /><Relationship Id="rId5" Type="http://schemas.openxmlformats.org/officeDocument/2006/relationships/image" Target="../media/image154.svg" /><Relationship Id="rId6" Type="http://schemas.openxmlformats.org/officeDocument/2006/relationships/image" Target="../media/image42.png" /><Relationship Id="rId7" Type="http://schemas.openxmlformats.org/officeDocument/2006/relationships/image" Target="../media/image155.svg" /><Relationship Id="rId8" Type="http://schemas.openxmlformats.org/officeDocument/2006/relationships/image" Target="../media/image44.png" /><Relationship Id="rId9" Type="http://schemas.openxmlformats.org/officeDocument/2006/relationships/image" Target="../media/image156.svg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64.svg" /><Relationship Id="rId11" Type="http://schemas.openxmlformats.org/officeDocument/2006/relationships/image" Target="../media/image113.png" /><Relationship Id="rId12" Type="http://schemas.openxmlformats.org/officeDocument/2006/relationships/image" Target="../media/image165.svg" /><Relationship Id="rId13" Type="http://schemas.openxmlformats.org/officeDocument/2006/relationships/image" Target="../media/image166.png" /><Relationship Id="rId14" Type="http://schemas.openxmlformats.org/officeDocument/2006/relationships/image" Target="../media/image167.svg" /><Relationship Id="rId15" Type="http://schemas.openxmlformats.org/officeDocument/2006/relationships/image" Target="../media/image168.png" /><Relationship Id="rId16" Type="http://schemas.openxmlformats.org/officeDocument/2006/relationships/image" Target="../media/image146.png" /><Relationship Id="rId17" Type="http://schemas.openxmlformats.org/officeDocument/2006/relationships/audio" Target="../media/media2.mp3" /><Relationship Id="rId18" Type="http://schemas.microsoft.com/office/2007/relationships/media" Target="../media/media2.mp3" TargetMode="Internal" /><Relationship Id="rId2" Type="http://schemas.openxmlformats.org/officeDocument/2006/relationships/image" Target="../media/image141.png" /><Relationship Id="rId3" Type="http://schemas.openxmlformats.org/officeDocument/2006/relationships/image" Target="../media/image158.svg" /><Relationship Id="rId4" Type="http://schemas.openxmlformats.org/officeDocument/2006/relationships/image" Target="../media/image27.png" /><Relationship Id="rId5" Type="http://schemas.openxmlformats.org/officeDocument/2006/relationships/image" Target="../media/image159.svg" /><Relationship Id="rId6" Type="http://schemas.openxmlformats.org/officeDocument/2006/relationships/image" Target="../media/image160.svg" /><Relationship Id="rId7" Type="http://schemas.openxmlformats.org/officeDocument/2006/relationships/image" Target="../media/image161.png" /><Relationship Id="rId8" Type="http://schemas.openxmlformats.org/officeDocument/2006/relationships/image" Target="../media/image162.svg" /><Relationship Id="rId9" Type="http://schemas.openxmlformats.org/officeDocument/2006/relationships/image" Target="../media/image163.png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73.svg" /><Relationship Id="rId11" Type="http://schemas.openxmlformats.org/officeDocument/2006/relationships/image" Target="../media/image113.png" /><Relationship Id="rId12" Type="http://schemas.openxmlformats.org/officeDocument/2006/relationships/image" Target="../media/image174.svg" /><Relationship Id="rId13" Type="http://schemas.openxmlformats.org/officeDocument/2006/relationships/image" Target="../media/image166.png" /><Relationship Id="rId14" Type="http://schemas.openxmlformats.org/officeDocument/2006/relationships/image" Target="../media/image175.svg" /><Relationship Id="rId15" Type="http://schemas.openxmlformats.org/officeDocument/2006/relationships/image" Target="../media/image176.png" /><Relationship Id="rId16" Type="http://schemas.openxmlformats.org/officeDocument/2006/relationships/image" Target="../media/image177.svg" /><Relationship Id="rId17" Type="http://schemas.openxmlformats.org/officeDocument/2006/relationships/image" Target="../media/image146.png" /><Relationship Id="rId18" Type="http://schemas.openxmlformats.org/officeDocument/2006/relationships/audio" Target="../media/media2.mp3" /><Relationship Id="rId19" Type="http://schemas.microsoft.com/office/2007/relationships/media" Target="../media/media2.mp3" TargetMode="Internal" /><Relationship Id="rId2" Type="http://schemas.openxmlformats.org/officeDocument/2006/relationships/image" Target="../media/image141.png" /><Relationship Id="rId3" Type="http://schemas.openxmlformats.org/officeDocument/2006/relationships/image" Target="../media/image169.svg" /><Relationship Id="rId4" Type="http://schemas.openxmlformats.org/officeDocument/2006/relationships/image" Target="../media/image27.png" /><Relationship Id="rId5" Type="http://schemas.openxmlformats.org/officeDocument/2006/relationships/image" Target="../media/image170.svg" /><Relationship Id="rId6" Type="http://schemas.openxmlformats.org/officeDocument/2006/relationships/image" Target="../media/image171.svg" /><Relationship Id="rId7" Type="http://schemas.openxmlformats.org/officeDocument/2006/relationships/image" Target="../media/image161.png" /><Relationship Id="rId8" Type="http://schemas.openxmlformats.org/officeDocument/2006/relationships/image" Target="../media/image172.svg" /><Relationship Id="rId9" Type="http://schemas.openxmlformats.org/officeDocument/2006/relationships/image" Target="../media/image163.png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82.svg" /><Relationship Id="rId11" Type="http://schemas.openxmlformats.org/officeDocument/2006/relationships/image" Target="../media/image113.png" /><Relationship Id="rId12" Type="http://schemas.openxmlformats.org/officeDocument/2006/relationships/image" Target="../media/image183.svg" /><Relationship Id="rId13" Type="http://schemas.openxmlformats.org/officeDocument/2006/relationships/image" Target="../media/image166.png" /><Relationship Id="rId14" Type="http://schemas.openxmlformats.org/officeDocument/2006/relationships/image" Target="../media/image184.svg" /><Relationship Id="rId15" Type="http://schemas.openxmlformats.org/officeDocument/2006/relationships/image" Target="../media/image185.png" /><Relationship Id="rId16" Type="http://schemas.openxmlformats.org/officeDocument/2006/relationships/image" Target="../media/image186.svg" /><Relationship Id="rId17" Type="http://schemas.openxmlformats.org/officeDocument/2006/relationships/image" Target="../media/image146.png" /><Relationship Id="rId18" Type="http://schemas.openxmlformats.org/officeDocument/2006/relationships/audio" Target="../media/media2.mp3" /><Relationship Id="rId19" Type="http://schemas.microsoft.com/office/2007/relationships/media" Target="../media/media2.mp3" TargetMode="Internal" /><Relationship Id="rId2" Type="http://schemas.openxmlformats.org/officeDocument/2006/relationships/image" Target="../media/image141.png" /><Relationship Id="rId3" Type="http://schemas.openxmlformats.org/officeDocument/2006/relationships/image" Target="../media/image178.svg" /><Relationship Id="rId4" Type="http://schemas.openxmlformats.org/officeDocument/2006/relationships/image" Target="../media/image27.png" /><Relationship Id="rId5" Type="http://schemas.openxmlformats.org/officeDocument/2006/relationships/image" Target="../media/image179.svg" /><Relationship Id="rId6" Type="http://schemas.openxmlformats.org/officeDocument/2006/relationships/image" Target="../media/image180.svg" /><Relationship Id="rId7" Type="http://schemas.openxmlformats.org/officeDocument/2006/relationships/image" Target="../media/image161.png" /><Relationship Id="rId8" Type="http://schemas.openxmlformats.org/officeDocument/2006/relationships/image" Target="../media/image181.svg" /><Relationship Id="rId9" Type="http://schemas.openxmlformats.org/officeDocument/2006/relationships/image" Target="../media/image163.png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91.svg" /><Relationship Id="rId11" Type="http://schemas.openxmlformats.org/officeDocument/2006/relationships/image" Target="../media/image113.png" /><Relationship Id="rId12" Type="http://schemas.openxmlformats.org/officeDocument/2006/relationships/image" Target="../media/image192.svg" /><Relationship Id="rId13" Type="http://schemas.openxmlformats.org/officeDocument/2006/relationships/image" Target="../media/image166.png" /><Relationship Id="rId14" Type="http://schemas.openxmlformats.org/officeDocument/2006/relationships/image" Target="../media/image193.svg" /><Relationship Id="rId15" Type="http://schemas.openxmlformats.org/officeDocument/2006/relationships/image" Target="../media/image194.png" /><Relationship Id="rId16" Type="http://schemas.openxmlformats.org/officeDocument/2006/relationships/image" Target="../media/image146.png" /><Relationship Id="rId17" Type="http://schemas.openxmlformats.org/officeDocument/2006/relationships/audio" Target="../media/media2.mp3" /><Relationship Id="rId18" Type="http://schemas.microsoft.com/office/2007/relationships/media" Target="../media/media2.mp3" TargetMode="Internal" /><Relationship Id="rId2" Type="http://schemas.openxmlformats.org/officeDocument/2006/relationships/image" Target="../media/image141.png" /><Relationship Id="rId3" Type="http://schemas.openxmlformats.org/officeDocument/2006/relationships/image" Target="../media/image187.svg" /><Relationship Id="rId4" Type="http://schemas.openxmlformats.org/officeDocument/2006/relationships/image" Target="../media/image27.png" /><Relationship Id="rId5" Type="http://schemas.openxmlformats.org/officeDocument/2006/relationships/image" Target="../media/image188.svg" /><Relationship Id="rId6" Type="http://schemas.openxmlformats.org/officeDocument/2006/relationships/image" Target="../media/image189.svg" /><Relationship Id="rId7" Type="http://schemas.openxmlformats.org/officeDocument/2006/relationships/image" Target="../media/image161.png" /><Relationship Id="rId8" Type="http://schemas.openxmlformats.org/officeDocument/2006/relationships/image" Target="../media/image190.svg" /><Relationship Id="rId9" Type="http://schemas.openxmlformats.org/officeDocument/2006/relationships/image" Target="../media/image163.png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99.svg" /><Relationship Id="rId11" Type="http://schemas.openxmlformats.org/officeDocument/2006/relationships/image" Target="../media/image113.png" /><Relationship Id="rId12" Type="http://schemas.openxmlformats.org/officeDocument/2006/relationships/image" Target="../media/image200.svg" /><Relationship Id="rId13" Type="http://schemas.openxmlformats.org/officeDocument/2006/relationships/image" Target="../media/image166.png" /><Relationship Id="rId14" Type="http://schemas.openxmlformats.org/officeDocument/2006/relationships/image" Target="../media/image201.svg" /><Relationship Id="rId15" Type="http://schemas.openxmlformats.org/officeDocument/2006/relationships/image" Target="../media/image202.jpeg" /><Relationship Id="rId16" Type="http://schemas.openxmlformats.org/officeDocument/2006/relationships/image" Target="../media/image203.jpeg" /><Relationship Id="rId2" Type="http://schemas.openxmlformats.org/officeDocument/2006/relationships/image" Target="../media/image141.png" /><Relationship Id="rId3" Type="http://schemas.openxmlformats.org/officeDocument/2006/relationships/image" Target="../media/image195.svg" /><Relationship Id="rId4" Type="http://schemas.openxmlformats.org/officeDocument/2006/relationships/image" Target="../media/image27.png" /><Relationship Id="rId5" Type="http://schemas.openxmlformats.org/officeDocument/2006/relationships/image" Target="../media/image196.svg" /><Relationship Id="rId6" Type="http://schemas.openxmlformats.org/officeDocument/2006/relationships/image" Target="../media/image197.svg" /><Relationship Id="rId7" Type="http://schemas.openxmlformats.org/officeDocument/2006/relationships/image" Target="../media/image161.png" /><Relationship Id="rId8" Type="http://schemas.openxmlformats.org/officeDocument/2006/relationships/image" Target="../media/image198.svg" /><Relationship Id="rId9" Type="http://schemas.openxmlformats.org/officeDocument/2006/relationships/image" Target="../media/image163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35.svg" /><Relationship Id="rId11" Type="http://schemas.openxmlformats.org/officeDocument/2006/relationships/image" Target="../media/image36.png" /><Relationship Id="rId12" Type="http://schemas.openxmlformats.org/officeDocument/2006/relationships/image" Target="../media/image37.svg" /><Relationship Id="rId13" Type="http://schemas.openxmlformats.org/officeDocument/2006/relationships/image" Target="../media/image38.jpeg" /><Relationship Id="rId2" Type="http://schemas.openxmlformats.org/officeDocument/2006/relationships/image" Target="../media/image27.png" /><Relationship Id="rId3" Type="http://schemas.openxmlformats.org/officeDocument/2006/relationships/image" Target="../media/image28.svg" /><Relationship Id="rId4" Type="http://schemas.openxmlformats.org/officeDocument/2006/relationships/image" Target="../media/image29.svg" /><Relationship Id="rId5" Type="http://schemas.openxmlformats.org/officeDocument/2006/relationships/image" Target="../media/image30.png" /><Relationship Id="rId6" Type="http://schemas.openxmlformats.org/officeDocument/2006/relationships/image" Target="../media/image31.svg" /><Relationship Id="rId7" Type="http://schemas.openxmlformats.org/officeDocument/2006/relationships/image" Target="../media/image32.png" /><Relationship Id="rId8" Type="http://schemas.openxmlformats.org/officeDocument/2006/relationships/image" Target="../media/image33.svg" /><Relationship Id="rId9" Type="http://schemas.openxmlformats.org/officeDocument/2006/relationships/image" Target="../media/image34.png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08.svg" /><Relationship Id="rId11" Type="http://schemas.openxmlformats.org/officeDocument/2006/relationships/image" Target="../media/image113.png" /><Relationship Id="rId12" Type="http://schemas.openxmlformats.org/officeDocument/2006/relationships/image" Target="../media/image209.svg" /><Relationship Id="rId13" Type="http://schemas.openxmlformats.org/officeDocument/2006/relationships/image" Target="../media/image166.png" /><Relationship Id="rId14" Type="http://schemas.openxmlformats.org/officeDocument/2006/relationships/image" Target="../media/image210.svg" /><Relationship Id="rId15" Type="http://schemas.openxmlformats.org/officeDocument/2006/relationships/image" Target="../media/image202.jpeg" /><Relationship Id="rId16" Type="http://schemas.openxmlformats.org/officeDocument/2006/relationships/image" Target="../media/image203.jpeg" /><Relationship Id="rId17" Type="http://schemas.openxmlformats.org/officeDocument/2006/relationships/image" Target="../media/image168.png" /><Relationship Id="rId18" Type="http://schemas.openxmlformats.org/officeDocument/2006/relationships/image" Target="../media/image194.png" /><Relationship Id="rId19" Type="http://schemas.openxmlformats.org/officeDocument/2006/relationships/image" Target="../media/image185.png" /><Relationship Id="rId2" Type="http://schemas.openxmlformats.org/officeDocument/2006/relationships/image" Target="../media/image141.png" /><Relationship Id="rId20" Type="http://schemas.openxmlformats.org/officeDocument/2006/relationships/image" Target="../media/image211.svg" /><Relationship Id="rId21" Type="http://schemas.openxmlformats.org/officeDocument/2006/relationships/image" Target="../media/image176.png" /><Relationship Id="rId22" Type="http://schemas.openxmlformats.org/officeDocument/2006/relationships/image" Target="../media/image212.svg" /><Relationship Id="rId3" Type="http://schemas.openxmlformats.org/officeDocument/2006/relationships/image" Target="../media/image204.svg" /><Relationship Id="rId4" Type="http://schemas.openxmlformats.org/officeDocument/2006/relationships/image" Target="../media/image27.png" /><Relationship Id="rId5" Type="http://schemas.openxmlformats.org/officeDocument/2006/relationships/image" Target="../media/image205.svg" /><Relationship Id="rId6" Type="http://schemas.openxmlformats.org/officeDocument/2006/relationships/image" Target="../media/image206.svg" /><Relationship Id="rId7" Type="http://schemas.openxmlformats.org/officeDocument/2006/relationships/image" Target="../media/image161.png" /><Relationship Id="rId8" Type="http://schemas.openxmlformats.org/officeDocument/2006/relationships/image" Target="../media/image207.svg" /><Relationship Id="rId9" Type="http://schemas.openxmlformats.org/officeDocument/2006/relationships/image" Target="../media/image163.png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image" Target="../media/image141.png" /><Relationship Id="rId3" Type="http://schemas.openxmlformats.org/officeDocument/2006/relationships/image" Target="../media/image213.svg" /><Relationship Id="rId4" Type="http://schemas.openxmlformats.org/officeDocument/2006/relationships/image" Target="../media/image214.jpeg" /><Relationship Id="rId5" Type="http://schemas.openxmlformats.org/officeDocument/2006/relationships/image" Target="../media/image146.png" /><Relationship Id="rId6" Type="http://schemas.openxmlformats.org/officeDocument/2006/relationships/audio" Target="../media/media2.mp3" /><Relationship Id="rId7" Type="http://schemas.microsoft.com/office/2007/relationships/media" Target="../media/media2.mp3" TargetMode="Interna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19.svg" /><Relationship Id="rId11" Type="http://schemas.openxmlformats.org/officeDocument/2006/relationships/image" Target="../media/image36.png" /><Relationship Id="rId12" Type="http://schemas.openxmlformats.org/officeDocument/2006/relationships/image" Target="../media/image220.svg" /><Relationship Id="rId2" Type="http://schemas.openxmlformats.org/officeDocument/2006/relationships/image" Target="../media/image27.png" /><Relationship Id="rId3" Type="http://schemas.openxmlformats.org/officeDocument/2006/relationships/image" Target="../media/image215.svg" /><Relationship Id="rId4" Type="http://schemas.openxmlformats.org/officeDocument/2006/relationships/image" Target="../media/image216.svg" /><Relationship Id="rId5" Type="http://schemas.openxmlformats.org/officeDocument/2006/relationships/image" Target="../media/image30.png" /><Relationship Id="rId6" Type="http://schemas.openxmlformats.org/officeDocument/2006/relationships/image" Target="../media/image217.svg" /><Relationship Id="rId7" Type="http://schemas.openxmlformats.org/officeDocument/2006/relationships/image" Target="../media/image32.png" /><Relationship Id="rId8" Type="http://schemas.openxmlformats.org/officeDocument/2006/relationships/image" Target="../media/image218.svg" /><Relationship Id="rId9" Type="http://schemas.openxmlformats.org/officeDocument/2006/relationships/image" Target="../media/image34.png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25.svg" /><Relationship Id="rId11" Type="http://schemas.openxmlformats.org/officeDocument/2006/relationships/image" Target="../media/image113.png" /><Relationship Id="rId12" Type="http://schemas.openxmlformats.org/officeDocument/2006/relationships/image" Target="../media/image226.svg" /><Relationship Id="rId13" Type="http://schemas.openxmlformats.org/officeDocument/2006/relationships/image" Target="../media/image166.png" /><Relationship Id="rId14" Type="http://schemas.openxmlformats.org/officeDocument/2006/relationships/image" Target="../media/image227.svg" /><Relationship Id="rId15" Type="http://schemas.openxmlformats.org/officeDocument/2006/relationships/image" Target="../media/image228.jpeg" /><Relationship Id="rId2" Type="http://schemas.openxmlformats.org/officeDocument/2006/relationships/image" Target="../media/image141.png" /><Relationship Id="rId3" Type="http://schemas.openxmlformats.org/officeDocument/2006/relationships/image" Target="../media/image221.svg" /><Relationship Id="rId4" Type="http://schemas.openxmlformats.org/officeDocument/2006/relationships/image" Target="../media/image27.png" /><Relationship Id="rId5" Type="http://schemas.openxmlformats.org/officeDocument/2006/relationships/image" Target="../media/image222.svg" /><Relationship Id="rId6" Type="http://schemas.openxmlformats.org/officeDocument/2006/relationships/image" Target="../media/image223.svg" /><Relationship Id="rId7" Type="http://schemas.openxmlformats.org/officeDocument/2006/relationships/image" Target="../media/image161.png" /><Relationship Id="rId8" Type="http://schemas.openxmlformats.org/officeDocument/2006/relationships/image" Target="../media/image224.svg" /><Relationship Id="rId9" Type="http://schemas.openxmlformats.org/officeDocument/2006/relationships/image" Target="../media/image163.png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233.svg" /><Relationship Id="rId11" Type="http://schemas.openxmlformats.org/officeDocument/2006/relationships/image" Target="../media/image36.png" /><Relationship Id="rId12" Type="http://schemas.openxmlformats.org/officeDocument/2006/relationships/image" Target="../media/image234.svg" /><Relationship Id="rId2" Type="http://schemas.openxmlformats.org/officeDocument/2006/relationships/image" Target="../media/image27.png" /><Relationship Id="rId3" Type="http://schemas.openxmlformats.org/officeDocument/2006/relationships/image" Target="../media/image229.svg" /><Relationship Id="rId4" Type="http://schemas.openxmlformats.org/officeDocument/2006/relationships/image" Target="../media/image230.svg" /><Relationship Id="rId5" Type="http://schemas.openxmlformats.org/officeDocument/2006/relationships/image" Target="../media/image30.png" /><Relationship Id="rId6" Type="http://schemas.openxmlformats.org/officeDocument/2006/relationships/image" Target="../media/image231.svg" /><Relationship Id="rId7" Type="http://schemas.openxmlformats.org/officeDocument/2006/relationships/image" Target="../media/image32.png" /><Relationship Id="rId8" Type="http://schemas.openxmlformats.org/officeDocument/2006/relationships/image" Target="../media/image232.svg" /><Relationship Id="rId9" Type="http://schemas.openxmlformats.org/officeDocument/2006/relationships/image" Target="../media/image34.png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2.xml" /><Relationship Id="rId3" Type="http://schemas.openxmlformats.org/officeDocument/2006/relationships/image" Target="../media/image235.pn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notesSlide" Target="../notesSlides/notesSlide3.xml" /><Relationship Id="rId3" Type="http://schemas.openxmlformats.org/officeDocument/2006/relationships/image" Target="../media/image141.png" /><Relationship Id="rId4" Type="http://schemas.openxmlformats.org/officeDocument/2006/relationships/image" Target="../media/image236.svg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5.png" /><Relationship Id="rId3" Type="http://schemas.openxmlformats.org/officeDocument/2006/relationships/audio" Target="../media/audio13.wav" /><Relationship Id="rId4" Type="http://schemas.openxmlformats.org/officeDocument/2006/relationships/audio" Target="../media/audio24.wav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41.png" /><Relationship Id="rId3" Type="http://schemas.openxmlformats.org/officeDocument/2006/relationships/image" Target="../media/image237.svg" /><Relationship Id="rId4" Type="http://schemas.openxmlformats.org/officeDocument/2006/relationships/image" Target="../media/image238.png" /><Relationship Id="rId5" Type="http://schemas.openxmlformats.org/officeDocument/2006/relationships/image" Target="../media/image202.jpeg" /><Relationship Id="rId6" Type="http://schemas.openxmlformats.org/officeDocument/2006/relationships/image" Target="../media/image203.jpe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5.png" /><Relationship Id="rId3" Type="http://schemas.openxmlformats.org/officeDocument/2006/relationships/audio" Target="../media/audio13.wav" /><Relationship Id="rId4" Type="http://schemas.openxmlformats.org/officeDocument/2006/relationships/audio" Target="../media/audio24.wav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6.png" /><Relationship Id="rId11" Type="http://schemas.openxmlformats.org/officeDocument/2006/relationships/image" Target="../media/image47.svg" /><Relationship Id="rId12" Type="http://schemas.openxmlformats.org/officeDocument/2006/relationships/image" Target="../media/image48.png" /><Relationship Id="rId13" Type="http://schemas.openxmlformats.org/officeDocument/2006/relationships/image" Target="../media/image49.svg" /><Relationship Id="rId14" Type="http://schemas.openxmlformats.org/officeDocument/2006/relationships/image" Target="../media/image50.png" /><Relationship Id="rId15" Type="http://schemas.openxmlformats.org/officeDocument/2006/relationships/image" Target="../media/image51.svg" /><Relationship Id="rId16" Type="http://schemas.openxmlformats.org/officeDocument/2006/relationships/image" Target="../media/image52.svg" /><Relationship Id="rId17" Type="http://schemas.openxmlformats.org/officeDocument/2006/relationships/image" Target="../media/image53.png" /><Relationship Id="rId2" Type="http://schemas.openxmlformats.org/officeDocument/2006/relationships/image" Target="../media/image27.png" /><Relationship Id="rId3" Type="http://schemas.openxmlformats.org/officeDocument/2006/relationships/image" Target="../media/image39.svg" /><Relationship Id="rId4" Type="http://schemas.openxmlformats.org/officeDocument/2006/relationships/image" Target="../media/image40.png" /><Relationship Id="rId5" Type="http://schemas.openxmlformats.org/officeDocument/2006/relationships/image" Target="../media/image41.svg" /><Relationship Id="rId6" Type="http://schemas.openxmlformats.org/officeDocument/2006/relationships/image" Target="../media/image42.png" /><Relationship Id="rId7" Type="http://schemas.openxmlformats.org/officeDocument/2006/relationships/image" Target="../media/image43.svg" /><Relationship Id="rId8" Type="http://schemas.openxmlformats.org/officeDocument/2006/relationships/image" Target="../media/image44.png" /><Relationship Id="rId9" Type="http://schemas.openxmlformats.org/officeDocument/2006/relationships/image" Target="../media/image45.svg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41.png" /><Relationship Id="rId3" Type="http://schemas.openxmlformats.org/officeDocument/2006/relationships/image" Target="../media/image239.svg" /><Relationship Id="rId4" Type="http://schemas.openxmlformats.org/officeDocument/2006/relationships/image" Target="../media/image124.png" /><Relationship Id="rId5" Type="http://schemas.openxmlformats.org/officeDocument/2006/relationships/image" Target="../media/image240.svg" /><Relationship Id="rId6" Type="http://schemas.openxmlformats.org/officeDocument/2006/relationships/image" Target="../media/image202.jpeg" /><Relationship Id="rId7" Type="http://schemas.openxmlformats.org/officeDocument/2006/relationships/image" Target="../media/image203.jpeg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5.png" /><Relationship Id="rId3" Type="http://schemas.openxmlformats.org/officeDocument/2006/relationships/audio" Target="../media/audio13.wav" /><Relationship Id="rId4" Type="http://schemas.openxmlformats.org/officeDocument/2006/relationships/audio" Target="../media/audio24.wav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41.png" /><Relationship Id="rId3" Type="http://schemas.openxmlformats.org/officeDocument/2006/relationships/image" Target="../media/image241.svg" /><Relationship Id="rId4" Type="http://schemas.openxmlformats.org/officeDocument/2006/relationships/image" Target="../media/image242.png" /><Relationship Id="rId5" Type="http://schemas.openxmlformats.org/officeDocument/2006/relationships/image" Target="../media/image243.svg" /><Relationship Id="rId6" Type="http://schemas.openxmlformats.org/officeDocument/2006/relationships/image" Target="../media/image202.jpeg" /><Relationship Id="rId7" Type="http://schemas.openxmlformats.org/officeDocument/2006/relationships/image" Target="../media/image203.jpeg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5.png" /><Relationship Id="rId3" Type="http://schemas.openxmlformats.org/officeDocument/2006/relationships/audio" Target="../media/audio13.wav" /><Relationship Id="rId4" Type="http://schemas.openxmlformats.org/officeDocument/2006/relationships/audio" Target="../media/audio24.wav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41.png" /><Relationship Id="rId3" Type="http://schemas.openxmlformats.org/officeDocument/2006/relationships/image" Target="../media/image244.svg" /><Relationship Id="rId4" Type="http://schemas.openxmlformats.org/officeDocument/2006/relationships/image" Target="../media/image245.png" /><Relationship Id="rId5" Type="http://schemas.openxmlformats.org/officeDocument/2006/relationships/image" Target="../media/image246.svg" /><Relationship Id="rId6" Type="http://schemas.openxmlformats.org/officeDocument/2006/relationships/image" Target="../media/image202.jpeg" /><Relationship Id="rId7" Type="http://schemas.openxmlformats.org/officeDocument/2006/relationships/image" Target="../media/image203.jpeg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5.png" /><Relationship Id="rId3" Type="http://schemas.openxmlformats.org/officeDocument/2006/relationships/audio" Target="../media/audio13.wav" /><Relationship Id="rId4" Type="http://schemas.openxmlformats.org/officeDocument/2006/relationships/audio" Target="../media/audio24.wav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41.png" /><Relationship Id="rId3" Type="http://schemas.openxmlformats.org/officeDocument/2006/relationships/image" Target="../media/image247.svg" /><Relationship Id="rId4" Type="http://schemas.openxmlformats.org/officeDocument/2006/relationships/image" Target="../media/image248.png" /><Relationship Id="rId5" Type="http://schemas.openxmlformats.org/officeDocument/2006/relationships/image" Target="../media/image202.jpeg" /><Relationship Id="rId6" Type="http://schemas.openxmlformats.org/officeDocument/2006/relationships/image" Target="../media/image203.jpeg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5.png" /><Relationship Id="rId3" Type="http://schemas.openxmlformats.org/officeDocument/2006/relationships/audio" Target="../media/audio13.wav" /><Relationship Id="rId4" Type="http://schemas.openxmlformats.org/officeDocument/2006/relationships/audio" Target="../media/audio24.wav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41.png" /><Relationship Id="rId3" Type="http://schemas.openxmlformats.org/officeDocument/2006/relationships/image" Target="../media/image249.svg" /><Relationship Id="rId4" Type="http://schemas.openxmlformats.org/officeDocument/2006/relationships/image" Target="../media/image250.png" /><Relationship Id="rId5" Type="http://schemas.openxmlformats.org/officeDocument/2006/relationships/image" Target="../media/image202.jpeg" /><Relationship Id="rId6" Type="http://schemas.openxmlformats.org/officeDocument/2006/relationships/image" Target="../media/image203.jpeg" /></Relationships>
</file>

<file path=ppt/slides/_rels/slide3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5.png" /><Relationship Id="rId3" Type="http://schemas.openxmlformats.org/officeDocument/2006/relationships/audio" Target="../media/audio13.wav" /><Relationship Id="rId4" Type="http://schemas.openxmlformats.org/officeDocument/2006/relationships/audio" Target="../media/audio24.wav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6.png" /><Relationship Id="rId11" Type="http://schemas.openxmlformats.org/officeDocument/2006/relationships/image" Target="../media/image58.svg" /><Relationship Id="rId12" Type="http://schemas.openxmlformats.org/officeDocument/2006/relationships/image" Target="../media/image59.png" /><Relationship Id="rId13" Type="http://schemas.openxmlformats.org/officeDocument/2006/relationships/image" Target="../media/image60.svg" /><Relationship Id="rId14" Type="http://schemas.openxmlformats.org/officeDocument/2006/relationships/image" Target="../media/image50.png" /><Relationship Id="rId15" Type="http://schemas.openxmlformats.org/officeDocument/2006/relationships/image" Target="../media/image61.svg" /><Relationship Id="rId16" Type="http://schemas.openxmlformats.org/officeDocument/2006/relationships/image" Target="../media/image62.svg" /><Relationship Id="rId17" Type="http://schemas.openxmlformats.org/officeDocument/2006/relationships/image" Target="../media/image53.png" /><Relationship Id="rId2" Type="http://schemas.openxmlformats.org/officeDocument/2006/relationships/image" Target="../media/image27.png" /><Relationship Id="rId3" Type="http://schemas.openxmlformats.org/officeDocument/2006/relationships/image" Target="../media/image54.svg" /><Relationship Id="rId4" Type="http://schemas.openxmlformats.org/officeDocument/2006/relationships/image" Target="../media/image40.png" /><Relationship Id="rId5" Type="http://schemas.openxmlformats.org/officeDocument/2006/relationships/image" Target="../media/image55.svg" /><Relationship Id="rId6" Type="http://schemas.openxmlformats.org/officeDocument/2006/relationships/image" Target="../media/image42.png" /><Relationship Id="rId7" Type="http://schemas.openxmlformats.org/officeDocument/2006/relationships/image" Target="../media/image56.svg" /><Relationship Id="rId8" Type="http://schemas.openxmlformats.org/officeDocument/2006/relationships/image" Target="../media/image44.png" /><Relationship Id="rId9" Type="http://schemas.openxmlformats.org/officeDocument/2006/relationships/image" Target="../media/image57.svg" /></Relationships>
</file>

<file path=ppt/slides/_rels/slide4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41.png" /><Relationship Id="rId3" Type="http://schemas.openxmlformats.org/officeDocument/2006/relationships/image" Target="../media/image251.svg" /><Relationship Id="rId4" Type="http://schemas.openxmlformats.org/officeDocument/2006/relationships/image" Target="../media/image252.png" /><Relationship Id="rId5" Type="http://schemas.openxmlformats.org/officeDocument/2006/relationships/image" Target="../media/image253.svg" /><Relationship Id="rId6" Type="http://schemas.openxmlformats.org/officeDocument/2006/relationships/image" Target="../media/image202.jpeg" /><Relationship Id="rId7" Type="http://schemas.openxmlformats.org/officeDocument/2006/relationships/image" Target="../media/image203.jpeg" /></Relationships>
</file>

<file path=ppt/slides/_rels/slide4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5.png" /><Relationship Id="rId3" Type="http://schemas.openxmlformats.org/officeDocument/2006/relationships/audio" Target="../media/audio13.wav" /><Relationship Id="rId4" Type="http://schemas.openxmlformats.org/officeDocument/2006/relationships/audio" Target="../media/audio24.wav" /></Relationships>
</file>

<file path=ppt/slides/_rels/slide4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41.png" /><Relationship Id="rId3" Type="http://schemas.openxmlformats.org/officeDocument/2006/relationships/image" Target="../media/image254.svg" /><Relationship Id="rId4" Type="http://schemas.openxmlformats.org/officeDocument/2006/relationships/image" Target="../media/image255.png" /><Relationship Id="rId5" Type="http://schemas.openxmlformats.org/officeDocument/2006/relationships/image" Target="../media/image256.svg" /><Relationship Id="rId6" Type="http://schemas.openxmlformats.org/officeDocument/2006/relationships/image" Target="../media/image202.jpeg" /><Relationship Id="rId7" Type="http://schemas.openxmlformats.org/officeDocument/2006/relationships/image" Target="../media/image203.jpeg" /></Relationships>
</file>

<file path=ppt/slides/_rels/slide4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235.png" /><Relationship Id="rId3" Type="http://schemas.openxmlformats.org/officeDocument/2006/relationships/audio" Target="../media/audio13.wav" /><Relationship Id="rId4" Type="http://schemas.openxmlformats.org/officeDocument/2006/relationships/audio" Target="../media/audio24.wav" /></Relationships>
</file>

<file path=ppt/slides/_rels/slide4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 /><Relationship Id="rId2" Type="http://schemas.openxmlformats.org/officeDocument/2006/relationships/image" Target="../media/image141.png" /><Relationship Id="rId3" Type="http://schemas.openxmlformats.org/officeDocument/2006/relationships/image" Target="../media/image257.svg" /><Relationship Id="rId4" Type="http://schemas.openxmlformats.org/officeDocument/2006/relationships/image" Target="../media/image258.png" /><Relationship Id="rId5" Type="http://schemas.openxmlformats.org/officeDocument/2006/relationships/image" Target="../media/image259.svg" /><Relationship Id="rId6" Type="http://schemas.openxmlformats.org/officeDocument/2006/relationships/image" Target="../media/image202.jpeg" /><Relationship Id="rId7" Type="http://schemas.openxmlformats.org/officeDocument/2006/relationships/image" Target="../media/image203.jpeg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6.png" /><Relationship Id="rId11" Type="http://schemas.openxmlformats.org/officeDocument/2006/relationships/image" Target="../media/image67.svg" /><Relationship Id="rId12" Type="http://schemas.openxmlformats.org/officeDocument/2006/relationships/image" Target="../media/image68.png" /><Relationship Id="rId13" Type="http://schemas.openxmlformats.org/officeDocument/2006/relationships/image" Target="../media/image50.png" /><Relationship Id="rId14" Type="http://schemas.openxmlformats.org/officeDocument/2006/relationships/image" Target="../media/image69.svg" /><Relationship Id="rId15" Type="http://schemas.openxmlformats.org/officeDocument/2006/relationships/image" Target="../media/image70.svg" /><Relationship Id="rId16" Type="http://schemas.openxmlformats.org/officeDocument/2006/relationships/image" Target="../media/image53.png" /><Relationship Id="rId2" Type="http://schemas.openxmlformats.org/officeDocument/2006/relationships/image" Target="../media/image27.png" /><Relationship Id="rId3" Type="http://schemas.openxmlformats.org/officeDocument/2006/relationships/image" Target="../media/image63.svg" /><Relationship Id="rId4" Type="http://schemas.openxmlformats.org/officeDocument/2006/relationships/image" Target="../media/image40.png" /><Relationship Id="rId5" Type="http://schemas.openxmlformats.org/officeDocument/2006/relationships/image" Target="../media/image64.svg" /><Relationship Id="rId6" Type="http://schemas.openxmlformats.org/officeDocument/2006/relationships/image" Target="../media/image42.png" /><Relationship Id="rId7" Type="http://schemas.openxmlformats.org/officeDocument/2006/relationships/image" Target="../media/image65.svg" /><Relationship Id="rId8" Type="http://schemas.openxmlformats.org/officeDocument/2006/relationships/image" Target="../media/image44.png" /><Relationship Id="rId9" Type="http://schemas.openxmlformats.org/officeDocument/2006/relationships/image" Target="../media/image66.svg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75.svg" /><Relationship Id="rId11" Type="http://schemas.openxmlformats.org/officeDocument/2006/relationships/image" Target="../media/image76.svg" /><Relationship Id="rId12" Type="http://schemas.openxmlformats.org/officeDocument/2006/relationships/image" Target="../media/image53.png" /><Relationship Id="rId2" Type="http://schemas.openxmlformats.org/officeDocument/2006/relationships/image" Target="../media/image27.png" /><Relationship Id="rId3" Type="http://schemas.openxmlformats.org/officeDocument/2006/relationships/image" Target="../media/image71.svg" /><Relationship Id="rId4" Type="http://schemas.openxmlformats.org/officeDocument/2006/relationships/image" Target="../media/image40.png" /><Relationship Id="rId5" Type="http://schemas.openxmlformats.org/officeDocument/2006/relationships/image" Target="../media/image72.svg" /><Relationship Id="rId6" Type="http://schemas.openxmlformats.org/officeDocument/2006/relationships/image" Target="../media/image46.png" /><Relationship Id="rId7" Type="http://schemas.openxmlformats.org/officeDocument/2006/relationships/image" Target="../media/image73.svg" /><Relationship Id="rId8" Type="http://schemas.openxmlformats.org/officeDocument/2006/relationships/image" Target="../media/image74.png" /><Relationship Id="rId9" Type="http://schemas.openxmlformats.org/officeDocument/2006/relationships/image" Target="../media/image50.pn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6.png" /><Relationship Id="rId11" Type="http://schemas.openxmlformats.org/officeDocument/2006/relationships/image" Target="../media/image81.svg" /><Relationship Id="rId12" Type="http://schemas.openxmlformats.org/officeDocument/2006/relationships/image" Target="../media/image82.png" /><Relationship Id="rId13" Type="http://schemas.openxmlformats.org/officeDocument/2006/relationships/image" Target="../media/image83.svg" /><Relationship Id="rId14" Type="http://schemas.openxmlformats.org/officeDocument/2006/relationships/image" Target="../media/image50.png" /><Relationship Id="rId15" Type="http://schemas.openxmlformats.org/officeDocument/2006/relationships/image" Target="../media/image84.svg" /><Relationship Id="rId16" Type="http://schemas.openxmlformats.org/officeDocument/2006/relationships/image" Target="../media/image85.svg" /><Relationship Id="rId17" Type="http://schemas.openxmlformats.org/officeDocument/2006/relationships/image" Target="../media/image53.png" /><Relationship Id="rId2" Type="http://schemas.openxmlformats.org/officeDocument/2006/relationships/image" Target="../media/image27.png" /><Relationship Id="rId3" Type="http://schemas.openxmlformats.org/officeDocument/2006/relationships/image" Target="../media/image77.svg" /><Relationship Id="rId4" Type="http://schemas.openxmlformats.org/officeDocument/2006/relationships/image" Target="../media/image40.png" /><Relationship Id="rId5" Type="http://schemas.openxmlformats.org/officeDocument/2006/relationships/image" Target="../media/image78.svg" /><Relationship Id="rId6" Type="http://schemas.openxmlformats.org/officeDocument/2006/relationships/image" Target="../media/image42.png" /><Relationship Id="rId7" Type="http://schemas.openxmlformats.org/officeDocument/2006/relationships/image" Target="../media/image79.svg" /><Relationship Id="rId8" Type="http://schemas.openxmlformats.org/officeDocument/2006/relationships/image" Target="../media/image44.png" /><Relationship Id="rId9" Type="http://schemas.openxmlformats.org/officeDocument/2006/relationships/image" Target="../media/image80.svg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6.png" /><Relationship Id="rId11" Type="http://schemas.openxmlformats.org/officeDocument/2006/relationships/image" Target="../media/image90.svg" /><Relationship Id="rId12" Type="http://schemas.openxmlformats.org/officeDocument/2006/relationships/image" Target="../media/image91.png" /><Relationship Id="rId13" Type="http://schemas.openxmlformats.org/officeDocument/2006/relationships/image" Target="../media/image92.svg" /><Relationship Id="rId14" Type="http://schemas.openxmlformats.org/officeDocument/2006/relationships/image" Target="../media/image50.png" /><Relationship Id="rId15" Type="http://schemas.openxmlformats.org/officeDocument/2006/relationships/image" Target="../media/image93.svg" /><Relationship Id="rId16" Type="http://schemas.openxmlformats.org/officeDocument/2006/relationships/image" Target="../media/image94.svg" /><Relationship Id="rId17" Type="http://schemas.openxmlformats.org/officeDocument/2006/relationships/image" Target="../media/image53.png" /><Relationship Id="rId2" Type="http://schemas.openxmlformats.org/officeDocument/2006/relationships/image" Target="../media/image27.png" /><Relationship Id="rId3" Type="http://schemas.openxmlformats.org/officeDocument/2006/relationships/image" Target="../media/image86.svg" /><Relationship Id="rId4" Type="http://schemas.openxmlformats.org/officeDocument/2006/relationships/image" Target="../media/image40.png" /><Relationship Id="rId5" Type="http://schemas.openxmlformats.org/officeDocument/2006/relationships/image" Target="../media/image87.svg" /><Relationship Id="rId6" Type="http://schemas.openxmlformats.org/officeDocument/2006/relationships/image" Target="../media/image42.png" /><Relationship Id="rId7" Type="http://schemas.openxmlformats.org/officeDocument/2006/relationships/image" Target="../media/image88.svg" /><Relationship Id="rId8" Type="http://schemas.openxmlformats.org/officeDocument/2006/relationships/image" Target="../media/image44.png" /><Relationship Id="rId9" Type="http://schemas.openxmlformats.org/officeDocument/2006/relationships/image" Target="../media/image89.svg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46.png" /><Relationship Id="rId11" Type="http://schemas.openxmlformats.org/officeDocument/2006/relationships/image" Target="../media/image99.svg" /><Relationship Id="rId12" Type="http://schemas.openxmlformats.org/officeDocument/2006/relationships/image" Target="../media/image50.png" /><Relationship Id="rId13" Type="http://schemas.openxmlformats.org/officeDocument/2006/relationships/image" Target="../media/image100.svg" /><Relationship Id="rId14" Type="http://schemas.openxmlformats.org/officeDocument/2006/relationships/image" Target="../media/image101.svg" /><Relationship Id="rId15" Type="http://schemas.openxmlformats.org/officeDocument/2006/relationships/image" Target="../media/image102.jpeg" /><Relationship Id="rId16" Type="http://schemas.openxmlformats.org/officeDocument/2006/relationships/image" Target="../media/image53.png" /><Relationship Id="rId2" Type="http://schemas.openxmlformats.org/officeDocument/2006/relationships/image" Target="../media/image27.png" /><Relationship Id="rId3" Type="http://schemas.openxmlformats.org/officeDocument/2006/relationships/image" Target="../media/image95.svg" /><Relationship Id="rId4" Type="http://schemas.openxmlformats.org/officeDocument/2006/relationships/image" Target="../media/image40.png" /><Relationship Id="rId5" Type="http://schemas.openxmlformats.org/officeDocument/2006/relationships/image" Target="../media/image96.svg" /><Relationship Id="rId6" Type="http://schemas.openxmlformats.org/officeDocument/2006/relationships/image" Target="../media/image42.png" /><Relationship Id="rId7" Type="http://schemas.openxmlformats.org/officeDocument/2006/relationships/image" Target="../media/image97.svg" /><Relationship Id="rId8" Type="http://schemas.openxmlformats.org/officeDocument/2006/relationships/image" Target="../media/image44.png" /><Relationship Id="rId9" Type="http://schemas.openxmlformats.org/officeDocument/2006/relationships/image" Target="../media/image98.svg" /></Relationships>
</file>

<file path=ppt/slides/slide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8675818" y="-154924"/>
            <a:ext cx="13915109" cy="10383967"/>
          </a:xfrm>
          <a:custGeom>
            <a:rect l="l" t="t" r="r" b="b"/>
            <a:pathLst>
              <a:path w="13915109" h="10383967">
                <a:moveTo>
                  <a:pt x="0" y="0"/>
                </a:moveTo>
                <a:lnTo>
                  <a:pt x="13915109" y="0"/>
                </a:lnTo>
                <a:lnTo>
                  <a:pt x="13915109" y="10383967"/>
                </a:lnTo>
                <a:lnTo>
                  <a:pt x="0" y="10383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flipH="1">
            <a:off x="-5152109" y="-135067"/>
            <a:ext cx="13915109" cy="10383967"/>
          </a:xfrm>
          <a:custGeom>
            <a:rect l="l" t="t" r="r" b="b"/>
            <a:pathLst>
              <a:path w="13915109" h="10383967">
                <a:moveTo>
                  <a:pt x="13915109" y="0"/>
                </a:moveTo>
                <a:lnTo>
                  <a:pt x="0" y="0"/>
                </a:lnTo>
                <a:lnTo>
                  <a:pt x="0" y="10383967"/>
                </a:lnTo>
                <a:lnTo>
                  <a:pt x="13915109" y="10383967"/>
                </a:lnTo>
                <a:lnTo>
                  <a:pt x="13915109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4519790" y="-243018"/>
            <a:ext cx="9654129" cy="4390404"/>
          </a:xfrm>
          <a:custGeom>
            <a:rect l="l" t="t" r="r" b="b"/>
            <a:pathLst>
              <a:path w="7381076" h="4227344">
                <a:moveTo>
                  <a:pt x="0" y="0"/>
                </a:moveTo>
                <a:lnTo>
                  <a:pt x="7381078" y="0"/>
                </a:lnTo>
                <a:lnTo>
                  <a:pt x="7381078" y="4227344"/>
                </a:lnTo>
                <a:lnTo>
                  <a:pt x="0" y="42273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4627292" y="7109251"/>
            <a:ext cx="3247830" cy="2289720"/>
          </a:xfrm>
          <a:custGeom>
            <a:rect l="l" t="t" r="r" b="b"/>
            <a:pathLst>
              <a:path w="3247830" h="2289720">
                <a:moveTo>
                  <a:pt x="0" y="0"/>
                </a:moveTo>
                <a:lnTo>
                  <a:pt x="3247829" y="0"/>
                </a:lnTo>
                <a:lnTo>
                  <a:pt x="3247829" y="2289720"/>
                </a:lnTo>
                <a:lnTo>
                  <a:pt x="0" y="2289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64138" y="7022354"/>
            <a:ext cx="3244615" cy="2506465"/>
          </a:xfrm>
          <a:custGeom>
            <a:rect l="l" t="t" r="r" b="b"/>
            <a:pathLst>
              <a:path w="3244615" h="2506465">
                <a:moveTo>
                  <a:pt x="0" y="0"/>
                </a:moveTo>
                <a:lnTo>
                  <a:pt x="3244615" y="0"/>
                </a:lnTo>
                <a:lnTo>
                  <a:pt x="3244615" y="2506465"/>
                </a:lnTo>
                <a:lnTo>
                  <a:pt x="0" y="250646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 13"/>
          <p:cNvSpPr/>
          <p:nvPr/>
        </p:nvSpPr>
        <p:spPr>
          <a:xfrm rot="2099990">
            <a:off x="12929699" y="2270563"/>
            <a:ext cx="514010" cy="342050"/>
          </a:xfrm>
          <a:custGeom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4"/>
          <p:cNvSpPr/>
          <p:nvPr/>
        </p:nvSpPr>
        <p:spPr>
          <a:xfrm rot="-1503479">
            <a:off x="13068123" y="4091357"/>
            <a:ext cx="514010" cy="342050"/>
          </a:xfrm>
          <a:custGeom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 rot="-1965373">
            <a:off x="3333046" y="3145244"/>
            <a:ext cx="514010" cy="342050"/>
          </a:xfrm>
          <a:custGeom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16"/>
          <p:cNvSpPr/>
          <p:nvPr/>
        </p:nvSpPr>
        <p:spPr>
          <a:xfrm rot="2842188">
            <a:off x="4496184" y="2336341"/>
            <a:ext cx="514010" cy="342050"/>
          </a:xfrm>
          <a:custGeom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17"/>
          <p:cNvSpPr/>
          <p:nvPr/>
        </p:nvSpPr>
        <p:spPr>
          <a:xfrm rot="683588">
            <a:off x="13758914" y="2590607"/>
            <a:ext cx="514010" cy="342050"/>
          </a:xfrm>
          <a:custGeom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Freeform 18"/>
          <p:cNvSpPr/>
          <p:nvPr/>
        </p:nvSpPr>
        <p:spPr>
          <a:xfrm rot="871761">
            <a:off x="13832270" y="4355137"/>
            <a:ext cx="514010" cy="342050"/>
          </a:xfrm>
          <a:custGeom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9"/>
          <p:cNvSpPr/>
          <p:nvPr/>
        </p:nvSpPr>
        <p:spPr>
          <a:xfrm rot="2099990">
            <a:off x="4323696" y="4162506"/>
            <a:ext cx="514010" cy="342050"/>
          </a:xfrm>
          <a:custGeom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1"/>
                </a:lnTo>
                <a:lnTo>
                  <a:pt x="0" y="3420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20"/>
          <p:cNvSpPr/>
          <p:nvPr/>
        </p:nvSpPr>
        <p:spPr>
          <a:xfrm rot="-1503479">
            <a:off x="5390865" y="1168911"/>
            <a:ext cx="514010" cy="342050"/>
          </a:xfrm>
          <a:custGeom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21"/>
          <p:cNvSpPr/>
          <p:nvPr/>
        </p:nvSpPr>
        <p:spPr>
          <a:xfrm rot="2099990">
            <a:off x="15012264" y="3068013"/>
            <a:ext cx="514010" cy="342050"/>
          </a:xfrm>
          <a:custGeom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 22"/>
          <p:cNvSpPr/>
          <p:nvPr/>
        </p:nvSpPr>
        <p:spPr>
          <a:xfrm rot="-1503479">
            <a:off x="14137522" y="1121454"/>
            <a:ext cx="514010" cy="342050"/>
          </a:xfrm>
          <a:custGeom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/>
          <p:cNvSpPr/>
          <p:nvPr/>
        </p:nvSpPr>
        <p:spPr>
          <a:xfrm rot="1855390">
            <a:off x="3243125" y="1192639"/>
            <a:ext cx="514010" cy="342050"/>
          </a:xfrm>
          <a:custGeom>
            <a:rect l="l" t="t" r="r" b="b"/>
            <a:pathLst>
              <a:path w="514010" h="342050">
                <a:moveTo>
                  <a:pt x="0" y="0"/>
                </a:moveTo>
                <a:lnTo>
                  <a:pt x="514011" y="0"/>
                </a:lnTo>
                <a:lnTo>
                  <a:pt x="514011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1503479">
            <a:off x="2629513" y="4091358"/>
            <a:ext cx="514010" cy="342050"/>
          </a:xfrm>
          <a:custGeom>
            <a:rect l="l" t="t" r="r" b="b"/>
            <a:pathLst>
              <a:path w="514010" h="342050">
                <a:moveTo>
                  <a:pt x="0" y="0"/>
                </a:moveTo>
                <a:lnTo>
                  <a:pt x="514010" y="0"/>
                </a:lnTo>
                <a:lnTo>
                  <a:pt x="514010" y="342050"/>
                </a:lnTo>
                <a:lnTo>
                  <a:pt x="0" y="3420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765933B-281B-F69F-26A6-607287EAA5C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>
            <a:fillRect/>
          </a:stretch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sp>
        <p:nvSpPr>
          <p:cNvPr id="27" name="Google Shape;440;p30">
            <a:extLst>
              <a:ext uri="{FF2B5EF4-FFF2-40B4-BE49-F238E27FC236}">
                <a16:creationId xmlns:a16="http://schemas.microsoft.com/office/drawing/2014/main" id="{6D786F70-ECCF-E467-A766-D05BF9E828D5}"/>
              </a:ext>
            </a:extLst>
          </p:cNvPr>
          <p:cNvSpPr txBox="1"/>
          <p:nvPr/>
        </p:nvSpPr>
        <p:spPr>
          <a:xfrm>
            <a:off x="3862655" y="7991986"/>
            <a:ext cx="10968397" cy="895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" sz="8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Shelley Allegro" panose="040b7200000000000000" pitchFamily="82" charset="0"/>
                <a:ea typeface="+mj-ea"/>
                <a:cs typeface="+mj-cs"/>
              </a:rPr>
              <a:t>Teacher: Phan Cuc Nhat</a:t>
            </a:r>
            <a:endParaRPr kumimoji="0" lang="en" sz="80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Shelley Allegro" panose="040b7200000000000000" pitchFamily="82" charset="0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3053688" y="1796754"/>
            <a:ext cx="12662489" cy="64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55469"/>
      </p:ext>
    </p:extLst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-1594209" y="4307049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4161599" y="-1058941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2433919" y="541632"/>
            <a:ext cx="13931447" cy="8361361"/>
          </a:xfrm>
          <a:custGeom>
            <a:rect l="l" t="t" r="r" b="b"/>
            <a:pathLst>
              <a:path w="13931447" h="7674961">
                <a:moveTo>
                  <a:pt x="0" y="0"/>
                </a:moveTo>
                <a:lnTo>
                  <a:pt x="13931446" y="0"/>
                </a:lnTo>
                <a:lnTo>
                  <a:pt x="13931446" y="7674961"/>
                </a:lnTo>
                <a:lnTo>
                  <a:pt x="0" y="76749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3214004" y="3525600"/>
            <a:ext cx="11941905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/>
          </a:lstStyle>
          <a:p>
            <a:pPr algn="ctr">
              <a:lnSpc>
                <a:spcPts val="15442"/>
              </a:lnSpc>
            </a:pPr>
            <a:r>
              <a:rPr lang="en-US" sz="13665">
                <a:latin typeface="Bryndan Write Bold"/>
              </a:rPr>
              <a:t>My future job</a:t>
            </a:r>
          </a:p>
        </p:txBody>
      </p:sp>
      <p:sp>
        <p:nvSpPr>
          <p:cNvPr id="7" name="Freeform 7"/>
          <p:cNvSpPr/>
          <p:nvPr/>
        </p:nvSpPr>
        <p:spPr>
          <a:xfrm>
            <a:off x="184640" y="6749877"/>
            <a:ext cx="1407141" cy="1227991"/>
          </a:xfrm>
          <a:custGeom>
            <a:rect l="l" t="t" r="r" b="b"/>
            <a:pathLst>
              <a:path w="2675188" h="2734858">
                <a:moveTo>
                  <a:pt x="0" y="0"/>
                </a:moveTo>
                <a:lnTo>
                  <a:pt x="2675189" y="0"/>
                </a:lnTo>
                <a:lnTo>
                  <a:pt x="2675189" y="2734858"/>
                </a:lnTo>
                <a:lnTo>
                  <a:pt x="0" y="27348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7487474" y="9358029"/>
            <a:ext cx="605334" cy="720445"/>
          </a:xfrm>
          <a:custGeom>
            <a:rect l="l" t="t" r="r" b="b"/>
            <a:pathLst>
              <a:path w="1275227" h="1303671">
                <a:moveTo>
                  <a:pt x="0" y="0"/>
                </a:moveTo>
                <a:lnTo>
                  <a:pt x="1275227" y="0"/>
                </a:lnTo>
                <a:lnTo>
                  <a:pt x="1275227" y="1303670"/>
                </a:lnTo>
                <a:lnTo>
                  <a:pt x="0" y="130367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853758" y="8840055"/>
            <a:ext cx="774055" cy="720444"/>
          </a:xfrm>
          <a:custGeom>
            <a:rect l="l" t="t" r="r" b="b"/>
            <a:pathLst>
              <a:path w="1548111" h="1582642">
                <a:moveTo>
                  <a:pt x="0" y="0"/>
                </a:moveTo>
                <a:lnTo>
                  <a:pt x="1548111" y="0"/>
                </a:lnTo>
                <a:lnTo>
                  <a:pt x="1548111" y="1582642"/>
                </a:lnTo>
                <a:lnTo>
                  <a:pt x="0" y="15826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7546899" y="4259117"/>
            <a:ext cx="1509760" cy="1817054"/>
          </a:xfrm>
          <a:custGeom>
            <a:rect l="l" t="t" r="r" b="b"/>
            <a:pathLst>
              <a:path w="2626216" h="2684793">
                <a:moveTo>
                  <a:pt x="0" y="0"/>
                </a:moveTo>
                <a:lnTo>
                  <a:pt x="2626215" y="0"/>
                </a:lnTo>
                <a:lnTo>
                  <a:pt x="2626215" y="2684792"/>
                </a:lnTo>
                <a:lnTo>
                  <a:pt x="0" y="268479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7952187" y="5736060"/>
            <a:ext cx="1299743" cy="1078920"/>
          </a:xfrm>
          <a:custGeom>
            <a:rect l="l" t="t" r="r" b="b"/>
            <a:pathLst>
              <a:path w="3710028" h="2091107">
                <a:moveTo>
                  <a:pt x="0" y="0"/>
                </a:moveTo>
                <a:lnTo>
                  <a:pt x="3710028" y="0"/>
                </a:lnTo>
                <a:lnTo>
                  <a:pt x="3710028" y="2091107"/>
                </a:lnTo>
                <a:lnTo>
                  <a:pt x="0" y="20911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2" name="Freeform 12"/>
          <p:cNvSpPr/>
          <p:nvPr/>
        </p:nvSpPr>
        <p:spPr>
          <a:xfrm rot="-944418" flipH="1">
            <a:off x="15733082" y="7155425"/>
            <a:ext cx="835199" cy="909747"/>
          </a:xfrm>
          <a:custGeom>
            <a:rect l="l" t="t" r="r" b="b"/>
            <a:pathLst>
              <a:path w="2314348" h="2217566">
                <a:moveTo>
                  <a:pt x="2314347" y="0"/>
                </a:moveTo>
                <a:lnTo>
                  <a:pt x="0" y="0"/>
                </a:lnTo>
                <a:lnTo>
                  <a:pt x="0" y="2217566"/>
                </a:lnTo>
                <a:lnTo>
                  <a:pt x="2314347" y="2217566"/>
                </a:lnTo>
                <a:lnTo>
                  <a:pt x="231434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3" name="Freeform 13"/>
          <p:cNvSpPr/>
          <p:nvPr/>
        </p:nvSpPr>
        <p:spPr>
          <a:xfrm rot="1077090">
            <a:off x="16270027" y="515261"/>
            <a:ext cx="865894" cy="1382308"/>
          </a:xfrm>
          <a:custGeom>
            <a:rect l="l" t="t" r="r" b="b"/>
            <a:pathLst>
              <a:path w="1837275" h="3090220">
                <a:moveTo>
                  <a:pt x="0" y="0"/>
                </a:moveTo>
                <a:lnTo>
                  <a:pt x="1837276" y="0"/>
                </a:lnTo>
                <a:lnTo>
                  <a:pt x="1837276" y="3090220"/>
                </a:lnTo>
                <a:lnTo>
                  <a:pt x="0" y="309022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4" name="Freeform 14"/>
          <p:cNvSpPr/>
          <p:nvPr/>
        </p:nvSpPr>
        <p:spPr>
          <a:xfrm rot="915434">
            <a:off x="1068327" y="9106653"/>
            <a:ext cx="1280662" cy="1083323"/>
          </a:xfrm>
          <a:custGeom>
            <a:rect l="l" t="t" r="r" b="b"/>
            <a:pathLst>
              <a:path w="2432495" h="2383845">
                <a:moveTo>
                  <a:pt x="0" y="0"/>
                </a:moveTo>
                <a:lnTo>
                  <a:pt x="2432495" y="0"/>
                </a:lnTo>
                <a:lnTo>
                  <a:pt x="2432495" y="2383845"/>
                </a:lnTo>
                <a:lnTo>
                  <a:pt x="0" y="238384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7610587" y="6749877"/>
            <a:ext cx="1729294" cy="2847693"/>
          </a:xfrm>
          <a:custGeom>
            <a:rect l="l" t="t" r="r" b="b"/>
            <a:pathLst>
              <a:path w="2510181" h="4016289">
                <a:moveTo>
                  <a:pt x="0" y="0"/>
                </a:moveTo>
                <a:lnTo>
                  <a:pt x="2510181" y="0"/>
                </a:lnTo>
                <a:lnTo>
                  <a:pt x="2510181" y="4016290"/>
                </a:lnTo>
                <a:lnTo>
                  <a:pt x="0" y="4016290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5582476" y="6408592"/>
            <a:ext cx="1821686" cy="3184301"/>
          </a:xfrm>
          <a:custGeom>
            <a:rect l="l" t="t" r="r" b="b"/>
            <a:pathLst>
              <a:path w="1821686" h="3184301">
                <a:moveTo>
                  <a:pt x="0" y="0"/>
                </a:moveTo>
                <a:lnTo>
                  <a:pt x="1821686" y="0"/>
                </a:lnTo>
                <a:lnTo>
                  <a:pt x="1821686" y="3184302"/>
                </a:lnTo>
                <a:lnTo>
                  <a:pt x="0" y="3184302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2906842" y="6094347"/>
            <a:ext cx="1922731" cy="3031901"/>
          </a:xfrm>
          <a:custGeom>
            <a:rect l="l" t="t" r="r" b="b"/>
            <a:pathLst>
              <a:path w="1922731" h="3031901">
                <a:moveTo>
                  <a:pt x="0" y="0"/>
                </a:moveTo>
                <a:lnTo>
                  <a:pt x="1922731" y="0"/>
                </a:lnTo>
                <a:lnTo>
                  <a:pt x="1922731" y="3031902"/>
                </a:lnTo>
                <a:lnTo>
                  <a:pt x="0" y="303190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640019" y="7082502"/>
            <a:ext cx="1808014" cy="2662866"/>
          </a:xfrm>
          <a:custGeom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665341" y="6401464"/>
            <a:ext cx="2580089" cy="2592081"/>
          </a:xfrm>
          <a:custGeom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967784" y="4198558"/>
            <a:ext cx="2341476" cy="2638661"/>
          </a:xfrm>
          <a:custGeom>
            <a:rect l="l" t="t" r="r" b="b"/>
            <a:pathLst>
              <a:path w="3152966" h="4114800">
                <a:moveTo>
                  <a:pt x="0" y="0"/>
                </a:moveTo>
                <a:lnTo>
                  <a:pt x="3152966" y="0"/>
                </a:lnTo>
                <a:lnTo>
                  <a:pt x="31529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2044058" y="6981230"/>
            <a:ext cx="1454913" cy="2627009"/>
          </a:xfrm>
          <a:custGeom>
            <a:rect l="l" t="t" r="r" b="b"/>
            <a:pathLst>
              <a:path w="2294001" h="4114800">
                <a:moveTo>
                  <a:pt x="0" y="0"/>
                </a:moveTo>
                <a:lnTo>
                  <a:pt x="2294000" y="0"/>
                </a:lnTo>
                <a:lnTo>
                  <a:pt x="22940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28" name="Freeform 28"/>
          <p:cNvSpPr/>
          <p:nvPr/>
        </p:nvSpPr>
        <p:spPr>
          <a:xfrm flipH="1">
            <a:off x="15460371" y="3505306"/>
            <a:ext cx="1729295" cy="3184302"/>
          </a:xfrm>
          <a:custGeom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=""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2A6995-FB02-AC46-BEB9-83C4B9F9019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>
            <a:fillRect/>
          </a:stretch>
        </p:blipFill>
        <p:spPr>
          <a:xfrm>
            <a:off x="31310" y="-14157"/>
            <a:ext cx="3244615" cy="334842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9DC6EB9-3F25-4D85-53D7-B4AACF1D8C2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11583"/>
            <a:ext cx="1648835" cy="838881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5C8278A-4A08-33F7-5026-C1E5EAFBFAC7}"/>
              </a:ext>
            </a:extLst>
          </p:cNvPr>
          <p:cNvSpPr txBox="1"/>
          <p:nvPr/>
        </p:nvSpPr>
        <p:spPr>
          <a:xfrm>
            <a:off x="693691" y="758181"/>
            <a:ext cx="185164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/>
          </a:lstStyle>
          <a:p>
            <a:pPr/>
            <a:r>
              <a:rPr lang="en-US" sz="11500" b="1">
                <a:solidFill>
                  <a:schemeClr val="accent5"/>
                </a:solidFill>
                <a:latin typeface="Sport Day" pitchFamily="2" charset="0"/>
              </a:rPr>
              <a:t>5</a:t>
            </a:r>
          </a:p>
        </p:txBody>
      </p:sp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4" cy="11604570"/>
          </a:xfrm>
          <a:custGeom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/>
          </a:lstStyle>
          <a:p>
            <a:pPr>
              <a:lnSpc>
                <a:spcPts val="11400"/>
              </a:lnSpc>
            </a:pPr>
            <a:r>
              <a:rPr lang="en-US" sz="9500" smtClean="0">
                <a:solidFill>
                  <a:srgbClr val="DF576D"/>
                </a:solidFill>
                <a:latin typeface="Bryndan Write Bold"/>
              </a:rPr>
              <a:t>01.</a:t>
            </a:r>
            <a:endParaRPr lang="en-US" sz="9500">
              <a:solidFill>
                <a:srgbClr val="DF576D"/>
              </a:solidFill>
              <a:latin typeface="Bryndan Write Bold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8" y="-14288"/>
            <a:ext cx="1463432" cy="1416390"/>
          </a:xfrm>
          <a:custGeom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657600" y="2184995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/>
          </a:lstStyle>
          <a:p>
            <a:pPr>
              <a:lnSpc>
                <a:spcPct val="150000"/>
              </a:lnSpc>
            </a:pPr>
            <a:r>
              <a:rPr lang="en-US" sz="138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Look, listen and repeat. 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0936145" y="6514514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3" y="0"/>
                </a:lnTo>
                <a:lnTo>
                  <a:pt x="7544973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05165" y="-3071982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19877" y="-976095"/>
            <a:ext cx="17413767" cy="11263095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3" name="Freeform 13"/>
          <p:cNvSpPr/>
          <p:nvPr/>
        </p:nvSpPr>
        <p:spPr>
          <a:xfrm rot="-1732510">
            <a:off x="-135312" y="4579334"/>
            <a:ext cx="1310379" cy="1265655"/>
          </a:xfrm>
          <a:custGeom>
            <a:rect l="l" t="t" r="r" b="b"/>
            <a:pathLst>
              <a:path w="3165724" h="2699499">
                <a:moveTo>
                  <a:pt x="0" y="0"/>
                </a:moveTo>
                <a:lnTo>
                  <a:pt x="3165724" y="0"/>
                </a:lnTo>
                <a:lnTo>
                  <a:pt x="3165724" y="2699499"/>
                </a:lnTo>
                <a:lnTo>
                  <a:pt x="0" y="269949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A4E408-7AA3-FCA5-24BD-DE00CDDE421C}"/>
              </a:ext>
            </a:extLst>
          </p:cNvPr>
          <p:cNvSpPr/>
          <p:nvPr/>
        </p:nvSpPr>
        <p:spPr>
          <a:xfrm>
            <a:off x="2269100" y="291413"/>
            <a:ext cx="908889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80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6787A7-9200-C211-216C-8B5A8CD5BA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358" y="2502070"/>
            <a:ext cx="18201283" cy="5728859"/>
          </a:xfrm>
          <a:prstGeom prst="rect">
            <a:avLst/>
          </a:prstGeom>
        </p:spPr>
      </p:pic>
      <p:pic>
        <p:nvPicPr>
          <p:cNvPr id="6" name="Track 45">
            <a:hlinkClick action="ppaction://media"/>
            <a:extLst>
              <a:ext uri="{FF2B5EF4-FFF2-40B4-BE49-F238E27FC236}">
                <a16:creationId xmlns:a16="http://schemas.microsoft.com/office/drawing/2014/main" id="{BAD0A4CE-9B93-4A7F-A38F-7FB97FBEDC5F}"/>
              </a:ext>
            </a:extLst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23311" y="8445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046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uiExpand="1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4" cy="11604570"/>
          </a:xfrm>
          <a:custGeom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8" y="1181100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/>
          </a:lstStyle>
          <a:p>
            <a:pPr>
              <a:lnSpc>
                <a:spcPts val="11400"/>
              </a:lnSpc>
            </a:pPr>
            <a:r>
              <a:rPr lang="en-US" sz="9500" smtClean="0">
                <a:solidFill>
                  <a:srgbClr val="DF576D"/>
                </a:solidFill>
                <a:latin typeface="Bryndan Write Bold"/>
              </a:rPr>
              <a:t>02.</a:t>
            </a:r>
            <a:endParaRPr lang="en-US" sz="9500">
              <a:solidFill>
                <a:srgbClr val="DF576D"/>
              </a:solidFill>
              <a:latin typeface="Bryndan Write Bold"/>
            </a:endParaRP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8" y="-14288"/>
            <a:ext cx="1463432" cy="1416390"/>
          </a:xfrm>
          <a:custGeom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056542" y="2162651"/>
            <a:ext cx="11816607" cy="596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/>
          </a:lstStyle>
          <a:p>
            <a:pPr algn="ctr">
              <a:lnSpc>
                <a:spcPct val="150000"/>
              </a:lnSpc>
            </a:pPr>
            <a:r>
              <a:rPr lang="en-US" sz="138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388467908"/>
      </p:ext>
    </p:extLst>
  </p:cSld>
  <p:clrMapOvr>
    <a:masterClrMapping/>
  </p:clrMapOvr>
  <p:transition/>
  <p:timing/>
</p:sld>
</file>

<file path=ppt/slides/slide1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475007" y="-2744312"/>
            <a:ext cx="9370630" cy="15775625"/>
          </a:xfrm>
          <a:custGeom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01359" y="1797409"/>
            <a:ext cx="15264011" cy="50036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/>
          </a:lstStyle>
          <a:p>
            <a:pPr algn="ctr">
              <a:lnSpc>
                <a:spcPct val="150000"/>
              </a:lnSpc>
            </a:pPr>
            <a:r>
              <a:rPr lang="en-US" sz="11500">
                <a:solidFill>
                  <a:srgbClr val="704848"/>
                </a:solidFill>
                <a:latin typeface="Happy Font TH"/>
              </a:rPr>
              <a:t>New words </a:t>
            </a:r>
          </a:p>
          <a:p>
            <a:pPr algn="ctr">
              <a:lnSpc>
                <a:spcPct val="150000"/>
              </a:lnSpc>
            </a:pPr>
            <a:r>
              <a:rPr lang="en-US" sz="11500">
                <a:solidFill>
                  <a:srgbClr val="704848"/>
                </a:solidFill>
                <a:latin typeface="Happy Font TH"/>
              </a:rPr>
              <a:t>Look, listen and repeat.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rect l="l" t="t" r="r" b="b"/>
            <a:pathLst>
              <a:path w="1867942" h="1934779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43722"/>
      </p:ext>
    </p:extLst>
  </p:cSld>
  <p:clrMapOvr>
    <a:masterClrMapping/>
  </p:clrMapOvr>
  <p:transition/>
  <p:timing/>
</p:sld>
</file>

<file path=ppt/slides/slide1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2" y="-132892"/>
            <a:ext cx="1523759" cy="1560390"/>
          </a:xfrm>
          <a:custGeom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Freeform 30">
            <a:extLst>
              <a:ext uri="{FF2B5EF4-FFF2-40B4-BE49-F238E27FC236}">
                <a16:creationId xmlns:a16="http://schemas.microsoft.com/office/drawing/2014/main" id="{2D1E8D76-19B6-3266-0FD5-189DF5AE1C3A}"/>
              </a:ext>
            </a:extLst>
          </p:cNvPr>
          <p:cNvSpPr/>
          <p:nvPr/>
        </p:nvSpPr>
        <p:spPr>
          <a:xfrm>
            <a:off x="7595380" y="1181100"/>
            <a:ext cx="3529819" cy="6553200"/>
          </a:xfrm>
          <a:custGeom>
            <a:rect l="l" t="t" r="r" b="b"/>
            <a:pathLst>
              <a:path w="4162805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556E28-1F6E-77DE-B5D9-64DC034A7A09}"/>
              </a:ext>
            </a:extLst>
          </p:cNvPr>
          <p:cNvSpPr/>
          <p:nvPr/>
        </p:nvSpPr>
        <p:spPr>
          <a:xfrm>
            <a:off x="6101767" y="7599879"/>
            <a:ext cx="760105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11500">
                <a:solidFill>
                  <a:srgbClr val="704848"/>
                </a:solidFill>
                <a:latin typeface="Arial Rounded MT Bold" panose="020f0704030504030204" pitchFamily="34" charset="0"/>
              </a:rPr>
              <a:t>firefighter</a:t>
            </a:r>
            <a:r>
              <a:rPr lang="en-US" sz="8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action="ppaction://media"/>
            <a:extLst>
              <a:ext uri="{FF2B5EF4-FFF2-40B4-BE49-F238E27FC236}">
                <a16:creationId xmlns:a16="http://schemas.microsoft.com/office/drawing/2014/main" id="{2B6A4FFC-9021-13C7-12C9-FE6CB3DF1F47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>
                  <p14:trim st="12403" end="55260.593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346765" y="803401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39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2" y="-132892"/>
            <a:ext cx="1523759" cy="1560390"/>
          </a:xfrm>
          <a:custGeom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Freeform 41">
            <a:extLst>
              <a:ext uri="{FF2B5EF4-FFF2-40B4-BE49-F238E27FC236}">
                <a16:creationId xmlns:a16="http://schemas.microsoft.com/office/drawing/2014/main" id="{5AC4ADB8-0E4E-94DF-5B68-FA591AD6C9EF}"/>
              </a:ext>
            </a:extLst>
          </p:cNvPr>
          <p:cNvSpPr/>
          <p:nvPr/>
        </p:nvSpPr>
        <p:spPr>
          <a:xfrm>
            <a:off x="6781800" y="1181100"/>
            <a:ext cx="5257800" cy="6324600"/>
          </a:xfrm>
          <a:custGeom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19B9080-FCE0-910D-BFC0-97AACBC6BB51}"/>
              </a:ext>
            </a:extLst>
          </p:cNvPr>
          <p:cNvSpPr/>
          <p:nvPr/>
        </p:nvSpPr>
        <p:spPr>
          <a:xfrm>
            <a:off x="7212809" y="7965645"/>
            <a:ext cx="4730782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11500">
                <a:solidFill>
                  <a:srgbClr val="704848"/>
                </a:solidFill>
                <a:latin typeface="Arial Rounded MT Bold" panose="020f0704030504030204" pitchFamily="34" charset="0"/>
              </a:rPr>
              <a:t>writer</a:t>
            </a:r>
            <a:r>
              <a:rPr lang="en-US" sz="8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5" name="Track 46">
            <a:hlinkClick action="ppaction://media"/>
            <a:extLst>
              <a:ext uri="{FF2B5EF4-FFF2-40B4-BE49-F238E27FC236}">
                <a16:creationId xmlns:a16="http://schemas.microsoft.com/office/drawing/2014/main" id="{4A33C51A-59CF-DD69-AE9D-EFF8D15FFB2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>
                  <p14:trim st="26428" end="41822.593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7533" y="82872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89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2" y="-132892"/>
            <a:ext cx="1523759" cy="1560390"/>
          </a:xfrm>
          <a:custGeom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Freeform 44">
            <a:extLst>
              <a:ext uri="{FF2B5EF4-FFF2-40B4-BE49-F238E27FC236}">
                <a16:creationId xmlns:a16="http://schemas.microsoft.com/office/drawing/2014/main" id="{FBB82D7E-EA1C-FB59-04D8-DC62FB0088E4}"/>
              </a:ext>
            </a:extLst>
          </p:cNvPr>
          <p:cNvSpPr/>
          <p:nvPr/>
        </p:nvSpPr>
        <p:spPr>
          <a:xfrm>
            <a:off x="6473416" y="1352867"/>
            <a:ext cx="6042965" cy="6248409"/>
          </a:xfrm>
          <a:custGeom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AAD263-47E7-8CD3-5486-E8771888DD83}"/>
              </a:ext>
            </a:extLst>
          </p:cNvPr>
          <p:cNvSpPr/>
          <p:nvPr/>
        </p:nvSpPr>
        <p:spPr>
          <a:xfrm>
            <a:off x="6172200" y="7941567"/>
            <a:ext cx="702352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11500">
                <a:solidFill>
                  <a:srgbClr val="704848"/>
                </a:solidFill>
                <a:latin typeface="Arial Rounded MT Bold" panose="020f0704030504030204" pitchFamily="34" charset="0"/>
              </a:rPr>
              <a:t>gardener</a:t>
            </a:r>
            <a:r>
              <a:rPr lang="en-US" sz="8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action="ppaction://media"/>
            <a:extLst>
              <a:ext uri="{FF2B5EF4-FFF2-40B4-BE49-F238E27FC236}">
                <a16:creationId xmlns:a16="http://schemas.microsoft.com/office/drawing/2014/main" id="{C2BCC8D7-05BA-D825-E4D5-A517429121D6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9">
                  <p14:trim st="21703" end="46676.593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839668" y="83757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716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374222"/>
            <a:ext cx="17413767" cy="11263095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2" y="-132892"/>
            <a:ext cx="1523759" cy="1560390"/>
          </a:xfrm>
          <a:custGeom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Freeform 35">
            <a:extLst>
              <a:ext uri="{FF2B5EF4-FFF2-40B4-BE49-F238E27FC236}">
                <a16:creationId xmlns:a16="http://schemas.microsoft.com/office/drawing/2014/main" id="{3225E0CB-0D32-3D0C-0E60-1F669B48CCF7}"/>
              </a:ext>
            </a:extLst>
          </p:cNvPr>
          <p:cNvSpPr/>
          <p:nvPr/>
        </p:nvSpPr>
        <p:spPr>
          <a:xfrm>
            <a:off x="7663722" y="1028700"/>
            <a:ext cx="4055706" cy="7077392"/>
          </a:xfrm>
          <a:custGeom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EBF1F1-1E45-66F7-EAE8-082D494B2A64}"/>
              </a:ext>
            </a:extLst>
          </p:cNvPr>
          <p:cNvSpPr/>
          <p:nvPr/>
        </p:nvSpPr>
        <p:spPr>
          <a:xfrm>
            <a:off x="6502913" y="7987192"/>
            <a:ext cx="6430286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11500">
                <a:solidFill>
                  <a:srgbClr val="704848"/>
                </a:solidFill>
                <a:latin typeface="Arial Rounded MT Bold" panose="020f0704030504030204" pitchFamily="34" charset="0"/>
              </a:rPr>
              <a:t>reporter</a:t>
            </a:r>
            <a:r>
              <a:rPr lang="en-US" sz="8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6" name="Track 46">
            <a:hlinkClick action="ppaction://media"/>
            <a:extLst>
              <a:ext uri="{FF2B5EF4-FFF2-40B4-BE49-F238E27FC236}">
                <a16:creationId xmlns:a16="http://schemas.microsoft.com/office/drawing/2014/main" id="{BFDE8719-B043-5335-185B-2EC8F88F8AFA}"/>
              </a:ext>
            </a:extLst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>
                  <p14:trim st="17659" end="50849.5937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45836" y="83395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960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2" y="-132892"/>
            <a:ext cx="1523759" cy="1560390"/>
          </a:xfrm>
          <a:custGeom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90CC25-499B-067D-9B7A-027C0A52348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30175" y="2376487"/>
            <a:ext cx="11415770" cy="48027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5BF558-4E3D-0FF5-425B-1CC96D4CF8BC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36181" y="6066626"/>
            <a:ext cx="9403580" cy="31547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CF91911-96C4-CD35-B66B-7FF1E17E9F52}"/>
              </a:ext>
            </a:extLst>
          </p:cNvPr>
          <p:cNvSpPr/>
          <p:nvPr/>
        </p:nvSpPr>
        <p:spPr>
          <a:xfrm>
            <a:off x="1145800" y="1079550"/>
            <a:ext cx="940950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80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 and repeat. </a:t>
            </a:r>
          </a:p>
        </p:txBody>
      </p:sp>
    </p:spTree>
    <p:extLst>
      <p:ext uri="{BB962C8B-B14F-4D97-AF65-F5344CB8AC3E}">
        <p14:creationId xmlns:p14="http://schemas.microsoft.com/office/powerpoint/2010/main" val="3722991386"/>
      </p:ext>
    </p:extLst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4" cy="11604570"/>
          </a:xfrm>
          <a:custGeom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8" y="-14288"/>
            <a:ext cx="1463432" cy="1416390"/>
          </a:xfrm>
          <a:custGeom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pic>
        <p:nvPicPr>
          <p:cNvPr id="1030" name="Picture 6" descr="Housewife Choose B Stock Vector (Royalty Free) 667838521 | Shutterstock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7"/>
          <a:stretch>
            <a:fillRect/>
          </a:stretch>
        </p:blipFill>
        <p:spPr bwMode="auto">
          <a:xfrm>
            <a:off x="3095777" y="1892411"/>
            <a:ext cx="10604591" cy="6527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506914"/>
      </p:ext>
    </p:extLst>
  </p:cSld>
  <p:clrMapOvr>
    <a:masterClrMapping/>
  </p:clrMapOvr>
  <p:transition/>
  <p:timing/>
</p:sld>
</file>

<file path=ppt/slides/slide2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2" y="-132892"/>
            <a:ext cx="1523759" cy="1560390"/>
          </a:xfrm>
          <a:custGeom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2C58DC-9C75-6544-2B03-19E422271A50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1279" y="1382440"/>
            <a:ext cx="11415770" cy="48027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D8BB9C-CCB2-C24B-0531-ED7BE1BAF7E3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227" y="5976194"/>
            <a:ext cx="9403580" cy="3154749"/>
          </a:xfrm>
          <a:prstGeom prst="rect">
            <a:avLst/>
          </a:prstGeom>
        </p:spPr>
      </p:pic>
      <p:sp>
        <p:nvSpPr>
          <p:cNvPr id="15" name="Freeform 30">
            <a:extLst>
              <a:ext uri="{FF2B5EF4-FFF2-40B4-BE49-F238E27FC236}">
                <a16:creationId xmlns:a16="http://schemas.microsoft.com/office/drawing/2014/main" id="{E777BB26-D33D-27DE-91FB-3D3CA85BAE84}"/>
              </a:ext>
            </a:extLst>
          </p:cNvPr>
          <p:cNvSpPr/>
          <p:nvPr/>
        </p:nvSpPr>
        <p:spPr>
          <a:xfrm>
            <a:off x="13155437" y="2516096"/>
            <a:ext cx="3529819" cy="6553200"/>
          </a:xfrm>
          <a:custGeom>
            <a:rect l="l" t="t" r="r" b="b"/>
            <a:pathLst>
              <a:path w="4162805" h="8229600">
                <a:moveTo>
                  <a:pt x="0" y="0"/>
                </a:moveTo>
                <a:lnTo>
                  <a:pt x="4162806" y="0"/>
                </a:lnTo>
                <a:lnTo>
                  <a:pt x="416280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6" name="Freeform 35">
            <a:extLst>
              <a:ext uri="{FF2B5EF4-FFF2-40B4-BE49-F238E27FC236}">
                <a16:creationId xmlns:a16="http://schemas.microsoft.com/office/drawing/2014/main" id="{8A4631FE-8002-F251-5360-30B3045D67BA}"/>
              </a:ext>
            </a:extLst>
          </p:cNvPr>
          <p:cNvSpPr/>
          <p:nvPr/>
        </p:nvSpPr>
        <p:spPr>
          <a:xfrm>
            <a:off x="12844807" y="2838725"/>
            <a:ext cx="3342582" cy="5862846"/>
          </a:xfrm>
          <a:custGeom>
            <a:rect l="l" t="t" r="r" b="b"/>
            <a:pathLst>
              <a:path w="4804029" h="8229600">
                <a:moveTo>
                  <a:pt x="0" y="0"/>
                </a:moveTo>
                <a:lnTo>
                  <a:pt x="4804028" y="0"/>
                </a:lnTo>
                <a:lnTo>
                  <a:pt x="480402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7" name="Freeform 44">
            <a:extLst>
              <a:ext uri="{FF2B5EF4-FFF2-40B4-BE49-F238E27FC236}">
                <a16:creationId xmlns:a16="http://schemas.microsoft.com/office/drawing/2014/main" id="{CD811C78-E958-913B-5919-0B2614685B28}"/>
              </a:ext>
            </a:extLst>
          </p:cNvPr>
          <p:cNvSpPr/>
          <p:nvPr/>
        </p:nvSpPr>
        <p:spPr>
          <a:xfrm>
            <a:off x="11588567" y="2703054"/>
            <a:ext cx="5718583" cy="5521510"/>
          </a:xfrm>
          <a:custGeom>
            <a:rect l="l" t="t" r="r" b="b"/>
            <a:pathLst>
              <a:path w="3549015" h="4114800">
                <a:moveTo>
                  <a:pt x="0" y="0"/>
                </a:moveTo>
                <a:lnTo>
                  <a:pt x="3549015" y="0"/>
                </a:lnTo>
                <a:lnTo>
                  <a:pt x="35490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8" name="Freeform 41">
            <a:extLst>
              <a:ext uri="{FF2B5EF4-FFF2-40B4-BE49-F238E27FC236}">
                <a16:creationId xmlns:a16="http://schemas.microsoft.com/office/drawing/2014/main" id="{39B0290F-856B-CE3B-3E26-F3B677F3C723}"/>
              </a:ext>
            </a:extLst>
          </p:cNvPr>
          <p:cNvSpPr/>
          <p:nvPr/>
        </p:nvSpPr>
        <p:spPr>
          <a:xfrm>
            <a:off x="12196512" y="3241447"/>
            <a:ext cx="4089096" cy="5521510"/>
          </a:xfrm>
          <a:custGeom>
            <a:rect l="l" t="t" r="r" b="b"/>
            <a:pathLst>
              <a:path w="3142678" h="4114800">
                <a:moveTo>
                  <a:pt x="0" y="0"/>
                </a:moveTo>
                <a:lnTo>
                  <a:pt x="3142678" y="0"/>
                </a:lnTo>
                <a:lnTo>
                  <a:pt x="31426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5980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/>
      <p:bldP spid="15" grpId="1"/>
      <p:bldP spid="16" grpId="2" uiExpand="1"/>
      <p:bldP spid="16" grpId="3"/>
      <p:bldP spid="17" grpId="4" uiExpand="1"/>
      <p:bldP spid="17" grpId="5"/>
      <p:bldP spid="18" grpId="6" uiExpand="1"/>
      <p:bldP spid="18" grpId="7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EF438E-1817-F232-4F98-2236BAC6A2BD}"/>
              </a:ext>
            </a:extLst>
          </p:cNvPr>
          <p:cNvSpPr/>
          <p:nvPr/>
        </p:nvSpPr>
        <p:spPr>
          <a:xfrm>
            <a:off x="1621699" y="607623"/>
            <a:ext cx="109108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80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Listen, point and say.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6C1887-7AB6-67A4-C0E6-1BE60A4F8F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2787" y="2161806"/>
            <a:ext cx="11274054" cy="6996888"/>
          </a:xfrm>
          <a:prstGeom prst="rect">
            <a:avLst/>
          </a:prstGeom>
        </p:spPr>
      </p:pic>
      <p:pic>
        <p:nvPicPr>
          <p:cNvPr id="6" name="Track 46">
            <a:hlinkClick action="ppaction://media"/>
            <a:extLst>
              <a:ext uri="{FF2B5EF4-FFF2-40B4-BE49-F238E27FC236}">
                <a16:creationId xmlns:a16="http://schemas.microsoft.com/office/drawing/2014/main" id="{320ECF13-7F8F-49AC-8063-A6818C8AE4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54594" y="1226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8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7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4" cy="11604570"/>
          </a:xfrm>
          <a:custGeom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4265107" y="1916119"/>
            <a:ext cx="9757784" cy="1461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/>
          </a:lstStyle>
          <a:p>
            <a:pPr>
              <a:lnSpc>
                <a:spcPts val="11400"/>
              </a:lnSpc>
            </a:pPr>
            <a:r>
              <a:rPr lang="en-US" sz="9500">
                <a:solidFill>
                  <a:srgbClr val="DF576D"/>
                </a:solidFill>
                <a:latin typeface="Bryndan Write Bold"/>
              </a:rPr>
              <a:t>03.</a:t>
            </a:r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8" y="-14288"/>
            <a:ext cx="1463432" cy="1416390"/>
          </a:xfrm>
          <a:custGeom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3148839" y="3378058"/>
            <a:ext cx="11816607" cy="27762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/>
          </a:lstStyle>
          <a:p>
            <a:pPr algn="ctr">
              <a:lnSpc>
                <a:spcPct val="150000"/>
              </a:lnSpc>
            </a:pPr>
            <a:r>
              <a:rPr lang="en-US" sz="138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1634455270"/>
      </p:ext>
    </p:extLst>
  </p:cSld>
  <p:clrMapOvr>
    <a:masterClrMapping/>
  </p:clrMapOvr>
  <p:transition/>
  <p:timing/>
</p:sld>
</file>

<file path=ppt/slides/slide2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bg>
      <p:bgPr>
        <a:solidFill>
          <a:srgbClr val="FFF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14" name="Freeform 4">
            <a:extLst>
              <a:ext uri="{FF2B5EF4-FFF2-40B4-BE49-F238E27FC236}">
                <a16:creationId xmlns:a16="http://schemas.microsoft.com/office/drawing/2014/main" id="{97E2A3C3-9BCD-804A-E4EC-23A9414EBA84}"/>
              </a:ext>
            </a:extLst>
          </p:cNvPr>
          <p:cNvSpPr/>
          <p:nvPr/>
        </p:nvSpPr>
        <p:spPr>
          <a:xfrm>
            <a:off x="667455" y="-1278981"/>
            <a:ext cx="17413767" cy="11263095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-1739012" y="7277109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486814" y="-1181924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2"/>
                </a:lnTo>
                <a:lnTo>
                  <a:pt x="0" y="754497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4"/>
          <p:cNvSpPr/>
          <p:nvPr/>
        </p:nvSpPr>
        <p:spPr>
          <a:xfrm rot="-2537683">
            <a:off x="25786" y="279063"/>
            <a:ext cx="1608304" cy="698757"/>
          </a:xfrm>
          <a:custGeom>
            <a:rect l="l" t="t" r="r" b="b"/>
            <a:pathLst>
              <a:path w="3898773" h="1807613">
                <a:moveTo>
                  <a:pt x="0" y="0"/>
                </a:moveTo>
                <a:lnTo>
                  <a:pt x="3898773" y="0"/>
                </a:lnTo>
                <a:lnTo>
                  <a:pt x="3898773" y="1807613"/>
                </a:lnTo>
                <a:lnTo>
                  <a:pt x="0" y="180761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61887">
            <a:off x="16759850" y="8704982"/>
            <a:ext cx="1249322" cy="668505"/>
          </a:xfrm>
          <a:custGeom>
            <a:rect l="l" t="t" r="r" b="b"/>
            <a:pathLst>
              <a:path w="6372746" h="2850355">
                <a:moveTo>
                  <a:pt x="0" y="0"/>
                </a:moveTo>
                <a:lnTo>
                  <a:pt x="6372746" y="0"/>
                </a:lnTo>
                <a:lnTo>
                  <a:pt x="6372746" y="2850356"/>
                </a:lnTo>
                <a:lnTo>
                  <a:pt x="0" y="285035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2" name="Freeform 12"/>
          <p:cNvSpPr/>
          <p:nvPr/>
        </p:nvSpPr>
        <p:spPr>
          <a:xfrm rot="799856">
            <a:off x="-659132" y="8284594"/>
            <a:ext cx="3155721" cy="1778679"/>
          </a:xfrm>
          <a:custGeom>
            <a:rect l="l" t="t" r="r" b="b"/>
            <a:pathLst>
              <a:path w="3155721" h="1778679">
                <a:moveTo>
                  <a:pt x="0" y="0"/>
                </a:moveTo>
                <a:lnTo>
                  <a:pt x="3155721" y="0"/>
                </a:lnTo>
                <a:lnTo>
                  <a:pt x="3155721" y="1778679"/>
                </a:lnTo>
                <a:lnTo>
                  <a:pt x="0" y="17786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3" name="Freeform 13"/>
          <p:cNvSpPr/>
          <p:nvPr/>
        </p:nvSpPr>
        <p:spPr>
          <a:xfrm rot="3212988">
            <a:off x="16501732" y="-132892"/>
            <a:ext cx="1523759" cy="1560390"/>
          </a:xfrm>
          <a:custGeom>
            <a:rect l="l" t="t" r="r" b="b"/>
            <a:pathLst>
              <a:path w="2921483" h="2677141">
                <a:moveTo>
                  <a:pt x="0" y="0"/>
                </a:moveTo>
                <a:lnTo>
                  <a:pt x="2921483" y="0"/>
                </a:lnTo>
                <a:lnTo>
                  <a:pt x="2921483" y="2677141"/>
                </a:lnTo>
                <a:lnTo>
                  <a:pt x="0" y="267714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0581F1-4FAB-80B7-284C-7888A61C17E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71600" y="1723671"/>
            <a:ext cx="15706334" cy="6507663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-745246" y="-1980673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3" y="0"/>
                </a:lnTo>
                <a:lnTo>
                  <a:pt x="7544973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3700368" y="5285338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236037" y="-516947"/>
            <a:ext cx="18760074" cy="11604570"/>
          </a:xfrm>
          <a:custGeom>
            <a:rect l="l" t="t" r="r" b="b"/>
            <a:pathLst>
              <a:path w="14082526" h="9396886">
                <a:moveTo>
                  <a:pt x="0" y="0"/>
                </a:moveTo>
                <a:lnTo>
                  <a:pt x="14082526" y="0"/>
                </a:lnTo>
                <a:lnTo>
                  <a:pt x="14082526" y="9396886"/>
                </a:lnTo>
                <a:lnTo>
                  <a:pt x="0" y="93968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Freeform 7"/>
          <p:cNvSpPr/>
          <p:nvPr/>
        </p:nvSpPr>
        <p:spPr>
          <a:xfrm rot="-3285353">
            <a:off x="194778" y="8516917"/>
            <a:ext cx="1153837" cy="1121166"/>
          </a:xfrm>
          <a:custGeom>
            <a:rect l="l" t="t" r="r" b="b"/>
            <a:pathLst>
              <a:path w="3040641" h="2979829">
                <a:moveTo>
                  <a:pt x="0" y="0"/>
                </a:moveTo>
                <a:lnTo>
                  <a:pt x="3040641" y="0"/>
                </a:lnTo>
                <a:lnTo>
                  <a:pt x="3040641" y="2979828"/>
                </a:lnTo>
                <a:lnTo>
                  <a:pt x="0" y="297982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623178" y="-14288"/>
            <a:ext cx="1463432" cy="1416390"/>
          </a:xfrm>
          <a:custGeom>
            <a:rect l="l" t="t" r="r" b="b"/>
            <a:pathLst>
              <a:path w="3427424" h="3703504">
                <a:moveTo>
                  <a:pt x="0" y="0"/>
                </a:moveTo>
                <a:lnTo>
                  <a:pt x="3427424" y="0"/>
                </a:lnTo>
                <a:lnTo>
                  <a:pt x="3427424" y="3703503"/>
                </a:lnTo>
                <a:lnTo>
                  <a:pt x="0" y="370350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9" name="Freeform 9"/>
          <p:cNvSpPr/>
          <p:nvPr/>
        </p:nvSpPr>
        <p:spPr>
          <a:xfrm rot="677126">
            <a:off x="627982" y="4902901"/>
            <a:ext cx="1535264" cy="1394907"/>
          </a:xfrm>
          <a:custGeom>
            <a:rect l="l" t="t" r="r" b="b"/>
            <a:pathLst>
              <a:path w="2314348" h="2217566">
                <a:moveTo>
                  <a:pt x="0" y="0"/>
                </a:moveTo>
                <a:lnTo>
                  <a:pt x="2314348" y="0"/>
                </a:lnTo>
                <a:lnTo>
                  <a:pt x="2314348" y="2217566"/>
                </a:lnTo>
                <a:lnTo>
                  <a:pt x="0" y="22175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907F7986-1F5F-1409-37C9-26D6AC246914}"/>
              </a:ext>
            </a:extLst>
          </p:cNvPr>
          <p:cNvSpPr txBox="1"/>
          <p:nvPr/>
        </p:nvSpPr>
        <p:spPr>
          <a:xfrm>
            <a:off x="2756002" y="2428498"/>
            <a:ext cx="11816607" cy="60247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/>
          </a:lstStyle>
          <a:p>
            <a:pPr algn="ctr">
              <a:lnSpc>
                <a:spcPct val="150000"/>
              </a:lnSpc>
            </a:pPr>
            <a:r>
              <a:rPr lang="en-US" sz="13800">
                <a:solidFill>
                  <a:srgbClr val="704848"/>
                </a:solidFill>
                <a:latin typeface="Arial Rounded MT Bold" panose="020f0704030504030204" pitchFamily="34" charset="0"/>
                <a:ea typeface="Segoe UI Black" panose="020b0a02040204020203" pitchFamily="34" charset="0"/>
              </a:rPr>
              <a:t>Fun corner and wrap-up</a:t>
            </a:r>
          </a:p>
        </p:txBody>
      </p:sp>
    </p:spTree>
    <p:extLst>
      <p:ext uri="{BB962C8B-B14F-4D97-AF65-F5344CB8AC3E}">
        <p14:creationId xmlns:p14="http://schemas.microsoft.com/office/powerpoint/2010/main" val="1722691816"/>
      </p:ext>
    </p:extLst>
  </p:cSld>
  <p:clrMapOvr>
    <a:masterClrMapping/>
  </p:clrMapOvr>
  <p:transition/>
  <p:timing/>
</p:sld>
</file>

<file path=ppt/slides/slide2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804" y="559545"/>
            <a:ext cx="8214395" cy="82400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478" y="1847259"/>
            <a:ext cx="17497044" cy="6592482"/>
          </a:xfrm>
        </p:spPr>
        <p:txBody>
          <a:bodyPr/>
          <a:lstStyle>
            <a:defPPr/>
          </a:lstStyle>
          <a:p>
            <a:pPr/>
            <a:r>
              <a:rPr lang="en-US" sz="20000">
                <a:solidFill>
                  <a:schemeClr val="bg2"/>
                </a:solidFill>
              </a:rPr>
              <a:t>PASS THE BALL!</a:t>
            </a:r>
          </a:p>
        </p:txBody>
      </p:sp>
    </p:spTree>
    <p:extLst>
      <p:ext uri="{BB962C8B-B14F-4D97-AF65-F5344CB8AC3E}">
        <p14:creationId xmlns:p14="http://schemas.microsoft.com/office/powerpoint/2010/main" val="15371525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6991" y="1190804"/>
            <a:ext cx="15267484" cy="2238198"/>
          </a:xfrm>
        </p:spPr>
        <p:txBody>
          <a:bodyPr anchor="b">
            <a:noAutofit/>
          </a:bodyPr>
          <a:lstStyle>
            <a:defPPr/>
          </a:lstStyle>
          <a:p>
            <a:pPr/>
            <a:r>
              <a:rPr lang="en-US" sz="13200">
                <a:solidFill>
                  <a:schemeClr val="bg2">
                    <a:lumMod val="25000"/>
                  </a:schemeClr>
                </a:solidFill>
              </a:rPr>
              <a:t>HOW TO PLAY</a:t>
            </a:r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246FB09-BF7F-705D-018B-DF93A81EAA6E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defTabSz="685800"/>
            <a:endParaRPr lang="en-US" sz="2700">
              <a:solidFill>
                <a:srgbClr val="941651"/>
              </a:solidFill>
              <a:latin typeface="Gill Sans M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94" y="2448306"/>
            <a:ext cx="15267484" cy="5390387"/>
          </a:xfrm>
        </p:spPr>
        <p:txBody>
          <a:bodyPr>
            <a:noAutofit/>
          </a:bodyPr>
          <a:lstStyle>
            <a:defPPr/>
          </a:lstStyle>
          <a:p>
            <a:pPr marL="0" indent="0">
              <a:buNone/>
            </a:pPr>
            <a:r>
              <a:rPr lang="en-US" sz="8100">
                <a:solidFill>
                  <a:schemeClr val="tx1"/>
                </a:solidFill>
              </a:rPr>
              <a:t>Pass the balls:  When the music stops, whoever has a ball must stand up and either ask or answer the question on the screen.</a:t>
            </a:r>
          </a:p>
        </p:txBody>
      </p:sp>
    </p:spTree>
    <p:extLst>
      <p:ext uri="{BB962C8B-B14F-4D97-AF65-F5344CB8AC3E}">
        <p14:creationId xmlns:p14="http://schemas.microsoft.com/office/powerpoint/2010/main" val="1651910654"/>
      </p:ext>
    </p:extLst>
  </p:cSld>
  <p:clrMapOvr>
    <a:masterClrMapping/>
  </p:clrMapOvr>
  <p:transition spd="slow">
    <p:push/>
  </p:transition>
  <p:timing/>
</p:sld>
</file>

<file path=ppt/slides/slide2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 defTabSz="685800"/>
            <a:endParaRPr lang="en-US" sz="2700">
              <a:solidFill>
                <a:srgbClr val="FFFFFF"/>
              </a:solidFill>
              <a:latin typeface="Gill Sans M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>
            <a:defPPr/>
          </a:lstStyle>
          <a:p>
            <a:pPr/>
            <a:r>
              <a:rPr lang="en-US" sz="1200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/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1636645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/>
      <p:bldP spid="9" grpId="1"/>
      <p:bldP spid="10" grpId="2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defTabSz="685800"/>
            <a:endParaRPr lang="en-US" sz="270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/>
          <p:nvPr/>
        </p:nvSpPr>
        <p:spPr>
          <a:xfrm>
            <a:off x="1600200" y="1714500"/>
            <a:ext cx="15267484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>
                <a:solidFill>
                  <a:srgbClr val="941651"/>
                </a:solidFill>
                <a:latin typeface="Impact" panose="020b0806030902050204"/>
              </a:rPr>
            </a:b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>
              <a:solidFill>
                <a:srgbClr val="F3F3F2">
                  <a:lumMod val="50000"/>
                </a:srgbClr>
              </a:solidFill>
              <a:latin typeface="Gill Sans MT"/>
            </a:endParaRPr>
          </a:p>
        </p:txBody>
      </p:sp>
      <p:sp>
        <p:nvSpPr>
          <p:cNvPr id="4" name="Freeform 48">
            <a:extLst>
              <a:ext uri="{FF2B5EF4-FFF2-40B4-BE49-F238E27FC236}">
                <a16:creationId xmlns:a16="http://schemas.microsoft.com/office/drawing/2014/main" id="{E8CBC9E7-185E-1BA8-7064-C44DE71B1C19}"/>
              </a:ext>
            </a:extLst>
          </p:cNvPr>
          <p:cNvSpPr/>
          <p:nvPr/>
        </p:nvSpPr>
        <p:spPr>
          <a:xfrm>
            <a:off x="10363200" y="1841308"/>
            <a:ext cx="5410200" cy="5740592"/>
          </a:xfrm>
          <a:custGeom>
            <a:rect l="l" t="t" r="r" b="b"/>
            <a:pathLst>
              <a:path w="8606118" h="8229600">
                <a:moveTo>
                  <a:pt x="0" y="0"/>
                </a:moveTo>
                <a:lnTo>
                  <a:pt x="8606118" y="0"/>
                </a:lnTo>
                <a:lnTo>
                  <a:pt x="86061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8BC0B-B77F-6B80-7298-37A47A5A04E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7139" y="2469896"/>
            <a:ext cx="8229600" cy="34622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952A17A-C58E-1C05-1E9A-5B0E3723528B}"/>
              </a:ext>
            </a:extLst>
          </p:cNvPr>
          <p:cNvGrpSpPr/>
          <p:nvPr/>
        </p:nvGrpSpPr>
        <p:grpSpPr>
          <a:xfrm>
            <a:off x="959620" y="6227488"/>
            <a:ext cx="15465151" cy="4690024"/>
            <a:chOff x="959620" y="6227488"/>
            <a:chExt cx="15465151" cy="4690024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EC20A1E7-1D15-4C07-B3FC-67B35160233C}"/>
                </a:ext>
              </a:extLst>
            </p:cNvPr>
            <p:cNvSpPr txBox="1"/>
            <p:nvPr/>
          </p:nvSpPr>
          <p:spPr>
            <a:xfrm>
              <a:off x="1157287" y="6227488"/>
              <a:ext cx="15267484" cy="4690024"/>
            </a:xfrm>
            <a:prstGeom prst="rect">
              <a:avLst/>
            </a:prstGeom>
          </p:spPr>
          <p:txBody>
            <a:bodyPr vert="horz" lIns="137160" tIns="68580" rIns="137160" bIns="6858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100" kern="1200" cap="all" spc="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600"/>
              <a:r>
                <a:rPr lang="en-US" sz="7650" spc="300">
                  <a:solidFill>
                    <a:srgbClr val="F3F3F2">
                      <a:lumMod val="25000"/>
                    </a:srgbClr>
                  </a:solidFill>
                  <a:latin typeface="Impact" panose="020b0806030902050204"/>
                </a:rPr>
                <a:t>ANSWER: </a:t>
              </a:r>
              <a:br>
                <a:rPr lang="en-US" sz="7650" spc="300">
                  <a:solidFill>
                    <a:srgbClr val="941651"/>
                  </a:solidFill>
                  <a:latin typeface="Impact" panose="020b0806030902050204"/>
                </a:rPr>
              </a:br>
              <a:r>
                <a:rPr lang="en-US" sz="10800" cap="none" spc="30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>here</a:t>
              </a:r>
              <a:br>
                <a:rPr lang="en-US" sz="10800" cap="none" spc="30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br>
                <a:rPr lang="en-US" sz="10800" cap="none" spc="30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endParaRPr lang="en-US" sz="10800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298C08B-695C-3DCB-9A7E-A701AB85E8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59620" y="6995125"/>
              <a:ext cx="9403580" cy="3154749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57EBEAD-2E66-6654-F821-E64DD2DD58AE}"/>
                </a:ext>
              </a:extLst>
            </p:cNvPr>
            <p:cNvSpPr/>
            <p:nvPr/>
          </p:nvSpPr>
          <p:spPr>
            <a:xfrm>
              <a:off x="6982167" y="7505520"/>
              <a:ext cx="3617722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/>
            </a:lstStyle>
            <a:p>
              <a:pPr algn="ctr"/>
              <a:r>
                <a:rPr lang="en-US" sz="7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gardener.</a:t>
              </a:r>
              <a:endParaRPr lang="en-US" sz="7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03291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>
            <a:defPPr/>
          </a:lstStyle>
          <a:p>
            <a:pPr/>
            <a:r>
              <a:rPr lang="en-US" sz="1200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/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9891571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/>
      <p:bldP spid="9" grpId="1"/>
      <p:bldP spid="10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38058" y="-3566401"/>
            <a:ext cx="9611884" cy="17419802"/>
          </a:xfrm>
          <a:custGeom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824896" y="475973"/>
            <a:ext cx="14638207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/>
          </a:lstStyle>
          <a:p>
            <a:pPr/>
            <a:r>
              <a:rPr lang="en-US" sz="11500">
                <a:solidFill>
                  <a:srgbClr val="704848"/>
                </a:solidFill>
                <a:latin typeface="Happy Font TH"/>
              </a:rPr>
              <a:t>He cooks food in the restaurant. Who is 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92913" y="-48850"/>
            <a:ext cx="1187928" cy="1346616"/>
          </a:xfrm>
          <a:custGeom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rect l="l" t="t" r="r" b="b"/>
            <a:pathLst>
              <a:path w="1867942" h="1934779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31">
            <a:extLst>
              <a:ext uri="{FF2B5EF4-FFF2-40B4-BE49-F238E27FC236}">
                <a16:creationId xmlns:a16="http://schemas.microsoft.com/office/drawing/2014/main" id="{3792AB02-9C16-7444-2DE9-808C49AD572D}"/>
              </a:ext>
            </a:extLst>
          </p:cNvPr>
          <p:cNvSpPr/>
          <p:nvPr/>
        </p:nvSpPr>
        <p:spPr>
          <a:xfrm>
            <a:off x="7931073" y="3786686"/>
            <a:ext cx="3310031" cy="6162756"/>
          </a:xfrm>
          <a:custGeom>
            <a:rect l="l" t="t" r="r" b="b"/>
            <a:pathLst>
              <a:path w="2256282" h="4114800">
                <a:moveTo>
                  <a:pt x="0" y="0"/>
                </a:moveTo>
                <a:lnTo>
                  <a:pt x="2256282" y="0"/>
                </a:lnTo>
                <a:lnTo>
                  <a:pt x="22562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8AC3BA3B-2E8D-3961-80EA-6F882EC809BE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31C39E25-839B-CAD3-66E3-E8B92482718F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36183D-1143-EBCD-1FFD-9E090C8F552C}"/>
              </a:ext>
            </a:extLst>
          </p:cNvPr>
          <p:cNvSpPr/>
          <p:nvPr/>
        </p:nvSpPr>
        <p:spPr>
          <a:xfrm>
            <a:off x="2983633" y="7329985"/>
            <a:ext cx="33650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</a:rPr>
              <a:t>cook</a:t>
            </a:r>
            <a:r>
              <a:rPr lang="en-US" sz="8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A5723F9-AA3C-CFCE-FCD1-0271D179A45C}"/>
              </a:ext>
            </a:extLst>
          </p:cNvPr>
          <p:cNvSpPr/>
          <p:nvPr/>
        </p:nvSpPr>
        <p:spPr>
          <a:xfrm>
            <a:off x="12379605" y="7389770"/>
            <a:ext cx="34419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960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28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972586B5-D55D-12EE-962D-B6E56BB25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6981" y="5545390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00AB063-09F6-4438-9ABD-DD43F4BF9FD0}"/>
              </a:ext>
            </a:extLst>
          </p:cNvPr>
          <p:cNvSpPr/>
          <p:nvPr/>
        </p:nvSpPr>
        <p:spPr>
          <a:xfrm>
            <a:off x="12353272" y="7348051"/>
            <a:ext cx="344196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960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740266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1"/>
      <p:bldP spid="3" grpId="2"/>
      <p:bldP spid="7" grpId="3"/>
      <p:bldP spid="8" grpId="4"/>
      <p:bldP spid="9" grpId="5"/>
      <p:bldP spid="17" grpId="6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defTabSz="685800"/>
            <a:endParaRPr lang="en-US" sz="270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/>
          <p:nvPr/>
        </p:nvSpPr>
        <p:spPr>
          <a:xfrm>
            <a:off x="1600200" y="1714500"/>
            <a:ext cx="15267484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21">
            <a:extLst>
              <a:ext uri="{FF2B5EF4-FFF2-40B4-BE49-F238E27FC236}">
                <a16:creationId xmlns:a16="http://schemas.microsoft.com/office/drawing/2014/main" id="{8B759BA1-F8A4-35C3-0FD5-4169F4241A8E}"/>
              </a:ext>
            </a:extLst>
          </p:cNvPr>
          <p:cNvSpPr/>
          <p:nvPr/>
        </p:nvSpPr>
        <p:spPr>
          <a:xfrm>
            <a:off x="11430000" y="2084112"/>
            <a:ext cx="3810000" cy="6488387"/>
          </a:xfrm>
          <a:custGeom>
            <a:rect l="l" t="t" r="r" b="b"/>
            <a:pathLst>
              <a:path w="2458593" h="4114800">
                <a:moveTo>
                  <a:pt x="0" y="0"/>
                </a:moveTo>
                <a:lnTo>
                  <a:pt x="2458593" y="0"/>
                </a:lnTo>
                <a:lnTo>
                  <a:pt x="245859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21C381-D9F7-8979-69AF-2954664A043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2717" y="2359557"/>
            <a:ext cx="8229600" cy="346229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E9E2BDF-FEE9-EA69-D60E-DF207DE72BA2}"/>
              </a:ext>
            </a:extLst>
          </p:cNvPr>
          <p:cNvGrpSpPr/>
          <p:nvPr/>
        </p:nvGrpSpPr>
        <p:grpSpPr>
          <a:xfrm>
            <a:off x="945333" y="5480813"/>
            <a:ext cx="15465151" cy="4690024"/>
            <a:chOff x="945333" y="5480813"/>
            <a:chExt cx="15465151" cy="4690024"/>
          </a:xfrm>
        </p:grpSpPr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54B78581-1DCD-C762-A185-5506257D9811}"/>
                </a:ext>
              </a:extLst>
            </p:cNvPr>
            <p:cNvSpPr txBox="1"/>
            <p:nvPr/>
          </p:nvSpPr>
          <p:spPr>
            <a:xfrm>
              <a:off x="1143000" y="5480813"/>
              <a:ext cx="15267484" cy="4690024"/>
            </a:xfrm>
            <a:prstGeom prst="rect">
              <a:avLst/>
            </a:prstGeom>
          </p:spPr>
          <p:txBody>
            <a:bodyPr vert="horz" lIns="137160" tIns="68580" rIns="137160" bIns="68580" rtlCol="0" anchor="ctr">
              <a:normAutofit fontScale="925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100" kern="1200" cap="all" spc="200" baseline="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1371600"/>
              <a:r>
                <a:rPr lang="en-US" sz="7650" spc="300">
                  <a:solidFill>
                    <a:srgbClr val="F3F3F2">
                      <a:lumMod val="25000"/>
                    </a:srgbClr>
                  </a:solidFill>
                  <a:latin typeface="Impact" panose="020b0806030902050204"/>
                </a:rPr>
                <a:t>ANSWER: </a:t>
              </a:r>
              <a:br>
                <a:rPr lang="en-US" sz="7650" spc="300">
                  <a:solidFill>
                    <a:srgbClr val="941651"/>
                  </a:solidFill>
                  <a:latin typeface="Impact" panose="020b0806030902050204"/>
                </a:rPr>
              </a:br>
              <a:r>
                <a:rPr lang="en-US" sz="10800" cap="none" spc="30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  <a:t>here</a:t>
              </a:r>
              <a:br>
                <a:rPr lang="en-US" sz="10800" cap="none" spc="30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br>
                <a:rPr lang="en-US" sz="10800" cap="none" spc="300">
                  <a:solidFill>
                    <a:srgbClr val="F3F3F2">
                      <a:lumMod val="50000"/>
                    </a:srgbClr>
                  </a:solidFill>
                  <a:latin typeface="Gill Sans MT" panose="020b0502020104020203"/>
                </a:rPr>
              </a:br>
              <a:endParaRPr lang="en-US" sz="10800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294D1CA-9F71-F81F-3859-C12F5F32CF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45333" y="6248450"/>
              <a:ext cx="9403580" cy="315474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623321C-41A7-BF69-5628-EC0205BB0EE5}"/>
                </a:ext>
              </a:extLst>
            </p:cNvPr>
            <p:cNvSpPr/>
            <p:nvPr/>
          </p:nvSpPr>
          <p:spPr>
            <a:xfrm>
              <a:off x="6999631" y="6727114"/>
              <a:ext cx="392100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>
              <a:defPPr/>
            </a:lstStyle>
            <a:p>
              <a:pPr algn="ctr"/>
              <a:r>
                <a:rPr lang="en-US" sz="72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firefighter.</a:t>
              </a:r>
              <a:endParaRPr lang="en-US" sz="7200" b="0" cap="none" spc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862876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>
            <a:defPPr/>
          </a:lstStyle>
          <a:p>
            <a:pPr/>
            <a:r>
              <a:rPr lang="en-US" sz="1200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/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13256840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/>
      <p:bldP spid="9" grpId="1"/>
      <p:bldP spid="10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defTabSz="685800"/>
            <a:endParaRPr lang="en-US" sz="270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/>
          <p:nvPr/>
        </p:nvSpPr>
        <p:spPr>
          <a:xfrm>
            <a:off x="1600200" y="1714500"/>
            <a:ext cx="15267484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0">
            <a:extLst>
              <a:ext uri="{FF2B5EF4-FFF2-40B4-BE49-F238E27FC236}">
                <a16:creationId xmlns:a16="http://schemas.microsoft.com/office/drawing/2014/main" id="{9BE75CA3-9F8B-D708-EF9B-F17E2B74DAEF}"/>
              </a:ext>
            </a:extLst>
          </p:cNvPr>
          <p:cNvSpPr/>
          <p:nvPr/>
        </p:nvSpPr>
        <p:spPr>
          <a:xfrm>
            <a:off x="11049000" y="2512738"/>
            <a:ext cx="5029200" cy="6019800"/>
          </a:xfrm>
          <a:custGeom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A02AFD-B86F-C63E-9AF3-3E2BBC0A43F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6A38CB-75A3-1D86-4C82-7252783A7E28}"/>
              </a:ext>
            </a:extLst>
          </p:cNvPr>
          <p:cNvSpPr txBox="1"/>
          <p:nvPr/>
        </p:nvSpPr>
        <p:spPr>
          <a:xfrm>
            <a:off x="1157287" y="6227488"/>
            <a:ext cx="15267484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5A88A9-6360-303F-0DFC-5FDF0F9CC26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A54661-E558-F9DF-A20A-C6AE02FC4E6A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497401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>
            <a:defPPr/>
          </a:lstStyle>
          <a:p>
            <a:pPr/>
            <a:r>
              <a:rPr lang="en-US" sz="1200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/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2495406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/>
      <p:bldP spid="9" grpId="1"/>
      <p:bldP spid="10" grpId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60985" y="0"/>
            <a:ext cx="16369728" cy="9829800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defTabSz="685800"/>
            <a:endParaRPr lang="en-US" sz="270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/>
          <p:nvPr/>
        </p:nvSpPr>
        <p:spPr>
          <a:xfrm>
            <a:off x="1600200" y="1714500"/>
            <a:ext cx="15267484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2">
            <a:extLst>
              <a:ext uri="{FF2B5EF4-FFF2-40B4-BE49-F238E27FC236}">
                <a16:creationId xmlns:a16="http://schemas.microsoft.com/office/drawing/2014/main" id="{5CD1B066-3E73-F03A-5791-ABEC7FCCC1C1}"/>
              </a:ext>
            </a:extLst>
          </p:cNvPr>
          <p:cNvSpPr/>
          <p:nvPr/>
        </p:nvSpPr>
        <p:spPr>
          <a:xfrm>
            <a:off x="11946731" y="2029756"/>
            <a:ext cx="4726781" cy="6542744"/>
          </a:xfrm>
          <a:custGeom>
            <a:rect l="l" t="t" r="r" b="b"/>
            <a:pathLst>
              <a:path w="2623185" h="4114800">
                <a:moveTo>
                  <a:pt x="0" y="0"/>
                </a:moveTo>
                <a:lnTo>
                  <a:pt x="2623184" y="0"/>
                </a:lnTo>
                <a:lnTo>
                  <a:pt x="26231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8FDD57-47C5-4335-34CD-0007E33805A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F0C9CF2-ED86-7B6A-4295-23F17C4D11D1}"/>
              </a:ext>
            </a:extLst>
          </p:cNvPr>
          <p:cNvSpPr txBox="1"/>
          <p:nvPr/>
        </p:nvSpPr>
        <p:spPr>
          <a:xfrm>
            <a:off x="1157287" y="6227488"/>
            <a:ext cx="15267484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8486DFC-2762-8FA8-3055-CFB10D3CF515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B6882E0-847D-7F86-4C43-744F1065FD66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reporter.</a:t>
            </a:r>
            <a:endParaRPr lang="en-US" sz="72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074118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>
            <a:defPPr/>
          </a:lstStyle>
          <a:p>
            <a:pPr/>
            <a:r>
              <a:rPr lang="en-US" sz="1200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/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22294208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/>
      <p:bldP spid="9" grpId="1"/>
      <p:bldP spid="10" grpId="2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defTabSz="685800"/>
            <a:endParaRPr lang="en-US" sz="270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/>
          <p:nvPr/>
        </p:nvSpPr>
        <p:spPr>
          <a:xfrm>
            <a:off x="1600200" y="1714500"/>
            <a:ext cx="15267484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2">
            <a:extLst>
              <a:ext uri="{FF2B5EF4-FFF2-40B4-BE49-F238E27FC236}">
                <a16:creationId xmlns:a16="http://schemas.microsoft.com/office/drawing/2014/main" id="{952FD4EF-6C01-E798-CB08-176EFF3D2662}"/>
              </a:ext>
            </a:extLst>
          </p:cNvPr>
          <p:cNvSpPr/>
          <p:nvPr/>
        </p:nvSpPr>
        <p:spPr>
          <a:xfrm>
            <a:off x="9753600" y="2787924"/>
            <a:ext cx="5867400" cy="5331100"/>
          </a:xfrm>
          <a:custGeom>
            <a:rect l="l" t="t" r="r" b="b"/>
            <a:pathLst>
              <a:path w="9536958" h="8229600">
                <a:moveTo>
                  <a:pt x="0" y="0"/>
                </a:moveTo>
                <a:lnTo>
                  <a:pt x="9536958" y="0"/>
                </a:lnTo>
                <a:lnTo>
                  <a:pt x="953695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B66DAAE-1C03-6672-E480-D7974B09E49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54B7A0-4018-F400-6E2D-6E9FC5017F21}"/>
              </a:ext>
            </a:extLst>
          </p:cNvPr>
          <p:cNvSpPr txBox="1"/>
          <p:nvPr/>
        </p:nvSpPr>
        <p:spPr>
          <a:xfrm>
            <a:off x="1157287" y="6227488"/>
            <a:ext cx="15267484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E741566-BF27-16C1-878B-271C0E102A6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0429F02-AB8B-804C-1BC0-63C704BF802D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58386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>
            <a:defPPr/>
          </a:lstStyle>
          <a:p>
            <a:pPr/>
            <a:r>
              <a:rPr lang="en-US" sz="1200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/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794773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/>
      <p:bldP spid="9" grpId="1"/>
      <p:bldP spid="10" grpId="2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defTabSz="685800"/>
            <a:endParaRPr lang="en-US" sz="270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/>
          <p:nvPr/>
        </p:nvSpPr>
        <p:spPr>
          <a:xfrm>
            <a:off x="1600200" y="1714500"/>
            <a:ext cx="15267484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49">
            <a:extLst>
              <a:ext uri="{FF2B5EF4-FFF2-40B4-BE49-F238E27FC236}">
                <a16:creationId xmlns:a16="http://schemas.microsoft.com/office/drawing/2014/main" id="{078FF672-F5DD-9235-C4E8-AFDD9033051D}"/>
              </a:ext>
            </a:extLst>
          </p:cNvPr>
          <p:cNvSpPr/>
          <p:nvPr/>
        </p:nvSpPr>
        <p:spPr>
          <a:xfrm>
            <a:off x="10820400" y="1714500"/>
            <a:ext cx="5334000" cy="6324600"/>
          </a:xfrm>
          <a:custGeom>
            <a:rect l="l" t="t" r="r" b="b"/>
            <a:pathLst>
              <a:path w="6672833" h="8229600">
                <a:moveTo>
                  <a:pt x="0" y="0"/>
                </a:moveTo>
                <a:lnTo>
                  <a:pt x="6672834" y="0"/>
                </a:lnTo>
                <a:lnTo>
                  <a:pt x="667283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E58DA7-FD3F-09B1-954F-EA139CD7A15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5E68514-F659-E943-51D2-35ABE2DBCB1C}"/>
              </a:ext>
            </a:extLst>
          </p:cNvPr>
          <p:cNvSpPr txBox="1"/>
          <p:nvPr/>
        </p:nvSpPr>
        <p:spPr>
          <a:xfrm>
            <a:off x="1157287" y="6227488"/>
            <a:ext cx="15267484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345AD9-D90F-131C-5C0B-5263B579BFA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150BCF-5CE3-4109-D669-328B56CEDE8B}"/>
              </a:ext>
            </a:extLst>
          </p:cNvPr>
          <p:cNvSpPr/>
          <p:nvPr/>
        </p:nvSpPr>
        <p:spPr>
          <a:xfrm>
            <a:off x="7105088" y="7505520"/>
            <a:ext cx="361772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gardener.</a:t>
            </a:r>
            <a:endParaRPr lang="en-US" sz="72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19489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>
            <a:defPPr/>
          </a:lstStyle>
          <a:p>
            <a:pPr/>
            <a:r>
              <a:rPr lang="en-US" sz="1200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/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754666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/>
      <p:bldP spid="9" grpId="1"/>
      <p:bldP spid="10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15229" y="-3408946"/>
            <a:ext cx="9747943" cy="17567749"/>
          </a:xfrm>
          <a:custGeom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-323111" y="540649"/>
            <a:ext cx="18934223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Happy Font TH"/>
              </a:rPr>
              <a:t>She works at school. She teaches pupils. Who is she?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272629" y="-6413"/>
            <a:ext cx="945331" cy="887915"/>
          </a:xfrm>
          <a:custGeom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6200" y="1714500"/>
            <a:ext cx="1209002" cy="1076440"/>
          </a:xfrm>
          <a:custGeom>
            <a:rect l="l" t="t" r="r" b="b"/>
            <a:pathLst>
              <a:path w="1867942" h="1934779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28">
            <a:extLst>
              <a:ext uri="{FF2B5EF4-FFF2-40B4-BE49-F238E27FC236}">
                <a16:creationId xmlns:a16="http://schemas.microsoft.com/office/drawing/2014/main" id="{F34A8FF0-ADD1-8177-B9F0-6E865C1D63A2}"/>
              </a:ext>
            </a:extLst>
          </p:cNvPr>
          <p:cNvSpPr/>
          <p:nvPr/>
        </p:nvSpPr>
        <p:spPr>
          <a:xfrm>
            <a:off x="7435473" y="3162300"/>
            <a:ext cx="4113069" cy="6584051"/>
          </a:xfrm>
          <a:custGeom>
            <a:rect l="l" t="t" r="r" b="b"/>
            <a:pathLst>
              <a:path w="2283714" h="4114800">
                <a:moveTo>
                  <a:pt x="0" y="0"/>
                </a:moveTo>
                <a:lnTo>
                  <a:pt x="2283714" y="0"/>
                </a:lnTo>
                <a:lnTo>
                  <a:pt x="228371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52C2CFD6-DC60-627F-C50B-4EF77438EEE6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8B7E7F17-C9E1-C1EC-2914-F2196E7768E7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6318A41-ABC4-2077-7952-4DE5FC53098D}"/>
              </a:ext>
            </a:extLst>
          </p:cNvPr>
          <p:cNvSpPr/>
          <p:nvPr/>
        </p:nvSpPr>
        <p:spPr>
          <a:xfrm>
            <a:off x="2855393" y="7329985"/>
            <a:ext cx="362150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</a:rPr>
              <a:t>actor</a:t>
            </a:r>
            <a:r>
              <a:rPr lang="en-US" sz="8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6E67547-7BAC-E5B7-A86E-989DD0F2809C}"/>
              </a:ext>
            </a:extLst>
          </p:cNvPr>
          <p:cNvSpPr/>
          <p:nvPr/>
        </p:nvSpPr>
        <p:spPr>
          <a:xfrm>
            <a:off x="11548543" y="7389770"/>
            <a:ext cx="5104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r>
              <a:rPr lang="en-US" sz="960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D6C33990-C614-1F15-629B-A600486F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71749" y="556224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8382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1"/>
      <p:bldP spid="3" grpId="2"/>
      <p:bldP spid="7" grpId="3"/>
      <p:bldP spid="8" grpId="4"/>
      <p:bldP spid="9" grpId="5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defTabSz="685800"/>
            <a:endParaRPr lang="en-US" sz="270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/>
          <p:nvPr/>
        </p:nvSpPr>
        <p:spPr>
          <a:xfrm>
            <a:off x="1600200" y="1714500"/>
            <a:ext cx="15267484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6">
            <a:extLst>
              <a:ext uri="{FF2B5EF4-FFF2-40B4-BE49-F238E27FC236}">
                <a16:creationId xmlns:a16="http://schemas.microsoft.com/office/drawing/2014/main" id="{2B19DA1B-880D-67A6-BB5D-2CA2227E89E4}"/>
              </a:ext>
            </a:extLst>
          </p:cNvPr>
          <p:cNvSpPr/>
          <p:nvPr/>
        </p:nvSpPr>
        <p:spPr>
          <a:xfrm>
            <a:off x="11293010" y="2476500"/>
            <a:ext cx="5956688" cy="5937887"/>
          </a:xfrm>
          <a:custGeom>
            <a:rect l="l" t="t" r="r" b="b"/>
            <a:pathLst>
              <a:path w="3873056" h="4114800">
                <a:moveTo>
                  <a:pt x="0" y="0"/>
                </a:moveTo>
                <a:lnTo>
                  <a:pt x="3873056" y="0"/>
                </a:lnTo>
                <a:lnTo>
                  <a:pt x="38730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1D7969-D275-0344-CF01-9D5D4732DF2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CA375E8-3CC9-3B2A-C0DB-B07DC3811658}"/>
              </a:ext>
            </a:extLst>
          </p:cNvPr>
          <p:cNvSpPr txBox="1"/>
          <p:nvPr/>
        </p:nvSpPr>
        <p:spPr>
          <a:xfrm>
            <a:off x="1157287" y="6227488"/>
            <a:ext cx="15267484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FF75E6-9554-D23B-CF34-9794DF98805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81F0316-8E8C-AF4C-9DE1-6DEF227FDD86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reporter.</a:t>
            </a:r>
            <a:endParaRPr lang="en-US" sz="72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5640762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>
            <a:defPPr/>
          </a:lstStyle>
          <a:p>
            <a:pPr/>
            <a:r>
              <a:rPr lang="en-US" sz="1200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/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35774145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/>
      <p:bldP spid="9" grpId="1"/>
      <p:bldP spid="10" grpId="2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defTabSz="685800"/>
            <a:endParaRPr lang="en-US" sz="270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/>
          <p:nvPr/>
        </p:nvSpPr>
        <p:spPr>
          <a:xfrm>
            <a:off x="1600200" y="1714500"/>
            <a:ext cx="15267484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4">
            <a:extLst>
              <a:ext uri="{FF2B5EF4-FFF2-40B4-BE49-F238E27FC236}">
                <a16:creationId xmlns:a16="http://schemas.microsoft.com/office/drawing/2014/main" id="{8533B425-5D70-8EBE-8F51-1BC4F3618DA2}"/>
              </a:ext>
            </a:extLst>
          </p:cNvPr>
          <p:cNvSpPr/>
          <p:nvPr/>
        </p:nvSpPr>
        <p:spPr>
          <a:xfrm>
            <a:off x="13411200" y="2476500"/>
            <a:ext cx="2819173" cy="6324600"/>
          </a:xfrm>
          <a:custGeom>
            <a:rect l="l" t="t" r="r" b="b"/>
            <a:pathLst>
              <a:path w="1635633" h="4114800">
                <a:moveTo>
                  <a:pt x="0" y="0"/>
                </a:moveTo>
                <a:lnTo>
                  <a:pt x="1635632" y="0"/>
                </a:lnTo>
                <a:lnTo>
                  <a:pt x="16356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67BFDE-2116-0037-3723-E566D8809DE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7F29052-E236-4E46-5896-C4A4EDBCFC58}"/>
              </a:ext>
            </a:extLst>
          </p:cNvPr>
          <p:cNvSpPr txBox="1"/>
          <p:nvPr/>
        </p:nvSpPr>
        <p:spPr>
          <a:xfrm>
            <a:off x="1157287" y="6227488"/>
            <a:ext cx="15267484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01E63E-8CC3-08DE-C193-834DE5ED7CF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A66B17-347F-0483-C918-DAD9D262521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600" y="6995125"/>
            <a:ext cx="9403580" cy="31547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3B828F-422B-659F-000F-7C312C1FF155}"/>
              </a:ext>
            </a:extLst>
          </p:cNvPr>
          <p:cNvSpPr/>
          <p:nvPr/>
        </p:nvSpPr>
        <p:spPr>
          <a:xfrm>
            <a:off x="7076411" y="7514007"/>
            <a:ext cx="355475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reporter.</a:t>
            </a:r>
            <a:endParaRPr lang="en-US" sz="72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060865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6" name="Rectangle 5"/>
          <p:cNvSpPr/>
          <p:nvPr/>
        </p:nvSpPr>
        <p:spPr>
          <a:xfrm>
            <a:off x="4586288" y="578645"/>
            <a:ext cx="9429750" cy="91725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/>
          </a:lstStyle>
          <a:p>
            <a:pPr algn="ctr" defTabSz="685800"/>
            <a:endParaRPr lang="en-US" sz="2700">
              <a:solidFill>
                <a:srgbClr val="FFFFFF"/>
              </a:solidFill>
              <a:latin typeface="Gill Sans MT" panose="020b0502020104020203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731" y="764599"/>
            <a:ext cx="5098541" cy="511447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405187" y="3585589"/>
            <a:ext cx="15477627" cy="3367331"/>
          </a:xfrm>
        </p:spPr>
        <p:txBody>
          <a:bodyPr/>
          <a:lstStyle>
            <a:defPPr/>
          </a:lstStyle>
          <a:p>
            <a:pPr/>
            <a:r>
              <a:rPr lang="en-US" sz="12000">
                <a:solidFill>
                  <a:schemeClr val="bg2"/>
                </a:solidFill>
              </a:rPr>
              <a:t>PASS THE BALL!</a:t>
            </a:r>
          </a:p>
        </p:txBody>
      </p:sp>
      <p:sp>
        <p:nvSpPr>
          <p:cNvPr id="10" name="Title 1"/>
          <p:cNvSpPr txBox="1"/>
          <p:nvPr/>
        </p:nvSpPr>
        <p:spPr>
          <a:xfrm>
            <a:off x="1405187" y="3481267"/>
            <a:ext cx="15477627" cy="3367331"/>
          </a:xfrm>
          <a:prstGeom prst="rect">
            <a:avLst/>
          </a:prstGeom>
        </p:spPr>
        <p:txBody>
          <a:bodyPr vert="horz" lIns="137160" tIns="68580" rIns="137160" bIns="68580" rtlCol="0" anchor="ctr">
            <a:noAutofit/>
          </a:bodyPr>
          <a:lstStyle>
            <a:defPPr/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24900" spc="1200">
                <a:solidFill>
                  <a:srgbClr val="F3F3F2"/>
                </a:solidFill>
                <a:latin typeface="Impact" panose="020b0806030902050204"/>
              </a:rPr>
              <a:t>STOP!</a:t>
            </a:r>
          </a:p>
        </p:txBody>
      </p:sp>
    </p:spTree>
    <p:extLst>
      <p:ext uri="{BB962C8B-B14F-4D97-AF65-F5344CB8AC3E}">
        <p14:creationId xmlns:p14="http://schemas.microsoft.com/office/powerpoint/2010/main" val="28903645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p14:dur="2000">
        <p15:prstTrans prst="crush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path" presetSubtype="0" repeatCount="indefinit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 -0.00348 C 0.0582 0.00092 0.10742 0.04236 0.13294 0.10393 L 0.19271 0.24699 C 0.2056 0.27777 0.2263 0.29305 0.25234 0.29305 C 0.28841 0.29305 0.3194 0.25162 0.32227 0.19027 C 0.3194 0.13912 0.28841 0.09305 0.25234 0.09305 C 0.2263 0.09305 0.2056 0.11342 0.19271 0.13912 L 0.13294 0.2824 C 0.10742 0.34375 0.0582 0.38402 -0.0013 0.39027 C -0.06107 0.38402 -0.11029 0.34375 -0.13581 0.2824 L -0.19544 0.13912 C -0.20833 0.11342 -0.22917 0.09305 -0.25521 0.09305 C -0.29115 0.09305 -0.32214 0.13912 -0.32461 0.19027 C -0.32214 0.25162 -0.29115 0.29305 -0.25521 0.29305 C -0.22917 0.29305 -0.20833 0.27777 -0.19544 0.24699 L -0.13581 0.10393 C -0.11029 0.04236 -0.06107 0.00092 -0.0013 -0.00348 Z" pathEditMode="relative" rAng="0" ptsTypes="AAAAAAAAAAAAAAAAA">
                                      <p:cBhvr>
                                        <p:cTn id="6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1967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odeo Show - The Green Orb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ist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/>
      <p:bldP spid="9" grpId="1"/>
      <p:bldP spid="10" grpId="2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4">
            <a:extLst>
              <a:ext uri="{FF2B5EF4-FFF2-40B4-BE49-F238E27FC236}">
                <a16:creationId xmlns:a16="http://schemas.microsoft.com/office/drawing/2014/main" id="{1EA723EB-9A2B-5C2B-7E10-C8DC07A9054C}"/>
              </a:ext>
            </a:extLst>
          </p:cNvPr>
          <p:cNvSpPr/>
          <p:nvPr/>
        </p:nvSpPr>
        <p:spPr>
          <a:xfrm>
            <a:off x="775272" y="0"/>
            <a:ext cx="16369728" cy="9829800"/>
          </a:xfrm>
          <a:custGeom>
            <a:rect l="l" t="t" r="r" b="b"/>
            <a:pathLst>
              <a:path w="11553889" h="8885991">
                <a:moveTo>
                  <a:pt x="0" y="0"/>
                </a:moveTo>
                <a:lnTo>
                  <a:pt x="11553889" y="0"/>
                </a:lnTo>
                <a:lnTo>
                  <a:pt x="11553889" y="8885990"/>
                </a:lnTo>
                <a:lnTo>
                  <a:pt x="0" y="88859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 defTabSz="685800"/>
            <a:endParaRPr lang="en-US" sz="2700">
              <a:solidFill>
                <a:srgbClr val="941651"/>
              </a:solidFill>
              <a:latin typeface="Gill Sans MT" panose="020b0502020104020203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C6066A-2048-AA4D-AD70-98071CC140CE}"/>
              </a:ext>
            </a:extLst>
          </p:cNvPr>
          <p:cNvSpPr txBox="1"/>
          <p:nvPr/>
        </p:nvSpPr>
        <p:spPr>
          <a:xfrm>
            <a:off x="1600200" y="1714500"/>
            <a:ext cx="15267484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QUESTION:</a:t>
            </a:r>
            <a:br>
              <a:rPr lang="en-US" sz="7650" spc="30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Question here</a:t>
            </a: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sp>
        <p:nvSpPr>
          <p:cNvPr id="4" name="Freeform 39">
            <a:extLst>
              <a:ext uri="{FF2B5EF4-FFF2-40B4-BE49-F238E27FC236}">
                <a16:creationId xmlns:a16="http://schemas.microsoft.com/office/drawing/2014/main" id="{D1029613-AC26-4F0E-2564-2FC088BEB08F}"/>
              </a:ext>
            </a:extLst>
          </p:cNvPr>
          <p:cNvSpPr/>
          <p:nvPr/>
        </p:nvSpPr>
        <p:spPr>
          <a:xfrm>
            <a:off x="11411147" y="2246038"/>
            <a:ext cx="5029200" cy="6326462"/>
          </a:xfrm>
          <a:custGeom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63FFF6-9729-23D2-3B85-D14147D5819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53654" y="2324100"/>
            <a:ext cx="8229600" cy="346229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58201A6-860A-A3DD-FECF-D06A03D289B3}"/>
              </a:ext>
            </a:extLst>
          </p:cNvPr>
          <p:cNvSpPr txBox="1"/>
          <p:nvPr/>
        </p:nvSpPr>
        <p:spPr>
          <a:xfrm>
            <a:off x="1157287" y="6227488"/>
            <a:ext cx="15267484" cy="4690024"/>
          </a:xfrm>
          <a:prstGeom prst="rect">
            <a:avLst/>
          </a:prstGeom>
        </p:spPr>
        <p:txBody>
          <a:bodyPr vert="horz" lIns="137160" tIns="68580" rIns="137160" bIns="6858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371600"/>
            <a:r>
              <a:rPr lang="en-US" sz="7650" spc="300">
                <a:solidFill>
                  <a:srgbClr val="F3F3F2">
                    <a:lumMod val="25000"/>
                  </a:srgbClr>
                </a:solidFill>
                <a:latin typeface="Impact" panose="020b0806030902050204"/>
              </a:rPr>
              <a:t>ANSWER: </a:t>
            </a:r>
            <a:br>
              <a:rPr lang="en-US" sz="7650" spc="300">
                <a:solidFill>
                  <a:srgbClr val="941651"/>
                </a:solidFill>
                <a:latin typeface="Impact" panose="020b0806030902050204"/>
              </a:rPr>
            </a:br>
            <a: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  <a:t>here</a:t>
            </a: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br>
              <a:rPr lang="en-US" sz="10800" cap="none" spc="300">
                <a:solidFill>
                  <a:srgbClr val="F3F3F2">
                    <a:lumMod val="50000"/>
                  </a:srgbClr>
                </a:solidFill>
                <a:latin typeface="Gill Sans MT" panose="020b0502020104020203"/>
              </a:rPr>
            </a:br>
            <a:endParaRPr lang="en-US" sz="10800" spc="300">
              <a:solidFill>
                <a:srgbClr val="F3F3F2">
                  <a:lumMod val="50000"/>
                </a:srgbClr>
              </a:solidFill>
              <a:latin typeface="Gill Sans MT" panose="020b0502020104020203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16B178-80A8-93B8-B443-FB59B9665582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620" y="6995125"/>
            <a:ext cx="9403580" cy="315474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04EC0C-A6BA-2396-0B2E-ED42613BAED0}"/>
              </a:ext>
            </a:extLst>
          </p:cNvPr>
          <p:cNvSpPr/>
          <p:nvPr/>
        </p:nvSpPr>
        <p:spPr>
          <a:xfrm>
            <a:off x="7060800" y="7510327"/>
            <a:ext cx="253146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72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writer</a:t>
            </a:r>
            <a:endParaRPr lang="en-US" sz="72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255140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48317" y="-3469142"/>
            <a:ext cx="9673316" cy="17297402"/>
          </a:xfrm>
          <a:custGeom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7017538" y="2027"/>
            <a:ext cx="988941" cy="1165759"/>
          </a:xfrm>
          <a:custGeom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rect l="l" t="t" r="r" b="b"/>
            <a:pathLst>
              <a:path w="1867942" h="1934779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16">
            <a:extLst>
              <a:ext uri="{FF2B5EF4-FFF2-40B4-BE49-F238E27FC236}">
                <a16:creationId xmlns:a16="http://schemas.microsoft.com/office/drawing/2014/main" id="{A0040660-307C-CFDC-28BE-8443F811B89C}"/>
              </a:ext>
            </a:extLst>
          </p:cNvPr>
          <p:cNvSpPr/>
          <p:nvPr/>
        </p:nvSpPr>
        <p:spPr>
          <a:xfrm>
            <a:off x="7210200" y="3758504"/>
            <a:ext cx="3435191" cy="5506840"/>
          </a:xfrm>
          <a:custGeom>
            <a:rect l="l" t="t" r="r" b="b"/>
            <a:pathLst>
              <a:path w="2660859" h="4637664">
                <a:moveTo>
                  <a:pt x="0" y="0"/>
                </a:moveTo>
                <a:lnTo>
                  <a:pt x="2660859" y="0"/>
                </a:lnTo>
                <a:lnTo>
                  <a:pt x="2660859" y="4637664"/>
                </a:lnTo>
                <a:lnTo>
                  <a:pt x="0" y="46376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691D245C-F5C5-49F2-1561-C83C1FFE3011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1BC10004-0F6B-E053-32CB-22FD8CACFCA1}"/>
              </a:ext>
            </a:extLst>
          </p:cNvPr>
          <p:cNvSpPr/>
          <p:nvPr/>
        </p:nvSpPr>
        <p:spPr>
          <a:xfrm>
            <a:off x="11097361" y="7380849"/>
            <a:ext cx="6796356" cy="1518796"/>
          </a:xfrm>
          <a:custGeom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456C-74A4-54AF-BC21-E545A3E9BED2}"/>
              </a:ext>
            </a:extLst>
          </p:cNvPr>
          <p:cNvSpPr/>
          <p:nvPr/>
        </p:nvSpPr>
        <p:spPr>
          <a:xfrm>
            <a:off x="2983633" y="7329985"/>
            <a:ext cx="33650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</a:rPr>
              <a:t>cook</a:t>
            </a:r>
            <a:r>
              <a:rPr lang="en-US" sz="8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5193DE7-5523-9E6A-B849-50C41A1173ED}"/>
              </a:ext>
            </a:extLst>
          </p:cNvPr>
          <p:cNvSpPr/>
          <p:nvPr/>
        </p:nvSpPr>
        <p:spPr>
          <a:xfrm>
            <a:off x="11200309" y="7368296"/>
            <a:ext cx="66992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</a:rPr>
              <a:t>policeman</a:t>
            </a:r>
            <a:r>
              <a:rPr lang="en-US" sz="960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4D1C5E16-3FC5-EFB1-03A4-C19DDC9851C6}"/>
              </a:ext>
            </a:extLst>
          </p:cNvPr>
          <p:cNvSpPr txBox="1"/>
          <p:nvPr/>
        </p:nvSpPr>
        <p:spPr>
          <a:xfrm>
            <a:off x="536273" y="322445"/>
            <a:ext cx="17610795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/>
          </a:lstStyle>
          <a:p>
            <a:pPr algn="ctr"/>
            <a:r>
              <a:rPr lang="en-US" sz="11500">
                <a:solidFill>
                  <a:srgbClr val="704848"/>
                </a:solidFill>
                <a:latin typeface="Happy Font TH"/>
              </a:rPr>
              <a:t>He works in a police station. Who is he?</a:t>
            </a:r>
          </a:p>
        </p:txBody>
      </p:sp>
      <p:pic>
        <p:nvPicPr>
          <p:cNvPr id="11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EE3B2576-38E8-0DFE-FE11-22E05C8B4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92200" y="5644710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244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1"/>
      <p:bldP spid="7" grpId="2"/>
      <p:bldP spid="8" grpId="3"/>
      <p:bldP spid="9" grpId="4"/>
      <p:bldP spid="10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088150" y="-3722350"/>
            <a:ext cx="9809395" cy="17523504"/>
          </a:xfrm>
          <a:custGeom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17">
            <a:extLst>
              <a:ext uri="{FF2B5EF4-FFF2-40B4-BE49-F238E27FC236}">
                <a16:creationId xmlns:a16="http://schemas.microsoft.com/office/drawing/2014/main" id="{8FDA8D62-B8E8-EED1-89B5-0FD629024BE8}"/>
              </a:ext>
            </a:extLst>
          </p:cNvPr>
          <p:cNvSpPr/>
          <p:nvPr/>
        </p:nvSpPr>
        <p:spPr>
          <a:xfrm>
            <a:off x="7009242" y="3159240"/>
            <a:ext cx="3658757" cy="5884479"/>
          </a:xfrm>
          <a:custGeom>
            <a:rect l="l" t="t" r="r" b="b"/>
            <a:pathLst>
              <a:path w="3040810" h="4934377">
                <a:moveTo>
                  <a:pt x="0" y="0"/>
                </a:moveTo>
                <a:lnTo>
                  <a:pt x="3040810" y="0"/>
                </a:lnTo>
                <a:lnTo>
                  <a:pt x="3040810" y="4934377"/>
                </a:lnTo>
                <a:lnTo>
                  <a:pt x="0" y="49343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D4829722-5340-743A-8C0C-303019CFDB5A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F6C8F52C-643B-8F25-7809-70D74A98BEF2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103FE85-F71C-A038-2B96-5CC170FC92F8}"/>
              </a:ext>
            </a:extLst>
          </p:cNvPr>
          <p:cNvSpPr/>
          <p:nvPr/>
        </p:nvSpPr>
        <p:spPr>
          <a:xfrm>
            <a:off x="2464260" y="7329985"/>
            <a:ext cx="440377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</a:rPr>
              <a:t>doctor</a:t>
            </a:r>
            <a:r>
              <a:rPr lang="en-US" sz="8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CDFC59-ECD2-25C9-A5EC-1DD66AB843B0}"/>
              </a:ext>
            </a:extLst>
          </p:cNvPr>
          <p:cNvSpPr/>
          <p:nvPr/>
        </p:nvSpPr>
        <p:spPr>
          <a:xfrm>
            <a:off x="11842693" y="7389770"/>
            <a:ext cx="4515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</a:rPr>
              <a:t>farmer</a:t>
            </a:r>
            <a:r>
              <a:rPr lang="en-US" sz="960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F09A0425-B78B-8B00-CA89-0937171DA490}"/>
              </a:ext>
            </a:extLst>
          </p:cNvPr>
          <p:cNvSpPr txBox="1"/>
          <p:nvPr/>
        </p:nvSpPr>
        <p:spPr>
          <a:xfrm>
            <a:off x="422147" y="160741"/>
            <a:ext cx="16374010" cy="3077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/>
          </a:lstStyle>
          <a:p>
            <a:pPr algn="ctr"/>
            <a:r>
              <a:rPr lang="en-US" sz="10000">
                <a:solidFill>
                  <a:srgbClr val="704848"/>
                </a:solidFill>
                <a:latin typeface="Happy Font TH"/>
              </a:rPr>
              <a:t>She takes care of sick people.</a:t>
            </a:r>
          </a:p>
          <a:p>
            <a:pPr algn="ctr"/>
            <a:r>
              <a:rPr lang="en-US" sz="10000">
                <a:solidFill>
                  <a:srgbClr val="704848"/>
                </a:solidFill>
                <a:latin typeface="Happy Font TH"/>
              </a:rPr>
              <a:t> Who is she?</a:t>
            </a:r>
          </a:p>
        </p:txBody>
      </p:sp>
      <p:pic>
        <p:nvPicPr>
          <p:cNvPr id="11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2896122B-BFDC-13C0-660E-CB74B170D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847" y="5655916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847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1"/>
      <p:bldP spid="7" grpId="2"/>
      <p:bldP spid="8" grpId="3"/>
      <p:bldP spid="9" grpId="4"/>
      <p:bldP spid="10" grpId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39457" y="1129941"/>
            <a:ext cx="1610890" cy="1752683"/>
          </a:xfrm>
          <a:custGeom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rect l="l" t="t" r="r" b="b"/>
            <a:pathLst>
              <a:path w="1867942" h="1934779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29">
            <a:extLst>
              <a:ext uri="{FF2B5EF4-FFF2-40B4-BE49-F238E27FC236}">
                <a16:creationId xmlns:a16="http://schemas.microsoft.com/office/drawing/2014/main" id="{58045CB3-7421-5389-F2E5-7EC60EA3D0A8}"/>
              </a:ext>
            </a:extLst>
          </p:cNvPr>
          <p:cNvSpPr/>
          <p:nvPr/>
        </p:nvSpPr>
        <p:spPr>
          <a:xfrm>
            <a:off x="6713810" y="2697791"/>
            <a:ext cx="4968027" cy="6466844"/>
          </a:xfrm>
          <a:custGeom>
            <a:rect l="l" t="t" r="r" b="b"/>
            <a:pathLst>
              <a:path w="2803208" h="4114800">
                <a:moveTo>
                  <a:pt x="0" y="0"/>
                </a:moveTo>
                <a:lnTo>
                  <a:pt x="2803208" y="0"/>
                </a:lnTo>
                <a:lnTo>
                  <a:pt x="2803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ADCC50C2-B412-E7DC-239B-2AA582F86ABC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F228126B-7221-9A9E-496F-79C1B415F0CC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6C6837-1EB9-E018-29F8-C32FD5451B79}"/>
              </a:ext>
            </a:extLst>
          </p:cNvPr>
          <p:cNvSpPr txBox="1"/>
          <p:nvPr/>
        </p:nvSpPr>
        <p:spPr>
          <a:xfrm>
            <a:off x="519245" y="95197"/>
            <a:ext cx="17308643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Happy Font TH"/>
              </a:rPr>
              <a:t>She’s young, she studies </a:t>
            </a:r>
            <a:br>
              <a:rPr lang="en-US" sz="9600">
                <a:solidFill>
                  <a:srgbClr val="704848"/>
                </a:solidFill>
                <a:latin typeface="Happy Font TH"/>
              </a:rPr>
            </a:br>
            <a:r>
              <a:rPr lang="en-US" sz="9600">
                <a:solidFill>
                  <a:srgbClr val="704848"/>
                </a:solidFill>
                <a:latin typeface="Happy Font TH"/>
              </a:rPr>
              <a:t>at school. Who is she?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05EF1-645D-5953-D3E6-7392E8B05D2F}"/>
              </a:ext>
            </a:extLst>
          </p:cNvPr>
          <p:cNvSpPr/>
          <p:nvPr/>
        </p:nvSpPr>
        <p:spPr>
          <a:xfrm>
            <a:off x="2970809" y="7329985"/>
            <a:ext cx="33906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</a:rPr>
              <a:t>pupil</a:t>
            </a:r>
            <a:r>
              <a:rPr lang="en-US" sz="8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7D65-0269-B5F6-7436-898E965EF9FF}"/>
              </a:ext>
            </a:extLst>
          </p:cNvPr>
          <p:cNvSpPr/>
          <p:nvPr/>
        </p:nvSpPr>
        <p:spPr>
          <a:xfrm>
            <a:off x="11548543" y="7389770"/>
            <a:ext cx="510409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</a:rPr>
              <a:t>teacher</a:t>
            </a:r>
            <a:r>
              <a:rPr lang="en-US" sz="960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1F9A192A-BAD2-4C52-E4BF-FD24C6DA8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9916" y="5640228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969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1"/>
      <p:bldP spid="8" grpId="2"/>
      <p:bldP spid="9" grpId="3"/>
      <p:bldP spid="10" grpId="4"/>
      <p:bldP spid="11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303267" y="-3619500"/>
            <a:ext cx="9681466" cy="17526000"/>
          </a:xfrm>
          <a:custGeom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104505" y="388381"/>
            <a:ext cx="14020800" cy="35394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/>
          </a:lstStyle>
          <a:p>
            <a:pPr algn="ctr"/>
            <a:r>
              <a:rPr lang="en-US" sz="11500">
                <a:solidFill>
                  <a:srgbClr val="704848"/>
                </a:solidFill>
                <a:latin typeface="Happy Font TH"/>
              </a:rPr>
              <a:t>She works on a farm. Who is she?</a:t>
            </a:r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101964" y="-8520"/>
            <a:ext cx="1610890" cy="1752683"/>
          </a:xfrm>
          <a:custGeom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rect l="l" t="t" r="r" b="b"/>
            <a:pathLst>
              <a:path w="1867942" h="1934779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4" name="Freeform 22">
            <a:extLst>
              <a:ext uri="{FF2B5EF4-FFF2-40B4-BE49-F238E27FC236}">
                <a16:creationId xmlns:a16="http://schemas.microsoft.com/office/drawing/2014/main" id="{87ECC2B9-E649-A2C6-E8BA-A42BB1155B15}"/>
              </a:ext>
            </a:extLst>
          </p:cNvPr>
          <p:cNvSpPr/>
          <p:nvPr/>
        </p:nvSpPr>
        <p:spPr>
          <a:xfrm>
            <a:off x="6665456" y="3699494"/>
            <a:ext cx="5432288" cy="4628944"/>
          </a:xfrm>
          <a:custGeom>
            <a:rect l="l" t="t" r="r" b="b"/>
            <a:pathLst>
              <a:path w="4325677" h="4114800">
                <a:moveTo>
                  <a:pt x="0" y="0"/>
                </a:moveTo>
                <a:lnTo>
                  <a:pt x="4325677" y="0"/>
                </a:lnTo>
                <a:lnTo>
                  <a:pt x="432567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3" name="Freeform 17">
            <a:extLst>
              <a:ext uri="{FF2B5EF4-FFF2-40B4-BE49-F238E27FC236}">
                <a16:creationId xmlns:a16="http://schemas.microsoft.com/office/drawing/2014/main" id="{FDCF09F6-DA1C-F58A-4657-805C4C93F382}"/>
              </a:ext>
            </a:extLst>
          </p:cNvPr>
          <p:cNvSpPr/>
          <p:nvPr/>
        </p:nvSpPr>
        <p:spPr>
          <a:xfrm>
            <a:off x="1605816" y="7419160"/>
            <a:ext cx="6699984" cy="1518796"/>
          </a:xfrm>
          <a:custGeom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38AA3D0A-E144-69EE-6207-FFFEBFBCC2CA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460C39-C7BB-230F-2D05-AE4C3E79DA6F}"/>
              </a:ext>
            </a:extLst>
          </p:cNvPr>
          <p:cNvSpPr/>
          <p:nvPr/>
        </p:nvSpPr>
        <p:spPr>
          <a:xfrm>
            <a:off x="1342160" y="7329985"/>
            <a:ext cx="70494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</a:rPr>
              <a:t>policeman</a:t>
            </a:r>
            <a:r>
              <a:rPr lang="en-US" sz="8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 </a:t>
            </a:r>
            <a:endParaRPr lang="en-US" sz="8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7E9C04-9BD5-C9A3-D36E-2ED91A6A2E8C}"/>
              </a:ext>
            </a:extLst>
          </p:cNvPr>
          <p:cNvSpPr/>
          <p:nvPr/>
        </p:nvSpPr>
        <p:spPr>
          <a:xfrm>
            <a:off x="11928500" y="7336640"/>
            <a:ext cx="451578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</a:rPr>
              <a:t>farmer</a:t>
            </a:r>
            <a:r>
              <a:rPr lang="en-US" sz="960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10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9FF1B050-766D-D773-0E36-EF1005F0E0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50621" y="5629539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991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4" grpId="1"/>
      <p:bldP spid="3" grpId="2"/>
      <p:bldP spid="7" grpId="3"/>
      <p:bldP spid="8" grpId="4"/>
      <p:bldP spid="9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14="http://schemas.microsoft.com/office/powerpoint/2010/main" xmlns:a14="http://schemas.microsoft.com/office/drawing/2010/main" xmlns:p15="http://schemas.microsoft.com/office/powerpoint/2012/main" xmlns:p159="http://schemas.microsoft.com/office/powerpoint/2015/09/main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Freeform 2"/>
          <p:cNvSpPr/>
          <p:nvPr/>
        </p:nvSpPr>
        <p:spPr>
          <a:xfrm>
            <a:off x="14100589" y="-4564750"/>
            <a:ext cx="7544972" cy="7544972"/>
          </a:xfrm>
          <a:custGeom>
            <a:rect l="l" t="t" r="r" b="b"/>
            <a:pathLst>
              <a:path w="7544971" h="7544971">
                <a:moveTo>
                  <a:pt x="0" y="0"/>
                </a:moveTo>
                <a:lnTo>
                  <a:pt x="7544972" y="0"/>
                </a:lnTo>
                <a:lnTo>
                  <a:pt x="7544972" y="7544973"/>
                </a:lnTo>
                <a:lnTo>
                  <a:pt x="0" y="75449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5" name="Freeform 5"/>
          <p:cNvSpPr/>
          <p:nvPr/>
        </p:nvSpPr>
        <p:spPr>
          <a:xfrm rot="5400000">
            <a:off x="4269642" y="-3521756"/>
            <a:ext cx="9904030" cy="17523087"/>
          </a:xfrm>
          <a:custGeom>
            <a:rect l="l" t="t" r="r" b="b"/>
            <a:pathLst>
              <a:path w="9452649" h="13364928">
                <a:moveTo>
                  <a:pt x="0" y="0"/>
                </a:moveTo>
                <a:lnTo>
                  <a:pt x="9452649" y="0"/>
                </a:lnTo>
                <a:lnTo>
                  <a:pt x="9452649" y="13364928"/>
                </a:lnTo>
                <a:lnTo>
                  <a:pt x="0" y="13364928"/>
                </a:lnTo>
                <a:lnTo>
                  <a:pt x="0" y="0"/>
                </a:lnTo>
                <a:close/>
              </a:path>
            </a:pathLst>
          </a:custGeom>
          <a:solidFill>
            <a:srgbClr val="FFFFCC"/>
          </a:solid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6" name="Freeform 16"/>
          <p:cNvSpPr/>
          <p:nvPr/>
        </p:nvSpPr>
        <p:spPr>
          <a:xfrm rot="-1191755">
            <a:off x="16870941" y="9239481"/>
            <a:ext cx="1306417" cy="880027"/>
          </a:xfrm>
          <a:custGeom>
            <a:rect l="l" t="t" r="r" b="b"/>
            <a:pathLst>
              <a:path w="3130787" h="2333859">
                <a:moveTo>
                  <a:pt x="0" y="0"/>
                </a:moveTo>
                <a:lnTo>
                  <a:pt x="3130787" y="0"/>
                </a:lnTo>
                <a:lnTo>
                  <a:pt x="3130787" y="2333859"/>
                </a:lnTo>
                <a:lnTo>
                  <a:pt x="0" y="2333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8" name="Freeform 18"/>
          <p:cNvSpPr/>
          <p:nvPr/>
        </p:nvSpPr>
        <p:spPr>
          <a:xfrm rot="1942526">
            <a:off x="16641440" y="1508314"/>
            <a:ext cx="1610890" cy="1752683"/>
          </a:xfrm>
          <a:custGeom>
            <a:rect l="l" t="t" r="r" b="b"/>
            <a:pathLst>
              <a:path w="3111689" h="4017439">
                <a:moveTo>
                  <a:pt x="0" y="0"/>
                </a:moveTo>
                <a:lnTo>
                  <a:pt x="3111689" y="0"/>
                </a:lnTo>
                <a:lnTo>
                  <a:pt x="3111689" y="4017439"/>
                </a:lnTo>
                <a:lnTo>
                  <a:pt x="0" y="40174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46272" y="800100"/>
            <a:ext cx="1209002" cy="1076440"/>
          </a:xfrm>
          <a:custGeom>
            <a:rect l="l" t="t" r="r" b="b"/>
            <a:pathLst>
              <a:path w="1867942" h="1934779">
                <a:moveTo>
                  <a:pt x="0" y="0"/>
                </a:moveTo>
                <a:lnTo>
                  <a:pt x="1867942" y="0"/>
                </a:lnTo>
                <a:lnTo>
                  <a:pt x="1867942" y="1934780"/>
                </a:lnTo>
                <a:lnTo>
                  <a:pt x="0" y="19347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F7B943D6-4454-BA3F-61FC-435B27450C95}"/>
              </a:ext>
            </a:extLst>
          </p:cNvPr>
          <p:cNvSpPr/>
          <p:nvPr/>
        </p:nvSpPr>
        <p:spPr>
          <a:xfrm rot="-3285353">
            <a:off x="293146" y="8394563"/>
            <a:ext cx="1471110" cy="1638122"/>
          </a:xfrm>
          <a:custGeom>
            <a:rect l="l" t="t" r="r" b="b"/>
            <a:pathLst>
              <a:path w="3045700" h="2984786">
                <a:moveTo>
                  <a:pt x="0" y="0"/>
                </a:moveTo>
                <a:lnTo>
                  <a:pt x="3045700" y="0"/>
                </a:lnTo>
                <a:lnTo>
                  <a:pt x="3045700" y="2984786"/>
                </a:lnTo>
                <a:lnTo>
                  <a:pt x="0" y="298478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7" name="Freeform 17">
            <a:extLst>
              <a:ext uri="{FF2B5EF4-FFF2-40B4-BE49-F238E27FC236}">
                <a16:creationId xmlns:a16="http://schemas.microsoft.com/office/drawing/2014/main" id="{ADCC50C2-B412-E7DC-239B-2AA582F86ABC}"/>
              </a:ext>
            </a:extLst>
          </p:cNvPr>
          <p:cNvSpPr/>
          <p:nvPr/>
        </p:nvSpPr>
        <p:spPr>
          <a:xfrm>
            <a:off x="1605816" y="7419160"/>
            <a:ext cx="5810048" cy="1518796"/>
          </a:xfrm>
          <a:custGeom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8" name="Freeform 17">
            <a:extLst>
              <a:ext uri="{FF2B5EF4-FFF2-40B4-BE49-F238E27FC236}">
                <a16:creationId xmlns:a16="http://schemas.microsoft.com/office/drawing/2014/main" id="{F228126B-7221-9A9E-496F-79C1B415F0CC}"/>
              </a:ext>
            </a:extLst>
          </p:cNvPr>
          <p:cNvSpPr/>
          <p:nvPr/>
        </p:nvSpPr>
        <p:spPr>
          <a:xfrm>
            <a:off x="11097361" y="7380849"/>
            <a:ext cx="5810048" cy="1518796"/>
          </a:xfrm>
          <a:custGeom>
            <a:rect l="l" t="t" r="r" b="b"/>
            <a:pathLst>
              <a:path w="4118616" h="1235585">
                <a:moveTo>
                  <a:pt x="0" y="0"/>
                </a:moveTo>
                <a:lnTo>
                  <a:pt x="4118615" y="0"/>
                </a:lnTo>
                <a:lnTo>
                  <a:pt x="4118615" y="1235584"/>
                </a:lnTo>
                <a:lnTo>
                  <a:pt x="0" y="12355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/>
          </a:lstStyle>
          <a:p>
            <a:pPr/>
            <a:endParaRPr lang="en-US"/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236C6837-1EB9-E018-29F8-C32FD5451B79}"/>
              </a:ext>
            </a:extLst>
          </p:cNvPr>
          <p:cNvSpPr txBox="1"/>
          <p:nvPr/>
        </p:nvSpPr>
        <p:spPr>
          <a:xfrm>
            <a:off x="564433" y="643472"/>
            <a:ext cx="17308643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Happy Font TH"/>
              </a:rPr>
              <a:t>He can sing very well. Who is he?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C205EF1-645D-5953-D3E6-7392E8B05D2F}"/>
              </a:ext>
            </a:extLst>
          </p:cNvPr>
          <p:cNvSpPr/>
          <p:nvPr/>
        </p:nvSpPr>
        <p:spPr>
          <a:xfrm>
            <a:off x="2983632" y="7329985"/>
            <a:ext cx="33650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</a:rPr>
              <a:t>actor</a:t>
            </a:r>
            <a:endParaRPr lang="en-US" sz="8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Rounded MT Bold" panose="020f07040305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067D65-0269-B5F6-7436-898E965EF9FF}"/>
              </a:ext>
            </a:extLst>
          </p:cNvPr>
          <p:cNvSpPr/>
          <p:nvPr/>
        </p:nvSpPr>
        <p:spPr>
          <a:xfrm>
            <a:off x="11978147" y="7389770"/>
            <a:ext cx="424488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/>
          </a:lstStyle>
          <a:p>
            <a:pPr algn="ctr"/>
            <a:r>
              <a:rPr lang="en-US" sz="9600">
                <a:solidFill>
                  <a:srgbClr val="704848"/>
                </a:solidFill>
                <a:latin typeface="Arial Rounded MT Bold" panose="020f0704030504030204" pitchFamily="34" charset="0"/>
              </a:rPr>
              <a:t>singer</a:t>
            </a:r>
            <a:r>
              <a:rPr lang="en-US" sz="9600">
                <a:solidFill>
                  <a:srgbClr val="704848"/>
                </a:solidFill>
                <a:latin typeface="Happy Font TH"/>
              </a:rPr>
              <a:t> </a:t>
            </a:r>
          </a:p>
        </p:txBody>
      </p:sp>
      <p:pic>
        <p:nvPicPr>
          <p:cNvPr id="3" name="Picture 2" descr="Page 3 | Boy Singing Images - Free Download on Freepik">
            <a:extLst>
              <a:ext uri="{FF2B5EF4-FFF2-40B4-BE49-F238E27FC236}">
                <a16:creationId xmlns:a16="http://schemas.microsoft.com/office/drawing/2014/main" id="{72E9A82A-493C-4981-7653-4D5ECECF1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75210" y="2476500"/>
            <a:ext cx="7522728" cy="752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OnlineLabels Clip Art - Green Checkmark ✓ - Clip Art Library">
            <a:extLst>
              <a:ext uri="{FF2B5EF4-FFF2-40B4-BE49-F238E27FC236}">
                <a16:creationId xmlns:a16="http://schemas.microsoft.com/office/drawing/2014/main" id="{5BFDCC3D-545C-0EEB-DEDB-DF27FCEC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891618" y="5575557"/>
            <a:ext cx="2458899" cy="245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456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1"/>
      <p:bldP spid="9" grpId="2"/>
      <p:bldP spid="10" grpId="3"/>
      <p:bldP spid="11" grpId="4"/>
    </p:bldLst>
  </p:timing>
</p:sld>
</file>

<file path=ppt/tags/tag1.xml><?xml version="1.0" encoding="utf-8"?>
<p:tagLst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</a:theme>
</file>

<file path=ppt/theme/theme2.xml><?xml version="1.0" encoding="utf-8"?>
<a:theme xmlns:r="http://schemas.openxmlformats.org/officeDocument/2006/relationships" xmlns:a="http://schemas.openxmlformats.org/drawingml/2006/main" name="Badge">
  <a:themeElements>
    <a:clrScheme name="Custom 1">
      <a:dk1>
        <a:srgbClr val="941651"/>
      </a:dk1>
      <a:lt1>
        <a:srgbClr val="FFFFFF"/>
      </a:lt1>
      <a:dk2>
        <a:srgbClr val="941651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Arial"/>
        <a:cs typeface="Arial"/>
      </a:majorFont>
      <a:minorFont>
        <a:latin typeface="Gill Sans MT" panose="020b0502020104020203"/>
        <a:ea typeface="Arial"/>
        <a:cs typeface="Arial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r:embed="rId1"/>
          <a:stretch>
            <a:fillRect b="-8720"/>
          </a:stretch>
        </a:blipFill>
      </a:spPr>
      <a:bodyPr/>
      <a:lstStyle>
        <a:defPPr algn="l">
          <a:defRPr/>
        </a:defPPr>
      </a:lstStyle>
    </a:spDef>
  </a:objectDefaults>
</a:theme>
</file>

<file path=ppt/theme/theme4.xml><?xml version="1.0" encoding="utf-8"?>
<a:theme xmlns:r="http://schemas.openxmlformats.org/officeDocument/2006/relationships"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Custom</PresentationFormat>
  <Paragraphs>90</Paragraphs>
  <Slides>44</Slides>
  <Notes>3</Notes>
  <TotalTime>1594</TotalTime>
  <HiddenSlides>0</HiddenSlides>
  <MMClips>6</MMClips>
  <ScaleCrop>0</ScaleCrop>
  <HeadingPairs>
    <vt:vector baseType="variant" size="6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baseType="lpstr" size="56">
      <vt:lpstr>Arial</vt:lpstr>
      <vt:lpstr>Calibri</vt:lpstr>
      <vt:lpstr>Gill Sans MT</vt:lpstr>
      <vt:lpstr>Impact</vt:lpstr>
      <vt:lpstr>Calibri Light</vt:lpstr>
      <vt:lpstr>.VnShelley Allegro</vt:lpstr>
      <vt:lpstr>Happy Font TH</vt:lpstr>
      <vt:lpstr>Arial Rounded MT Bold</vt:lpstr>
      <vt:lpstr>Bryndan Write Bold</vt:lpstr>
      <vt:lpstr>Sport Day</vt:lpstr>
      <vt:lpstr>Segoe UI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 THE BALL!</vt:lpstr>
      <vt:lpstr>HOW TO PLAY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  <vt:lpstr>PASS THE BALL!</vt:lpstr>
      <vt:lpstr>PowerPoint Presentation</vt:lpstr>
    </vt:vector>
  </TitlesOfParts>
  <LinksUpToDate>0</LinksUpToDate>
  <SharedDoc>0</SharedDoc>
  <HyperlinksChanged>0</HyperlinksChanged>
  <Application>Aspose.Slides for .NET</Application>
  <AppVersion>19.1200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Yellow Pink Pastel Colorful Illustration Business Financial Report Presentation</dc:title>
  <dc:creator>DELL</dc:creator>
  <cp:lastModifiedBy>Administrator</cp:lastModifiedBy>
  <cp:revision>50</cp:revision>
  <dcterms:created xsi:type="dcterms:W3CDTF">2006-08-16T00:00:00Z</dcterms:created>
  <dcterms:modified xsi:type="dcterms:W3CDTF">2025-10-28T13:30:20Z</dcterms:modified>
</cp:coreProperties>
</file>