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svg" ContentType="image/sv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1"/>
  </p:sldMasterIdLst>
  <p:handoutMasterIdLst>
    <p:handoutMasterId r:id="rId2"/>
  </p:handoutMasterIdLst>
  <p:sldIdLst>
    <p:sldId id="256" r:id="rId3"/>
    <p:sldId id="428" r:id="rId4"/>
    <p:sldId id="421" r:id="rId5"/>
    <p:sldId id="269" r:id="rId6"/>
    <p:sldId id="432" r:id="rId7"/>
    <p:sldId id="425" r:id="rId8"/>
    <p:sldId id="412" r:id="rId9"/>
    <p:sldId id="259" r:id="rId10"/>
    <p:sldId id="272" r:id="rId11"/>
    <p:sldId id="274" r:id="rId12"/>
    <p:sldId id="279" r:id="rId13"/>
    <p:sldId id="273" r:id="rId14"/>
    <p:sldId id="257" r:id="rId15"/>
    <p:sldId id="418" r:id="rId16"/>
    <p:sldId id="434" r:id="rId17"/>
    <p:sldId id="263" r:id="rId18"/>
    <p:sldId id="258" r:id="rId19"/>
    <p:sldId id="268" r:id="rId20"/>
    <p:sldId id="427" r:id="rId21"/>
    <p:sldId id="429" r:id="rId22"/>
    <p:sldId id="433" r:id="rId23"/>
    <p:sldId id="426" r:id="rId24"/>
    <p:sldId id="271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85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handoutMaster" Target="handoutMasters/handout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tags" Target="tags/tag136.xml" /><Relationship Id="rId27" Type="http://schemas.openxmlformats.org/officeDocument/2006/relationships/font" Target="fonts/font1.fntdata" /><Relationship Id="rId28" Type="http://schemas.openxmlformats.org/officeDocument/2006/relationships/font" Target="fonts/font2.fntdata" /><Relationship Id="rId29" Type="http://schemas.openxmlformats.org/officeDocument/2006/relationships/font" Target="fonts/font3.fntdata" /><Relationship Id="rId3" Type="http://schemas.openxmlformats.org/officeDocument/2006/relationships/slide" Target="slides/slide1.xml" /><Relationship Id="rId30" Type="http://schemas.openxmlformats.org/officeDocument/2006/relationships/font" Target="fonts/font4.fntdata" /><Relationship Id="rId31" Type="http://schemas.openxmlformats.org/officeDocument/2006/relationships/presProps" Target="presProps.xml" /><Relationship Id="rId32" Type="http://schemas.openxmlformats.org/officeDocument/2006/relationships/viewProps" Target="viewProps.xml" /><Relationship Id="rId33" Type="http://schemas.openxmlformats.org/officeDocument/2006/relationships/theme" Target="theme/theme1.xml" /><Relationship Id="rId34" Type="http://schemas.openxmlformats.org/officeDocument/2006/relationships/tableStyles" Target="tableStyles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l">
              <a:defRPr sz="1200"/>
            </a:lvl1pPr>
          </a:lstStyle>
          <a:p>
            <a:pPr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r">
              <a:defRPr sz="1200"/>
            </a:lvl1pPr>
          </a:lstStyle>
          <a:p>
            <a:pPr/>
            <a:fld id="{615DC1C8-67E8-477E-BC18-6837C9A1B9DF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l">
              <a:defRPr sz="1200"/>
            </a:lvl1pPr>
          </a:lstStyle>
          <a:p>
            <a:pPr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r">
              <a:defRPr sz="1200"/>
            </a:lvl1pPr>
          </a:lstStyle>
          <a:p>
            <a:pPr/>
            <a:fld id="{F29504B2-71D5-4E5E-9BFE-E21CCCA6C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2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9.png" /><Relationship Id="rId11" Type="http://schemas.openxmlformats.org/officeDocument/2006/relationships/image" Target="../media/image10.svg" /><Relationship Id="rId12" Type="http://schemas.openxmlformats.org/officeDocument/2006/relationships/image" Target="../media/image11.png" /><Relationship Id="rId13" Type="http://schemas.openxmlformats.org/officeDocument/2006/relationships/image" Target="../media/image12.svg" /><Relationship Id="rId14" Type="http://schemas.openxmlformats.org/officeDocument/2006/relationships/image" Target="../media/image13.png" /><Relationship Id="rId15" Type="http://schemas.openxmlformats.org/officeDocument/2006/relationships/image" Target="../media/image14.svg" /><Relationship Id="rId2" Type="http://schemas.openxmlformats.org/officeDocument/2006/relationships/image" Target="../media/image1.png" /><Relationship Id="rId3" Type="http://schemas.openxmlformats.org/officeDocument/2006/relationships/image" Target="../media/image2.svg" /><Relationship Id="rId4" Type="http://schemas.openxmlformats.org/officeDocument/2006/relationships/image" Target="../media/image3.png" /><Relationship Id="rId5" Type="http://schemas.openxmlformats.org/officeDocument/2006/relationships/image" Target="../media/image4.svg" /><Relationship Id="rId6" Type="http://schemas.openxmlformats.org/officeDocument/2006/relationships/image" Target="../media/image5.png" /><Relationship Id="rId7" Type="http://schemas.openxmlformats.org/officeDocument/2006/relationships/image" Target="../media/image6.svg" /><Relationship Id="rId8" Type="http://schemas.openxmlformats.org/officeDocument/2006/relationships/image" Target="../media/image7.png" /><Relationship Id="rId9" Type="http://schemas.openxmlformats.org/officeDocument/2006/relationships/image" Target="../media/image8.sv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2.png" /><Relationship Id="rId11" Type="http://schemas.openxmlformats.org/officeDocument/2006/relationships/tags" Target="../tags/tag58.xml" /><Relationship Id="rId12" Type="http://schemas.openxmlformats.org/officeDocument/2006/relationships/tags" Target="../tags/tag59.xml" /><Relationship Id="rId13" Type="http://schemas.openxmlformats.org/officeDocument/2006/relationships/tags" Target="../tags/tag60.xml" /><Relationship Id="rId14" Type="http://schemas.openxmlformats.org/officeDocument/2006/relationships/tags" Target="../tags/tag61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image" Target="../media/image53.png" /><Relationship Id="rId6" Type="http://schemas.openxmlformats.org/officeDocument/2006/relationships/image" Target="../media/image54.svg" /><Relationship Id="rId7" Type="http://schemas.openxmlformats.org/officeDocument/2006/relationships/tags" Target="../tags/tag56.xml" /><Relationship Id="rId8" Type="http://schemas.openxmlformats.org/officeDocument/2006/relationships/image" Target="../media/image55.png" /><Relationship Id="rId9" Type="http://schemas.openxmlformats.org/officeDocument/2006/relationships/tags" Target="../tags/tag5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7.png" /><Relationship Id="rId11" Type="http://schemas.microsoft.com/office/2007/relationships/hdphoto" Target="../media/image58.wdp" /><Relationship Id="rId12" Type="http://schemas.openxmlformats.org/officeDocument/2006/relationships/tags" Target="../tags/tag67.xml" /><Relationship Id="rId13" Type="http://schemas.openxmlformats.org/officeDocument/2006/relationships/image" Target="../media/image39.jpeg" /><Relationship Id="rId14" Type="http://schemas.openxmlformats.org/officeDocument/2006/relationships/tags" Target="../tags/tag68.xml" /><Relationship Id="rId2" Type="http://schemas.openxmlformats.org/officeDocument/2006/relationships/tags" Target="../tags/tag62.xml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image" Target="../media/image53.png" /><Relationship Id="rId6" Type="http://schemas.openxmlformats.org/officeDocument/2006/relationships/image" Target="../media/image56.svg" /><Relationship Id="rId7" Type="http://schemas.openxmlformats.org/officeDocument/2006/relationships/tags" Target="../tags/tag65.xml" /><Relationship Id="rId8" Type="http://schemas.openxmlformats.org/officeDocument/2006/relationships/image" Target="../media/image55.png" /><Relationship Id="rId9" Type="http://schemas.openxmlformats.org/officeDocument/2006/relationships/tags" Target="../tags/tag66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5.xml" /><Relationship Id="rId11" Type="http://schemas.openxmlformats.org/officeDocument/2006/relationships/image" Target="../media/image49.png" /><Relationship Id="rId12" Type="http://schemas.openxmlformats.org/officeDocument/2006/relationships/tags" Target="../tags/tag76.xml" /><Relationship Id="rId13" Type="http://schemas.openxmlformats.org/officeDocument/2006/relationships/image" Target="../media/image50.png" /><Relationship Id="rId14" Type="http://schemas.openxmlformats.org/officeDocument/2006/relationships/tags" Target="../tags/tag77.xml" /><Relationship Id="rId15" Type="http://schemas.openxmlformats.org/officeDocument/2006/relationships/image" Target="../media/image51.png" /><Relationship Id="rId16" Type="http://schemas.openxmlformats.org/officeDocument/2006/relationships/tags" Target="../tags/tag78.xml" /><Relationship Id="rId17" Type="http://schemas.openxmlformats.org/officeDocument/2006/relationships/image" Target="../media/image52.png" /><Relationship Id="rId18" Type="http://schemas.openxmlformats.org/officeDocument/2006/relationships/tags" Target="../tags/tag79.xml" /><Relationship Id="rId19" Type="http://schemas.openxmlformats.org/officeDocument/2006/relationships/image" Target="../media/image28.png" /><Relationship Id="rId2" Type="http://schemas.openxmlformats.org/officeDocument/2006/relationships/tags" Target="../tags/tag69.xml" /><Relationship Id="rId3" Type="http://schemas.openxmlformats.org/officeDocument/2006/relationships/tags" Target="../tags/tag70.xml" /><Relationship Id="rId4" Type="http://schemas.openxmlformats.org/officeDocument/2006/relationships/image" Target="../media/image47.png" /><Relationship Id="rId5" Type="http://schemas.openxmlformats.org/officeDocument/2006/relationships/tags" Target="../tags/tag71.xml" /><Relationship Id="rId6" Type="http://schemas.openxmlformats.org/officeDocument/2006/relationships/image" Target="../media/image48.png" /><Relationship Id="rId7" Type="http://schemas.openxmlformats.org/officeDocument/2006/relationships/tags" Target="../tags/tag72.xml" /><Relationship Id="rId8" Type="http://schemas.openxmlformats.org/officeDocument/2006/relationships/tags" Target="../tags/tag73.xml" /><Relationship Id="rId9" Type="http://schemas.openxmlformats.org/officeDocument/2006/relationships/tags" Target="../tags/tag7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61.png" /><Relationship Id="rId11" Type="http://schemas.openxmlformats.org/officeDocument/2006/relationships/image" Target="../media/image62.svg" /><Relationship Id="rId12" Type="http://schemas.openxmlformats.org/officeDocument/2006/relationships/tags" Target="../tags/tag86.xml" /><Relationship Id="rId13" Type="http://schemas.openxmlformats.org/officeDocument/2006/relationships/image" Target="../media/image63.png" /><Relationship Id="rId14" Type="http://schemas.openxmlformats.org/officeDocument/2006/relationships/image" Target="../media/image64.svg" /><Relationship Id="rId15" Type="http://schemas.openxmlformats.org/officeDocument/2006/relationships/tags" Target="../tags/tag87.xml" /><Relationship Id="rId16" Type="http://schemas.openxmlformats.org/officeDocument/2006/relationships/image" Target="../media/image28.png" /><Relationship Id="rId17" Type="http://schemas.openxmlformats.org/officeDocument/2006/relationships/tags" Target="../tags/tag88.xml" /><Relationship Id="rId18" Type="http://schemas.openxmlformats.org/officeDocument/2006/relationships/tags" Target="../tags/tag89.xml" /><Relationship Id="rId19" Type="http://schemas.openxmlformats.org/officeDocument/2006/relationships/image" Target="../media/image65.png" /><Relationship Id="rId2" Type="http://schemas.openxmlformats.org/officeDocument/2006/relationships/tags" Target="../tags/tag80.xml" /><Relationship Id="rId20" Type="http://schemas.openxmlformats.org/officeDocument/2006/relationships/tags" Target="../tags/tag90.xml" /><Relationship Id="rId3" Type="http://schemas.openxmlformats.org/officeDocument/2006/relationships/tags" Target="../tags/tag81.xml" /><Relationship Id="rId4" Type="http://schemas.openxmlformats.org/officeDocument/2006/relationships/tags" Target="../tags/tag82.xml" /><Relationship Id="rId5" Type="http://schemas.openxmlformats.org/officeDocument/2006/relationships/image" Target="../media/image59.png" /><Relationship Id="rId6" Type="http://schemas.openxmlformats.org/officeDocument/2006/relationships/image" Target="../media/image60.svg" /><Relationship Id="rId7" Type="http://schemas.openxmlformats.org/officeDocument/2006/relationships/tags" Target="../tags/tag83.xml" /><Relationship Id="rId8" Type="http://schemas.openxmlformats.org/officeDocument/2006/relationships/tags" Target="../tags/tag84.xml" /><Relationship Id="rId9" Type="http://schemas.openxmlformats.org/officeDocument/2006/relationships/tags" Target="../tags/tag8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91.xml" /><Relationship Id="rId3" Type="http://schemas.openxmlformats.org/officeDocument/2006/relationships/image" Target="../media/image66.png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tags" Target="../tags/tag9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9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00.xml" /><Relationship Id="rId11" Type="http://schemas.openxmlformats.org/officeDocument/2006/relationships/tags" Target="../tags/tag101.xml" /><Relationship Id="rId12" Type="http://schemas.openxmlformats.org/officeDocument/2006/relationships/tags" Target="../tags/tag102.xml" /><Relationship Id="rId13" Type="http://schemas.openxmlformats.org/officeDocument/2006/relationships/tags" Target="../tags/tag103.xml" /><Relationship Id="rId14" Type="http://schemas.openxmlformats.org/officeDocument/2006/relationships/tags" Target="../tags/tag104.xml" /><Relationship Id="rId2" Type="http://schemas.openxmlformats.org/officeDocument/2006/relationships/tags" Target="../tags/tag96.xml" /><Relationship Id="rId3" Type="http://schemas.openxmlformats.org/officeDocument/2006/relationships/tags" Target="../tags/tag97.xml" /><Relationship Id="rId4" Type="http://schemas.openxmlformats.org/officeDocument/2006/relationships/image" Target="../media/image67.png" /><Relationship Id="rId5" Type="http://schemas.openxmlformats.org/officeDocument/2006/relationships/image" Target="../media/image68.svg" /><Relationship Id="rId6" Type="http://schemas.openxmlformats.org/officeDocument/2006/relationships/tags" Target="../tags/tag98.xml" /><Relationship Id="rId7" Type="http://schemas.openxmlformats.org/officeDocument/2006/relationships/image" Target="../media/image63.png" /><Relationship Id="rId8" Type="http://schemas.openxmlformats.org/officeDocument/2006/relationships/image" Target="../media/image69.svg" /><Relationship Id="rId9" Type="http://schemas.openxmlformats.org/officeDocument/2006/relationships/tags" Target="../tags/tag99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72.svg" /><Relationship Id="rId11" Type="http://schemas.openxmlformats.org/officeDocument/2006/relationships/tags" Target="../tags/tag110.xml" /><Relationship Id="rId2" Type="http://schemas.openxmlformats.org/officeDocument/2006/relationships/tags" Target="../tags/tag105.xml" /><Relationship Id="rId3" Type="http://schemas.openxmlformats.org/officeDocument/2006/relationships/tags" Target="../tags/tag106.xml" /><Relationship Id="rId4" Type="http://schemas.openxmlformats.org/officeDocument/2006/relationships/tags" Target="../tags/tag107.xml" /><Relationship Id="rId5" Type="http://schemas.openxmlformats.org/officeDocument/2006/relationships/tags" Target="../tags/tag108.xml" /><Relationship Id="rId6" Type="http://schemas.openxmlformats.org/officeDocument/2006/relationships/image" Target="../media/image70.png" /><Relationship Id="rId7" Type="http://schemas.openxmlformats.org/officeDocument/2006/relationships/image" Target="../media/image71.svg" /><Relationship Id="rId8" Type="http://schemas.openxmlformats.org/officeDocument/2006/relationships/tags" Target="../tags/tag109.xml" /><Relationship Id="rId9" Type="http://schemas.openxmlformats.org/officeDocument/2006/relationships/image" Target="../media/image63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74.png" /><Relationship Id="rId11" Type="http://schemas.openxmlformats.org/officeDocument/2006/relationships/tags" Target="../tags/tag117.xml" /><Relationship Id="rId12" Type="http://schemas.openxmlformats.org/officeDocument/2006/relationships/image" Target="../media/image55.png" /><Relationship Id="rId13" Type="http://schemas.openxmlformats.org/officeDocument/2006/relationships/tags" Target="../tags/tag118.xml" /><Relationship Id="rId14" Type="http://schemas.openxmlformats.org/officeDocument/2006/relationships/tags" Target="../tags/tag119.xml" /><Relationship Id="rId2" Type="http://schemas.openxmlformats.org/officeDocument/2006/relationships/tags" Target="../tags/tag111.xml" /><Relationship Id="rId3" Type="http://schemas.openxmlformats.org/officeDocument/2006/relationships/tags" Target="../tags/tag112.xml" /><Relationship Id="rId4" Type="http://schemas.openxmlformats.org/officeDocument/2006/relationships/image" Target="../media/image47.png" /><Relationship Id="rId5" Type="http://schemas.openxmlformats.org/officeDocument/2006/relationships/tags" Target="../tags/tag113.xml" /><Relationship Id="rId6" Type="http://schemas.openxmlformats.org/officeDocument/2006/relationships/image" Target="../media/image73.png" /><Relationship Id="rId7" Type="http://schemas.openxmlformats.org/officeDocument/2006/relationships/tags" Target="../tags/tag114.xml" /><Relationship Id="rId8" Type="http://schemas.openxmlformats.org/officeDocument/2006/relationships/tags" Target="../tags/tag115.xml" /><Relationship Id="rId9" Type="http://schemas.openxmlformats.org/officeDocument/2006/relationships/tags" Target="../tags/tag116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20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jpeg" /><Relationship Id="rId3" Type="http://schemas.openxmlformats.org/officeDocument/2006/relationships/video" Target="../media/media1.mp4" /><Relationship Id="rId4" Type="http://schemas.microsoft.com/office/2007/relationships/media" Target="../media/media1.mp4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21.xml" /><Relationship Id="rId3" Type="http://schemas.openxmlformats.org/officeDocument/2006/relationships/image" Target="../media/image75.jpeg" /><Relationship Id="rId4" Type="http://schemas.openxmlformats.org/officeDocument/2006/relationships/tags" Target="../tags/tag122.xml" /><Relationship Id="rId5" Type="http://schemas.openxmlformats.org/officeDocument/2006/relationships/video" Target="../media/media5.mp4" /><Relationship Id="rId6" Type="http://schemas.microsoft.com/office/2007/relationships/media" Target="../media/media5.mp4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23.xml" /><Relationship Id="rId3" Type="http://schemas.openxmlformats.org/officeDocument/2006/relationships/image" Target="../media/image76.jpeg" /><Relationship Id="rId4" Type="http://schemas.openxmlformats.org/officeDocument/2006/relationships/tags" Target="../tags/tag124.xml" /><Relationship Id="rId5" Type="http://schemas.openxmlformats.org/officeDocument/2006/relationships/video" Target="../media/media6.mp4" /><Relationship Id="rId6" Type="http://schemas.microsoft.com/office/2007/relationships/media" Target="../media/media6.mp4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25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9.png" /><Relationship Id="rId11" Type="http://schemas.openxmlformats.org/officeDocument/2006/relationships/tags" Target="../tags/tag132.xml" /><Relationship Id="rId12" Type="http://schemas.openxmlformats.org/officeDocument/2006/relationships/image" Target="../media/image50.png" /><Relationship Id="rId13" Type="http://schemas.openxmlformats.org/officeDocument/2006/relationships/tags" Target="../tags/tag133.xml" /><Relationship Id="rId14" Type="http://schemas.openxmlformats.org/officeDocument/2006/relationships/image" Target="../media/image51.png" /><Relationship Id="rId15" Type="http://schemas.openxmlformats.org/officeDocument/2006/relationships/tags" Target="../tags/tag134.xml" /><Relationship Id="rId16" Type="http://schemas.openxmlformats.org/officeDocument/2006/relationships/image" Target="../media/image52.png" /><Relationship Id="rId17" Type="http://schemas.openxmlformats.org/officeDocument/2006/relationships/tags" Target="../tags/tag135.xml" /><Relationship Id="rId2" Type="http://schemas.openxmlformats.org/officeDocument/2006/relationships/tags" Target="../tags/tag126.xml" /><Relationship Id="rId3" Type="http://schemas.openxmlformats.org/officeDocument/2006/relationships/tags" Target="../tags/tag127.xml" /><Relationship Id="rId4" Type="http://schemas.openxmlformats.org/officeDocument/2006/relationships/image" Target="../media/image47.png" /><Relationship Id="rId5" Type="http://schemas.openxmlformats.org/officeDocument/2006/relationships/tags" Target="../tags/tag128.xml" /><Relationship Id="rId6" Type="http://schemas.openxmlformats.org/officeDocument/2006/relationships/image" Target="../media/image48.png" /><Relationship Id="rId7" Type="http://schemas.openxmlformats.org/officeDocument/2006/relationships/tags" Target="../tags/tag129.xml" /><Relationship Id="rId8" Type="http://schemas.openxmlformats.org/officeDocument/2006/relationships/tags" Target="../tags/tag130.xml" /><Relationship Id="rId9" Type="http://schemas.openxmlformats.org/officeDocument/2006/relationships/tags" Target="../tags/tag13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.xml" /><Relationship Id="rId3" Type="http://schemas.openxmlformats.org/officeDocument/2006/relationships/image" Target="../media/image16.jpeg" /><Relationship Id="rId4" Type="http://schemas.openxmlformats.org/officeDocument/2006/relationships/tags" Target="../tags/tag2.xml" /><Relationship Id="rId5" Type="http://schemas.openxmlformats.org/officeDocument/2006/relationships/video" Target="../media/media2.mp4" /><Relationship Id="rId6" Type="http://schemas.microsoft.com/office/2007/relationships/media" Target="../media/media2.mp4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.xml" /><Relationship Id="rId11" Type="http://schemas.openxmlformats.org/officeDocument/2006/relationships/tags" Target="../tags/tag8.xml" /><Relationship Id="rId12" Type="http://schemas.openxmlformats.org/officeDocument/2006/relationships/tags" Target="../tags/tag9.xml" /><Relationship Id="rId13" Type="http://schemas.openxmlformats.org/officeDocument/2006/relationships/image" Target="../media/image21.png" /><Relationship Id="rId14" Type="http://schemas.openxmlformats.org/officeDocument/2006/relationships/image" Target="../media/image22.svg" /><Relationship Id="rId15" Type="http://schemas.openxmlformats.org/officeDocument/2006/relationships/tags" Target="../tags/tag10.xml" /><Relationship Id="rId16" Type="http://schemas.openxmlformats.org/officeDocument/2006/relationships/image" Target="../media/image3.png" /><Relationship Id="rId17" Type="http://schemas.openxmlformats.org/officeDocument/2006/relationships/image" Target="../media/image23.svg" /><Relationship Id="rId18" Type="http://schemas.openxmlformats.org/officeDocument/2006/relationships/tags" Target="../tags/tag11.xml" /><Relationship Id="rId19" Type="http://schemas.openxmlformats.org/officeDocument/2006/relationships/image" Target="../media/image24.png" /><Relationship Id="rId2" Type="http://schemas.openxmlformats.org/officeDocument/2006/relationships/tags" Target="../tags/tag3.xml" /><Relationship Id="rId20" Type="http://schemas.openxmlformats.org/officeDocument/2006/relationships/image" Target="../media/image25.svg" /><Relationship Id="rId21" Type="http://schemas.openxmlformats.org/officeDocument/2006/relationships/tags" Target="../tags/tag12.xml" /><Relationship Id="rId22" Type="http://schemas.openxmlformats.org/officeDocument/2006/relationships/image" Target="../media/image26.png" /><Relationship Id="rId23" Type="http://schemas.openxmlformats.org/officeDocument/2006/relationships/image" Target="../media/image27.svg" /><Relationship Id="rId24" Type="http://schemas.openxmlformats.org/officeDocument/2006/relationships/tags" Target="../tags/tag13.xml" /><Relationship Id="rId25" Type="http://schemas.openxmlformats.org/officeDocument/2006/relationships/image" Target="../media/image28.png" /><Relationship Id="rId26" Type="http://schemas.openxmlformats.org/officeDocument/2006/relationships/image" Target="../media/image29.svg" /><Relationship Id="rId27" Type="http://schemas.openxmlformats.org/officeDocument/2006/relationships/image" Target="../media/image30.png" /><Relationship Id="rId28" Type="http://schemas.microsoft.com/office/2007/relationships/hdphoto" Target="../media/image31.wdp" /><Relationship Id="rId29" Type="http://schemas.openxmlformats.org/officeDocument/2006/relationships/tags" Target="../tags/tag14.xml" /><Relationship Id="rId3" Type="http://schemas.openxmlformats.org/officeDocument/2006/relationships/tags" Target="../tags/tag4.xml" /><Relationship Id="rId30" Type="http://schemas.openxmlformats.org/officeDocument/2006/relationships/tags" Target="../tags/tag15.xml" /><Relationship Id="rId31" Type="http://schemas.openxmlformats.org/officeDocument/2006/relationships/tags" Target="../tags/tag16.xml" /><Relationship Id="rId4" Type="http://schemas.openxmlformats.org/officeDocument/2006/relationships/image" Target="../media/image17.png" /><Relationship Id="rId5" Type="http://schemas.openxmlformats.org/officeDocument/2006/relationships/image" Target="../media/image18.svg" /><Relationship Id="rId6" Type="http://schemas.openxmlformats.org/officeDocument/2006/relationships/tags" Target="../tags/tag5.xml" /><Relationship Id="rId7" Type="http://schemas.openxmlformats.org/officeDocument/2006/relationships/image" Target="../media/image19.png" /><Relationship Id="rId8" Type="http://schemas.openxmlformats.org/officeDocument/2006/relationships/image" Target="../media/image20.svg" /><Relationship Id="rId9" Type="http://schemas.openxmlformats.org/officeDocument/2006/relationships/tags" Target="../tags/tag6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1.xml" /><Relationship Id="rId11" Type="http://schemas.openxmlformats.org/officeDocument/2006/relationships/tags" Target="../tags/tag22.xml" /><Relationship Id="rId12" Type="http://schemas.openxmlformats.org/officeDocument/2006/relationships/image" Target="../media/image21.png" /><Relationship Id="rId13" Type="http://schemas.openxmlformats.org/officeDocument/2006/relationships/image" Target="../media/image34.svg" /><Relationship Id="rId14" Type="http://schemas.openxmlformats.org/officeDocument/2006/relationships/tags" Target="../tags/tag23.xml" /><Relationship Id="rId15" Type="http://schemas.openxmlformats.org/officeDocument/2006/relationships/image" Target="../media/image3.png" /><Relationship Id="rId16" Type="http://schemas.openxmlformats.org/officeDocument/2006/relationships/image" Target="../media/image35.svg" /><Relationship Id="rId17" Type="http://schemas.openxmlformats.org/officeDocument/2006/relationships/tags" Target="../tags/tag24.xml" /><Relationship Id="rId18" Type="http://schemas.openxmlformats.org/officeDocument/2006/relationships/image" Target="../media/image24.png" /><Relationship Id="rId19" Type="http://schemas.openxmlformats.org/officeDocument/2006/relationships/image" Target="../media/image36.svg" /><Relationship Id="rId2" Type="http://schemas.openxmlformats.org/officeDocument/2006/relationships/tags" Target="../tags/tag17.xml" /><Relationship Id="rId20" Type="http://schemas.openxmlformats.org/officeDocument/2006/relationships/tags" Target="../tags/tag25.xml" /><Relationship Id="rId21" Type="http://schemas.openxmlformats.org/officeDocument/2006/relationships/image" Target="../media/image26.png" /><Relationship Id="rId22" Type="http://schemas.openxmlformats.org/officeDocument/2006/relationships/image" Target="../media/image37.svg" /><Relationship Id="rId23" Type="http://schemas.openxmlformats.org/officeDocument/2006/relationships/tags" Target="../tags/tag26.xml" /><Relationship Id="rId24" Type="http://schemas.openxmlformats.org/officeDocument/2006/relationships/image" Target="../media/image28.png" /><Relationship Id="rId25" Type="http://schemas.openxmlformats.org/officeDocument/2006/relationships/image" Target="../media/image38.svg" /><Relationship Id="rId26" Type="http://schemas.openxmlformats.org/officeDocument/2006/relationships/tags" Target="../tags/tag27.xml" /><Relationship Id="rId27" Type="http://schemas.openxmlformats.org/officeDocument/2006/relationships/tags" Target="../tags/tag28.xml" /><Relationship Id="rId28" Type="http://schemas.openxmlformats.org/officeDocument/2006/relationships/image" Target="../media/image39.jpeg" /><Relationship Id="rId29" Type="http://schemas.openxmlformats.org/officeDocument/2006/relationships/tags" Target="../tags/tag29.xml" /><Relationship Id="rId3" Type="http://schemas.openxmlformats.org/officeDocument/2006/relationships/tags" Target="../tags/tag18.xml" /><Relationship Id="rId4" Type="http://schemas.openxmlformats.org/officeDocument/2006/relationships/image" Target="../media/image17.png" /><Relationship Id="rId5" Type="http://schemas.openxmlformats.org/officeDocument/2006/relationships/image" Target="../media/image32.svg" /><Relationship Id="rId6" Type="http://schemas.openxmlformats.org/officeDocument/2006/relationships/tags" Target="../tags/tag19.xml" /><Relationship Id="rId7" Type="http://schemas.openxmlformats.org/officeDocument/2006/relationships/image" Target="../media/image19.png" /><Relationship Id="rId8" Type="http://schemas.openxmlformats.org/officeDocument/2006/relationships/image" Target="../media/image33.svg" /><Relationship Id="rId9" Type="http://schemas.openxmlformats.org/officeDocument/2006/relationships/tags" Target="../tags/tag20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0.xml" /><Relationship Id="rId3" Type="http://schemas.openxmlformats.org/officeDocument/2006/relationships/image" Target="../media/image40.jpeg" /><Relationship Id="rId4" Type="http://schemas.openxmlformats.org/officeDocument/2006/relationships/tags" Target="../tags/tag31.xml" /><Relationship Id="rId5" Type="http://schemas.openxmlformats.org/officeDocument/2006/relationships/video" Target="../media/media3.mp4" /><Relationship Id="rId6" Type="http://schemas.microsoft.com/office/2007/relationships/media" Target="../media/media3.mp4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32.xml" /><Relationship Id="rId3" Type="http://schemas.openxmlformats.org/officeDocument/2006/relationships/image" Target="../media/image41.jpeg" /><Relationship Id="rId4" Type="http://schemas.openxmlformats.org/officeDocument/2006/relationships/tags" Target="../tags/tag33.xml" /><Relationship Id="rId5" Type="http://schemas.openxmlformats.org/officeDocument/2006/relationships/video" Target="../media/media4.mp4" /><Relationship Id="rId6" Type="http://schemas.microsoft.com/office/2007/relationships/media" Target="../media/media4.mp4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8.xml" /><Relationship Id="rId11" Type="http://schemas.openxmlformats.org/officeDocument/2006/relationships/image" Target="../media/image46.jpeg" /><Relationship Id="rId12" Type="http://schemas.openxmlformats.org/officeDocument/2006/relationships/tags" Target="../tags/tag39.xml" /><Relationship Id="rId13" Type="http://schemas.openxmlformats.org/officeDocument/2006/relationships/tags" Target="../tags/tag40.xml" /><Relationship Id="rId14" Type="http://schemas.openxmlformats.org/officeDocument/2006/relationships/tags" Target="../tags/tag41.xml" /><Relationship Id="rId2" Type="http://schemas.openxmlformats.org/officeDocument/2006/relationships/tags" Target="../tags/tag34.xml" /><Relationship Id="rId3" Type="http://schemas.openxmlformats.org/officeDocument/2006/relationships/tags" Target="../tags/tag35.xml" /><Relationship Id="rId4" Type="http://schemas.openxmlformats.org/officeDocument/2006/relationships/tags" Target="../tags/tag36.xml" /><Relationship Id="rId5" Type="http://schemas.openxmlformats.org/officeDocument/2006/relationships/image" Target="../media/image42.png" /><Relationship Id="rId6" Type="http://schemas.openxmlformats.org/officeDocument/2006/relationships/image" Target="../media/image43.svg" /><Relationship Id="rId7" Type="http://schemas.openxmlformats.org/officeDocument/2006/relationships/tags" Target="../tags/tag37.xml" /><Relationship Id="rId8" Type="http://schemas.openxmlformats.org/officeDocument/2006/relationships/image" Target="../media/image44.png" /><Relationship Id="rId9" Type="http://schemas.openxmlformats.org/officeDocument/2006/relationships/image" Target="../media/image45.sv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8.xml" /><Relationship Id="rId11" Type="http://schemas.openxmlformats.org/officeDocument/2006/relationships/image" Target="../media/image49.png" /><Relationship Id="rId12" Type="http://schemas.openxmlformats.org/officeDocument/2006/relationships/tags" Target="../tags/tag49.xml" /><Relationship Id="rId13" Type="http://schemas.openxmlformats.org/officeDocument/2006/relationships/image" Target="../media/image50.png" /><Relationship Id="rId14" Type="http://schemas.openxmlformats.org/officeDocument/2006/relationships/tags" Target="../tags/tag50.xml" /><Relationship Id="rId15" Type="http://schemas.openxmlformats.org/officeDocument/2006/relationships/image" Target="../media/image51.png" /><Relationship Id="rId16" Type="http://schemas.openxmlformats.org/officeDocument/2006/relationships/tags" Target="../tags/tag51.xml" /><Relationship Id="rId17" Type="http://schemas.openxmlformats.org/officeDocument/2006/relationships/image" Target="../media/image52.png" /><Relationship Id="rId18" Type="http://schemas.openxmlformats.org/officeDocument/2006/relationships/tags" Target="../tags/tag52.xml" /><Relationship Id="rId19" Type="http://schemas.openxmlformats.org/officeDocument/2006/relationships/image" Target="../media/image28.png" /><Relationship Id="rId2" Type="http://schemas.openxmlformats.org/officeDocument/2006/relationships/tags" Target="../tags/tag42.xml" /><Relationship Id="rId3" Type="http://schemas.openxmlformats.org/officeDocument/2006/relationships/tags" Target="../tags/tag43.xml" /><Relationship Id="rId4" Type="http://schemas.openxmlformats.org/officeDocument/2006/relationships/image" Target="../media/image47.png" /><Relationship Id="rId5" Type="http://schemas.openxmlformats.org/officeDocument/2006/relationships/tags" Target="../tags/tag44.xml" /><Relationship Id="rId6" Type="http://schemas.openxmlformats.org/officeDocument/2006/relationships/image" Target="../media/image48.png" /><Relationship Id="rId7" Type="http://schemas.openxmlformats.org/officeDocument/2006/relationships/tags" Target="../tags/tag45.xml" /><Relationship Id="rId8" Type="http://schemas.openxmlformats.org/officeDocument/2006/relationships/tags" Target="../tags/tag46.xml" /><Relationship Id="rId9" Type="http://schemas.openxmlformats.org/officeDocument/2006/relationships/tags" Target="../tags/tag47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Freeform 3"/>
          <p:cNvSpPr/>
          <p:nvPr/>
        </p:nvSpPr>
        <p:spPr>
          <a:xfrm rot="-266077" flipH="1">
            <a:off x="-2456000" y="2016664"/>
            <a:ext cx="5435794" cy="8482167"/>
          </a:xfrm>
          <a:custGeom>
            <a:rect l="l" t="t" r="r" b="b"/>
            <a:pathLst>
              <a:path w="7574623" h="10493810">
                <a:moveTo>
                  <a:pt x="7574623" y="0"/>
                </a:moveTo>
                <a:lnTo>
                  <a:pt x="0" y="0"/>
                </a:lnTo>
                <a:lnTo>
                  <a:pt x="0" y="10493810"/>
                </a:lnTo>
                <a:lnTo>
                  <a:pt x="7574623" y="10493810"/>
                </a:lnTo>
                <a:lnTo>
                  <a:pt x="75746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839545">
            <a:off x="14904362" y="52000"/>
            <a:ext cx="3580051" cy="1041469"/>
          </a:xfrm>
          <a:custGeom>
            <a:rect l="l" t="t" r="r" b="b"/>
            <a:pathLst>
              <a:path w="3580051" h="1041469">
                <a:moveTo>
                  <a:pt x="0" y="0"/>
                </a:moveTo>
                <a:lnTo>
                  <a:pt x="3580052" y="0"/>
                </a:lnTo>
                <a:lnTo>
                  <a:pt x="3580052" y="1041470"/>
                </a:lnTo>
                <a:lnTo>
                  <a:pt x="0" y="1041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-78937">
            <a:off x="1722867" y="2526740"/>
            <a:ext cx="14842265" cy="5502878"/>
          </a:xfrm>
          <a:prstGeom prst="rect">
            <a:avLst/>
          </a:prstGeom>
          <a:solidFill>
            <a:srgbClr val="468B91"/>
          </a:solidFill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2073630" y="2721682"/>
            <a:ext cx="14150265" cy="5123206"/>
          </a:xfrm>
          <a:prstGeom prst="rect">
            <a:avLst/>
          </a:prstGeom>
          <a:solidFill>
            <a:srgbClr val="F6F6E9"/>
          </a:solidFill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155419">
            <a:off x="1077966" y="2647292"/>
            <a:ext cx="2620966" cy="743401"/>
          </a:xfrm>
          <a:custGeom>
            <a:rect l="l" t="t" r="r" b="b"/>
            <a:pathLst>
              <a:path w="2620966" h="743401">
                <a:moveTo>
                  <a:pt x="0" y="0"/>
                </a:moveTo>
                <a:lnTo>
                  <a:pt x="2620966" y="0"/>
                </a:lnTo>
                <a:lnTo>
                  <a:pt x="2620966" y="743402"/>
                </a:lnTo>
                <a:lnTo>
                  <a:pt x="0" y="743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39772">
            <a:off x="14482615" y="7299542"/>
            <a:ext cx="2727911" cy="773735"/>
          </a:xfrm>
          <a:custGeom>
            <a:rect l="l" t="t" r="r" b="b"/>
            <a:pathLst>
              <a:path w="2727911" h="773735">
                <a:moveTo>
                  <a:pt x="0" y="0"/>
                </a:moveTo>
                <a:lnTo>
                  <a:pt x="2727911" y="0"/>
                </a:lnTo>
                <a:lnTo>
                  <a:pt x="2727911" y="773735"/>
                </a:lnTo>
                <a:lnTo>
                  <a:pt x="0" y="773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895279">
            <a:off x="10774707" y="8945693"/>
            <a:ext cx="2038773" cy="1901619"/>
          </a:xfrm>
          <a:custGeom>
            <a:rect l="l" t="t" r="r" b="b"/>
            <a:pathLst>
              <a:path w="2038773" h="1901619">
                <a:moveTo>
                  <a:pt x="0" y="0"/>
                </a:moveTo>
                <a:lnTo>
                  <a:pt x="2038773" y="0"/>
                </a:lnTo>
                <a:lnTo>
                  <a:pt x="2038773" y="1901620"/>
                </a:lnTo>
                <a:lnTo>
                  <a:pt x="0" y="1901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74709" y="6843131"/>
            <a:ext cx="2227480" cy="3723752"/>
          </a:xfrm>
          <a:custGeom>
            <a:rect l="l" t="t" r="r" b="b"/>
            <a:pathLst>
              <a:path w="2227480" h="3723752">
                <a:moveTo>
                  <a:pt x="0" y="0"/>
                </a:moveTo>
                <a:lnTo>
                  <a:pt x="2227480" y="0"/>
                </a:lnTo>
                <a:lnTo>
                  <a:pt x="2227480" y="3723751"/>
                </a:lnTo>
                <a:lnTo>
                  <a:pt x="0" y="3723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223665" y="2645841"/>
            <a:ext cx="13742479" cy="497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/>
          </a:lstStyle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QUÝ THẦY CÔ ĐẾN DỰ GIỜ THĂM LỚP 4B</a:t>
            </a:r>
            <a:endParaRPr lang="en-US" sz="7000" b="1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Môn : Tiếng Việt – Lớp 4</a:t>
            </a:r>
            <a:endParaRPr lang="vi-VN" sz="7000" b="1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17530" y="2902573"/>
            <a:ext cx="1412729" cy="1436231"/>
          </a:xfrm>
          <a:custGeom>
            <a:rect l="l" t="t" r="r" b="b"/>
            <a:pathLst>
              <a:path w="1412729" h="1436231">
                <a:moveTo>
                  <a:pt x="0" y="0"/>
                </a:moveTo>
                <a:lnTo>
                  <a:pt x="1412730" y="0"/>
                </a:lnTo>
                <a:lnTo>
                  <a:pt x="1412730" y="1436231"/>
                </a:lnTo>
                <a:lnTo>
                  <a:pt x="0" y="1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11901" y="8109475"/>
            <a:ext cx="8261619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/>
          </a:lstStyle>
          <a:p>
            <a:r>
              <a:rPr lang="en-US" sz="40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 : Dương Như Quỳnh</a:t>
            </a:r>
            <a:endParaRPr lang="en-US" sz="4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8449" y="419100"/>
            <a:ext cx="12045391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TAỌ PHƯỜNG SÔNG CÔNG</a:t>
            </a:r>
          </a:p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LÝ TỰ TRỌNG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AutoShape 2"/>
          <p:cNvSpPr/>
          <p:nvPr>
            <p:custDataLst>
              <p:tags r:id="rId3"/>
            </p:custDataLst>
          </p:nvPr>
        </p:nvSpPr>
        <p:spPr>
          <a:xfrm rot="-5400000">
            <a:off x="3868028" y="1491009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defPPr/>
          </a:lstStyle>
          <a:p>
            <a:pPr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>
            <p:custDataLst>
              <p:tags r:id="rId4"/>
            </p:custDataLst>
          </p:nvPr>
        </p:nvSpPr>
        <p:spPr>
          <a:xfrm>
            <a:off x="-421959" y="4838701"/>
            <a:ext cx="19136809" cy="12183774"/>
          </a:xfrm>
          <a:custGeom>
            <a:rect l="l" t="t" r="r" b="b"/>
            <a:pathLst>
              <a:path w="19136809" h="10764455">
                <a:moveTo>
                  <a:pt x="0" y="0"/>
                </a:moveTo>
                <a:lnTo>
                  <a:pt x="19136809" y="0"/>
                </a:lnTo>
                <a:lnTo>
                  <a:pt x="19136809" y="10764455"/>
                </a:lnTo>
                <a:lnTo>
                  <a:pt x="0" y="107644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/>
          <p:cNvSpPr/>
          <p:nvPr>
            <p:custDataLst>
              <p:tags r:id="rId7"/>
            </p:custDataLst>
          </p:nvPr>
        </p:nvSpPr>
        <p:spPr>
          <a:xfrm rot="1081854">
            <a:off x="13058353" y="-1435198"/>
            <a:ext cx="8057164" cy="2781499"/>
          </a:xfrm>
          <a:custGeom>
            <a:rect l="l" t="t" r="r" b="b"/>
            <a:pathLst>
              <a:path w="8057164" h="2781499">
                <a:moveTo>
                  <a:pt x="0" y="0"/>
                </a:moveTo>
                <a:lnTo>
                  <a:pt x="8057164" y="0"/>
                </a:lnTo>
                <a:lnTo>
                  <a:pt x="8057164" y="2781498"/>
                </a:lnTo>
                <a:lnTo>
                  <a:pt x="0" y="278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0448"/>
            </a:stretch>
          </a:blipFill>
        </p:spPr>
        <p:txBody>
          <a:bodyPr/>
          <a:lstStyle>
            <a:defPPr/>
          </a:lstStyle>
          <a:p>
            <a:pPr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>
            <p:custDataLst>
              <p:tags r:id="rId9"/>
            </p:custDataLst>
          </p:nvPr>
        </p:nvSpPr>
        <p:spPr>
          <a:xfrm>
            <a:off x="228600" y="7581900"/>
            <a:ext cx="2133484" cy="2380155"/>
          </a:xfrm>
          <a:custGeom>
            <a:rect l="l" t="t" r="r" b="b"/>
            <a:pathLst>
              <a:path w="2133484" h="2380155">
                <a:moveTo>
                  <a:pt x="0" y="0"/>
                </a:moveTo>
                <a:lnTo>
                  <a:pt x="2133484" y="0"/>
                </a:lnTo>
                <a:lnTo>
                  <a:pt x="2133484" y="2380154"/>
                </a:lnTo>
                <a:lnTo>
                  <a:pt x="0" y="2380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11"/>
            </p:custDataLst>
          </p:nvPr>
        </p:nvSpPr>
        <p:spPr>
          <a:xfrm>
            <a:off x="-1295400" y="1605296"/>
            <a:ext cx="10294952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>
              <a:lnSpc>
                <a:spcPct val="150000"/>
              </a:lnSpc>
            </a:pPr>
            <a:r>
              <a:rPr lang="vi-VN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D91A13-CCC5-0E26-81D9-C1332922670F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400800" y="1593354"/>
            <a:ext cx="9833548" cy="17388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/>
          </a:lstStyle>
          <a:p>
            <a:pPr algn="ctr"/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THEO NHÓM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5A3888-6A57-2A2B-F1D6-CFE13990A6F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038600" y="5266245"/>
            <a:ext cx="10744200" cy="41929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/>
          </a:lstStyle>
          <a:p>
            <a:pPr algn="ctr"/>
            <a:r>
              <a:rPr lang="en-US" sz="4800" b="1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kể tự nhiên. </a:t>
            </a:r>
          </a:p>
          <a:p>
            <a:pPr algn="ctr"/>
            <a:r>
              <a:rPr lang="en-US" sz="4800" b="1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kết hợp nét mặt với giọng kể.</a:t>
            </a:r>
          </a:p>
          <a:p>
            <a:pPr algn="ctr"/>
            <a:r>
              <a:rPr lang="en-US" sz="4800" b="1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được nội dung chính của câu chuyện</a:t>
            </a:r>
            <a:endParaRPr lang="en-US" sz="4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B55EB2E-B56F-3B5A-D799-432B4C77BF85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602521" y="3933346"/>
            <a:ext cx="3082958" cy="9556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1"/>
      <p:bldP spid="19" grpId="2"/>
      <p:bldP spid="20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AutoShape 2"/>
          <p:cNvSpPr/>
          <p:nvPr>
            <p:custDataLst>
              <p:tags r:id="rId3"/>
            </p:custDataLst>
          </p:nvPr>
        </p:nvSpPr>
        <p:spPr>
          <a:xfrm rot="-5400000">
            <a:off x="3868028" y="1491009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>
            <p:custDataLst>
              <p:tags r:id="rId4"/>
            </p:custDataLst>
          </p:nvPr>
        </p:nvSpPr>
        <p:spPr>
          <a:xfrm>
            <a:off x="-421959" y="6258019"/>
            <a:ext cx="19136809" cy="10764455"/>
          </a:xfrm>
          <a:custGeom>
            <a:rect l="l" t="t" r="r" b="b"/>
            <a:pathLst>
              <a:path w="19136809" h="10764455">
                <a:moveTo>
                  <a:pt x="0" y="0"/>
                </a:moveTo>
                <a:lnTo>
                  <a:pt x="19136809" y="0"/>
                </a:lnTo>
                <a:lnTo>
                  <a:pt x="19136809" y="10764455"/>
                </a:lnTo>
                <a:lnTo>
                  <a:pt x="0" y="107644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Freeform 7"/>
          <p:cNvSpPr/>
          <p:nvPr>
            <p:custDataLst>
              <p:tags r:id="rId7"/>
            </p:custDataLst>
          </p:nvPr>
        </p:nvSpPr>
        <p:spPr>
          <a:xfrm rot="1081854">
            <a:off x="13058353" y="-1435198"/>
            <a:ext cx="8057164" cy="2781499"/>
          </a:xfrm>
          <a:custGeom>
            <a:rect l="l" t="t" r="r" b="b"/>
            <a:pathLst>
              <a:path w="8057164" h="2781499">
                <a:moveTo>
                  <a:pt x="0" y="0"/>
                </a:moveTo>
                <a:lnTo>
                  <a:pt x="8057164" y="0"/>
                </a:lnTo>
                <a:lnTo>
                  <a:pt x="8057164" y="2781498"/>
                </a:lnTo>
                <a:lnTo>
                  <a:pt x="0" y="278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0448"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3810000" y="391485"/>
            <a:ext cx="1044735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>
              <a:lnSpc>
                <a:spcPct val="150000"/>
              </a:lnSpc>
            </a:pPr>
            <a:r>
              <a:rPr lang="vi-VN" sz="4800" b="1" i="1" err="1">
                <a:solidFill>
                  <a:srgbClr val="C00000"/>
                </a:solidFill>
              </a:rPr>
              <a:t>Nhiệm vụ 2: Kể chuyện trước lớp</a:t>
            </a:r>
            <a:endParaRPr lang="vi-VN" sz="4800" b="1" i="1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1" b="90000" l="10000" r="90000">
                        <a14:foregroundMark x1="38188" y1="27278" x2="50000" y2="25030"/>
                        <a14:foregroundMark x1="38875" y1="26864" x2="29500" y2="30414"/>
                        <a14:foregroundMark x1="34500" y1="29349" x2="41938" y2="32604"/>
                        <a14:foregroundMark x1="41938" y1="32604" x2="37563" y2="32426"/>
                        <a14:foregroundMark x1="34500" y1="76923" x2="30938" y2="86154"/>
                        <a14:foregroundMark x1="30938" y1="86154" x2="28813" y2="87456"/>
                        <a14:foregroundMark x1="29938" y1="85148" x2="49563" y2="83728"/>
                        <a14:foregroundMark x1="49563" y1="83728" x2="49563" y2="83728"/>
                        <a14:foregroundMark x1="40813" y1="81243" x2="45000" y2="81243"/>
                        <a14:foregroundMark x1="41688" y1="75444" x2="39750" y2="85148"/>
                        <a14:foregroundMark x1="40813" y1="80178" x2="39938" y2="87870"/>
                        <a14:foregroundMark x1="41063" y1="79172" x2="39938" y2="83077"/>
                        <a14:foregroundMark x1="35813" y1="78994" x2="33375" y2="83077"/>
                        <a14:foregroundMark x1="35375" y1="80828" x2="35813" y2="83491"/>
                        <a14:foregroundMark x1="35125" y1="77751" x2="37125" y2="83491"/>
                        <a14:foregroundMark x1="40625" y1="77515" x2="39938" y2="84556"/>
                        <a14:foregroundMark x1="40813" y1="80178" x2="39938" y2="84734"/>
                        <a14:foregroundMark x1="40188" y1="81243" x2="39063" y2="82485"/>
                        <a14:foregroundMark x1="39938" y1="80178" x2="36438" y2="83491"/>
                        <a14:foregroundMark x1="35813" y1="23964" x2="28375" y2="36568"/>
                        <a14:foregroundMark x1="22500" y1="20473" x2="22688" y2="27929"/>
                        <a14:foregroundMark x1="22688" y1="27929" x2="22688" y2="27929"/>
                        <a14:foregroundMark x1="22688" y1="24379" x2="29000" y2="17160"/>
                        <a14:foregroundMark x1="29000" y1="17160" x2="36563" y2="12308"/>
                        <a14:foregroundMark x1="36563" y1="12308" x2="38188" y2="7041"/>
                        <a14:foregroundMark x1="38188" y1="7041" x2="45438" y2="17574"/>
                        <a14:foregroundMark x1="45438" y1="17574" x2="47375" y2="25207"/>
                        <a14:foregroundMark x1="31688" y1="11183" x2="26438" y2="17160"/>
                        <a14:foregroundMark x1="26438" y1="17160" x2="28625" y2="20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4695" r="20443" b="10741"/>
          <a:stretch>
            <a:fillRect/>
          </a:stretch>
        </p:blipFill>
        <p:spPr>
          <a:xfrm>
            <a:off x="2133600" y="1635017"/>
            <a:ext cx="5181600" cy="712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E5D50-C12F-479F-34BF-4CE43E1E7BDA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316" y="1967129"/>
            <a:ext cx="6115357" cy="672284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Freeform 2"/>
          <p:cNvSpPr/>
          <p:nvPr>
            <p:custDataLst>
              <p:tags r:id="rId3"/>
            </p:custDataLst>
          </p:nvPr>
        </p:nvSpPr>
        <p:spPr>
          <a:xfrm rot="857475">
            <a:off x="-4229600" y="4984833"/>
            <a:ext cx="9144144" cy="11641850"/>
          </a:xfrm>
          <a:custGeom>
            <a:rect l="l" t="t" r="r" b="b"/>
            <a:pathLst>
              <a:path w="9144144" h="11641850">
                <a:moveTo>
                  <a:pt x="0" y="0"/>
                </a:moveTo>
                <a:lnTo>
                  <a:pt x="9144144" y="0"/>
                </a:lnTo>
                <a:lnTo>
                  <a:pt x="9144144" y="11641851"/>
                </a:lnTo>
                <a:lnTo>
                  <a:pt x="0" y="11641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>
            <p:custDataLst>
              <p:tags r:id="rId5"/>
            </p:custDataLst>
          </p:nvPr>
        </p:nvSpPr>
        <p:spPr>
          <a:xfrm rot="-954650">
            <a:off x="12871252" y="-6056838"/>
            <a:ext cx="7771975" cy="10350088"/>
          </a:xfrm>
          <a:custGeom>
            <a:rect l="l" t="t" r="r" b="b"/>
            <a:pathLst>
              <a:path w="7771974" h="10350088">
                <a:moveTo>
                  <a:pt x="0" y="0"/>
                </a:moveTo>
                <a:lnTo>
                  <a:pt x="7771975" y="0"/>
                </a:lnTo>
                <a:lnTo>
                  <a:pt x="7771975" y="10350087"/>
                </a:lnTo>
                <a:lnTo>
                  <a:pt x="0" y="103500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AutoShape 4"/>
          <p:cNvSpPr/>
          <p:nvPr>
            <p:custDataLst>
              <p:tags r:id="rId7"/>
            </p:custDataLst>
          </p:nvPr>
        </p:nvSpPr>
        <p:spPr>
          <a:xfrm rot="-78937">
            <a:off x="2369084" y="2526740"/>
            <a:ext cx="13549830" cy="5502878"/>
          </a:xfrm>
          <a:prstGeom prst="rect">
            <a:avLst/>
          </a:prstGeom>
          <a:solidFill>
            <a:srgbClr val="FFCE6D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AutoShape 5"/>
          <p:cNvSpPr/>
          <p:nvPr>
            <p:custDataLst>
              <p:tags r:id="rId8"/>
            </p:custDataLst>
          </p:nvPr>
        </p:nvSpPr>
        <p:spPr>
          <a:xfrm>
            <a:off x="2645130" y="2721682"/>
            <a:ext cx="13007265" cy="5123206"/>
          </a:xfrm>
          <a:prstGeom prst="rect">
            <a:avLst/>
          </a:prstGeom>
          <a:solidFill>
            <a:srgbClr val="F6F6E9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TextBox 6"/>
          <p:cNvSpPr txBox="1"/>
          <p:nvPr>
            <p:custDataLst>
              <p:tags r:id="rId9"/>
            </p:custDataLst>
          </p:nvPr>
        </p:nvSpPr>
        <p:spPr>
          <a:xfrm>
            <a:off x="3386335" y="3863258"/>
            <a:ext cx="11515327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>
                <a:solidFill>
                  <a:srgbClr val="C00000"/>
                </a:solidFill>
              </a:rPr>
              <a:t>HOẠT ĐỘNG 3:</a:t>
            </a:r>
            <a:endParaRPr lang="vi-VN" sz="6600" b="1">
              <a:solidFill>
                <a:srgbClr val="C00000"/>
              </a:solidFill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 u="none">
                <a:solidFill>
                  <a:srgbClr val="C00000"/>
                </a:solidFill>
              </a:rPr>
              <a:t>TRAO ĐỔI VỀ CÂU CHUYỆN</a:t>
            </a:r>
            <a:endParaRPr lang="en-US" sz="6600" b="1" u="none">
              <a:solidFill>
                <a:srgbClr val="C00000"/>
              </a:solidFill>
            </a:endParaRPr>
          </a:p>
        </p:txBody>
      </p:sp>
      <p:sp>
        <p:nvSpPr>
          <p:cNvPr id="9" name="Freeform 9"/>
          <p:cNvSpPr/>
          <p:nvPr>
            <p:custDataLst>
              <p:tags r:id="rId10"/>
            </p:custDataLst>
          </p:nvPr>
        </p:nvSpPr>
        <p:spPr>
          <a:xfrm rot="-707110">
            <a:off x="-1527793" y="-7744881"/>
            <a:ext cx="7211280" cy="8973312"/>
          </a:xfrm>
          <a:custGeom>
            <a:rect l="l" t="t" r="r" b="b"/>
            <a:pathLst>
              <a:path w="7211280" h="8973312">
                <a:moveTo>
                  <a:pt x="0" y="0"/>
                </a:moveTo>
                <a:lnTo>
                  <a:pt x="7211279" y="0"/>
                </a:lnTo>
                <a:lnTo>
                  <a:pt x="7211279" y="8973312"/>
                </a:lnTo>
                <a:lnTo>
                  <a:pt x="0" y="8973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0" name="Freeform 10"/>
          <p:cNvSpPr/>
          <p:nvPr>
            <p:custDataLst>
              <p:tags r:id="rId12"/>
            </p:custDataLst>
          </p:nvPr>
        </p:nvSpPr>
        <p:spPr>
          <a:xfrm rot="-577071">
            <a:off x="13776348" y="9564071"/>
            <a:ext cx="3752093" cy="1091518"/>
          </a:xfrm>
          <a:custGeom>
            <a:rect l="l" t="t" r="r" b="b"/>
            <a:pathLst>
              <a:path w="3752093" h="1091518">
                <a:moveTo>
                  <a:pt x="0" y="0"/>
                </a:moveTo>
                <a:lnTo>
                  <a:pt x="3752094" y="0"/>
                </a:lnTo>
                <a:lnTo>
                  <a:pt x="3752094" y="1091519"/>
                </a:lnTo>
                <a:lnTo>
                  <a:pt x="0" y="1091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>
            <p:custDataLst>
              <p:tags r:id="rId14"/>
            </p:custDataLst>
          </p:nvPr>
        </p:nvSpPr>
        <p:spPr>
          <a:xfrm rot="-750842">
            <a:off x="14642443" y="4676476"/>
            <a:ext cx="1790213" cy="3360468"/>
          </a:xfrm>
          <a:custGeom>
            <a:rect l="l" t="t" r="r" b="b"/>
            <a:pathLst>
              <a:path w="1790213" h="3360467">
                <a:moveTo>
                  <a:pt x="0" y="0"/>
                </a:moveTo>
                <a:lnTo>
                  <a:pt x="1790213" y="0"/>
                </a:lnTo>
                <a:lnTo>
                  <a:pt x="1790213" y="3360468"/>
                </a:lnTo>
                <a:lnTo>
                  <a:pt x="0" y="336046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>
            <p:custDataLst>
              <p:tags r:id="rId16"/>
            </p:custDataLst>
          </p:nvPr>
        </p:nvSpPr>
        <p:spPr>
          <a:xfrm>
            <a:off x="3003523" y="2038857"/>
            <a:ext cx="1491940" cy="1664436"/>
          </a:xfrm>
          <a:custGeom>
            <a:rect l="l" t="t" r="r" b="b"/>
            <a:pathLst>
              <a:path w="1491940" h="1664436">
                <a:moveTo>
                  <a:pt x="0" y="0"/>
                </a:moveTo>
                <a:lnTo>
                  <a:pt x="1491940" y="0"/>
                </a:lnTo>
                <a:lnTo>
                  <a:pt x="1491940" y="1664436"/>
                </a:lnTo>
                <a:lnTo>
                  <a:pt x="0" y="16644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3" name="Freeform 13"/>
          <p:cNvSpPr/>
          <p:nvPr>
            <p:custDataLst>
              <p:tags r:id="rId18"/>
            </p:custDataLst>
          </p:nvPr>
        </p:nvSpPr>
        <p:spPr>
          <a:xfrm rot="-2323304">
            <a:off x="1742622" y="6869573"/>
            <a:ext cx="1505652" cy="566672"/>
          </a:xfrm>
          <a:custGeom>
            <a:rect l="l" t="t" r="r" b="b"/>
            <a:pathLst>
              <a:path w="1505652" h="566672">
                <a:moveTo>
                  <a:pt x="0" y="0"/>
                </a:moveTo>
                <a:lnTo>
                  <a:pt x="1505652" y="0"/>
                </a:lnTo>
                <a:lnTo>
                  <a:pt x="1505652" y="566673"/>
                </a:lnTo>
                <a:lnTo>
                  <a:pt x="0" y="56667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AutoShape 4"/>
          <p:cNvSpPr/>
          <p:nvPr>
            <p:custDataLst>
              <p:tags r:id="rId3"/>
            </p:custDataLst>
          </p:nvPr>
        </p:nvSpPr>
        <p:spPr>
          <a:xfrm>
            <a:off x="7437025" y="93940"/>
            <a:ext cx="10850976" cy="99582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Freeform 5"/>
          <p:cNvSpPr/>
          <p:nvPr>
            <p:custDataLst>
              <p:tags r:id="rId4"/>
            </p:custDataLst>
          </p:nvPr>
        </p:nvSpPr>
        <p:spPr>
          <a:xfrm>
            <a:off x="1028700" y="1395757"/>
            <a:ext cx="5829301" cy="7386526"/>
          </a:xfrm>
          <a:custGeom>
            <a:rect l="l" t="t" r="r" b="b"/>
            <a:pathLst>
              <a:path w="7050775" h="7386526">
                <a:moveTo>
                  <a:pt x="0" y="0"/>
                </a:moveTo>
                <a:lnTo>
                  <a:pt x="7050775" y="0"/>
                </a:lnTo>
                <a:lnTo>
                  <a:pt x="7050775" y="7386526"/>
                </a:lnTo>
                <a:lnTo>
                  <a:pt x="0" y="7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TextBox 6"/>
          <p:cNvSpPr txBox="1"/>
          <p:nvPr>
            <p:custDataLst>
              <p:tags r:id="rId7"/>
            </p:custDataLst>
          </p:nvPr>
        </p:nvSpPr>
        <p:spPr>
          <a:xfrm>
            <a:off x="1607723" y="4152705"/>
            <a:ext cx="5250278" cy="1872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algn="ctr">
              <a:lnSpc>
                <a:spcPts val="7680"/>
              </a:lnSpc>
            </a:pPr>
            <a:r>
              <a:rPr lang="vi-VN" sz="4400" b="1" i="1">
                <a:solidFill>
                  <a:srgbClr val="291B25"/>
                </a:solidFill>
              </a:rPr>
              <a:t>Em hãy trả lời những câu hỏi sau</a:t>
            </a:r>
            <a:endParaRPr lang="en-US" sz="4400" b="1" i="1">
              <a:solidFill>
                <a:srgbClr val="291B25"/>
              </a:solidFill>
            </a:endParaRPr>
          </a:p>
        </p:txBody>
      </p:sp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7723257" y="2253636"/>
            <a:ext cx="9715859" cy="5420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marL="742950" indent="-742950" algn="just">
              <a:lnSpc>
                <a:spcPct val="150000"/>
              </a:lnSpc>
              <a:buFont typeface="+mj-lt"/>
              <a:buAutoNum type="alphaLcPeriod"/>
            </a:pPr>
            <a:r>
              <a:rPr lang="en-US" sz="4800" b="1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 chi tiết nào cho thấy Ma-ri Quy-ri từ nhỏ rất ham đọc sách?</a:t>
            </a:r>
            <a:endParaRPr lang="vi-VN" sz="4800" b="1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buFont typeface="+mj-lt"/>
              <a:buAutoNum type="alphaLcPeriod"/>
            </a:pPr>
            <a:r>
              <a:rPr lang="en-US" sz="4800" b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Theo em, sự ham mê đọc sách đã góp phần vào thành công của nhà bác học Ma-ri Quy-ri như thế nào?</a:t>
            </a:r>
            <a:endParaRPr lang="vi-VN" sz="4800" b="1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>
            <p:custDataLst>
              <p:tags r:id="rId9"/>
            </p:custDataLst>
          </p:nvPr>
        </p:nvSpPr>
        <p:spPr>
          <a:xfrm rot="510382" flipH="1">
            <a:off x="17004840" y="7749594"/>
            <a:ext cx="1113694" cy="2374154"/>
          </a:xfrm>
          <a:custGeom>
            <a:rect l="l" t="t" r="r" b="b"/>
            <a:pathLst>
              <a:path w="1113694" h="2374154">
                <a:moveTo>
                  <a:pt x="1113694" y="0"/>
                </a:moveTo>
                <a:lnTo>
                  <a:pt x="0" y="0"/>
                </a:lnTo>
                <a:lnTo>
                  <a:pt x="0" y="2374154"/>
                </a:lnTo>
                <a:lnTo>
                  <a:pt x="1113694" y="2374154"/>
                </a:lnTo>
                <a:lnTo>
                  <a:pt x="111369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>
            <p:custDataLst>
              <p:tags r:id="rId12"/>
            </p:custDataLst>
          </p:nvPr>
        </p:nvSpPr>
        <p:spPr>
          <a:xfrm>
            <a:off x="7723257" y="-249686"/>
            <a:ext cx="1229358" cy="1249810"/>
          </a:xfrm>
          <a:custGeom>
            <a:rect l="l" t="t" r="r" b="b"/>
            <a:pathLst>
              <a:path w="1229358" h="1249810">
                <a:moveTo>
                  <a:pt x="0" y="0"/>
                </a:moveTo>
                <a:lnTo>
                  <a:pt x="1229358" y="0"/>
                </a:lnTo>
                <a:lnTo>
                  <a:pt x="1229358" y="1249810"/>
                </a:lnTo>
                <a:lnTo>
                  <a:pt x="0" y="12498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vi-VN"/>
          </a:p>
        </p:txBody>
      </p:sp>
      <p:sp>
        <p:nvSpPr>
          <p:cNvPr id="13" name="Freeform 13"/>
          <p:cNvSpPr/>
          <p:nvPr>
            <p:custDataLst>
              <p:tags r:id="rId15"/>
            </p:custDataLst>
          </p:nvPr>
        </p:nvSpPr>
        <p:spPr>
          <a:xfrm rot="9338087">
            <a:off x="1802120" y="8405750"/>
            <a:ext cx="2072195" cy="779899"/>
          </a:xfrm>
          <a:custGeom>
            <a:rect l="l" t="t" r="r" b="b"/>
            <a:pathLst>
              <a:path w="2072195" h="779899">
                <a:moveTo>
                  <a:pt x="0" y="0"/>
                </a:moveTo>
                <a:lnTo>
                  <a:pt x="2072195" y="0"/>
                </a:lnTo>
                <a:lnTo>
                  <a:pt x="2072195" y="779899"/>
                </a:lnTo>
                <a:lnTo>
                  <a:pt x="0" y="7798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grpSp>
        <p:nvGrpSpPr>
          <p:cNvPr id="14" name="Group 14"/>
          <p:cNvGrpSpPr/>
          <p:nvPr>
            <p:custDataLst>
              <p:tags r:id="rId17"/>
            </p:custDataLst>
          </p:nvPr>
        </p:nvGrpSpPr>
        <p:grpSpPr>
          <a:xfrm>
            <a:off x="-431326" y="10052212"/>
            <a:ext cx="19161184" cy="917796"/>
            <a:chExt cx="6481685" cy="310464"/>
          </a:xfrm>
        </p:grpSpPr>
        <p:sp>
          <p:nvSpPr>
            <p:cNvPr id="15" name="Freeform 15"/>
            <p:cNvSpPr/>
            <p:nvPr>
              <p:custDataLst>
                <p:tags r:id="rId18"/>
              </p:custDataLst>
            </p:nvPr>
          </p:nvSpPr>
          <p:spPr>
            <a:xfrm>
              <a:off x="0" y="0"/>
              <a:ext cx="6481685" cy="310464"/>
            </a:xfrm>
            <a:custGeom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>
              <a:defPPr/>
            </a:lstStyle>
            <a:p>
              <a:pPr/>
              <a:endParaRPr lang="en-US"/>
            </a:p>
          </p:txBody>
        </p:sp>
      </p:grpSp>
      <p:pic>
        <p:nvPicPr>
          <p:cNvPr id="16" name="Picture 3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197862" y="1682071"/>
            <a:ext cx="2712447" cy="21665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descr="Anak Anak Di Sekitar Orang Seni Jam Anak Laki Laki Vektor, Seni, Orang,  Anak Laki Laki PNG dan Vektor dengan Background Transparan untuk Unduh  Grati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1104900"/>
            <a:ext cx="105156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art 4"/>
          <p:cNvSpPr/>
          <p:nvPr>
            <p:custDataLst>
              <p:tags r:id="rId5"/>
            </p:custDataLst>
          </p:nvPr>
        </p:nvSpPr>
        <p:spPr>
          <a:xfrm>
            <a:off x="1018309" y="1409700"/>
            <a:ext cx="6400800" cy="7772400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6" name="TextBox 5"/>
          <p:cNvSpPr txBox="1"/>
          <p:nvPr>
            <p:custDataLst>
              <p:tags r:id="rId6"/>
            </p:custDataLst>
          </p:nvPr>
        </p:nvSpPr>
        <p:spPr>
          <a:xfrm>
            <a:off x="1686791" y="4000500"/>
            <a:ext cx="510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en-US" sz="6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ĐỒNG HỒ HẸN HÒ</a:t>
            </a:r>
          </a:p>
        </p:txBody>
      </p:sp>
    </p:spTree>
    <p:extLst>
      <p:ext uri="{BB962C8B-B14F-4D97-AF65-F5344CB8AC3E}">
        <p14:creationId xmlns:p14="http://schemas.microsoft.com/office/powerpoint/2010/main" val="669478117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1046857199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-2322256" y="-1384907"/>
            <a:ext cx="8685028" cy="13056815"/>
          </a:xfrm>
          <a:custGeom>
            <a:rect l="l" t="t" r="r" b="b"/>
            <a:pathLst>
              <a:path w="11466257" h="13056814">
                <a:moveTo>
                  <a:pt x="0" y="0"/>
                </a:moveTo>
                <a:lnTo>
                  <a:pt x="11466257" y="0"/>
                </a:lnTo>
                <a:lnTo>
                  <a:pt x="11466257" y="13056814"/>
                </a:lnTo>
                <a:lnTo>
                  <a:pt x="0" y="13056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0" name="Freeform 10"/>
          <p:cNvSpPr/>
          <p:nvPr>
            <p:custDataLst>
              <p:tags r:id="rId6"/>
            </p:custDataLst>
          </p:nvPr>
        </p:nvSpPr>
        <p:spPr>
          <a:xfrm>
            <a:off x="5779782" y="297128"/>
            <a:ext cx="1165979" cy="1185377"/>
          </a:xfrm>
          <a:custGeom>
            <a:rect l="l" t="t" r="r" b="b"/>
            <a:pathLst>
              <a:path w="1165979" h="1185377">
                <a:moveTo>
                  <a:pt x="0" y="0"/>
                </a:moveTo>
                <a:lnTo>
                  <a:pt x="1165979" y="0"/>
                </a:lnTo>
                <a:lnTo>
                  <a:pt x="1165979" y="1185376"/>
                </a:lnTo>
                <a:lnTo>
                  <a:pt x="0" y="1185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vi-VN"/>
          </a:p>
        </p:txBody>
      </p:sp>
      <p:sp>
        <p:nvSpPr>
          <p:cNvPr id="14" name="TextBox 13"/>
          <p:cNvSpPr txBox="1"/>
          <p:nvPr>
            <p:custDataLst>
              <p:tags r:id="rId9"/>
            </p:custDataLst>
          </p:nvPr>
        </p:nvSpPr>
        <p:spPr>
          <a:xfrm>
            <a:off x="366600" y="3263381"/>
            <a:ext cx="5043600" cy="5045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44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Những chi tiết nào cho thấy Ma-ri Quy-ri từ nhỏ rất ham đọc sách?</a:t>
            </a:r>
            <a:endParaRPr lang="vi-VN" sz="4400" b="1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4400" b="1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>
            <p:custDataLst>
              <p:tags r:id="rId10"/>
            </p:custDataLst>
          </p:nvPr>
        </p:nvSpPr>
        <p:spPr>
          <a:xfrm>
            <a:off x="7772400" y="297128"/>
            <a:ext cx="8685028" cy="1500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0000"/>
                </a:solidFill>
                <a:cs typeface="Times New Roman" panose="02020603050405020304" pitchFamily="18" charset="0"/>
              </a:rPr>
              <a:t>+ Hằng ngày, cứ tan học là cô trốn biệt vào một góc phòng khách, say sưa đọc</a:t>
            </a:r>
            <a:endParaRPr lang="vi-VN" sz="3600" b="1"/>
          </a:p>
        </p:txBody>
      </p:sp>
      <p:sp>
        <p:nvSpPr>
          <p:cNvPr id="16" name="Rectangle 15"/>
          <p:cNvSpPr/>
          <p:nvPr>
            <p:custDataLst>
              <p:tags r:id="rId11"/>
            </p:custDataLst>
          </p:nvPr>
        </p:nvSpPr>
        <p:spPr>
          <a:xfrm>
            <a:off x="7801932" y="2252851"/>
            <a:ext cx="8685028" cy="1500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Mải mê đọc đến mức không nghe thấy mấy anh chị em gọi.</a:t>
            </a:r>
            <a:endParaRPr lang="vi-VN" sz="3600" b="1"/>
          </a:p>
        </p:txBody>
      </p:sp>
      <p:sp>
        <p:nvSpPr>
          <p:cNvPr id="17" name="Rectangle 16"/>
          <p:cNvSpPr/>
          <p:nvPr>
            <p:custDataLst>
              <p:tags r:id="rId12"/>
            </p:custDataLst>
          </p:nvPr>
        </p:nvSpPr>
        <p:spPr>
          <a:xfrm>
            <a:off x="7819246" y="4455038"/>
            <a:ext cx="8685028" cy="1500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Ham đọc sách đến mức mấy anh chị em xếp ghế xung quanh mà không biết.</a:t>
            </a:r>
            <a:endParaRPr lang="vi-VN" sz="3600" b="1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17B9FE-37CF-AA12-27CF-63D777E1E3F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836560" y="6355256"/>
            <a:ext cx="8685028" cy="1500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Ngồi im đọc sách suốt 2 tiếng đồng hồ.</a:t>
            </a:r>
            <a:endParaRPr lang="vi-VN" sz="3600" b="1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7D12C0-660E-3882-964C-6B0122C70CB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836560" y="8213280"/>
            <a:ext cx="8685028" cy="1500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Ghế đổ, chỉ cười rồi lại cầm cuốn sách sang phòng khác, lặng lẽ đọc tiếp.</a:t>
            </a:r>
            <a:endParaRPr lang="vi-VN" sz="3600" b="1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1"/>
      <p:bldP spid="16" grpId="2"/>
      <p:bldP spid="17" grpId="3"/>
      <p:bldP spid="2" grpId="4"/>
      <p:bldP spid="3" grpId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>
            <p:custDataLst>
              <p:tags r:id="rId3"/>
            </p:custDataLst>
          </p:nvPr>
        </p:nvSpPr>
        <p:spPr>
          <a:xfrm>
            <a:off x="838200" y="283467"/>
            <a:ext cx="15925800" cy="2358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algn="just">
              <a:lnSpc>
                <a:spcPct val="150000"/>
              </a:lnSpc>
            </a:pPr>
            <a:r>
              <a:rPr lang="en-US" sz="54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 Theo em, sự ham mê đọc sách đã góp phần vào thành công của nhà bác học Ma-ri Quy-ri như thế nào?</a:t>
            </a:r>
            <a:endParaRPr lang="vi-VN" sz="5400" b="1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utoShape 6"/>
          <p:cNvSpPr/>
          <p:nvPr>
            <p:custDataLst>
              <p:tags r:id="rId4"/>
            </p:custDataLst>
          </p:nvPr>
        </p:nvSpPr>
        <p:spPr>
          <a:xfrm rot="-98493">
            <a:off x="3500835" y="3235610"/>
            <a:ext cx="11820321" cy="6464645"/>
          </a:xfrm>
          <a:prstGeom prst="rect">
            <a:avLst/>
          </a:prstGeom>
          <a:solidFill>
            <a:srgbClr val="FFCE6D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Freeform 7"/>
          <p:cNvSpPr/>
          <p:nvPr>
            <p:custDataLst>
              <p:tags r:id="rId5"/>
            </p:custDataLst>
          </p:nvPr>
        </p:nvSpPr>
        <p:spPr>
          <a:xfrm rot="191288">
            <a:off x="7674836" y="2984766"/>
            <a:ext cx="1875504" cy="545601"/>
          </a:xfrm>
          <a:custGeom>
            <a:rect l="l" t="t" r="r" b="b"/>
            <a:pathLst>
              <a:path w="1875504" h="545601">
                <a:moveTo>
                  <a:pt x="0" y="0"/>
                </a:moveTo>
                <a:lnTo>
                  <a:pt x="1875504" y="0"/>
                </a:lnTo>
                <a:lnTo>
                  <a:pt x="1875504" y="545601"/>
                </a:lnTo>
                <a:lnTo>
                  <a:pt x="0" y="545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>
            <p:custDataLst>
              <p:tags r:id="rId8"/>
            </p:custDataLst>
          </p:nvPr>
        </p:nvSpPr>
        <p:spPr>
          <a:xfrm>
            <a:off x="16902981" y="4851058"/>
            <a:ext cx="1412729" cy="1436231"/>
          </a:xfrm>
          <a:custGeom>
            <a:rect l="l" t="t" r="r" b="b"/>
            <a:pathLst>
              <a:path w="1412729" h="1436231">
                <a:moveTo>
                  <a:pt x="0" y="0"/>
                </a:moveTo>
                <a:lnTo>
                  <a:pt x="1412729" y="0"/>
                </a:lnTo>
                <a:lnTo>
                  <a:pt x="1412729" y="1436232"/>
                </a:lnTo>
                <a:lnTo>
                  <a:pt x="0" y="14362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4" name="TextBox 14"/>
          <p:cNvSpPr txBox="1"/>
          <p:nvPr>
            <p:custDataLst>
              <p:tags r:id="rId11"/>
            </p:custDataLst>
          </p:nvPr>
        </p:nvSpPr>
        <p:spPr>
          <a:xfrm>
            <a:off x="4267200" y="3861401"/>
            <a:ext cx="9829799" cy="4851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lvl="0" algn="ctr">
              <a:lnSpc>
                <a:spcPct val="150000"/>
              </a:lnSpc>
            </a:pPr>
            <a:r>
              <a:rPr lang="en-US" sz="5400" b="1" err="1"/>
              <a:t>Sự ham mê đã tạo nên thói quen đọc sách và tập trung suy nghĩ ở Ma-ri Quy-ri, giúp bà sau này trở thành một nhà bác học nổi tiếng</a:t>
            </a:r>
            <a:r>
              <a:rPr lang="vi-VN" sz="5400" b="1"/>
              <a:t>. </a:t>
            </a:r>
            <a:endParaRPr lang="en-US" sz="6600" b="1" u="none">
              <a:solidFill>
                <a:srgbClr val="291B25"/>
              </a:solidFill>
              <a:latin typeface="Nunito Sans Semi-Bold" panose="000007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357425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Freeform 2"/>
          <p:cNvSpPr/>
          <p:nvPr>
            <p:custDataLst>
              <p:tags r:id="rId3"/>
            </p:custDataLst>
          </p:nvPr>
        </p:nvSpPr>
        <p:spPr>
          <a:xfrm>
            <a:off x="1331239" y="2257888"/>
            <a:ext cx="15936889" cy="7817841"/>
          </a:xfrm>
          <a:custGeom>
            <a:rect l="l" t="t" r="r" b="b"/>
            <a:pathLst>
              <a:path w="7751009" h="9868184">
                <a:moveTo>
                  <a:pt x="0" y="0"/>
                </a:moveTo>
                <a:lnTo>
                  <a:pt x="7751010" y="0"/>
                </a:lnTo>
                <a:lnTo>
                  <a:pt x="7751010" y="9868185"/>
                </a:lnTo>
                <a:lnTo>
                  <a:pt x="0" y="9868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>
            <p:custDataLst>
              <p:tags r:id="rId5"/>
            </p:custDataLst>
          </p:nvPr>
        </p:nvSpPr>
        <p:spPr>
          <a:xfrm>
            <a:off x="307696" y="7088930"/>
            <a:ext cx="2047086" cy="3422180"/>
          </a:xfrm>
          <a:custGeom>
            <a:rect l="l" t="t" r="r" b="b"/>
            <a:pathLst>
              <a:path w="2047086" h="3422180">
                <a:moveTo>
                  <a:pt x="0" y="0"/>
                </a:moveTo>
                <a:lnTo>
                  <a:pt x="2047086" y="0"/>
                </a:lnTo>
                <a:lnTo>
                  <a:pt x="2047086" y="3422180"/>
                </a:lnTo>
                <a:lnTo>
                  <a:pt x="0" y="34221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grpSp>
        <p:nvGrpSpPr>
          <p:cNvPr id="5" name="Group 5"/>
          <p:cNvGrpSpPr/>
          <p:nvPr>
            <p:custDataLst>
              <p:tags r:id="rId7"/>
            </p:custDataLst>
          </p:nvPr>
        </p:nvGrpSpPr>
        <p:grpSpPr>
          <a:xfrm>
            <a:off x="-431326" y="10052212"/>
            <a:ext cx="19161184" cy="917796"/>
            <a:chExt cx="6481685" cy="310464"/>
          </a:xfrm>
        </p:grpSpPr>
        <p:sp>
          <p:nvSpPr>
            <p:cNvPr id="6" name="Freeform 6"/>
            <p:cNvSpPr/>
            <p:nvPr>
              <p:custDataLst>
                <p:tags r:id="rId8"/>
              </p:custDataLst>
            </p:nvPr>
          </p:nvSpPr>
          <p:spPr>
            <a:xfrm>
              <a:off x="0" y="0"/>
              <a:ext cx="6481685" cy="310464"/>
            </a:xfrm>
            <a:custGeom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  <p:txBody>
            <a:bodyPr/>
            <a:lstStyle>
              <a:defPPr/>
            </a:lstStyle>
            <a:p>
              <a:pPr/>
              <a:endParaRPr lang="en-US"/>
            </a:p>
          </p:txBody>
        </p:sp>
      </p:grpSp>
      <p:sp>
        <p:nvSpPr>
          <p:cNvPr id="13" name="Freeform 13"/>
          <p:cNvSpPr/>
          <p:nvPr>
            <p:custDataLst>
              <p:tags r:id="rId9"/>
            </p:custDataLst>
          </p:nvPr>
        </p:nvSpPr>
        <p:spPr>
          <a:xfrm rot="2968458">
            <a:off x="7195029" y="8338466"/>
            <a:ext cx="1471586" cy="684957"/>
          </a:xfrm>
          <a:custGeom>
            <a:rect l="l" t="t" r="r" b="b"/>
            <a:pathLst>
              <a:path w="1471586" h="684957">
                <a:moveTo>
                  <a:pt x="0" y="0"/>
                </a:moveTo>
                <a:lnTo>
                  <a:pt x="1471586" y="0"/>
                </a:lnTo>
                <a:lnTo>
                  <a:pt x="1471586" y="684957"/>
                </a:lnTo>
                <a:lnTo>
                  <a:pt x="0" y="684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4" name="Freeform 14"/>
          <p:cNvSpPr/>
          <p:nvPr>
            <p:custDataLst>
              <p:tags r:id="rId11"/>
            </p:custDataLst>
          </p:nvPr>
        </p:nvSpPr>
        <p:spPr>
          <a:xfrm rot="1081854">
            <a:off x="12560160" y="-1416650"/>
            <a:ext cx="7368853" cy="2543880"/>
          </a:xfrm>
          <a:custGeom>
            <a:rect l="l" t="t" r="r" b="b"/>
            <a:pathLst>
              <a:path w="7368853" h="2543880">
                <a:moveTo>
                  <a:pt x="0" y="0"/>
                </a:moveTo>
                <a:lnTo>
                  <a:pt x="7368853" y="0"/>
                </a:lnTo>
                <a:lnTo>
                  <a:pt x="7368853" y="2543880"/>
                </a:lnTo>
                <a:lnTo>
                  <a:pt x="0" y="25438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60448"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2FA890-E94A-224D-0AAD-E7CFD2A94D2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691993" y="1091811"/>
            <a:ext cx="110730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/>
          </a:lstStyle>
          <a:p>
            <a:pPr algn="l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CBE708F-B6BE-DA0F-E1A4-14081D490CD8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439715" y="3198070"/>
            <a:ext cx="13577587" cy="11387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17" tIns="60958" rIns="121917" bIns="60958">
            <a:spAutoFit/>
          </a:bodyPr>
          <a:lstStyle>
            <a:defPPr/>
          </a:lstStyle>
          <a:p>
            <a:pPr algn="ctr" defTabSz="1218510">
              <a:defRPr/>
            </a:pPr>
            <a:r>
              <a:rPr lang="en-US" sz="6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cô bé Ma-ri?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255852846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AudioTextToSpeech-1-">
            <a:hlinkClick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95280" y="0"/>
            <a:ext cx="18092720" cy="97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55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AudioTextToSpeech-2-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0" y="495300"/>
            <a:ext cx="18016524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0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video ds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1000" y="114300"/>
            <a:ext cx="174498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04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943015106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Freeform 2"/>
          <p:cNvSpPr/>
          <p:nvPr>
            <p:custDataLst>
              <p:tags r:id="rId3"/>
            </p:custDataLst>
          </p:nvPr>
        </p:nvSpPr>
        <p:spPr>
          <a:xfrm rot="857475">
            <a:off x="-4229600" y="4984833"/>
            <a:ext cx="9144144" cy="11641850"/>
          </a:xfrm>
          <a:custGeom>
            <a:rect l="l" t="t" r="r" b="b"/>
            <a:pathLst>
              <a:path w="9144144" h="11641850">
                <a:moveTo>
                  <a:pt x="0" y="0"/>
                </a:moveTo>
                <a:lnTo>
                  <a:pt x="9144144" y="0"/>
                </a:lnTo>
                <a:lnTo>
                  <a:pt x="9144144" y="11641851"/>
                </a:lnTo>
                <a:lnTo>
                  <a:pt x="0" y="11641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>
            <p:custDataLst>
              <p:tags r:id="rId5"/>
            </p:custDataLst>
          </p:nvPr>
        </p:nvSpPr>
        <p:spPr>
          <a:xfrm rot="-954650">
            <a:off x="12871252" y="-6056838"/>
            <a:ext cx="7771975" cy="10350088"/>
          </a:xfrm>
          <a:custGeom>
            <a:rect l="l" t="t" r="r" b="b"/>
            <a:pathLst>
              <a:path w="7771974" h="10350088">
                <a:moveTo>
                  <a:pt x="0" y="0"/>
                </a:moveTo>
                <a:lnTo>
                  <a:pt x="7771975" y="0"/>
                </a:lnTo>
                <a:lnTo>
                  <a:pt x="7771975" y="10350087"/>
                </a:lnTo>
                <a:lnTo>
                  <a:pt x="0" y="103500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AutoShape 4"/>
          <p:cNvSpPr/>
          <p:nvPr>
            <p:custDataLst>
              <p:tags r:id="rId7"/>
            </p:custDataLst>
          </p:nvPr>
        </p:nvSpPr>
        <p:spPr>
          <a:xfrm rot="-78937">
            <a:off x="2369084" y="2526740"/>
            <a:ext cx="13549830" cy="5502878"/>
          </a:xfrm>
          <a:prstGeom prst="rect">
            <a:avLst/>
          </a:prstGeom>
          <a:solidFill>
            <a:srgbClr val="FFCE6D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AutoShape 5"/>
          <p:cNvSpPr/>
          <p:nvPr>
            <p:custDataLst>
              <p:tags r:id="rId8"/>
            </p:custDataLst>
          </p:nvPr>
        </p:nvSpPr>
        <p:spPr>
          <a:xfrm>
            <a:off x="2645130" y="2721682"/>
            <a:ext cx="13007265" cy="5123206"/>
          </a:xfrm>
          <a:prstGeom prst="rect">
            <a:avLst/>
          </a:prstGeom>
          <a:solidFill>
            <a:srgbClr val="F6F6E9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9" name="Freeform 9"/>
          <p:cNvSpPr/>
          <p:nvPr>
            <p:custDataLst>
              <p:tags r:id="rId9"/>
            </p:custDataLst>
          </p:nvPr>
        </p:nvSpPr>
        <p:spPr>
          <a:xfrm rot="-707110">
            <a:off x="-1527793" y="-7744881"/>
            <a:ext cx="7211280" cy="8973312"/>
          </a:xfrm>
          <a:custGeom>
            <a:rect l="l" t="t" r="r" b="b"/>
            <a:pathLst>
              <a:path w="7211280" h="8973312">
                <a:moveTo>
                  <a:pt x="0" y="0"/>
                </a:moveTo>
                <a:lnTo>
                  <a:pt x="7211279" y="0"/>
                </a:lnTo>
                <a:lnTo>
                  <a:pt x="7211279" y="8973312"/>
                </a:lnTo>
                <a:lnTo>
                  <a:pt x="0" y="8973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0" name="Freeform 10"/>
          <p:cNvSpPr/>
          <p:nvPr>
            <p:custDataLst>
              <p:tags r:id="rId11"/>
            </p:custDataLst>
          </p:nvPr>
        </p:nvSpPr>
        <p:spPr>
          <a:xfrm rot="-577071">
            <a:off x="13776348" y="9564071"/>
            <a:ext cx="3752093" cy="1091518"/>
          </a:xfrm>
          <a:custGeom>
            <a:rect l="l" t="t" r="r" b="b"/>
            <a:pathLst>
              <a:path w="3752093" h="1091518">
                <a:moveTo>
                  <a:pt x="0" y="0"/>
                </a:moveTo>
                <a:lnTo>
                  <a:pt x="3752094" y="0"/>
                </a:lnTo>
                <a:lnTo>
                  <a:pt x="3752094" y="1091519"/>
                </a:lnTo>
                <a:lnTo>
                  <a:pt x="0" y="10915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>
            <p:custDataLst>
              <p:tags r:id="rId13"/>
            </p:custDataLst>
          </p:nvPr>
        </p:nvSpPr>
        <p:spPr>
          <a:xfrm rot="-750842">
            <a:off x="15249148" y="5019712"/>
            <a:ext cx="1790213" cy="3360468"/>
          </a:xfrm>
          <a:custGeom>
            <a:rect l="l" t="t" r="r" b="b"/>
            <a:pathLst>
              <a:path w="1790213" h="3360467">
                <a:moveTo>
                  <a:pt x="0" y="0"/>
                </a:moveTo>
                <a:lnTo>
                  <a:pt x="1790213" y="0"/>
                </a:lnTo>
                <a:lnTo>
                  <a:pt x="1790213" y="3360468"/>
                </a:lnTo>
                <a:lnTo>
                  <a:pt x="0" y="33604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>
            <p:custDataLst>
              <p:tags r:id="rId15"/>
            </p:custDataLst>
          </p:nvPr>
        </p:nvSpPr>
        <p:spPr>
          <a:xfrm>
            <a:off x="3003523" y="2038857"/>
            <a:ext cx="1491940" cy="1664436"/>
          </a:xfrm>
          <a:custGeom>
            <a:rect l="l" t="t" r="r" b="b"/>
            <a:pathLst>
              <a:path w="1491940" h="1664436">
                <a:moveTo>
                  <a:pt x="0" y="0"/>
                </a:moveTo>
                <a:lnTo>
                  <a:pt x="1491940" y="0"/>
                </a:lnTo>
                <a:lnTo>
                  <a:pt x="1491940" y="1664436"/>
                </a:lnTo>
                <a:lnTo>
                  <a:pt x="0" y="16644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4" name="TextBox 13"/>
          <p:cNvSpPr txBox="1"/>
          <p:nvPr>
            <p:custDataLst>
              <p:tags r:id="rId17"/>
            </p:custDataLst>
          </p:nvPr>
        </p:nvSpPr>
        <p:spPr>
          <a:xfrm>
            <a:off x="3003523" y="3824864"/>
            <a:ext cx="12513594" cy="31243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THẦY CÔ VÀ CÁC EM ĐÃ CHÚ Ý LẮNG NGHE!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Khởi động tiết học - Bài 2">
            <a:hlinkClick action="ppaction://media"/>
            <a:extLst>
              <a:ext uri="{FF2B5EF4-FFF2-40B4-BE49-F238E27FC236}">
                <a16:creationId xmlns:a16="http://schemas.microsoft.com/office/drawing/2014/main" id="{20A30C05-6D44-0F0C-0163-A083246EEF49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1000" y="114300"/>
            <a:ext cx="17373598" cy="91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75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Freeform 2"/>
          <p:cNvSpPr/>
          <p:nvPr>
            <p:custDataLst>
              <p:tags r:id="rId3"/>
            </p:custDataLst>
          </p:nvPr>
        </p:nvSpPr>
        <p:spPr>
          <a:xfrm rot="857475">
            <a:off x="-4229600" y="4984833"/>
            <a:ext cx="9144144" cy="11641850"/>
          </a:xfrm>
          <a:custGeom>
            <a:rect l="l" t="t" r="r" b="b"/>
            <a:pathLst>
              <a:path w="9144144" h="11641850">
                <a:moveTo>
                  <a:pt x="0" y="0"/>
                </a:moveTo>
                <a:lnTo>
                  <a:pt x="9144144" y="0"/>
                </a:lnTo>
                <a:lnTo>
                  <a:pt x="9144144" y="11641851"/>
                </a:lnTo>
                <a:lnTo>
                  <a:pt x="0" y="11641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>
            <p:custDataLst>
              <p:tags r:id="rId6"/>
            </p:custDataLst>
          </p:nvPr>
        </p:nvSpPr>
        <p:spPr>
          <a:xfrm rot="-954650">
            <a:off x="12871252" y="-6056838"/>
            <a:ext cx="7771975" cy="10350088"/>
          </a:xfrm>
          <a:custGeom>
            <a:rect l="l" t="t" r="r" b="b"/>
            <a:pathLst>
              <a:path w="7771974" h="10350088">
                <a:moveTo>
                  <a:pt x="0" y="0"/>
                </a:moveTo>
                <a:lnTo>
                  <a:pt x="7771975" y="0"/>
                </a:lnTo>
                <a:lnTo>
                  <a:pt x="7771975" y="10350087"/>
                </a:lnTo>
                <a:lnTo>
                  <a:pt x="0" y="10350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AutoShape 4"/>
          <p:cNvSpPr/>
          <p:nvPr>
            <p:custDataLst>
              <p:tags r:id="rId9"/>
            </p:custDataLst>
          </p:nvPr>
        </p:nvSpPr>
        <p:spPr>
          <a:xfrm rot="-78937">
            <a:off x="2638263" y="3395212"/>
            <a:ext cx="13123746" cy="4659450"/>
          </a:xfrm>
          <a:prstGeom prst="rect">
            <a:avLst/>
          </a:prstGeom>
          <a:solidFill>
            <a:srgbClr val="FFCE6D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AutoShape 5"/>
          <p:cNvSpPr/>
          <p:nvPr>
            <p:custDataLst>
              <p:tags r:id="rId10"/>
            </p:custDataLst>
          </p:nvPr>
        </p:nvSpPr>
        <p:spPr>
          <a:xfrm>
            <a:off x="2787482" y="3546180"/>
            <a:ext cx="13007265" cy="4357514"/>
          </a:xfrm>
          <a:prstGeom prst="rect">
            <a:avLst/>
          </a:prstGeom>
          <a:solidFill>
            <a:srgbClr val="F6F6E9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TextBox 6"/>
          <p:cNvSpPr txBox="1"/>
          <p:nvPr>
            <p:custDataLst>
              <p:tags r:id="rId11"/>
            </p:custDataLst>
          </p:nvPr>
        </p:nvSpPr>
        <p:spPr>
          <a:xfrm>
            <a:off x="4906280" y="3629799"/>
            <a:ext cx="9297075" cy="2882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/>
          </a:lstStyle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>
                <a:solidFill>
                  <a:srgbClr val="C00000"/>
                </a:solidFill>
              </a:rPr>
              <a:t>HOẠT ĐỘNG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>
                <a:solidFill>
                  <a:srgbClr val="C00000"/>
                </a:solidFill>
              </a:rPr>
              <a:t>NGHE KỂ CHUYỆN</a:t>
            </a:r>
            <a:endParaRPr lang="en-US" sz="6600" b="1" u="none">
              <a:solidFill>
                <a:srgbClr val="C00000"/>
              </a:solidFill>
            </a:endParaRPr>
          </a:p>
        </p:txBody>
      </p:sp>
      <p:sp>
        <p:nvSpPr>
          <p:cNvPr id="9" name="Freeform 9"/>
          <p:cNvSpPr/>
          <p:nvPr>
            <p:custDataLst>
              <p:tags r:id="rId12"/>
            </p:custDataLst>
          </p:nvPr>
        </p:nvSpPr>
        <p:spPr>
          <a:xfrm rot="-707110">
            <a:off x="-1527793" y="-7744881"/>
            <a:ext cx="7211280" cy="8973312"/>
          </a:xfrm>
          <a:custGeom>
            <a:rect l="l" t="t" r="r" b="b"/>
            <a:pathLst>
              <a:path w="7211280" h="8973312">
                <a:moveTo>
                  <a:pt x="0" y="0"/>
                </a:moveTo>
                <a:lnTo>
                  <a:pt x="7211279" y="0"/>
                </a:lnTo>
                <a:lnTo>
                  <a:pt x="7211279" y="8973312"/>
                </a:lnTo>
                <a:lnTo>
                  <a:pt x="0" y="897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0" name="Freeform 10"/>
          <p:cNvSpPr/>
          <p:nvPr>
            <p:custDataLst>
              <p:tags r:id="rId15"/>
            </p:custDataLst>
          </p:nvPr>
        </p:nvSpPr>
        <p:spPr>
          <a:xfrm rot="-577071">
            <a:off x="13776348" y="9564071"/>
            <a:ext cx="3752093" cy="1091518"/>
          </a:xfrm>
          <a:custGeom>
            <a:rect l="l" t="t" r="r" b="b"/>
            <a:pathLst>
              <a:path w="3752093" h="1091518">
                <a:moveTo>
                  <a:pt x="0" y="0"/>
                </a:moveTo>
                <a:lnTo>
                  <a:pt x="3752094" y="0"/>
                </a:lnTo>
                <a:lnTo>
                  <a:pt x="3752094" y="1091519"/>
                </a:lnTo>
                <a:lnTo>
                  <a:pt x="0" y="10915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>
            <p:custDataLst>
              <p:tags r:id="rId18"/>
            </p:custDataLst>
          </p:nvPr>
        </p:nvSpPr>
        <p:spPr>
          <a:xfrm rot="-750842">
            <a:off x="14642443" y="4676476"/>
            <a:ext cx="1790213" cy="3360468"/>
          </a:xfrm>
          <a:custGeom>
            <a:rect l="l" t="t" r="r" b="b"/>
            <a:pathLst>
              <a:path w="1790213" h="3360467">
                <a:moveTo>
                  <a:pt x="0" y="0"/>
                </a:moveTo>
                <a:lnTo>
                  <a:pt x="1790213" y="0"/>
                </a:lnTo>
                <a:lnTo>
                  <a:pt x="1790213" y="3360468"/>
                </a:lnTo>
                <a:lnTo>
                  <a:pt x="0" y="33604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>
            <p:custDataLst>
              <p:tags r:id="rId21"/>
            </p:custDataLst>
          </p:nvPr>
        </p:nvSpPr>
        <p:spPr>
          <a:xfrm>
            <a:off x="3003523" y="2038857"/>
            <a:ext cx="1491940" cy="1664436"/>
          </a:xfrm>
          <a:custGeom>
            <a:rect l="l" t="t" r="r" b="b"/>
            <a:pathLst>
              <a:path w="1491940" h="1664436">
                <a:moveTo>
                  <a:pt x="0" y="0"/>
                </a:moveTo>
                <a:lnTo>
                  <a:pt x="1491940" y="0"/>
                </a:lnTo>
                <a:lnTo>
                  <a:pt x="1491940" y="1664436"/>
                </a:lnTo>
                <a:lnTo>
                  <a:pt x="0" y="16644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3" name="Freeform 13"/>
          <p:cNvSpPr/>
          <p:nvPr>
            <p:custDataLst>
              <p:tags r:id="rId24"/>
            </p:custDataLst>
          </p:nvPr>
        </p:nvSpPr>
        <p:spPr>
          <a:xfrm rot="-2323304">
            <a:off x="1742622" y="6869573"/>
            <a:ext cx="1505652" cy="566672"/>
          </a:xfrm>
          <a:custGeom>
            <a:rect l="l" t="t" r="r" b="b"/>
            <a:pathLst>
              <a:path w="1505652" h="566672">
                <a:moveTo>
                  <a:pt x="0" y="0"/>
                </a:moveTo>
                <a:lnTo>
                  <a:pt x="1505652" y="0"/>
                </a:lnTo>
                <a:lnTo>
                  <a:pt x="1505652" y="566673"/>
                </a:lnTo>
                <a:lnTo>
                  <a:pt x="0" y="56667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7" name="Picture 6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D84A511B-1EF0-8928-FB3E-AF170AD0398A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0504" y="3184947"/>
            <a:ext cx="5956404" cy="50799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4" name="Group 5">
            <a:extLst>
              <a:ext uri="{FF2B5EF4-FFF2-40B4-BE49-F238E27FC236}">
                <a16:creationId xmlns:a16="http://schemas.microsoft.com/office/drawing/2014/main" id="{1479514B-E80F-5B62-EDC9-0215A082BF83}"/>
              </a:ext>
            </a:extLst>
          </p:cNvPr>
          <p:cNvGrpSpPr/>
          <p:nvPr>
            <p:custDataLst>
              <p:tags r:id="rId30"/>
            </p:custDataLst>
          </p:nvPr>
        </p:nvGrpSpPr>
        <p:grpSpPr>
          <a:xfrm>
            <a:off x="2691201" y="641167"/>
            <a:ext cx="13007265" cy="3124337"/>
            <a:chExt cx="2973724" cy="1863832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F68FE2-DFA4-18AE-8F1F-E75E5D98259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0" y="0"/>
              <a:ext cx="2973724" cy="1863832"/>
            </a:xfrm>
            <a:custGeom>
              <a:rect l="l" t="t" r="r" b="b"/>
              <a:pathLst>
                <a:path w="2973724" h="1863832">
                  <a:moveTo>
                    <a:pt x="0" y="0"/>
                  </a:moveTo>
                  <a:lnTo>
                    <a:pt x="2973724" y="0"/>
                  </a:lnTo>
                  <a:lnTo>
                    <a:pt x="2973724" y="1863832"/>
                  </a:lnTo>
                  <a:lnTo>
                    <a:pt x="0" y="1863832"/>
                  </a:ln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/>
            </a:lstStyle>
            <a:p>
              <a:pPr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Freeform 2"/>
          <p:cNvSpPr/>
          <p:nvPr>
            <p:custDataLst>
              <p:tags r:id="rId3"/>
            </p:custDataLst>
          </p:nvPr>
        </p:nvSpPr>
        <p:spPr>
          <a:xfrm rot="857475">
            <a:off x="-4229600" y="4984833"/>
            <a:ext cx="9144144" cy="11641850"/>
          </a:xfrm>
          <a:custGeom>
            <a:rect l="l" t="t" r="r" b="b"/>
            <a:pathLst>
              <a:path w="9144144" h="11641850">
                <a:moveTo>
                  <a:pt x="0" y="0"/>
                </a:moveTo>
                <a:lnTo>
                  <a:pt x="9144144" y="0"/>
                </a:lnTo>
                <a:lnTo>
                  <a:pt x="9144144" y="11641851"/>
                </a:lnTo>
                <a:lnTo>
                  <a:pt x="0" y="11641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>
            <p:custDataLst>
              <p:tags r:id="rId6"/>
            </p:custDataLst>
          </p:nvPr>
        </p:nvSpPr>
        <p:spPr>
          <a:xfrm rot="-954650">
            <a:off x="12871252" y="-6056838"/>
            <a:ext cx="7771975" cy="10350088"/>
          </a:xfrm>
          <a:custGeom>
            <a:rect l="l" t="t" r="r" b="b"/>
            <a:pathLst>
              <a:path w="7771974" h="10350088">
                <a:moveTo>
                  <a:pt x="0" y="0"/>
                </a:moveTo>
                <a:lnTo>
                  <a:pt x="7771975" y="0"/>
                </a:lnTo>
                <a:lnTo>
                  <a:pt x="7771975" y="10350087"/>
                </a:lnTo>
                <a:lnTo>
                  <a:pt x="0" y="10350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AutoShape 4"/>
          <p:cNvSpPr/>
          <p:nvPr>
            <p:custDataLst>
              <p:tags r:id="rId9"/>
            </p:custDataLst>
          </p:nvPr>
        </p:nvSpPr>
        <p:spPr>
          <a:xfrm rot="-78937">
            <a:off x="2638263" y="3395212"/>
            <a:ext cx="13123746" cy="4659450"/>
          </a:xfrm>
          <a:prstGeom prst="rect">
            <a:avLst/>
          </a:prstGeom>
          <a:solidFill>
            <a:srgbClr val="FFCE6D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AutoShape 5"/>
          <p:cNvSpPr/>
          <p:nvPr>
            <p:custDataLst>
              <p:tags r:id="rId10"/>
            </p:custDataLst>
          </p:nvPr>
        </p:nvSpPr>
        <p:spPr>
          <a:xfrm>
            <a:off x="2787482" y="3546180"/>
            <a:ext cx="13007265" cy="4357514"/>
          </a:xfrm>
          <a:prstGeom prst="rect">
            <a:avLst/>
          </a:prstGeom>
          <a:solidFill>
            <a:srgbClr val="F6F6E9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Freeform 9"/>
          <p:cNvSpPr/>
          <p:nvPr>
            <p:custDataLst>
              <p:tags r:id="rId11"/>
            </p:custDataLst>
          </p:nvPr>
        </p:nvSpPr>
        <p:spPr>
          <a:xfrm rot="-707110">
            <a:off x="-1527793" y="-7744881"/>
            <a:ext cx="7211280" cy="8973312"/>
          </a:xfrm>
          <a:custGeom>
            <a:rect l="l" t="t" r="r" b="b"/>
            <a:pathLst>
              <a:path w="7211280" h="8973312">
                <a:moveTo>
                  <a:pt x="0" y="0"/>
                </a:moveTo>
                <a:lnTo>
                  <a:pt x="7211279" y="0"/>
                </a:lnTo>
                <a:lnTo>
                  <a:pt x="7211279" y="8973312"/>
                </a:lnTo>
                <a:lnTo>
                  <a:pt x="0" y="8973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Freeform 10"/>
          <p:cNvSpPr/>
          <p:nvPr>
            <p:custDataLst>
              <p:tags r:id="rId14"/>
            </p:custDataLst>
          </p:nvPr>
        </p:nvSpPr>
        <p:spPr>
          <a:xfrm rot="-577071">
            <a:off x="13776348" y="9564071"/>
            <a:ext cx="3752093" cy="1091518"/>
          </a:xfrm>
          <a:custGeom>
            <a:rect l="l" t="t" r="r" b="b"/>
            <a:pathLst>
              <a:path w="3752093" h="1091518">
                <a:moveTo>
                  <a:pt x="0" y="0"/>
                </a:moveTo>
                <a:lnTo>
                  <a:pt x="3752094" y="0"/>
                </a:lnTo>
                <a:lnTo>
                  <a:pt x="3752094" y="1091519"/>
                </a:lnTo>
                <a:lnTo>
                  <a:pt x="0" y="10915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9" name="Freeform 11"/>
          <p:cNvSpPr/>
          <p:nvPr>
            <p:custDataLst>
              <p:tags r:id="rId17"/>
            </p:custDataLst>
          </p:nvPr>
        </p:nvSpPr>
        <p:spPr>
          <a:xfrm rot="-750842">
            <a:off x="14642443" y="4676476"/>
            <a:ext cx="1790213" cy="3360468"/>
          </a:xfrm>
          <a:custGeom>
            <a:rect l="l" t="t" r="r" b="b"/>
            <a:pathLst>
              <a:path w="1790213" h="3360467">
                <a:moveTo>
                  <a:pt x="0" y="0"/>
                </a:moveTo>
                <a:lnTo>
                  <a:pt x="1790213" y="0"/>
                </a:lnTo>
                <a:lnTo>
                  <a:pt x="1790213" y="3360468"/>
                </a:lnTo>
                <a:lnTo>
                  <a:pt x="0" y="33604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0" name="Freeform 12"/>
          <p:cNvSpPr/>
          <p:nvPr>
            <p:custDataLst>
              <p:tags r:id="rId20"/>
            </p:custDataLst>
          </p:nvPr>
        </p:nvSpPr>
        <p:spPr>
          <a:xfrm>
            <a:off x="3003523" y="2038857"/>
            <a:ext cx="1491940" cy="1664436"/>
          </a:xfrm>
          <a:custGeom>
            <a:rect l="l" t="t" r="r" b="b"/>
            <a:pathLst>
              <a:path w="1491940" h="1664436">
                <a:moveTo>
                  <a:pt x="0" y="0"/>
                </a:moveTo>
                <a:lnTo>
                  <a:pt x="1491940" y="0"/>
                </a:lnTo>
                <a:lnTo>
                  <a:pt x="1491940" y="1664436"/>
                </a:lnTo>
                <a:lnTo>
                  <a:pt x="0" y="16644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3"/>
          <p:cNvSpPr/>
          <p:nvPr>
            <p:custDataLst>
              <p:tags r:id="rId23"/>
            </p:custDataLst>
          </p:nvPr>
        </p:nvSpPr>
        <p:spPr>
          <a:xfrm rot="-2323304">
            <a:off x="1742622" y="6869573"/>
            <a:ext cx="1505652" cy="566672"/>
          </a:xfrm>
          <a:custGeom>
            <a:rect l="l" t="t" r="r" b="b"/>
            <a:pathLst>
              <a:path w="1505652" h="566672">
                <a:moveTo>
                  <a:pt x="0" y="0"/>
                </a:moveTo>
                <a:lnTo>
                  <a:pt x="1505652" y="0"/>
                </a:lnTo>
                <a:lnTo>
                  <a:pt x="1505652" y="566673"/>
                </a:lnTo>
                <a:lnTo>
                  <a:pt x="0" y="56667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1479514B-E80F-5B62-EDC9-0215A082BF83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2691201" y="641167"/>
            <a:ext cx="13007265" cy="3124337"/>
            <a:chExt cx="2973724" cy="1863832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9F68FE2-DFA4-18AE-8F1F-E75E5D98259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0" y="0"/>
              <a:ext cx="2973724" cy="1863832"/>
            </a:xfrm>
            <a:custGeom>
              <a:rect l="l" t="t" r="r" b="b"/>
              <a:pathLst>
                <a:path w="2973724" h="1863832">
                  <a:moveTo>
                    <a:pt x="0" y="0"/>
                  </a:moveTo>
                  <a:lnTo>
                    <a:pt x="2973724" y="0"/>
                  </a:lnTo>
                  <a:lnTo>
                    <a:pt x="2973724" y="1863832"/>
                  </a:lnTo>
                  <a:lnTo>
                    <a:pt x="0" y="1863832"/>
                  </a:ln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>
              <a:defPPr/>
            </a:lstStyle>
            <a:p>
              <a:pPr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D2E5D50-C12F-479F-34BF-4CE43E1E7BDA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41" y="0"/>
            <a:ext cx="11396850" cy="1003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13972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GIẢI THƯỞNG NOBEL LÀ GÌ- LỊCH SỬ HÌNH THÀNH GIẢI THƯỞNG NOBEL (online-video-cutter.com)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06133" y="1409699"/>
            <a:ext cx="14715068" cy="827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97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Kể Chuyện -CÔ BÉ HAM ĐỌC SÁCH- trang 53 -- Tiếng Việt Lớp 4 Tập 1 Sách Cánh Diều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9600" y="0"/>
            <a:ext cx="16535400" cy="930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65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FCE6D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AutoShape 2"/>
          <p:cNvSpPr/>
          <p:nvPr>
            <p:custDataLst>
              <p:tags r:id="rId3"/>
            </p:custDataLst>
          </p:nvPr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>
            <p:custDataLst>
              <p:tags r:id="rId4"/>
            </p:custDataLst>
          </p:nvPr>
        </p:nvSpPr>
        <p:spPr>
          <a:xfrm>
            <a:off x="5424136" y="-285093"/>
            <a:ext cx="19705934" cy="11084587"/>
          </a:xfrm>
          <a:custGeom>
            <a:rect l="l" t="t" r="r" b="b"/>
            <a:pathLst>
              <a:path w="19705933" h="11084587">
                <a:moveTo>
                  <a:pt x="0" y="0"/>
                </a:moveTo>
                <a:lnTo>
                  <a:pt x="19705933" y="0"/>
                </a:lnTo>
                <a:lnTo>
                  <a:pt x="19705933" y="11084587"/>
                </a:lnTo>
                <a:lnTo>
                  <a:pt x="0" y="110845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>
            <p:custDataLst>
              <p:tags r:id="rId7"/>
            </p:custDataLst>
          </p:nvPr>
        </p:nvSpPr>
        <p:spPr>
          <a:xfrm rot="-5400000" flipV="1">
            <a:off x="3751657" y="-3256355"/>
            <a:ext cx="14061291" cy="21564602"/>
          </a:xfrm>
          <a:custGeom>
            <a:rect l="l" t="t" r="r" b="b"/>
            <a:pathLst>
              <a:path w="11892689" h="16989556">
                <a:moveTo>
                  <a:pt x="0" y="16989556"/>
                </a:moveTo>
                <a:lnTo>
                  <a:pt x="11892690" y="16989556"/>
                </a:lnTo>
                <a:lnTo>
                  <a:pt x="11892690" y="0"/>
                </a:lnTo>
                <a:lnTo>
                  <a:pt x="0" y="0"/>
                </a:lnTo>
                <a:lnTo>
                  <a:pt x="0" y="1698955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6" name="TextBox 15"/>
          <p:cNvSpPr txBox="1"/>
          <p:nvPr>
            <p:custDataLst>
              <p:tags r:id="rId10"/>
            </p:custDataLst>
          </p:nvPr>
        </p:nvSpPr>
        <p:spPr>
          <a:xfrm>
            <a:off x="4310018" y="214766"/>
            <a:ext cx="13182600" cy="12046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 algn="ctr">
              <a:lnSpc>
                <a:spcPct val="150000"/>
              </a:lnSpc>
            </a:pPr>
            <a:r>
              <a:rPr lang="vi-VN" sz="5400" b="1"/>
              <a:t>Em hãy trả lờ</a:t>
            </a:r>
            <a:r>
              <a:rPr lang="en-US" sz="5400" b="1" err="1"/>
              <a:t>i các </a:t>
            </a:r>
            <a:r>
              <a:rPr lang="vi-VN" sz="5400" b="1"/>
              <a:t>câu hỏi </a:t>
            </a:r>
            <a:r>
              <a:rPr lang="en-US" sz="5400" b="1" err="1"/>
              <a:t>gợi ý</a:t>
            </a:r>
            <a:r>
              <a:rPr lang="vi-VN" sz="5400" b="1"/>
              <a:t> dưới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C7E95-1B47-599E-8721-477A381BFDC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18148" r="5139" b="39436"/>
          <a:stretch>
            <a:fillRect/>
          </a:stretch>
        </p:blipFill>
        <p:spPr>
          <a:xfrm>
            <a:off x="2753847" y="1931264"/>
            <a:ext cx="16056910" cy="7248224"/>
          </a:xfrm>
          <a:prstGeom prst="rect">
            <a:avLst/>
          </a:prstGeom>
        </p:spPr>
      </p:pic>
      <p:sp>
        <p:nvSpPr>
          <p:cNvPr id="8" name="Explosion 1 7"/>
          <p:cNvSpPr/>
          <p:nvPr>
            <p:custDataLst>
              <p:tags r:id="rId13"/>
            </p:custDataLst>
          </p:nvPr>
        </p:nvSpPr>
        <p:spPr>
          <a:xfrm>
            <a:off x="1068521" y="6249662"/>
            <a:ext cx="5258825" cy="4191000"/>
          </a:xfrm>
          <a:prstGeom prst="irregularSeal1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10" name="TextBox 9"/>
          <p:cNvSpPr txBox="1"/>
          <p:nvPr>
            <p:custDataLst>
              <p:tags r:id="rId14"/>
            </p:custDataLst>
          </p:nvPr>
        </p:nvSpPr>
        <p:spPr>
          <a:xfrm>
            <a:off x="1606706" y="7581900"/>
            <a:ext cx="3837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en-US" sz="48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 </a:t>
            </a:r>
          </a:p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phút</a:t>
            </a:r>
            <a:r>
              <a:rPr lang="en-US" sz="4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1"/>
      <p:bldP spid="10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Freeform 2"/>
          <p:cNvSpPr/>
          <p:nvPr>
            <p:custDataLst>
              <p:tags r:id="rId3"/>
            </p:custDataLst>
          </p:nvPr>
        </p:nvSpPr>
        <p:spPr>
          <a:xfrm rot="857475">
            <a:off x="-4229600" y="4984833"/>
            <a:ext cx="9144144" cy="11641850"/>
          </a:xfrm>
          <a:custGeom>
            <a:rect l="l" t="t" r="r" b="b"/>
            <a:pathLst>
              <a:path w="9144144" h="11641850">
                <a:moveTo>
                  <a:pt x="0" y="0"/>
                </a:moveTo>
                <a:lnTo>
                  <a:pt x="9144144" y="0"/>
                </a:lnTo>
                <a:lnTo>
                  <a:pt x="9144144" y="11641851"/>
                </a:lnTo>
                <a:lnTo>
                  <a:pt x="0" y="11641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>
            <p:custDataLst>
              <p:tags r:id="rId5"/>
            </p:custDataLst>
          </p:nvPr>
        </p:nvSpPr>
        <p:spPr>
          <a:xfrm rot="-954650">
            <a:off x="12871252" y="-6056838"/>
            <a:ext cx="7771975" cy="10350088"/>
          </a:xfrm>
          <a:custGeom>
            <a:rect l="l" t="t" r="r" b="b"/>
            <a:pathLst>
              <a:path w="7771974" h="10350088">
                <a:moveTo>
                  <a:pt x="0" y="0"/>
                </a:moveTo>
                <a:lnTo>
                  <a:pt x="7771975" y="0"/>
                </a:lnTo>
                <a:lnTo>
                  <a:pt x="7771975" y="10350087"/>
                </a:lnTo>
                <a:lnTo>
                  <a:pt x="0" y="103500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AutoShape 4"/>
          <p:cNvSpPr/>
          <p:nvPr>
            <p:custDataLst>
              <p:tags r:id="rId7"/>
            </p:custDataLst>
          </p:nvPr>
        </p:nvSpPr>
        <p:spPr>
          <a:xfrm rot="-78937">
            <a:off x="2387137" y="2395757"/>
            <a:ext cx="13549830" cy="5191622"/>
          </a:xfrm>
          <a:prstGeom prst="rect">
            <a:avLst/>
          </a:prstGeom>
          <a:solidFill>
            <a:srgbClr val="FFCE6D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AutoShape 5"/>
          <p:cNvSpPr/>
          <p:nvPr>
            <p:custDataLst>
              <p:tags r:id="rId8"/>
            </p:custDataLst>
          </p:nvPr>
        </p:nvSpPr>
        <p:spPr>
          <a:xfrm>
            <a:off x="3003523" y="2781300"/>
            <a:ext cx="13007265" cy="4411748"/>
          </a:xfrm>
          <a:prstGeom prst="rect">
            <a:avLst/>
          </a:prstGeom>
          <a:solidFill>
            <a:srgbClr val="F6F6E9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TextBox 6"/>
          <p:cNvSpPr txBox="1"/>
          <p:nvPr>
            <p:custDataLst>
              <p:tags r:id="rId9"/>
            </p:custDataLst>
          </p:nvPr>
        </p:nvSpPr>
        <p:spPr>
          <a:xfrm>
            <a:off x="4465893" y="3221159"/>
            <a:ext cx="9297075" cy="2882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/>
          </a:lstStyle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>
                <a:solidFill>
                  <a:srgbClr val="C00000"/>
                </a:solidFill>
              </a:rPr>
              <a:t>HOẠT ĐỘNG 2: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>
                <a:solidFill>
                  <a:srgbClr val="C00000"/>
                </a:solidFill>
              </a:rPr>
              <a:t>KỂ CHUYỆN</a:t>
            </a:r>
            <a:endParaRPr lang="en-US" sz="6600" b="1" u="none">
              <a:solidFill>
                <a:srgbClr val="C00000"/>
              </a:solidFill>
            </a:endParaRPr>
          </a:p>
        </p:txBody>
      </p:sp>
      <p:sp>
        <p:nvSpPr>
          <p:cNvPr id="9" name="Freeform 9"/>
          <p:cNvSpPr/>
          <p:nvPr>
            <p:custDataLst>
              <p:tags r:id="rId10"/>
            </p:custDataLst>
          </p:nvPr>
        </p:nvSpPr>
        <p:spPr>
          <a:xfrm rot="-707110">
            <a:off x="-1527793" y="-7744881"/>
            <a:ext cx="7211280" cy="8973312"/>
          </a:xfrm>
          <a:custGeom>
            <a:rect l="l" t="t" r="r" b="b"/>
            <a:pathLst>
              <a:path w="7211280" h="8973312">
                <a:moveTo>
                  <a:pt x="0" y="0"/>
                </a:moveTo>
                <a:lnTo>
                  <a:pt x="7211279" y="0"/>
                </a:lnTo>
                <a:lnTo>
                  <a:pt x="7211279" y="8973312"/>
                </a:lnTo>
                <a:lnTo>
                  <a:pt x="0" y="8973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0" name="Freeform 10"/>
          <p:cNvSpPr/>
          <p:nvPr>
            <p:custDataLst>
              <p:tags r:id="rId12"/>
            </p:custDataLst>
          </p:nvPr>
        </p:nvSpPr>
        <p:spPr>
          <a:xfrm rot="-577071">
            <a:off x="13776348" y="9564071"/>
            <a:ext cx="3752093" cy="1091518"/>
          </a:xfrm>
          <a:custGeom>
            <a:rect l="l" t="t" r="r" b="b"/>
            <a:pathLst>
              <a:path w="3752093" h="1091518">
                <a:moveTo>
                  <a:pt x="0" y="0"/>
                </a:moveTo>
                <a:lnTo>
                  <a:pt x="3752094" y="0"/>
                </a:lnTo>
                <a:lnTo>
                  <a:pt x="3752094" y="1091519"/>
                </a:lnTo>
                <a:lnTo>
                  <a:pt x="0" y="1091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>
            <p:custDataLst>
              <p:tags r:id="rId14"/>
            </p:custDataLst>
          </p:nvPr>
        </p:nvSpPr>
        <p:spPr>
          <a:xfrm rot="-750842">
            <a:off x="14642443" y="4676476"/>
            <a:ext cx="1790213" cy="3360468"/>
          </a:xfrm>
          <a:custGeom>
            <a:rect l="l" t="t" r="r" b="b"/>
            <a:pathLst>
              <a:path w="1790213" h="3360467">
                <a:moveTo>
                  <a:pt x="0" y="0"/>
                </a:moveTo>
                <a:lnTo>
                  <a:pt x="1790213" y="0"/>
                </a:lnTo>
                <a:lnTo>
                  <a:pt x="1790213" y="3360468"/>
                </a:lnTo>
                <a:lnTo>
                  <a:pt x="0" y="336046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>
            <p:custDataLst>
              <p:tags r:id="rId16"/>
            </p:custDataLst>
          </p:nvPr>
        </p:nvSpPr>
        <p:spPr>
          <a:xfrm>
            <a:off x="3003523" y="2038857"/>
            <a:ext cx="1491940" cy="1664436"/>
          </a:xfrm>
          <a:custGeom>
            <a:rect l="l" t="t" r="r" b="b"/>
            <a:pathLst>
              <a:path w="1491940" h="1664436">
                <a:moveTo>
                  <a:pt x="0" y="0"/>
                </a:moveTo>
                <a:lnTo>
                  <a:pt x="1491940" y="0"/>
                </a:lnTo>
                <a:lnTo>
                  <a:pt x="1491940" y="1664436"/>
                </a:lnTo>
                <a:lnTo>
                  <a:pt x="0" y="16644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3" name="Freeform 13"/>
          <p:cNvSpPr/>
          <p:nvPr>
            <p:custDataLst>
              <p:tags r:id="rId18"/>
            </p:custDataLst>
          </p:nvPr>
        </p:nvSpPr>
        <p:spPr>
          <a:xfrm rot="-2323304">
            <a:off x="1742622" y="6869573"/>
            <a:ext cx="1505652" cy="566672"/>
          </a:xfrm>
          <a:custGeom>
            <a:rect l="l" t="t" r="r" b="b"/>
            <a:pathLst>
              <a:path w="1505652" h="566672">
                <a:moveTo>
                  <a:pt x="0" y="0"/>
                </a:moveTo>
                <a:lnTo>
                  <a:pt x="1505652" y="0"/>
                </a:lnTo>
                <a:lnTo>
                  <a:pt x="1505652" y="566673"/>
                </a:lnTo>
                <a:lnTo>
                  <a:pt x="0" y="56667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00.xml><?xml version="1.0" encoding="utf-8"?>
<p:tagLst xmlns:p="http://schemas.openxmlformats.org/presentationml/2006/main">
  <p:tag name="AS_UNIQUEID" val="100"/>
</p:tagLst>
</file>

<file path=ppt/tags/tag101.xml><?xml version="1.0" encoding="utf-8"?>
<p:tagLst xmlns:p="http://schemas.openxmlformats.org/presentationml/2006/main">
  <p:tag name="AS_UNIQUEID" val="101"/>
</p:tagLst>
</file>

<file path=ppt/tags/tag102.xml><?xml version="1.0" encoding="utf-8"?>
<p:tagLst xmlns:p="http://schemas.openxmlformats.org/presentationml/2006/main">
  <p:tag name="AS_UNIQUEID" val="102"/>
</p:tagLst>
</file>

<file path=ppt/tags/tag103.xml><?xml version="1.0" encoding="utf-8"?>
<p:tagLst xmlns:p="http://schemas.openxmlformats.org/presentationml/2006/main">
  <p:tag name="AS_UNIQUEID" val="103"/>
</p:tagLst>
</file>

<file path=ppt/tags/tag104.xml><?xml version="1.0" encoding="utf-8"?>
<p:tagLst xmlns:p="http://schemas.openxmlformats.org/presentationml/2006/main">
  <p:tag name="AS_UNIQUEID" val="104"/>
</p:tagLst>
</file>

<file path=ppt/tags/tag105.xml><?xml version="1.0" encoding="utf-8"?>
<p:tagLst xmlns:p="http://schemas.openxmlformats.org/presentationml/2006/main">
  <p:tag name="AS_UNIQUEID" val="105"/>
</p:tagLst>
</file>

<file path=ppt/tags/tag106.xml><?xml version="1.0" encoding="utf-8"?>
<p:tagLst xmlns:p="http://schemas.openxmlformats.org/presentationml/2006/main">
  <p:tag name="AS_UNIQUEID" val="106"/>
</p:tagLst>
</file>

<file path=ppt/tags/tag107.xml><?xml version="1.0" encoding="utf-8"?>
<p:tagLst xmlns:p="http://schemas.openxmlformats.org/presentationml/2006/main">
  <p:tag name="AS_UNIQUEID" val="107"/>
</p:tagLst>
</file>

<file path=ppt/tags/tag108.xml><?xml version="1.0" encoding="utf-8"?>
<p:tagLst xmlns:p="http://schemas.openxmlformats.org/presentationml/2006/main">
  <p:tag name="AS_UNIQUEID" val="108"/>
</p:tagLst>
</file>

<file path=ppt/tags/tag109.xml><?xml version="1.0" encoding="utf-8"?>
<p:tagLst xmlns:p="http://schemas.openxmlformats.org/presentationml/2006/main">
  <p:tag name="AS_UNIQUEID" val="109"/>
</p:tagLst>
</file>

<file path=ppt/tags/tag11.xml><?xml version="1.0" encoding="utf-8"?>
<p:tagLst xmlns:p="http://schemas.openxmlformats.org/presentationml/2006/main">
  <p:tag name="AS_UNIQUEID" val="11"/>
</p:tagLst>
</file>

<file path=ppt/tags/tag110.xml><?xml version="1.0" encoding="utf-8"?>
<p:tagLst xmlns:p="http://schemas.openxmlformats.org/presentationml/2006/main">
  <p:tag name="AS_UNIQUEID" val="110"/>
</p:tagLst>
</file>

<file path=ppt/tags/tag111.xml><?xml version="1.0" encoding="utf-8"?>
<p:tagLst xmlns:p="http://schemas.openxmlformats.org/presentationml/2006/main">
  <p:tag name="AS_UNIQUEID" val="111"/>
</p:tagLst>
</file>

<file path=ppt/tags/tag112.xml><?xml version="1.0" encoding="utf-8"?>
<p:tagLst xmlns:p="http://schemas.openxmlformats.org/presentationml/2006/main">
  <p:tag name="AS_UNIQUEID" val="112"/>
</p:tagLst>
</file>

<file path=ppt/tags/tag113.xml><?xml version="1.0" encoding="utf-8"?>
<p:tagLst xmlns:p="http://schemas.openxmlformats.org/presentationml/2006/main">
  <p:tag name="AS_UNIQUEID" val="113"/>
</p:tagLst>
</file>

<file path=ppt/tags/tag114.xml><?xml version="1.0" encoding="utf-8"?>
<p:tagLst xmlns:p="http://schemas.openxmlformats.org/presentationml/2006/main">
  <p:tag name="AS_UNIQUEID" val="114"/>
</p:tagLst>
</file>

<file path=ppt/tags/tag115.xml><?xml version="1.0" encoding="utf-8"?>
<p:tagLst xmlns:p="http://schemas.openxmlformats.org/presentationml/2006/main">
  <p:tag name="AS_UNIQUEID" val="115"/>
</p:tagLst>
</file>

<file path=ppt/tags/tag116.xml><?xml version="1.0" encoding="utf-8"?>
<p:tagLst xmlns:p="http://schemas.openxmlformats.org/presentationml/2006/main">
  <p:tag name="AS_UNIQUEID" val="116"/>
</p:tagLst>
</file>

<file path=ppt/tags/tag117.xml><?xml version="1.0" encoding="utf-8"?>
<p:tagLst xmlns:p="http://schemas.openxmlformats.org/presentationml/2006/main">
  <p:tag name="AS_UNIQUEID" val="117"/>
</p:tagLst>
</file>

<file path=ppt/tags/tag118.xml><?xml version="1.0" encoding="utf-8"?>
<p:tagLst xmlns:p="http://schemas.openxmlformats.org/presentationml/2006/main">
  <p:tag name="AS_UNIQUEID" val="118"/>
</p:tagLst>
</file>

<file path=ppt/tags/tag119.xml><?xml version="1.0" encoding="utf-8"?>
<p:tagLst xmlns:p="http://schemas.openxmlformats.org/presentationml/2006/main">
  <p:tag name="AS_UNIQUEID" val="119"/>
</p:tagLst>
</file>

<file path=ppt/tags/tag12.xml><?xml version="1.0" encoding="utf-8"?>
<p:tagLst xmlns:p="http://schemas.openxmlformats.org/presentationml/2006/main">
  <p:tag name="AS_UNIQUEID" val="12"/>
</p:tagLst>
</file>

<file path=ppt/tags/tag120.xml><?xml version="1.0" encoding="utf-8"?>
<p:tagLst xmlns:p="http://schemas.openxmlformats.org/presentationml/2006/main">
  <p:tag name="AS_UNIQUEID" val="120"/>
</p:tagLst>
</file>

<file path=ppt/tags/tag121.xml><?xml version="1.0" encoding="utf-8"?>
<p:tagLst xmlns:p="http://schemas.openxmlformats.org/presentationml/2006/main">
  <p:tag name="AS_UNIQUEID" val="121"/>
</p:tagLst>
</file>

<file path=ppt/tags/tag122.xml><?xml version="1.0" encoding="utf-8"?>
<p:tagLst xmlns:p="http://schemas.openxmlformats.org/presentationml/2006/main">
  <p:tag name="AS_UNIQUEID" val="122"/>
</p:tagLst>
</file>

<file path=ppt/tags/tag123.xml><?xml version="1.0" encoding="utf-8"?>
<p:tagLst xmlns:p="http://schemas.openxmlformats.org/presentationml/2006/main">
  <p:tag name="AS_UNIQUEID" val="123"/>
</p:tagLst>
</file>

<file path=ppt/tags/tag124.xml><?xml version="1.0" encoding="utf-8"?>
<p:tagLst xmlns:p="http://schemas.openxmlformats.org/presentationml/2006/main">
  <p:tag name="AS_UNIQUEID" val="124"/>
</p:tagLst>
</file>

<file path=ppt/tags/tag125.xml><?xml version="1.0" encoding="utf-8"?>
<p:tagLst xmlns:p="http://schemas.openxmlformats.org/presentationml/2006/main">
  <p:tag name="AS_UNIQUEID" val="125"/>
</p:tagLst>
</file>

<file path=ppt/tags/tag126.xml><?xml version="1.0" encoding="utf-8"?>
<p:tagLst xmlns:p="http://schemas.openxmlformats.org/presentationml/2006/main">
  <p:tag name="AS_UNIQUEID" val="126"/>
</p:tagLst>
</file>

<file path=ppt/tags/tag127.xml><?xml version="1.0" encoding="utf-8"?>
<p:tagLst xmlns:p="http://schemas.openxmlformats.org/presentationml/2006/main">
  <p:tag name="AS_UNIQUEID" val="127"/>
</p:tagLst>
</file>

<file path=ppt/tags/tag128.xml><?xml version="1.0" encoding="utf-8"?>
<p:tagLst xmlns:p="http://schemas.openxmlformats.org/presentationml/2006/main">
  <p:tag name="AS_UNIQUEID" val="128"/>
</p:tagLst>
</file>

<file path=ppt/tags/tag129.xml><?xml version="1.0" encoding="utf-8"?>
<p:tagLst xmlns:p="http://schemas.openxmlformats.org/presentationml/2006/main">
  <p:tag name="AS_UNIQUEID" val="129"/>
</p:tagLst>
</file>

<file path=ppt/tags/tag13.xml><?xml version="1.0" encoding="utf-8"?>
<p:tagLst xmlns:p="http://schemas.openxmlformats.org/presentationml/2006/main">
  <p:tag name="AS_UNIQUEID" val="13"/>
</p:tagLst>
</file>

<file path=ppt/tags/tag130.xml><?xml version="1.0" encoding="utf-8"?>
<p:tagLst xmlns:p="http://schemas.openxmlformats.org/presentationml/2006/main">
  <p:tag name="AS_UNIQUEID" val="130"/>
</p:tagLst>
</file>

<file path=ppt/tags/tag131.xml><?xml version="1.0" encoding="utf-8"?>
<p:tagLst xmlns:p="http://schemas.openxmlformats.org/presentationml/2006/main">
  <p:tag name="AS_UNIQUEID" val="131"/>
</p:tagLst>
</file>

<file path=ppt/tags/tag132.xml><?xml version="1.0" encoding="utf-8"?>
<p:tagLst xmlns:p="http://schemas.openxmlformats.org/presentationml/2006/main">
  <p:tag name="AS_UNIQUEID" val="132"/>
</p:tagLst>
</file>

<file path=ppt/tags/tag133.xml><?xml version="1.0" encoding="utf-8"?>
<p:tagLst xmlns:p="http://schemas.openxmlformats.org/presentationml/2006/main">
  <p:tag name="AS_UNIQUEID" val="133"/>
</p:tagLst>
</file>

<file path=ppt/tags/tag134.xml><?xml version="1.0" encoding="utf-8"?>
<p:tagLst xmlns:p="http://schemas.openxmlformats.org/presentationml/2006/main">
  <p:tag name="AS_UNIQUEID" val="134"/>
</p:tagLst>
</file>

<file path=ppt/tags/tag135.xml><?xml version="1.0" encoding="utf-8"?>
<p:tagLst xmlns:p="http://schemas.openxmlformats.org/presentationml/2006/main">
  <p:tag name="AS_UNIQUEID" val="135"/>
</p:tagLst>
</file>

<file path=ppt/tags/tag136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14.xml><?xml version="1.0" encoding="utf-8"?>
<p:tagLst xmlns:p="http://schemas.openxmlformats.org/presentationml/2006/main">
  <p:tag name="AS_UNIQUEID" val="14"/>
</p:tagLst>
</file>

<file path=ppt/tags/tag15.xml><?xml version="1.0" encoding="utf-8"?>
<p:tagLst xmlns:p="http://schemas.openxmlformats.org/presentationml/2006/main">
  <p:tag name="AS_UNIQUEID" val="15"/>
</p:tagLst>
</file>

<file path=ppt/tags/tag16.xml><?xml version="1.0" encoding="utf-8"?>
<p:tagLst xmlns:p="http://schemas.openxmlformats.org/presentationml/2006/main">
  <p:tag name="AS_UNIQUEID" val="16"/>
</p:tagLst>
</file>

<file path=ppt/tags/tag17.xml><?xml version="1.0" encoding="utf-8"?>
<p:tagLst xmlns:p="http://schemas.openxmlformats.org/presentationml/2006/main">
  <p:tag name="AS_UNIQUEID" val="17"/>
</p:tagLst>
</file>

<file path=ppt/tags/tag18.xml><?xml version="1.0" encoding="utf-8"?>
<p:tagLst xmlns:p="http://schemas.openxmlformats.org/presentationml/2006/main">
  <p:tag name="AS_UNIQUEID" val="18"/>
</p:tagLst>
</file>

<file path=ppt/tags/tag19.xml><?xml version="1.0" encoding="utf-8"?>
<p:tagLst xmlns:p="http://schemas.openxmlformats.org/presentationml/2006/main">
  <p:tag name="AS_UNIQUEID" val="1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1.xml><?xml version="1.0" encoding="utf-8"?>
<p:tagLst xmlns:p="http://schemas.openxmlformats.org/presentationml/2006/main">
  <p:tag name="AS_UNIQUEID" val="21"/>
</p:tagLst>
</file>

<file path=ppt/tags/tag22.xml><?xml version="1.0" encoding="utf-8"?>
<p:tagLst xmlns:p="http://schemas.openxmlformats.org/presentationml/2006/main">
  <p:tag name="AS_UNIQUEID" val="22"/>
</p:tagLst>
</file>

<file path=ppt/tags/tag23.xml><?xml version="1.0" encoding="utf-8"?>
<p:tagLst xmlns:p="http://schemas.openxmlformats.org/presentationml/2006/main">
  <p:tag name="AS_UNIQUEID" val="23"/>
</p:tagLst>
</file>

<file path=ppt/tags/tag24.xml><?xml version="1.0" encoding="utf-8"?>
<p:tagLst xmlns:p="http://schemas.openxmlformats.org/presentationml/2006/main">
  <p:tag name="AS_UNIQUEID" val="24"/>
</p:tagLst>
</file>

<file path=ppt/tags/tag25.xml><?xml version="1.0" encoding="utf-8"?>
<p:tagLst xmlns:p="http://schemas.openxmlformats.org/presentationml/2006/main">
  <p:tag name="AS_UNIQUEID" val="25"/>
</p:tagLst>
</file>

<file path=ppt/tags/tag26.xml><?xml version="1.0" encoding="utf-8"?>
<p:tagLst xmlns:p="http://schemas.openxmlformats.org/presentationml/2006/main">
  <p:tag name="AS_UNIQUEID" val="26"/>
</p:tagLst>
</file>

<file path=ppt/tags/tag27.xml><?xml version="1.0" encoding="utf-8"?>
<p:tagLst xmlns:p="http://schemas.openxmlformats.org/presentationml/2006/main">
  <p:tag name="AS_UNIQUEID" val="27"/>
</p:tagLst>
</file>

<file path=ppt/tags/tag28.xml><?xml version="1.0" encoding="utf-8"?>
<p:tagLst xmlns:p="http://schemas.openxmlformats.org/presentationml/2006/main">
  <p:tag name="AS_UNIQUEID" val="28"/>
</p:tagLst>
</file>

<file path=ppt/tags/tag29.xml><?xml version="1.0" encoding="utf-8"?>
<p:tagLst xmlns:p="http://schemas.openxmlformats.org/presentationml/2006/main">
  <p:tag name="AS_UNIQUEID" val="29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30"/>
</p:tagLst>
</file>

<file path=ppt/tags/tag31.xml><?xml version="1.0" encoding="utf-8"?>
<p:tagLst xmlns:p="http://schemas.openxmlformats.org/presentationml/2006/main">
  <p:tag name="AS_UNIQUEID" val="31"/>
</p:tagLst>
</file>

<file path=ppt/tags/tag32.xml><?xml version="1.0" encoding="utf-8"?>
<p:tagLst xmlns:p="http://schemas.openxmlformats.org/presentationml/2006/main">
  <p:tag name="AS_UNIQUEID" val="32"/>
</p:tagLst>
</file>

<file path=ppt/tags/tag33.xml><?xml version="1.0" encoding="utf-8"?>
<p:tagLst xmlns:p="http://schemas.openxmlformats.org/presentationml/2006/main">
  <p:tag name="AS_UNIQUEID" val="33"/>
</p:tagLst>
</file>

<file path=ppt/tags/tag34.xml><?xml version="1.0" encoding="utf-8"?>
<p:tagLst xmlns:p="http://schemas.openxmlformats.org/presentationml/2006/main">
  <p:tag name="AS_UNIQUEID" val="34"/>
</p:tagLst>
</file>

<file path=ppt/tags/tag35.xml><?xml version="1.0" encoding="utf-8"?>
<p:tagLst xmlns:p="http://schemas.openxmlformats.org/presentationml/2006/main">
  <p:tag name="AS_UNIQUEID" val="35"/>
</p:tagLst>
</file>

<file path=ppt/tags/tag36.xml><?xml version="1.0" encoding="utf-8"?>
<p:tagLst xmlns:p="http://schemas.openxmlformats.org/presentationml/2006/main">
  <p:tag name="AS_UNIQUEID" val="36"/>
</p:tagLst>
</file>

<file path=ppt/tags/tag37.xml><?xml version="1.0" encoding="utf-8"?>
<p:tagLst xmlns:p="http://schemas.openxmlformats.org/presentationml/2006/main">
  <p:tag name="AS_UNIQUEID" val="37"/>
</p:tagLst>
</file>

<file path=ppt/tags/tag38.xml><?xml version="1.0" encoding="utf-8"?>
<p:tagLst xmlns:p="http://schemas.openxmlformats.org/presentationml/2006/main">
  <p:tag name="AS_UNIQUEID" val="38"/>
</p:tagLst>
</file>

<file path=ppt/tags/tag39.xml><?xml version="1.0" encoding="utf-8"?>
<p:tagLst xmlns:p="http://schemas.openxmlformats.org/presentationml/2006/main">
  <p:tag name="AS_UNIQUEID" val="39"/>
</p:tagLst>
</file>

<file path=ppt/tags/tag4.xml><?xml version="1.0" encoding="utf-8"?>
<p:tagLst xmlns:p="http://schemas.openxmlformats.org/presentationml/2006/main">
  <p:tag name="AS_UNIQUEID" val="4"/>
</p:tagLst>
</file>

<file path=ppt/tags/tag40.xml><?xml version="1.0" encoding="utf-8"?>
<p:tagLst xmlns:p="http://schemas.openxmlformats.org/presentationml/2006/main">
  <p:tag name="AS_UNIQUEID" val="40"/>
</p:tagLst>
</file>

<file path=ppt/tags/tag41.xml><?xml version="1.0" encoding="utf-8"?>
<p:tagLst xmlns:p="http://schemas.openxmlformats.org/presentationml/2006/main">
  <p:tag name="AS_UNIQUEID" val="41"/>
</p:tagLst>
</file>

<file path=ppt/tags/tag42.xml><?xml version="1.0" encoding="utf-8"?>
<p:tagLst xmlns:p="http://schemas.openxmlformats.org/presentationml/2006/main">
  <p:tag name="AS_UNIQUEID" val="42"/>
</p:tagLst>
</file>

<file path=ppt/tags/tag43.xml><?xml version="1.0" encoding="utf-8"?>
<p:tagLst xmlns:p="http://schemas.openxmlformats.org/presentationml/2006/main">
  <p:tag name="AS_UNIQUEID" val="43"/>
</p:tagLst>
</file>

<file path=ppt/tags/tag44.xml><?xml version="1.0" encoding="utf-8"?>
<p:tagLst xmlns:p="http://schemas.openxmlformats.org/presentationml/2006/main">
  <p:tag name="AS_UNIQUEID" val="44"/>
</p:tagLst>
</file>

<file path=ppt/tags/tag45.xml><?xml version="1.0" encoding="utf-8"?>
<p:tagLst xmlns:p="http://schemas.openxmlformats.org/presentationml/2006/main">
  <p:tag name="AS_UNIQUEID" val="45"/>
</p:tagLst>
</file>

<file path=ppt/tags/tag46.xml><?xml version="1.0" encoding="utf-8"?>
<p:tagLst xmlns:p="http://schemas.openxmlformats.org/presentationml/2006/main">
  <p:tag name="AS_UNIQUEID" val="46"/>
</p:tagLst>
</file>

<file path=ppt/tags/tag47.xml><?xml version="1.0" encoding="utf-8"?>
<p:tagLst xmlns:p="http://schemas.openxmlformats.org/presentationml/2006/main">
  <p:tag name="AS_UNIQUEID" val="47"/>
</p:tagLst>
</file>

<file path=ppt/tags/tag48.xml><?xml version="1.0" encoding="utf-8"?>
<p:tagLst xmlns:p="http://schemas.openxmlformats.org/presentationml/2006/main">
  <p:tag name="AS_UNIQUEID" val="48"/>
</p:tagLst>
</file>

<file path=ppt/tags/tag49.xml><?xml version="1.0" encoding="utf-8"?>
<p:tagLst xmlns:p="http://schemas.openxmlformats.org/presentationml/2006/main">
  <p:tag name="AS_UNIQUEID" val="49"/>
</p:tagLst>
</file>

<file path=ppt/tags/tag5.xml><?xml version="1.0" encoding="utf-8"?>
<p:tagLst xmlns:p="http://schemas.openxmlformats.org/presentationml/2006/main">
  <p:tag name="AS_UNIQUEID" val="5"/>
</p:tagLst>
</file>

<file path=ppt/tags/tag50.xml><?xml version="1.0" encoding="utf-8"?>
<p:tagLst xmlns:p="http://schemas.openxmlformats.org/presentationml/2006/main">
  <p:tag name="AS_UNIQUEID" val="50"/>
</p:tagLst>
</file>

<file path=ppt/tags/tag51.xml><?xml version="1.0" encoding="utf-8"?>
<p:tagLst xmlns:p="http://schemas.openxmlformats.org/presentationml/2006/main">
  <p:tag name="AS_UNIQUEID" val="51"/>
</p:tagLst>
</file>

<file path=ppt/tags/tag52.xml><?xml version="1.0" encoding="utf-8"?>
<p:tagLst xmlns:p="http://schemas.openxmlformats.org/presentationml/2006/main">
  <p:tag name="AS_UNIQUEID" val="52"/>
</p:tagLst>
</file>

<file path=ppt/tags/tag53.xml><?xml version="1.0" encoding="utf-8"?>
<p:tagLst xmlns:p="http://schemas.openxmlformats.org/presentationml/2006/main">
  <p:tag name="AS_UNIQUEID" val="53"/>
</p:tagLst>
</file>

<file path=ppt/tags/tag54.xml><?xml version="1.0" encoding="utf-8"?>
<p:tagLst xmlns:p="http://schemas.openxmlformats.org/presentationml/2006/main">
  <p:tag name="AS_UNIQUEID" val="54"/>
</p:tagLst>
</file>

<file path=ppt/tags/tag55.xml><?xml version="1.0" encoding="utf-8"?>
<p:tagLst xmlns:p="http://schemas.openxmlformats.org/presentationml/2006/main">
  <p:tag name="AS_UNIQUEID" val="55"/>
</p:tagLst>
</file>

<file path=ppt/tags/tag56.xml><?xml version="1.0" encoding="utf-8"?>
<p:tagLst xmlns:p="http://schemas.openxmlformats.org/presentationml/2006/main">
  <p:tag name="AS_UNIQUEID" val="56"/>
</p:tagLst>
</file>

<file path=ppt/tags/tag57.xml><?xml version="1.0" encoding="utf-8"?>
<p:tagLst xmlns:p="http://schemas.openxmlformats.org/presentationml/2006/main">
  <p:tag name="AS_UNIQUEID" val="57"/>
</p:tagLst>
</file>

<file path=ppt/tags/tag58.xml><?xml version="1.0" encoding="utf-8"?>
<p:tagLst xmlns:p="http://schemas.openxmlformats.org/presentationml/2006/main">
  <p:tag name="AS_UNIQUEID" val="58"/>
</p:tagLst>
</file>

<file path=ppt/tags/tag59.xml><?xml version="1.0" encoding="utf-8"?>
<p:tagLst xmlns:p="http://schemas.openxmlformats.org/presentationml/2006/main">
  <p:tag name="AS_UNIQUEID" val="59"/>
</p:tagLst>
</file>

<file path=ppt/tags/tag6.xml><?xml version="1.0" encoding="utf-8"?>
<p:tagLst xmlns:p="http://schemas.openxmlformats.org/presentationml/2006/main">
  <p:tag name="AS_UNIQUEID" val="6"/>
</p:tagLst>
</file>

<file path=ppt/tags/tag60.xml><?xml version="1.0" encoding="utf-8"?>
<p:tagLst xmlns:p="http://schemas.openxmlformats.org/presentationml/2006/main">
  <p:tag name="AS_UNIQUEID" val="60"/>
</p:tagLst>
</file>

<file path=ppt/tags/tag61.xml><?xml version="1.0" encoding="utf-8"?>
<p:tagLst xmlns:p="http://schemas.openxmlformats.org/presentationml/2006/main">
  <p:tag name="AS_UNIQUEID" val="61"/>
</p:tagLst>
</file>

<file path=ppt/tags/tag62.xml><?xml version="1.0" encoding="utf-8"?>
<p:tagLst xmlns:p="http://schemas.openxmlformats.org/presentationml/2006/main">
  <p:tag name="AS_UNIQUEID" val="62"/>
</p:tagLst>
</file>

<file path=ppt/tags/tag63.xml><?xml version="1.0" encoding="utf-8"?>
<p:tagLst xmlns:p="http://schemas.openxmlformats.org/presentationml/2006/main">
  <p:tag name="AS_UNIQUEID" val="63"/>
</p:tagLst>
</file>

<file path=ppt/tags/tag64.xml><?xml version="1.0" encoding="utf-8"?>
<p:tagLst xmlns:p="http://schemas.openxmlformats.org/presentationml/2006/main">
  <p:tag name="AS_UNIQUEID" val="64"/>
</p:tagLst>
</file>

<file path=ppt/tags/tag65.xml><?xml version="1.0" encoding="utf-8"?>
<p:tagLst xmlns:p="http://schemas.openxmlformats.org/presentationml/2006/main">
  <p:tag name="AS_UNIQUEID" val="65"/>
</p:tagLst>
</file>

<file path=ppt/tags/tag66.xml><?xml version="1.0" encoding="utf-8"?>
<p:tagLst xmlns:p="http://schemas.openxmlformats.org/presentationml/2006/main">
  <p:tag name="AS_UNIQUEID" val="66"/>
</p:tagLst>
</file>

<file path=ppt/tags/tag67.xml><?xml version="1.0" encoding="utf-8"?>
<p:tagLst xmlns:p="http://schemas.openxmlformats.org/presentationml/2006/main">
  <p:tag name="AS_UNIQUEID" val="67"/>
</p:tagLst>
</file>

<file path=ppt/tags/tag68.xml><?xml version="1.0" encoding="utf-8"?>
<p:tagLst xmlns:p="http://schemas.openxmlformats.org/presentationml/2006/main">
  <p:tag name="AS_UNIQUEID" val="68"/>
</p:tagLst>
</file>

<file path=ppt/tags/tag69.xml><?xml version="1.0" encoding="utf-8"?>
<p:tagLst xmlns:p="http://schemas.openxmlformats.org/presentationml/2006/main">
  <p:tag name="AS_UNIQUEID" val="69"/>
</p:tagLst>
</file>

<file path=ppt/tags/tag7.xml><?xml version="1.0" encoding="utf-8"?>
<p:tagLst xmlns:p="http://schemas.openxmlformats.org/presentationml/2006/main">
  <p:tag name="AS_UNIQUEID" val="7"/>
</p:tagLst>
</file>

<file path=ppt/tags/tag70.xml><?xml version="1.0" encoding="utf-8"?>
<p:tagLst xmlns:p="http://schemas.openxmlformats.org/presentationml/2006/main">
  <p:tag name="AS_UNIQUEID" val="70"/>
</p:tagLst>
</file>

<file path=ppt/tags/tag71.xml><?xml version="1.0" encoding="utf-8"?>
<p:tagLst xmlns:p="http://schemas.openxmlformats.org/presentationml/2006/main">
  <p:tag name="AS_UNIQUEID" val="71"/>
</p:tagLst>
</file>

<file path=ppt/tags/tag72.xml><?xml version="1.0" encoding="utf-8"?>
<p:tagLst xmlns:p="http://schemas.openxmlformats.org/presentationml/2006/main">
  <p:tag name="AS_UNIQUEID" val="72"/>
</p:tagLst>
</file>

<file path=ppt/tags/tag73.xml><?xml version="1.0" encoding="utf-8"?>
<p:tagLst xmlns:p="http://schemas.openxmlformats.org/presentationml/2006/main">
  <p:tag name="AS_UNIQUEID" val="73"/>
</p:tagLst>
</file>

<file path=ppt/tags/tag74.xml><?xml version="1.0" encoding="utf-8"?>
<p:tagLst xmlns:p="http://schemas.openxmlformats.org/presentationml/2006/main">
  <p:tag name="AS_UNIQUEID" val="74"/>
</p:tagLst>
</file>

<file path=ppt/tags/tag75.xml><?xml version="1.0" encoding="utf-8"?>
<p:tagLst xmlns:p="http://schemas.openxmlformats.org/presentationml/2006/main">
  <p:tag name="AS_UNIQUEID" val="75"/>
</p:tagLst>
</file>

<file path=ppt/tags/tag76.xml><?xml version="1.0" encoding="utf-8"?>
<p:tagLst xmlns:p="http://schemas.openxmlformats.org/presentationml/2006/main">
  <p:tag name="AS_UNIQUEID" val="76"/>
</p:tagLst>
</file>

<file path=ppt/tags/tag77.xml><?xml version="1.0" encoding="utf-8"?>
<p:tagLst xmlns:p="http://schemas.openxmlformats.org/presentationml/2006/main">
  <p:tag name="AS_UNIQUEID" val="77"/>
</p:tagLst>
</file>

<file path=ppt/tags/tag78.xml><?xml version="1.0" encoding="utf-8"?>
<p:tagLst xmlns:p="http://schemas.openxmlformats.org/presentationml/2006/main">
  <p:tag name="AS_UNIQUEID" val="78"/>
</p:tagLst>
</file>

<file path=ppt/tags/tag79.xml><?xml version="1.0" encoding="utf-8"?>
<p:tagLst xmlns:p="http://schemas.openxmlformats.org/presentationml/2006/main">
  <p:tag name="AS_UNIQUEID" val="79"/>
</p:tagLst>
</file>

<file path=ppt/tags/tag8.xml><?xml version="1.0" encoding="utf-8"?>
<p:tagLst xmlns:p="http://schemas.openxmlformats.org/presentationml/2006/main">
  <p:tag name="AS_UNIQUEID" val="8"/>
</p:tagLst>
</file>

<file path=ppt/tags/tag80.xml><?xml version="1.0" encoding="utf-8"?>
<p:tagLst xmlns:p="http://schemas.openxmlformats.org/presentationml/2006/main">
  <p:tag name="AS_UNIQUEID" val="80"/>
</p:tagLst>
</file>

<file path=ppt/tags/tag81.xml><?xml version="1.0" encoding="utf-8"?>
<p:tagLst xmlns:p="http://schemas.openxmlformats.org/presentationml/2006/main">
  <p:tag name="AS_UNIQUEID" val="81"/>
</p:tagLst>
</file>

<file path=ppt/tags/tag82.xml><?xml version="1.0" encoding="utf-8"?>
<p:tagLst xmlns:p="http://schemas.openxmlformats.org/presentationml/2006/main">
  <p:tag name="AS_UNIQUEID" val="82"/>
</p:tagLst>
</file>

<file path=ppt/tags/tag83.xml><?xml version="1.0" encoding="utf-8"?>
<p:tagLst xmlns:p="http://schemas.openxmlformats.org/presentationml/2006/main">
  <p:tag name="AS_UNIQUEID" val="83"/>
</p:tagLst>
</file>

<file path=ppt/tags/tag84.xml><?xml version="1.0" encoding="utf-8"?>
<p:tagLst xmlns:p="http://schemas.openxmlformats.org/presentationml/2006/main">
  <p:tag name="AS_UNIQUEID" val="84"/>
</p:tagLst>
</file>

<file path=ppt/tags/tag85.xml><?xml version="1.0" encoding="utf-8"?>
<p:tagLst xmlns:p="http://schemas.openxmlformats.org/presentationml/2006/main">
  <p:tag name="AS_UNIQUEID" val="85"/>
</p:tagLst>
</file>

<file path=ppt/tags/tag86.xml><?xml version="1.0" encoding="utf-8"?>
<p:tagLst xmlns:p="http://schemas.openxmlformats.org/presentationml/2006/main">
  <p:tag name="AS_UNIQUEID" val="86"/>
</p:tagLst>
</file>

<file path=ppt/tags/tag87.xml><?xml version="1.0" encoding="utf-8"?>
<p:tagLst xmlns:p="http://schemas.openxmlformats.org/presentationml/2006/main">
  <p:tag name="AS_UNIQUEID" val="87"/>
</p:tagLst>
</file>

<file path=ppt/tags/tag88.xml><?xml version="1.0" encoding="utf-8"?>
<p:tagLst xmlns:p="http://schemas.openxmlformats.org/presentationml/2006/main">
  <p:tag name="AS_UNIQUEID" val="88"/>
</p:tagLst>
</file>

<file path=ppt/tags/tag89.xml><?xml version="1.0" encoding="utf-8"?>
<p:tagLst xmlns:p="http://schemas.openxmlformats.org/presentationml/2006/main">
  <p:tag name="AS_UNIQUEID" val="89"/>
</p:tagLst>
</file>

<file path=ppt/tags/tag9.xml><?xml version="1.0" encoding="utf-8"?>
<p:tagLst xmlns:p="http://schemas.openxmlformats.org/presentationml/2006/main">
  <p:tag name="AS_UNIQUEID" val="9"/>
</p:tagLst>
</file>

<file path=ppt/tags/tag90.xml><?xml version="1.0" encoding="utf-8"?>
<p:tagLst xmlns:p="http://schemas.openxmlformats.org/presentationml/2006/main">
  <p:tag name="AS_UNIQUEID" val="90"/>
</p:tagLst>
</file>

<file path=ppt/tags/tag91.xml><?xml version="1.0" encoding="utf-8"?>
<p:tagLst xmlns:p="http://schemas.openxmlformats.org/presentationml/2006/main">
  <p:tag name="AS_UNIQUEID" val="91"/>
</p:tagLst>
</file>

<file path=ppt/tags/tag92.xml><?xml version="1.0" encoding="utf-8"?>
<p:tagLst xmlns:p="http://schemas.openxmlformats.org/presentationml/2006/main">
  <p:tag name="AS_UNIQUEID" val="92"/>
</p:tagLst>
</file>

<file path=ppt/tags/tag93.xml><?xml version="1.0" encoding="utf-8"?>
<p:tagLst xmlns:p="http://schemas.openxmlformats.org/presentationml/2006/main">
  <p:tag name="AS_UNIQUEID" val="93"/>
</p:tagLst>
</file>

<file path=ppt/tags/tag94.xml><?xml version="1.0" encoding="utf-8"?>
<p:tagLst xmlns:p="http://schemas.openxmlformats.org/presentationml/2006/main">
  <p:tag name="AS_UNIQUEID" val="94"/>
</p:tagLst>
</file>

<file path=ppt/tags/tag95.xml><?xml version="1.0" encoding="utf-8"?>
<p:tagLst xmlns:p="http://schemas.openxmlformats.org/presentationml/2006/main">
  <p:tag name="AS_UNIQUEID" val="95"/>
</p:tagLst>
</file>

<file path=ppt/tags/tag96.xml><?xml version="1.0" encoding="utf-8"?>
<p:tagLst xmlns:p="http://schemas.openxmlformats.org/presentationml/2006/main">
  <p:tag name="AS_UNIQUEID" val="96"/>
</p:tagLst>
</file>

<file path=ppt/tags/tag97.xml><?xml version="1.0" encoding="utf-8"?>
<p:tagLst xmlns:p="http://schemas.openxmlformats.org/presentationml/2006/main">
  <p:tag name="AS_UNIQUEID" val="97"/>
</p:tagLst>
</file>

<file path=ppt/tags/tag98.xml><?xml version="1.0" encoding="utf-8"?>
<p:tagLst xmlns:p="http://schemas.openxmlformats.org/presentationml/2006/main">
  <p:tag name="AS_UNIQUEID" val="98"/>
</p:tagLst>
</file>

<file path=ppt/tags/tag99.xml><?xml version="1.0" encoding="utf-8"?>
<p:tagLst xmlns:p="http://schemas.openxmlformats.org/presentationml/2006/main">
  <p:tag name="AS_UNIQUEID" val="99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Custom</PresentationFormat>
  <Paragraphs>36</Paragraphs>
  <Slides>23</Slides>
  <Notes>0</Notes>
  <TotalTime>665</TotalTime>
  <HiddenSlides>0</HiddenSlides>
  <MMClips>6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baseType="lpstr" size="29">
      <vt:lpstr>Arial</vt:lpstr>
      <vt:lpstr>Calibri</vt:lpstr>
      <vt:lpstr>Calibri Light</vt:lpstr>
      <vt:lpstr>Times New Roman</vt:lpstr>
      <vt:lpstr>Nunito Sans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Green Yellow Playful Illustration English Book Report Presentation</dc:title>
  <dc:creator>NHUNG THU VIEN</dc:creator>
  <cp:lastModifiedBy>Administrator</cp:lastModifiedBy>
  <cp:revision>68</cp:revision>
  <cp:lastPrinted>2024-10-29T02:13:29.000</cp:lastPrinted>
  <dcterms:created xsi:type="dcterms:W3CDTF">2006-08-16T00:00:00Z</dcterms:created>
  <dcterms:modified xsi:type="dcterms:W3CDTF">2025-10-28T13:24:24Z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106DF534E1C44799BC7DD09F51970FA4_13</vt:lpwstr>
  </property>
  <property fmtid="{D5CDD505-2E9C-101B-9397-08002B2CF9AE}" pid="3" name="KSOProductBuildVer">
    <vt:lpwstr>1033-12.2.0.13215</vt:lpwstr>
  </property>
</Properties>
</file>