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9" r:id="rId3"/>
    <p:sldId id="342" r:id="rId4"/>
    <p:sldId id="421" r:id="rId5"/>
    <p:sldId id="420" r:id="rId6"/>
    <p:sldId id="423" r:id="rId7"/>
    <p:sldId id="424" r:id="rId8"/>
    <p:sldId id="425" r:id="rId9"/>
    <p:sldId id="422" r:id="rId10"/>
    <p:sldId id="426" r:id="rId11"/>
    <p:sldId id="418" r:id="rId12"/>
    <p:sldId id="427" r:id="rId13"/>
    <p:sldId id="428" r:id="rId14"/>
    <p:sldId id="429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control" Target="../activeX/activeX6.xml"/><Relationship Id="rId7" Type="http://schemas.openxmlformats.org/officeDocument/2006/relationships/image" Target="../media/image13.wmf"/><Relationship Id="rId2" Type="http://schemas.openxmlformats.org/officeDocument/2006/relationships/control" Target="../activeX/activeX5.xml"/><Relationship Id="rId1" Type="http://schemas.openxmlformats.org/officeDocument/2006/relationships/control" Target="../activeX/activeX4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wmf"/><Relationship Id="rId4" Type="http://schemas.openxmlformats.org/officeDocument/2006/relationships/control" Target="../activeX/activeX7.xml"/><Relationship Id="rId9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.xml"/><Relationship Id="rId7" Type="http://schemas.openxmlformats.org/officeDocument/2006/relationships/image" Target="../media/image9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8.w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414817" y="2459504"/>
            <a:ext cx="9362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 1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3:</a:t>
            </a:r>
            <a:r>
              <a:rPr lang="en-US" sz="40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Ôn tập về một số yếu tố </a:t>
            </a:r>
          </a:p>
          <a:p>
            <a:pPr algn="ctr"/>
            <a:r>
              <a:rPr lang="en-US" sz="40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thống kê và xác suất</a:t>
            </a: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6144E1-0814-76FF-473A-AE00C1134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9" t="28009" r="14457" b="16698"/>
          <a:stretch/>
        </p:blipFill>
        <p:spPr>
          <a:xfrm>
            <a:off x="-1" y="796515"/>
            <a:ext cx="12191999" cy="530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5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EA1CCF-11FD-AA30-F007-3AE1B491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406AD2E-A84D-7717-E647-BB22AB0F76D5}"/>
              </a:ext>
            </a:extLst>
          </p:cNvPr>
          <p:cNvSpPr txBox="1"/>
          <p:nvPr/>
        </p:nvSpPr>
        <p:spPr>
          <a:xfrm>
            <a:off x="1509925" y="997597"/>
            <a:ext cx="94893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THẢO LUẬN NHÓM VÀ BÁO CÁO KẾT QUẢ</a:t>
            </a:r>
            <a:endParaRPr sz="32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93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2DF62C-C769-D88E-86B4-2F482AB51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97" t="23272" r="15934" b="29741"/>
          <a:stretch/>
        </p:blipFill>
        <p:spPr>
          <a:xfrm>
            <a:off x="0" y="805217"/>
            <a:ext cx="12091916" cy="528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34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E6A9C7-B43D-5609-BEF0-7A004A13A0C4}"/>
              </a:ext>
            </a:extLst>
          </p:cNvPr>
          <p:cNvSpPr txBox="1"/>
          <p:nvPr/>
        </p:nvSpPr>
        <p:spPr>
          <a:xfrm>
            <a:off x="231913" y="324579"/>
            <a:ext cx="11728174" cy="5835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Quan sát bảng số liệu thống kê trên và trả lời các câu hỏi: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Vào lúc 10h sáng: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a) Ngày thứ Ba, nhiệt độ là bao nhiêu độ C?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b) Ngày Chủ nhật, nhiệt độ là bao nhiêu độ C?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c) Nhiệt độ cao nhất trong tuần là bao nhiêu độ C?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d) Ngày nào trong tuần có nhiệt độ thấp nhất?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1074600" imgH="502920"/>
        </mc:Choice>
        <mc:Fallback>
          <p:control name="TextBox1" r:id="rId1" imgW="1074600" imgH="50292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08E7051A-59ED-0477-1979-02CA9F1E3B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884724" y="2599799"/>
                  <a:ext cx="1075363" cy="5030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148840" imgH="502920"/>
        </mc:Choice>
        <mc:Fallback>
          <p:control name="TextBox2" r:id="rId2" imgW="2148840" imgH="502920">
            <p:pic>
              <p:nvPicPr>
                <p:cNvPr id="5" name="TextBox2">
                  <a:extLst>
                    <a:ext uri="{FF2B5EF4-FFF2-40B4-BE49-F238E27FC236}">
                      <a16:creationId xmlns:a16="http://schemas.microsoft.com/office/drawing/2014/main" id="{41BD1399-7A59-E3D3-F60F-8EEC2EC3E5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809364" y="3503696"/>
                  <a:ext cx="2150723" cy="5030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148840" imgH="502920"/>
        </mc:Choice>
        <mc:Fallback>
          <p:control name="TextBox3" r:id="rId3" imgW="2148840" imgH="502920">
            <p:pic>
              <p:nvPicPr>
                <p:cNvPr id="6" name="TextBox3">
                  <a:extLst>
                    <a:ext uri="{FF2B5EF4-FFF2-40B4-BE49-F238E27FC236}">
                      <a16:creationId xmlns:a16="http://schemas.microsoft.com/office/drawing/2014/main" id="{7AA89223-DDF8-CC49-1C03-E986C89510B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23992" y="5548706"/>
                  <a:ext cx="2150723" cy="5030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1089720" imgH="502920"/>
        </mc:Choice>
        <mc:Fallback>
          <p:control name="TextBox4" r:id="rId4" imgW="1089720" imgH="502920">
            <p:pic>
              <p:nvPicPr>
                <p:cNvPr id="7" name="TextBox4">
                  <a:extLst>
                    <a:ext uri="{FF2B5EF4-FFF2-40B4-BE49-F238E27FC236}">
                      <a16:creationId xmlns:a16="http://schemas.microsoft.com/office/drawing/2014/main" id="{0533BCEB-8CA3-78F9-DE24-8BA8315E10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884724" y="4580389"/>
                  <a:ext cx="1089991" cy="50300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59065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7B717-857B-8201-3BB3-C2153E50D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4" t="28009" r="15543" b="13218"/>
          <a:stretch/>
        </p:blipFill>
        <p:spPr>
          <a:xfrm>
            <a:off x="1" y="795130"/>
            <a:ext cx="12192000" cy="40286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0384393-719A-D51C-BE16-F0108F488F58}"/>
              </a:ext>
            </a:extLst>
          </p:cNvPr>
          <p:cNvSpPr txBox="1"/>
          <p:nvPr/>
        </p:nvSpPr>
        <p:spPr>
          <a:xfrm>
            <a:off x="4464155" y="4960421"/>
            <a:ext cx="2785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B. Màu vàng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9767FE5A-2D57-76FF-BDDD-013DD4FD88D1}"/>
              </a:ext>
            </a:extLst>
          </p:cNvPr>
          <p:cNvSpPr txBox="1"/>
          <p:nvPr/>
        </p:nvSpPr>
        <p:spPr>
          <a:xfrm>
            <a:off x="8707320" y="4948847"/>
            <a:ext cx="2822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C. Màu nâu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30AA30E4-9D04-55C7-8E76-F454E78C5FF5}"/>
              </a:ext>
            </a:extLst>
          </p:cNvPr>
          <p:cNvSpPr txBox="1"/>
          <p:nvPr/>
        </p:nvSpPr>
        <p:spPr>
          <a:xfrm>
            <a:off x="1125108" y="6160528"/>
            <a:ext cx="301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D. Màu xanh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D9B37F20-10AE-DA77-BD87-DC5B91A561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930843" y="5955103"/>
            <a:ext cx="637477" cy="584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CE2A0949-1A21-0900-292A-A79F7276C246}"/>
              </a:ext>
            </a:extLst>
          </p:cNvPr>
          <p:cNvSpPr txBox="1"/>
          <p:nvPr/>
        </p:nvSpPr>
        <p:spPr>
          <a:xfrm>
            <a:off x="1125108" y="4928970"/>
            <a:ext cx="2494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A. Màu tím 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39F6FB8C-42A9-D544-FCCE-B77F96A100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406787" y="4704687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153C23E3-53D1-E6E8-C086-4D88924268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736242" y="5790702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32" name="TextBox 1031">
            <a:extLst>
              <a:ext uri="{FF2B5EF4-FFF2-40B4-BE49-F238E27FC236}">
                <a16:creationId xmlns:a16="http://schemas.microsoft.com/office/drawing/2014/main" id="{48C5BB08-FE8B-25C8-6AB3-7EBB5955C895}"/>
              </a:ext>
            </a:extLst>
          </p:cNvPr>
          <p:cNvSpPr txBox="1"/>
          <p:nvPr/>
        </p:nvSpPr>
        <p:spPr>
          <a:xfrm>
            <a:off x="4416094" y="6183358"/>
            <a:ext cx="283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E. Màu cam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4ADD2F19-E839-72C3-77BF-30B817B2F951}"/>
              </a:ext>
            </a:extLst>
          </p:cNvPr>
          <p:cNvSpPr txBox="1"/>
          <p:nvPr/>
        </p:nvSpPr>
        <p:spPr>
          <a:xfrm>
            <a:off x="8707320" y="6183357"/>
            <a:ext cx="294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G. Màu đỏ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034" name="Picture 1033">
            <a:extLst>
              <a:ext uri="{FF2B5EF4-FFF2-40B4-BE49-F238E27FC236}">
                <a16:creationId xmlns:a16="http://schemas.microsoft.com/office/drawing/2014/main" id="{2A5AE5F3-C9CA-9C9A-ED2C-8CB194B0E6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1087067" y="5931408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6F9B1A97-6628-D5BF-F647-A928C2937B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7161946" y="4794478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2C9EFFCC-04DF-2E07-3BCE-AC4D6AEC0B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236427" y="4802655"/>
            <a:ext cx="637477" cy="584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81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48" y="1041641"/>
            <a:ext cx="8481704" cy="44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7C0BFF-C836-C02A-8ACA-9B884616B9FB}"/>
              </a:ext>
            </a:extLst>
          </p:cNvPr>
          <p:cNvSpPr txBox="1"/>
          <p:nvPr/>
        </p:nvSpPr>
        <p:spPr>
          <a:xfrm>
            <a:off x="3710608" y="3869636"/>
            <a:ext cx="6201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 TẬP THỰC HÀNH</a:t>
            </a:r>
          </a:p>
        </p:txBody>
      </p:sp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D554A1-2DBC-2026-8136-D272A6B0E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4" t="27429" r="28153" b="11479"/>
          <a:stretch/>
        </p:blipFill>
        <p:spPr>
          <a:xfrm>
            <a:off x="109036" y="755375"/>
            <a:ext cx="11870929" cy="531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23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D1C2C-347B-E79D-0DF1-F9D5EA9457F1}"/>
              </a:ext>
            </a:extLst>
          </p:cNvPr>
          <p:cNvSpPr txBox="1"/>
          <p:nvPr/>
        </p:nvSpPr>
        <p:spPr>
          <a:xfrm>
            <a:off x="727683" y="655883"/>
            <a:ext cx="11252282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 ngày thứ 7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a) Cửa hàng bán được những loại cây nào?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D6454-D8CA-4AF3-AAB1-491DCDF8230C}"/>
              </a:ext>
            </a:extLst>
          </p:cNvPr>
          <p:cNvSpPr txBox="1"/>
          <p:nvPr/>
        </p:nvSpPr>
        <p:spPr>
          <a:xfrm>
            <a:off x="3537144" y="3633013"/>
            <a:ext cx="371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B. Cây hoa hồng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91889D-21CC-B3B5-6EB6-84CE140C59C7}"/>
              </a:ext>
            </a:extLst>
          </p:cNvPr>
          <p:cNvSpPr txBox="1"/>
          <p:nvPr/>
        </p:nvSpPr>
        <p:spPr>
          <a:xfrm>
            <a:off x="7780309" y="3621439"/>
            <a:ext cx="4147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C. Cây xương rồng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7A8CB-A1F7-0A5B-52DA-6F8FB1E6E4D5}"/>
              </a:ext>
            </a:extLst>
          </p:cNvPr>
          <p:cNvSpPr txBox="1"/>
          <p:nvPr/>
        </p:nvSpPr>
        <p:spPr>
          <a:xfrm>
            <a:off x="198095" y="5263555"/>
            <a:ext cx="3286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D. Cây hoa sen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04AB8-A6BF-2662-06FF-79E5E7F71A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044752" y="4678781"/>
            <a:ext cx="637477" cy="584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ABA431-4F8B-A4F2-7667-BD2AF44FCCB1}"/>
              </a:ext>
            </a:extLst>
          </p:cNvPr>
          <p:cNvSpPr txBox="1"/>
          <p:nvPr/>
        </p:nvSpPr>
        <p:spPr>
          <a:xfrm>
            <a:off x="198096" y="3601562"/>
            <a:ext cx="302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A. Cây hoa ly 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A5949-6F1E-BD13-3DE3-6B777F7C7F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2939799" y="3057225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89C038-F1BB-CA58-1CE1-CBB60A7A39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820122" y="4746927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580832-3C47-23F6-926F-8911E3722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1515784" y="3148866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87E339-442B-8BDE-D83A-14E26375DBA0}"/>
              </a:ext>
            </a:extLst>
          </p:cNvPr>
          <p:cNvSpPr txBox="1"/>
          <p:nvPr/>
        </p:nvSpPr>
        <p:spPr>
          <a:xfrm>
            <a:off x="3682229" y="5265997"/>
            <a:ext cx="357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E. Cây hoa nhài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0D22BC-91A9-7AB4-E77C-AF7F5BBA66C9}"/>
              </a:ext>
            </a:extLst>
          </p:cNvPr>
          <p:cNvSpPr txBox="1"/>
          <p:nvPr/>
        </p:nvSpPr>
        <p:spPr>
          <a:xfrm>
            <a:off x="7937114" y="5230687"/>
            <a:ext cx="357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G. Cây hoa giấy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523F25-0C87-FCB7-A736-0BB86BB9C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1435629" y="4746927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2D65B6-B0D7-4FB2-4EA6-741CDBC1B5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832128" y="3057225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7552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0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30ACC7-9612-E748-71BF-18BDE8AA950A}"/>
              </a:ext>
            </a:extLst>
          </p:cNvPr>
          <p:cNvSpPr txBox="1"/>
          <p:nvPr/>
        </p:nvSpPr>
        <p:spPr>
          <a:xfrm>
            <a:off x="727683" y="655883"/>
            <a:ext cx="11252282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 ngày thứ 7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b) Cửa hàng bán được bao nhiêu cây xương rồng?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29E8E-A121-5DB6-7B3E-1E2AF9EC58D9}"/>
              </a:ext>
            </a:extLst>
          </p:cNvPr>
          <p:cNvSpPr txBox="1"/>
          <p:nvPr/>
        </p:nvSpPr>
        <p:spPr>
          <a:xfrm>
            <a:off x="727683" y="3601562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A. 3 cây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766B5-82A4-FAA5-1AC7-8C86D41C1FF9}"/>
              </a:ext>
            </a:extLst>
          </p:cNvPr>
          <p:cNvSpPr txBox="1"/>
          <p:nvPr/>
        </p:nvSpPr>
        <p:spPr>
          <a:xfrm>
            <a:off x="3292572" y="3623074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B. 4 cây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6AE16-952F-127F-0409-78D515A04CAE}"/>
              </a:ext>
            </a:extLst>
          </p:cNvPr>
          <p:cNvSpPr txBox="1"/>
          <p:nvPr/>
        </p:nvSpPr>
        <p:spPr>
          <a:xfrm>
            <a:off x="5976731" y="3623075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C. 12 cây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61769-BDCB-41DC-96C8-AB44407506EE}"/>
              </a:ext>
            </a:extLst>
          </p:cNvPr>
          <p:cNvSpPr txBox="1"/>
          <p:nvPr/>
        </p:nvSpPr>
        <p:spPr>
          <a:xfrm>
            <a:off x="9024731" y="3601563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D. 10 cây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2CD76-6FAA-5AD0-508C-700EFB666A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2265125" y="3078738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A83985-E252-570B-94DA-1804ED570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02417" y="3093893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E12276-E0A9-6225-A78F-62C8C94F82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7814628" y="3015476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81956A-70C1-F1C0-8871-38EB75B6DA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826840" y="3016788"/>
            <a:ext cx="637477" cy="584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00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D1C2C-347B-E79D-0DF1-F9D5EA9457F1}"/>
              </a:ext>
            </a:extLst>
          </p:cNvPr>
          <p:cNvSpPr txBox="1"/>
          <p:nvPr/>
        </p:nvSpPr>
        <p:spPr>
          <a:xfrm>
            <a:off x="727683" y="655883"/>
            <a:ext cx="11252282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 ngày thứ 7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c) Loại cây nào cửa hàng bán được nhiều nhất?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D6454-D8CA-4AF3-AAB1-491DCDF8230C}"/>
              </a:ext>
            </a:extLst>
          </p:cNvPr>
          <p:cNvSpPr txBox="1"/>
          <p:nvPr/>
        </p:nvSpPr>
        <p:spPr>
          <a:xfrm>
            <a:off x="3537144" y="3633013"/>
            <a:ext cx="371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B. Cây hoa hồng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91889D-21CC-B3B5-6EB6-84CE140C59C7}"/>
              </a:ext>
            </a:extLst>
          </p:cNvPr>
          <p:cNvSpPr txBox="1"/>
          <p:nvPr/>
        </p:nvSpPr>
        <p:spPr>
          <a:xfrm>
            <a:off x="7780309" y="3621439"/>
            <a:ext cx="4147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C. Cây xương rồng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BA431-4F8B-A4F2-7667-BD2AF44FCCB1}"/>
              </a:ext>
            </a:extLst>
          </p:cNvPr>
          <p:cNvSpPr txBox="1"/>
          <p:nvPr/>
        </p:nvSpPr>
        <p:spPr>
          <a:xfrm>
            <a:off x="198096" y="3601562"/>
            <a:ext cx="302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A. Cây hoa ly 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A5949-6F1E-BD13-3DE3-6B777F7C7F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888698" y="3133426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87E339-442B-8BDE-D83A-14E26375DBA0}"/>
              </a:ext>
            </a:extLst>
          </p:cNvPr>
          <p:cNvSpPr txBox="1"/>
          <p:nvPr/>
        </p:nvSpPr>
        <p:spPr>
          <a:xfrm>
            <a:off x="2337020" y="5215124"/>
            <a:ext cx="357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E. Cây hoa nhài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0D22BC-91A9-7AB4-E77C-AF7F5BBA66C9}"/>
              </a:ext>
            </a:extLst>
          </p:cNvPr>
          <p:cNvSpPr txBox="1"/>
          <p:nvPr/>
        </p:nvSpPr>
        <p:spPr>
          <a:xfrm>
            <a:off x="6591905" y="5179814"/>
            <a:ext cx="357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G. Cây hoa giấy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25496-B229-5A40-20F3-11D908B584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843596" y="3169117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112070-DC5A-4B27-F550-614E3C3AD8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422642" y="3129779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7183E0-A434-F90B-A5AF-2A68ABBE9A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91407" y="4875853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79D294-07F7-880B-61AA-4ECEF91813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663292" y="4875853"/>
            <a:ext cx="637477" cy="584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23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0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30ACC7-9612-E748-71BF-18BDE8AA950A}"/>
              </a:ext>
            </a:extLst>
          </p:cNvPr>
          <p:cNvSpPr txBox="1"/>
          <p:nvPr/>
        </p:nvSpPr>
        <p:spPr>
          <a:xfrm>
            <a:off x="727683" y="655883"/>
            <a:ext cx="11252282" cy="220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 ngày thứ 7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d) Cửa hàng bán được số cây hoa nhài gấp mấy lần số cây hoa ly?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29E8E-A121-5DB6-7B3E-1E2AF9EC58D9}"/>
              </a:ext>
            </a:extLst>
          </p:cNvPr>
          <p:cNvSpPr txBox="1"/>
          <p:nvPr/>
        </p:nvSpPr>
        <p:spPr>
          <a:xfrm>
            <a:off x="802351" y="4102795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A. 2 lần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766B5-82A4-FAA5-1AC7-8C86D41C1FF9}"/>
              </a:ext>
            </a:extLst>
          </p:cNvPr>
          <p:cNvSpPr txBox="1"/>
          <p:nvPr/>
        </p:nvSpPr>
        <p:spPr>
          <a:xfrm>
            <a:off x="3345866" y="4148616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B. 3 lần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6AE16-952F-127F-0409-78D515A04CAE}"/>
              </a:ext>
            </a:extLst>
          </p:cNvPr>
          <p:cNvSpPr txBox="1"/>
          <p:nvPr/>
        </p:nvSpPr>
        <p:spPr>
          <a:xfrm>
            <a:off x="5976731" y="4102796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C. 4 lần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61769-BDCB-41DC-96C8-AB44407506EE}"/>
              </a:ext>
            </a:extLst>
          </p:cNvPr>
          <p:cNvSpPr txBox="1"/>
          <p:nvPr/>
        </p:nvSpPr>
        <p:spPr>
          <a:xfrm>
            <a:off x="9528313" y="4153995"/>
            <a:ext cx="208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D. 6 lần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2CD76-6FAA-5AD0-508C-700EFB666A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2265125" y="3558459"/>
            <a:ext cx="544336" cy="544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A83985-E252-570B-94DA-1804ED570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30515" y="3705986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E12276-E0A9-6225-A78F-62C8C94F82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7627270" y="3653913"/>
            <a:ext cx="637477" cy="5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81956A-70C1-F1C0-8871-38EB75B6DA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832185" y="3520287"/>
            <a:ext cx="637477" cy="584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24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2354E-8DAA-6A69-AAA5-73CCD6B27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2" t="24915" r="11957" b="12638"/>
          <a:stretch/>
        </p:blipFill>
        <p:spPr>
          <a:xfrm>
            <a:off x="0" y="900752"/>
            <a:ext cx="12192000" cy="523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20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0C7AB6-AAD2-DCE2-4E9C-2488E0115E61}"/>
              </a:ext>
            </a:extLst>
          </p:cNvPr>
          <p:cNvSpPr txBox="1"/>
          <p:nvPr/>
        </p:nvSpPr>
        <p:spPr>
          <a:xfrm>
            <a:off x="727683" y="655883"/>
            <a:ext cx="11252282" cy="3619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Trả lời: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Thứ Hai có             học sinh đi xe buýt đến trường.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              có nhiều học sinh đi xe buýt đến trường nhất.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              có ít học sinh đi xe buýt đến trường nhất.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2" r:id="rId1" imgW="1082160" imgH="487800"/>
        </mc:Choice>
        <mc:Fallback>
          <p:control name="TextBox2" r:id="rId1" imgW="1082160" imgH="487800">
            <p:pic>
              <p:nvPicPr>
                <p:cNvPr id="5" name="TextBox2">
                  <a:extLst>
                    <a:ext uri="{FF2B5EF4-FFF2-40B4-BE49-F238E27FC236}">
                      <a16:creationId xmlns:a16="http://schemas.microsoft.com/office/drawing/2014/main" id="{ABEC2EA8-A3B3-5480-2CBA-DC0895BA680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36144" y="1799922"/>
                  <a:ext cx="108718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1455480" imgH="502920"/>
        </mc:Choice>
        <mc:Fallback>
          <p:control name="TextBox1" r:id="rId2" imgW="1455480" imgH="50292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756FFF7C-7F49-DBEE-F9DC-4D234E1BEF4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94548" y="2780732"/>
                  <a:ext cx="1455676" cy="50300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1455480" imgH="502920"/>
        </mc:Choice>
        <mc:Fallback>
          <p:control name="TextBox3" r:id="rId3" imgW="1455480" imgH="50292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7F41685A-A4D1-31F4-17B6-A98810354C7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94548" y="3772396"/>
                  <a:ext cx="1455676" cy="50300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11802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340</Words>
  <Application>Microsoft Office PowerPoint</Application>
  <PresentationFormat>Widescreen</PresentationFormat>
  <Paragraphs>50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Trần Thị Thu Minh</cp:lastModifiedBy>
  <cp:revision>9</cp:revision>
  <dcterms:created xsi:type="dcterms:W3CDTF">2023-08-27T06:50:35Z</dcterms:created>
  <dcterms:modified xsi:type="dcterms:W3CDTF">2023-09-15T01:50:24Z</dcterms:modified>
</cp:coreProperties>
</file>