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69" r:id="rId4"/>
    <p:sldId id="295" r:id="rId5"/>
    <p:sldId id="296" r:id="rId6"/>
    <p:sldId id="297" r:id="rId7"/>
    <p:sldId id="303" r:id="rId8"/>
    <p:sldId id="304" r:id="rId9"/>
    <p:sldId id="305" r:id="rId10"/>
    <p:sldId id="342" r:id="rId11"/>
    <p:sldId id="298" r:id="rId12"/>
    <p:sldId id="299" r:id="rId13"/>
    <p:sldId id="300" r:id="rId14"/>
    <p:sldId id="301" r:id="rId15"/>
    <p:sldId id="302" r:id="rId16"/>
    <p:sldId id="258" r:id="rId17"/>
    <p:sldId id="341" r:id="rId18"/>
    <p:sldId id="259" r:id="rId19"/>
    <p:sldId id="262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6FC38C-8831-4FB2-8BFC-6E5AE2DC6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B63E7-B8F3-4226-84E4-8515D84F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BDD4F-6698-4C24-A776-AC712AD2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FC110-CBB1-4615-B6FC-42A15D35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4CD6E0-04D7-46E6-8043-56737BB2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89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E5DF-2AD6-482C-A50C-74AF355D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1C99-CE98-43B2-AFA5-7A6060FF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79236-9D19-49D7-AA58-FF87AF24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7FB69-4BD6-4E97-86F2-DBECC57B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2FB8-EC29-4CBF-AC84-ECD35C8E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75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8D90-6548-491B-A903-3D87499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29D68-1C40-4D87-8521-D6E8B9E49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67CC-82E5-41A1-93C2-E819DF37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02A8-5BD1-44BA-A6A2-BD87B7EE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871F1-BE60-4FB4-AD4A-B602473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00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2C36-084B-471B-BF66-46C03B10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DB20-DEBF-40C8-A62D-EAD603F3F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DB569-72DE-4C5A-9FA8-122144909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7F443-8274-44CE-8903-F41027D3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F4AAA-082F-4FCF-BF7B-6C942D8F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62B4-748B-4E55-8F14-D4F653E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82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68FD-D3CA-4BE4-9E64-05B5D24F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F845-D685-48F8-A5F8-9E22BA43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78E18-6F73-49D1-BF48-D51F715C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ADAB6-292B-4B1B-9844-7782FB914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1CF8E-345E-45A2-9A6E-8A9988C53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B05A8-27F4-4DD7-9D34-7D01CA25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8FBD2-DB72-4C88-91CE-EE3170C4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8FA59-ABB8-4EE8-A288-8C4DA1D4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99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A101-7398-4D61-9E53-AE193AA4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A172B-5852-4F7D-9CC4-D79B38AE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DC6BB-4922-4743-B58C-0FD40C3E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B71CD-9B80-4309-A317-AC7A9F20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245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56AFB-ECE2-483D-862E-7AD53A5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C6845-CA01-4ECD-BBAE-8C8ADFDB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5-080F-4B5F-9DEB-2BC49D18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663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8F81-9284-43A4-9F94-1BD69CE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A9D8-7BFE-4521-B28D-194592FC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FC98E-880E-4AFE-A42F-2BA8D43A1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C59AC-138A-40CC-9CC7-603C93EA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502C3-5AE3-4BD8-B239-5E248409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76617-03F4-47DA-8990-EE0BC418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18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8968-ECF6-49D8-8425-E4119A06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56011-AE0A-4476-ADB6-74052593D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01992-B6BD-4A0D-92AC-8B1435ED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20DB-2878-4007-8214-DDA7BA13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D37B-11B8-4C4C-829D-4DA503B1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4379B-3FD3-4C2A-81E7-5136F170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92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70A1-A8F5-450B-B820-8EA24BAA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FCAA7-298A-40B0-A949-3E579E77A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AECC-0EC7-4BD9-B979-BFD291E4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382-AF6C-4FFE-91F8-32022021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9DC4-8124-42B3-A398-AFE8D2FB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22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C6DD6-0919-44D6-8058-99376FA23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7ADB3-4A48-48EB-B2A4-10DBE6303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8960-42A4-4C6B-87D5-AD8A410F3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3A812-6243-40E1-AB63-CF32C96A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83E6-AB8B-4722-B636-9329C429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02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2BE3-7116-4E58-A6E6-90966DB2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722A9-5769-41B1-B63A-E8216B0C2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3AA3-DECF-4170-B310-78730A623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4567A-301E-43E1-94EA-04535BC56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7C9E0-F10F-402B-95C7-658AB333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circle, text, logo, trademark&#10;&#10;Description automatically generated">
            <a:extLst>
              <a:ext uri="{FF2B5EF4-FFF2-40B4-BE49-F238E27FC236}">
                <a16:creationId xmlns:a16="http://schemas.microsoft.com/office/drawing/2014/main" id="{84596B90-22F0-42EC-BCA9-CFCCCA7AAC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23" y="7116323"/>
            <a:ext cx="2396783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8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1 - Bài 2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 1: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hình học và đo lường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4E4D0-44BD-354B-DE91-F64E7A7EE40D}"/>
              </a:ext>
            </a:extLst>
          </p:cNvPr>
          <p:cNvSpPr txBox="1"/>
          <p:nvPr/>
        </p:nvSpPr>
        <p:spPr>
          <a:xfrm>
            <a:off x="145576" y="1407703"/>
            <a:ext cx="11900847" cy="312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Kể tên các hình đã học.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Nêu cách tính chu vi hình tam giác, hình tứ giác, hình chữ nhật, hình vuông.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Nêu các tính diện tích hình chữ nhật, hình vuông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Kể tên các đơn vị đo độ dài, khối lượng, dung tích, diện tích đã học.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09347E-14AE-1830-3892-93163D414EAC}"/>
              </a:ext>
            </a:extLst>
          </p:cNvPr>
          <p:cNvSpPr/>
          <p:nvPr/>
        </p:nvSpPr>
        <p:spPr>
          <a:xfrm>
            <a:off x="3182413" y="326229"/>
            <a:ext cx="6791611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Trò chơi “Đố bạn”: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9250FD-D0F0-C4E7-E9F1-D929868235B6}"/>
              </a:ext>
            </a:extLst>
          </p:cNvPr>
          <p:cNvSpPr/>
          <p:nvPr/>
        </p:nvSpPr>
        <p:spPr>
          <a:xfrm>
            <a:off x="2178570" y="460822"/>
            <a:ext cx="1003843" cy="62065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55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B5D230-28BE-CC75-1BDF-8FFF63506C75}"/>
              </a:ext>
            </a:extLst>
          </p:cNvPr>
          <p:cNvSpPr/>
          <p:nvPr/>
        </p:nvSpPr>
        <p:spPr>
          <a:xfrm>
            <a:off x="7671237" y="3443066"/>
            <a:ext cx="1743121" cy="17055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43CB8C9-DFE5-30F3-F774-3EB0FF81EE8D}"/>
              </a:ext>
            </a:extLst>
          </p:cNvPr>
          <p:cNvSpPr/>
          <p:nvPr/>
        </p:nvSpPr>
        <p:spPr>
          <a:xfrm>
            <a:off x="7016300" y="953946"/>
            <a:ext cx="2891819" cy="1519702"/>
          </a:xfrm>
          <a:prstGeom prst="triangle">
            <a:avLst>
              <a:gd name="adj" fmla="val 3438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D1C2EC-0202-A248-5BC4-6570597C78E4}"/>
              </a:ext>
            </a:extLst>
          </p:cNvPr>
          <p:cNvSpPr/>
          <p:nvPr/>
        </p:nvSpPr>
        <p:spPr>
          <a:xfrm>
            <a:off x="1998997" y="3771050"/>
            <a:ext cx="2490173" cy="13775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F9EB96-3E5B-8FFF-3354-CDD7BA6F96F1}"/>
              </a:ext>
            </a:extLst>
          </p:cNvPr>
          <p:cNvSpPr/>
          <p:nvPr/>
        </p:nvSpPr>
        <p:spPr>
          <a:xfrm>
            <a:off x="1597351" y="909398"/>
            <a:ext cx="2891819" cy="1608799"/>
          </a:xfrm>
          <a:custGeom>
            <a:avLst/>
            <a:gdLst>
              <a:gd name="connsiteX0" fmla="*/ 469900 w 4013200"/>
              <a:gd name="connsiteY0" fmla="*/ 660400 h 2070100"/>
              <a:gd name="connsiteX1" fmla="*/ 2997200 w 4013200"/>
              <a:gd name="connsiteY1" fmla="*/ 0 h 2070100"/>
              <a:gd name="connsiteX2" fmla="*/ 4013200 w 4013200"/>
              <a:gd name="connsiteY2" fmla="*/ 2070100 h 2070100"/>
              <a:gd name="connsiteX3" fmla="*/ 0 w 4013200"/>
              <a:gd name="connsiteY3" fmla="*/ 2057400 h 2070100"/>
              <a:gd name="connsiteX4" fmla="*/ 469900 w 4013200"/>
              <a:gd name="connsiteY4" fmla="*/ 6604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200" h="2070100">
                <a:moveTo>
                  <a:pt x="469900" y="660400"/>
                </a:moveTo>
                <a:lnTo>
                  <a:pt x="2997200" y="0"/>
                </a:lnTo>
                <a:lnTo>
                  <a:pt x="4013200" y="2070100"/>
                </a:lnTo>
                <a:lnTo>
                  <a:pt x="0" y="2057400"/>
                </a:lnTo>
                <a:lnTo>
                  <a:pt x="469900" y="6604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35694-1411-14A4-6560-65E0450D39FF}"/>
              </a:ext>
            </a:extLst>
          </p:cNvPr>
          <p:cNvSpPr txBox="1"/>
          <p:nvPr/>
        </p:nvSpPr>
        <p:spPr>
          <a:xfrm>
            <a:off x="1597351" y="2635735"/>
            <a:ext cx="289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tứ giác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526FC-FDA4-C6D4-B29A-E98B958A71B0}"/>
              </a:ext>
            </a:extLst>
          </p:cNvPr>
          <p:cNvSpPr txBox="1"/>
          <p:nvPr/>
        </p:nvSpPr>
        <p:spPr>
          <a:xfrm>
            <a:off x="6894675" y="2635735"/>
            <a:ext cx="329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tam giác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92423-21A5-1F39-3F80-C469C039F4D7}"/>
              </a:ext>
            </a:extLst>
          </p:cNvPr>
          <p:cNvSpPr txBox="1"/>
          <p:nvPr/>
        </p:nvSpPr>
        <p:spPr>
          <a:xfrm>
            <a:off x="1395136" y="5284621"/>
            <a:ext cx="329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chữ nhật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50BA4-0B4D-6494-542D-09D606514C96}"/>
              </a:ext>
            </a:extLst>
          </p:cNvPr>
          <p:cNvSpPr txBox="1"/>
          <p:nvPr/>
        </p:nvSpPr>
        <p:spPr>
          <a:xfrm>
            <a:off x="7222435" y="5271470"/>
            <a:ext cx="276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vuông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124ED6-E863-419E-E03C-1EFC7E133361}"/>
              </a:ext>
            </a:extLst>
          </p:cNvPr>
          <p:cNvSpPr/>
          <p:nvPr/>
        </p:nvSpPr>
        <p:spPr>
          <a:xfrm>
            <a:off x="3244083" y="42875"/>
            <a:ext cx="6096000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Tên một số hình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9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6D489B-BE85-DEBA-704C-8C643E691B38}"/>
              </a:ext>
            </a:extLst>
          </p:cNvPr>
          <p:cNvGrpSpPr/>
          <p:nvPr/>
        </p:nvGrpSpPr>
        <p:grpSpPr>
          <a:xfrm>
            <a:off x="3003030" y="904826"/>
            <a:ext cx="2736304" cy="1769455"/>
            <a:chOff x="622598" y="1076520"/>
            <a:chExt cx="2736304" cy="176945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5A9ECB-0FC2-856C-92C2-FD6D8A4F2AED}"/>
                </a:ext>
              </a:extLst>
            </p:cNvPr>
            <p:cNvSpPr/>
            <p:nvPr/>
          </p:nvSpPr>
          <p:spPr>
            <a:xfrm>
              <a:off x="890767" y="1302088"/>
              <a:ext cx="2325549" cy="1136337"/>
            </a:xfrm>
            <a:custGeom>
              <a:avLst/>
              <a:gdLst>
                <a:gd name="connsiteX0" fmla="*/ 469900 w 4013200"/>
                <a:gd name="connsiteY0" fmla="*/ 660400 h 2070100"/>
                <a:gd name="connsiteX1" fmla="*/ 2997200 w 4013200"/>
                <a:gd name="connsiteY1" fmla="*/ 0 h 2070100"/>
                <a:gd name="connsiteX2" fmla="*/ 4013200 w 4013200"/>
                <a:gd name="connsiteY2" fmla="*/ 2070100 h 2070100"/>
                <a:gd name="connsiteX3" fmla="*/ 0 w 4013200"/>
                <a:gd name="connsiteY3" fmla="*/ 2057400 h 2070100"/>
                <a:gd name="connsiteX4" fmla="*/ 469900 w 4013200"/>
                <a:gd name="connsiteY4" fmla="*/ 66040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3200" h="2070100">
                  <a:moveTo>
                    <a:pt x="469900" y="660400"/>
                  </a:moveTo>
                  <a:lnTo>
                    <a:pt x="2997200" y="0"/>
                  </a:lnTo>
                  <a:lnTo>
                    <a:pt x="4013200" y="2070100"/>
                  </a:lnTo>
                  <a:lnTo>
                    <a:pt x="0" y="2057400"/>
                  </a:lnTo>
                  <a:lnTo>
                    <a:pt x="469900" y="6604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EDEC90-1F4B-063E-7576-82301A642E21}"/>
                </a:ext>
              </a:extLst>
            </p:cNvPr>
            <p:cNvSpPr txBox="1"/>
            <p:nvPr/>
          </p:nvSpPr>
          <p:spPr>
            <a:xfrm>
              <a:off x="622598" y="1747923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DD9663-3ECC-8B2F-CBAE-997F7457626F}"/>
                </a:ext>
              </a:extLst>
            </p:cNvPr>
            <p:cNvSpPr txBox="1"/>
            <p:nvPr/>
          </p:nvSpPr>
          <p:spPr>
            <a:xfrm>
              <a:off x="1702718" y="1076520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F50E61-5A7E-C43E-F11E-F81B24650047}"/>
                </a:ext>
              </a:extLst>
            </p:cNvPr>
            <p:cNvSpPr txBox="1"/>
            <p:nvPr/>
          </p:nvSpPr>
          <p:spPr>
            <a:xfrm>
              <a:off x="3020523" y="1681924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AC4952-C1DB-B211-DDB6-D279E1CB9C8D}"/>
                </a:ext>
              </a:extLst>
            </p:cNvPr>
            <p:cNvSpPr txBox="1"/>
            <p:nvPr/>
          </p:nvSpPr>
          <p:spPr>
            <a:xfrm>
              <a:off x="1821229" y="2469312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7AB21D-0008-697C-533B-5BE8C8C93CBC}"/>
              </a:ext>
            </a:extLst>
          </p:cNvPr>
          <p:cNvGrpSpPr/>
          <p:nvPr/>
        </p:nvGrpSpPr>
        <p:grpSpPr>
          <a:xfrm>
            <a:off x="1678504" y="3631346"/>
            <a:ext cx="2339160" cy="1740149"/>
            <a:chOff x="1526103" y="4460160"/>
            <a:chExt cx="2339160" cy="17401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DF3DB9-D7EE-21E3-C3EB-DE70E9BF400D}"/>
                </a:ext>
              </a:extLst>
            </p:cNvPr>
            <p:cNvSpPr/>
            <p:nvPr/>
          </p:nvSpPr>
          <p:spPr>
            <a:xfrm>
              <a:off x="2002251" y="4994806"/>
              <a:ext cx="1863012" cy="12055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0D1039-896F-5FB8-0006-C927A11AE388}"/>
                </a:ext>
              </a:extLst>
            </p:cNvPr>
            <p:cNvSpPr txBox="1"/>
            <p:nvPr/>
          </p:nvSpPr>
          <p:spPr>
            <a:xfrm>
              <a:off x="1526103" y="5312573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BA04DD-E744-5AED-B37D-58316E76F7AC}"/>
                </a:ext>
              </a:extLst>
            </p:cNvPr>
            <p:cNvSpPr txBox="1"/>
            <p:nvPr/>
          </p:nvSpPr>
          <p:spPr>
            <a:xfrm>
              <a:off x="2798796" y="4460160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430E81-F524-774B-C90F-7D8211F70990}"/>
              </a:ext>
            </a:extLst>
          </p:cNvPr>
          <p:cNvGrpSpPr/>
          <p:nvPr/>
        </p:nvGrpSpPr>
        <p:grpSpPr>
          <a:xfrm>
            <a:off x="8167992" y="839517"/>
            <a:ext cx="2891819" cy="1896365"/>
            <a:chOff x="8047616" y="1681924"/>
            <a:chExt cx="2891819" cy="1896365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FEAA48B-D935-AFC2-3505-9F2006B5C443}"/>
                </a:ext>
              </a:extLst>
            </p:cNvPr>
            <p:cNvSpPr/>
            <p:nvPr/>
          </p:nvSpPr>
          <p:spPr>
            <a:xfrm>
              <a:off x="8047616" y="1681924"/>
              <a:ext cx="2891819" cy="1519702"/>
            </a:xfrm>
            <a:prstGeom prst="triangle">
              <a:avLst>
                <a:gd name="adj" fmla="val 3438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89DD9C-4632-D35A-F2E7-27C827A7448C}"/>
                </a:ext>
              </a:extLst>
            </p:cNvPr>
            <p:cNvSpPr txBox="1"/>
            <p:nvPr/>
          </p:nvSpPr>
          <p:spPr>
            <a:xfrm>
              <a:off x="8047616" y="2124586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D525AF-8C06-E845-164B-6319A660ECB0}"/>
                </a:ext>
              </a:extLst>
            </p:cNvPr>
            <p:cNvSpPr txBox="1"/>
            <p:nvPr/>
          </p:nvSpPr>
          <p:spPr>
            <a:xfrm>
              <a:off x="10031354" y="2124585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09419C-0B4D-B897-BE39-BDAB12C7F79E}"/>
                </a:ext>
              </a:extLst>
            </p:cNvPr>
            <p:cNvSpPr txBox="1"/>
            <p:nvPr/>
          </p:nvSpPr>
          <p:spPr>
            <a:xfrm>
              <a:off x="9271922" y="3201626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4D14CA-F4C0-2A4F-5548-336D205B42AD}"/>
              </a:ext>
            </a:extLst>
          </p:cNvPr>
          <p:cNvGrpSpPr/>
          <p:nvPr/>
        </p:nvGrpSpPr>
        <p:grpSpPr>
          <a:xfrm>
            <a:off x="6154646" y="3244360"/>
            <a:ext cx="1824549" cy="1843263"/>
            <a:chOff x="7294993" y="4005064"/>
            <a:chExt cx="1824549" cy="18432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425EF-79C8-424F-78F5-7ED7974B40F6}"/>
                </a:ext>
              </a:extLst>
            </p:cNvPr>
            <p:cNvSpPr/>
            <p:nvPr/>
          </p:nvSpPr>
          <p:spPr>
            <a:xfrm>
              <a:off x="7697991" y="4459816"/>
              <a:ext cx="1421551" cy="13885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CC1A9A-D113-DAD0-441D-3C91CE8141CD}"/>
                </a:ext>
              </a:extLst>
            </p:cNvPr>
            <p:cNvSpPr txBox="1"/>
            <p:nvPr/>
          </p:nvSpPr>
          <p:spPr>
            <a:xfrm>
              <a:off x="7294993" y="5124241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69827F-6EF3-087C-1E1F-5BE0D8019B08}"/>
                </a:ext>
              </a:extLst>
            </p:cNvPr>
            <p:cNvSpPr txBox="1"/>
            <p:nvPr/>
          </p:nvSpPr>
          <p:spPr>
            <a:xfrm>
              <a:off x="8255756" y="4005064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F7721C-82DA-8A03-9294-25BCEDAC2A6B}"/>
              </a:ext>
            </a:extLst>
          </p:cNvPr>
          <p:cNvSpPr/>
          <p:nvPr/>
        </p:nvSpPr>
        <p:spPr>
          <a:xfrm>
            <a:off x="2454731" y="2778849"/>
            <a:ext cx="294622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+ b + c + 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7DB766-5A70-9681-20CB-631B4CF96067}"/>
              </a:ext>
            </a:extLst>
          </p:cNvPr>
          <p:cNvSpPr/>
          <p:nvPr/>
        </p:nvSpPr>
        <p:spPr>
          <a:xfrm>
            <a:off x="1718541" y="5579293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(a + b) x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96285-6CFB-615B-6460-B3ACEEFF9D36}"/>
              </a:ext>
            </a:extLst>
          </p:cNvPr>
          <p:cNvSpPr/>
          <p:nvPr/>
        </p:nvSpPr>
        <p:spPr>
          <a:xfrm>
            <a:off x="6462507" y="5313976"/>
            <a:ext cx="187467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x 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E4572D-774E-54C1-D25A-5C457AEC8A25}"/>
              </a:ext>
            </a:extLst>
          </p:cNvPr>
          <p:cNvSpPr/>
          <p:nvPr/>
        </p:nvSpPr>
        <p:spPr>
          <a:xfrm>
            <a:off x="8337181" y="2801880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+ b + c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847298-86B4-AF07-CBC5-367C34A3FB23}"/>
              </a:ext>
            </a:extLst>
          </p:cNvPr>
          <p:cNvSpPr/>
          <p:nvPr/>
        </p:nvSpPr>
        <p:spPr>
          <a:xfrm>
            <a:off x="2154652" y="9119"/>
            <a:ext cx="851628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Công thức tính chu vi một số hình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9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6BC7CA-4BE0-F4B7-7CB1-DFFF733FB60A}"/>
              </a:ext>
            </a:extLst>
          </p:cNvPr>
          <p:cNvGrpSpPr/>
          <p:nvPr/>
        </p:nvGrpSpPr>
        <p:grpSpPr>
          <a:xfrm>
            <a:off x="1467554" y="2184791"/>
            <a:ext cx="2833359" cy="1933322"/>
            <a:chOff x="1570511" y="4589248"/>
            <a:chExt cx="2294752" cy="16110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C8D0E-323A-5B60-F9E2-AC3FCF9765C1}"/>
                </a:ext>
              </a:extLst>
            </p:cNvPr>
            <p:cNvSpPr/>
            <p:nvPr/>
          </p:nvSpPr>
          <p:spPr>
            <a:xfrm>
              <a:off x="2002251" y="4994806"/>
              <a:ext cx="1863012" cy="12055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65290-A1DC-8355-E6D1-99CC8CE24C48}"/>
                </a:ext>
              </a:extLst>
            </p:cNvPr>
            <p:cNvSpPr txBox="1"/>
            <p:nvPr/>
          </p:nvSpPr>
          <p:spPr>
            <a:xfrm>
              <a:off x="1570511" y="5312573"/>
              <a:ext cx="324830" cy="3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D2238A-ADF3-56D4-5695-15A4FB046A3B}"/>
                </a:ext>
              </a:extLst>
            </p:cNvPr>
            <p:cNvSpPr txBox="1"/>
            <p:nvPr/>
          </p:nvSpPr>
          <p:spPr>
            <a:xfrm>
              <a:off x="2798796" y="4589248"/>
              <a:ext cx="322234" cy="3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7271D-F1EA-0547-A899-FEB5C0C280C7}"/>
              </a:ext>
            </a:extLst>
          </p:cNvPr>
          <p:cNvGrpSpPr/>
          <p:nvPr/>
        </p:nvGrpSpPr>
        <p:grpSpPr>
          <a:xfrm>
            <a:off x="7229038" y="1809593"/>
            <a:ext cx="2441234" cy="2486419"/>
            <a:chOff x="7352218" y="4080343"/>
            <a:chExt cx="1767324" cy="17679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C750EE-48FA-FECA-C4CB-D31EB64E2B08}"/>
                </a:ext>
              </a:extLst>
            </p:cNvPr>
            <p:cNvSpPr/>
            <p:nvPr/>
          </p:nvSpPr>
          <p:spPr>
            <a:xfrm>
              <a:off x="7697991" y="4459816"/>
              <a:ext cx="1421551" cy="13885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1F3DBB-4081-3AD7-4FFF-A917BE4051ED}"/>
                </a:ext>
              </a:extLst>
            </p:cNvPr>
            <p:cNvSpPr txBox="1"/>
            <p:nvPr/>
          </p:nvSpPr>
          <p:spPr>
            <a:xfrm>
              <a:off x="7352218" y="5056840"/>
              <a:ext cx="338843" cy="32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DA9FD4-A69D-E799-3DC4-6CDA74707DAE}"/>
                </a:ext>
              </a:extLst>
            </p:cNvPr>
            <p:cNvSpPr txBox="1"/>
            <p:nvPr/>
          </p:nvSpPr>
          <p:spPr>
            <a:xfrm>
              <a:off x="8233797" y="4080343"/>
              <a:ext cx="290355" cy="328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256FFE-BA10-3D41-142B-BF543840CDD0}"/>
              </a:ext>
            </a:extLst>
          </p:cNvPr>
          <p:cNvSpPr/>
          <p:nvPr/>
        </p:nvSpPr>
        <p:spPr>
          <a:xfrm>
            <a:off x="1878019" y="4880247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 = a x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61FC1E-58E7-26A0-9E04-B1C79CE00CD0}"/>
              </a:ext>
            </a:extLst>
          </p:cNvPr>
          <p:cNvSpPr/>
          <p:nvPr/>
        </p:nvSpPr>
        <p:spPr>
          <a:xfrm>
            <a:off x="7697087" y="4880246"/>
            <a:ext cx="187467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 = a x 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895C5D-5C96-CE6C-EF6A-7D3ED87E1A1A}"/>
              </a:ext>
            </a:extLst>
          </p:cNvPr>
          <p:cNvSpPr/>
          <p:nvPr/>
        </p:nvSpPr>
        <p:spPr>
          <a:xfrm>
            <a:off x="1311965" y="488249"/>
            <a:ext cx="1008490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Công thức tính diện tích hình chữ nhật và hình vuông: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7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75C04A2-E3BE-02DA-6AEB-4B7C0717E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384412"/>
              </p:ext>
            </p:extLst>
          </p:nvPr>
        </p:nvGraphicFramePr>
        <p:xfrm>
          <a:off x="330748" y="789924"/>
          <a:ext cx="11330197" cy="2336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113">
                  <a:extLst>
                    <a:ext uri="{9D8B030D-6E8A-4147-A177-3AD203B41FA5}">
                      <a16:colId xmlns:a16="http://schemas.microsoft.com/office/drawing/2014/main" val="2512372681"/>
                    </a:ext>
                  </a:extLst>
                </a:gridCol>
                <a:gridCol w="1899474">
                  <a:extLst>
                    <a:ext uri="{9D8B030D-6E8A-4147-A177-3AD203B41FA5}">
                      <a16:colId xmlns:a16="http://schemas.microsoft.com/office/drawing/2014/main" val="1700397334"/>
                    </a:ext>
                  </a:extLst>
                </a:gridCol>
                <a:gridCol w="2098303">
                  <a:extLst>
                    <a:ext uri="{9D8B030D-6E8A-4147-A177-3AD203B41FA5}">
                      <a16:colId xmlns:a16="http://schemas.microsoft.com/office/drawing/2014/main" val="2603076190"/>
                    </a:ext>
                  </a:extLst>
                </a:gridCol>
                <a:gridCol w="3939307">
                  <a:extLst>
                    <a:ext uri="{9D8B030D-6E8A-4147-A177-3AD203B41FA5}">
                      <a16:colId xmlns:a16="http://schemas.microsoft.com/office/drawing/2014/main" val="152475907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Độ dài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Khối lượng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Dung tích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Diện tích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259006"/>
                  </a:ext>
                </a:extLst>
              </a:tr>
              <a:tr h="1472681"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km, m, dm, cm, mm.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kg, g.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l, ml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b="0" i="0" kern="12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, dm</a:t>
                      </a:r>
                      <a:r>
                        <a:rPr lang="en-US" sz="2400" b="0" i="0" kern="12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, cm</a:t>
                      </a:r>
                      <a:r>
                        <a:rPr lang="en-US" sz="2400" b="0" i="0" kern="12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192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6CE1561-65FF-A47C-26E2-289EF7D52798}"/>
              </a:ext>
            </a:extLst>
          </p:cNvPr>
          <p:cNvSpPr txBox="1"/>
          <p:nvPr/>
        </p:nvSpPr>
        <p:spPr>
          <a:xfrm>
            <a:off x="930519" y="3313196"/>
            <a:ext cx="2056973" cy="2796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km = 1000 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 dm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100 cm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1000 mm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dm = 10 cm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cm = 10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69A0A-69FC-3202-24CE-1810DEE62729}"/>
              </a:ext>
            </a:extLst>
          </p:cNvPr>
          <p:cNvSpPr txBox="1"/>
          <p:nvPr/>
        </p:nvSpPr>
        <p:spPr>
          <a:xfrm>
            <a:off x="3599815" y="3525349"/>
            <a:ext cx="1810111" cy="48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kg = 1000 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410CA-E437-37A6-0CB9-26DB8D13836F}"/>
              </a:ext>
            </a:extLst>
          </p:cNvPr>
          <p:cNvSpPr txBox="1"/>
          <p:nvPr/>
        </p:nvSpPr>
        <p:spPr>
          <a:xfrm>
            <a:off x="5723334" y="3525349"/>
            <a:ext cx="1678665" cy="48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1000 </a:t>
            </a:r>
            <a:r>
              <a:rPr lang="en-US" sz="20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C674CB-3F10-5B12-15F5-A03D76D71D8B}"/>
              </a:ext>
            </a:extLst>
          </p:cNvPr>
          <p:cNvSpPr/>
          <p:nvPr/>
        </p:nvSpPr>
        <p:spPr>
          <a:xfrm>
            <a:off x="2987492" y="-31582"/>
            <a:ext cx="5580770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 số đơn vị đo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8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5" y="684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C1F42-1C68-3F70-C881-0C581E3E3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 flipH="1">
            <a:off x="-193321" y="844309"/>
            <a:ext cx="1020506" cy="153654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669512-B789-1628-7955-DA0C50CFA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5233" y="-253538"/>
            <a:ext cx="1386879" cy="1335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0D4EA2-82A0-BF92-3024-8DB9795B6A60}"/>
              </a:ext>
            </a:extLst>
          </p:cNvPr>
          <p:cNvGrpSpPr/>
          <p:nvPr/>
        </p:nvGrpSpPr>
        <p:grpSpPr>
          <a:xfrm>
            <a:off x="248161" y="254026"/>
            <a:ext cx="631032" cy="607214"/>
            <a:chOff x="209550" y="254796"/>
            <a:chExt cx="631032" cy="6072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75905D-FFE0-1830-8E9B-11A96D5A9AF7}"/>
                </a:ext>
              </a:extLst>
            </p:cNvPr>
            <p:cNvSpPr/>
            <p:nvPr/>
          </p:nvSpPr>
          <p:spPr>
            <a:xfrm>
              <a:off x="264716" y="310753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C4DCA24-654E-EE74-D1A8-E3EFFC30F750}"/>
                </a:ext>
              </a:extLst>
            </p:cNvPr>
            <p:cNvSpPr/>
            <p:nvPr/>
          </p:nvSpPr>
          <p:spPr>
            <a:xfrm>
              <a:off x="209550" y="254796"/>
              <a:ext cx="631032" cy="60721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59B20-5E3E-8698-17D2-2B75AD548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532224" y="1654071"/>
            <a:ext cx="1890574" cy="2972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9CA18-3373-BCE6-8E56-2D258614F7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5055" b="4548"/>
          <a:stretch/>
        </p:blipFill>
        <p:spPr>
          <a:xfrm rot="18969175" flipV="1">
            <a:off x="7396349" y="2410193"/>
            <a:ext cx="1697020" cy="282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6619D-E9EA-9B75-C688-C6BABA203E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3603882" y="1573312"/>
            <a:ext cx="1890574" cy="297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C18FD-C251-B2C2-E739-BD98D1A8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 rot="10800000">
            <a:off x="9635929" y="2795141"/>
            <a:ext cx="1890574" cy="2972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FCFA6E-B1E9-5120-C875-8DEB34C0F644}"/>
              </a:ext>
            </a:extLst>
          </p:cNvPr>
          <p:cNvSpPr txBox="1"/>
          <p:nvPr/>
        </p:nvSpPr>
        <p:spPr>
          <a:xfrm>
            <a:off x="170921" y="5054678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N, cạnh NO, NM.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77660-3979-3495-F46E-2DED2A744E08}"/>
              </a:ext>
            </a:extLst>
          </p:cNvPr>
          <p:cNvSpPr txBox="1"/>
          <p:nvPr/>
        </p:nvSpPr>
        <p:spPr>
          <a:xfrm>
            <a:off x="6325099" y="5077524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I, cạnh IH, IK.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6113F-CF02-3E29-79FC-3D442C3CC7DF}"/>
              </a:ext>
            </a:extLst>
          </p:cNvPr>
          <p:cNvSpPr txBox="1"/>
          <p:nvPr/>
        </p:nvSpPr>
        <p:spPr>
          <a:xfrm>
            <a:off x="9106337" y="5760106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B, cạnh BA, BC.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11CE4-2058-1866-7BC9-044A8C68AE4D}"/>
              </a:ext>
            </a:extLst>
          </p:cNvPr>
          <p:cNvSpPr txBox="1"/>
          <p:nvPr/>
        </p:nvSpPr>
        <p:spPr>
          <a:xfrm>
            <a:off x="3081068" y="5070423"/>
            <a:ext cx="287645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không vuông đỉnh S, cạnh SR, ST.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89C1EE-F6AC-9DB0-8407-7782596A15C9}"/>
              </a:ext>
            </a:extLst>
          </p:cNvPr>
          <p:cNvGrpSpPr/>
          <p:nvPr/>
        </p:nvGrpSpPr>
        <p:grpSpPr>
          <a:xfrm>
            <a:off x="316932" y="2371435"/>
            <a:ext cx="11350629" cy="2404945"/>
            <a:chOff x="334566" y="2452193"/>
            <a:chExt cx="11350629" cy="24049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470F10-C79E-B8A6-60D0-80FB5878B081}"/>
                </a:ext>
              </a:extLst>
            </p:cNvPr>
            <p:cNvGrpSpPr/>
            <p:nvPr/>
          </p:nvGrpSpPr>
          <p:grpSpPr>
            <a:xfrm>
              <a:off x="3574926" y="2614414"/>
              <a:ext cx="1940659" cy="2173078"/>
              <a:chOff x="4193188" y="1976002"/>
              <a:chExt cx="1940659" cy="2173078"/>
            </a:xfrm>
          </p:grpSpPr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8676F5F9-218E-A793-A46B-14C96E7D546E}"/>
                  </a:ext>
                </a:extLst>
              </p:cNvPr>
              <p:cNvSpPr/>
              <p:nvPr/>
            </p:nvSpPr>
            <p:spPr>
              <a:xfrm>
                <a:off x="4513943" y="2336800"/>
                <a:ext cx="1451428" cy="1335314"/>
              </a:xfrm>
              <a:custGeom>
                <a:avLst/>
                <a:gdLst>
                  <a:gd name="connsiteX0" fmla="*/ 899886 w 1451428"/>
                  <a:gd name="connsiteY0" fmla="*/ 0 h 1335314"/>
                  <a:gd name="connsiteX1" fmla="*/ 0 w 1451428"/>
                  <a:gd name="connsiteY1" fmla="*/ 1335314 h 1335314"/>
                  <a:gd name="connsiteX2" fmla="*/ 1451428 w 1451428"/>
                  <a:gd name="connsiteY2" fmla="*/ 1335314 h 1335314"/>
                  <a:gd name="connsiteX3" fmla="*/ 1451428 w 1451428"/>
                  <a:gd name="connsiteY3" fmla="*/ 1335314 h 133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428" h="1335314">
                    <a:moveTo>
                      <a:pt x="899886" y="0"/>
                    </a:moveTo>
                    <a:lnTo>
                      <a:pt x="0" y="1335314"/>
                    </a:lnTo>
                    <a:lnTo>
                      <a:pt x="1451428" y="1335314"/>
                    </a:lnTo>
                    <a:lnTo>
                      <a:pt x="1451428" y="1335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C4A9E2FF-A353-314D-5130-B4CFE8106E60}"/>
                  </a:ext>
                </a:extLst>
              </p:cNvPr>
              <p:cNvSpPr txBox="1"/>
              <p:nvPr/>
            </p:nvSpPr>
            <p:spPr>
              <a:xfrm>
                <a:off x="4193188" y="3687415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469C8DFD-A929-CDB0-8F3A-7052C406F06E}"/>
                  </a:ext>
                </a:extLst>
              </p:cNvPr>
              <p:cNvSpPr txBox="1"/>
              <p:nvPr/>
            </p:nvSpPr>
            <p:spPr>
              <a:xfrm>
                <a:off x="5044732" y="1976002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A8BC70B9-7EC2-CB45-582F-A62C266D8BF9}"/>
                  </a:ext>
                </a:extLst>
              </p:cNvPr>
              <p:cNvSpPr txBox="1"/>
              <p:nvPr/>
            </p:nvSpPr>
            <p:spPr>
              <a:xfrm>
                <a:off x="5761629" y="3651006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3D14570-827E-1002-94E0-8C50F14678E1}"/>
                </a:ext>
              </a:extLst>
            </p:cNvPr>
            <p:cNvGrpSpPr/>
            <p:nvPr/>
          </p:nvGrpSpPr>
          <p:grpSpPr>
            <a:xfrm>
              <a:off x="334566" y="2578224"/>
              <a:ext cx="2124004" cy="2245458"/>
              <a:chOff x="1709825" y="1902836"/>
              <a:chExt cx="2124004" cy="2245458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59DBF8C4-2EDD-DEBB-B751-8E87EC5CC34E}"/>
                  </a:ext>
                </a:extLst>
              </p:cNvPr>
              <p:cNvSpPr/>
              <p:nvPr/>
            </p:nvSpPr>
            <p:spPr>
              <a:xfrm>
                <a:off x="2177143" y="2220686"/>
                <a:ext cx="1436914" cy="1465943"/>
              </a:xfrm>
              <a:custGeom>
                <a:avLst/>
                <a:gdLst>
                  <a:gd name="connsiteX0" fmla="*/ 0 w 1436914"/>
                  <a:gd name="connsiteY0" fmla="*/ 0 h 1465943"/>
                  <a:gd name="connsiteX1" fmla="*/ 0 w 1436914"/>
                  <a:gd name="connsiteY1" fmla="*/ 1465943 h 1465943"/>
                  <a:gd name="connsiteX2" fmla="*/ 1436914 w 1436914"/>
                  <a:gd name="connsiteY2" fmla="*/ 1465943 h 1465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14" h="1465943">
                    <a:moveTo>
                      <a:pt x="0" y="0"/>
                    </a:moveTo>
                    <a:lnTo>
                      <a:pt x="0" y="1465943"/>
                    </a:lnTo>
                    <a:lnTo>
                      <a:pt x="1436914" y="146594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B62CFCE-50B1-53B5-54C0-15A36F4B75DF}"/>
                  </a:ext>
                </a:extLst>
              </p:cNvPr>
              <p:cNvSpPr txBox="1"/>
              <p:nvPr/>
            </p:nvSpPr>
            <p:spPr>
              <a:xfrm>
                <a:off x="1735997" y="1902836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678EDB6B-28FA-DD05-40C8-3036FF9FEE96}"/>
                  </a:ext>
                </a:extLst>
              </p:cNvPr>
              <p:cNvSpPr txBox="1"/>
              <p:nvPr/>
            </p:nvSpPr>
            <p:spPr>
              <a:xfrm>
                <a:off x="1709825" y="3686629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BE3F3483-226E-AB4E-F228-DA7F913EDFE4}"/>
                  </a:ext>
                </a:extLst>
              </p:cNvPr>
              <p:cNvSpPr txBox="1"/>
              <p:nvPr/>
            </p:nvSpPr>
            <p:spPr>
              <a:xfrm>
                <a:off x="3410315" y="3686629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216ADB2-CE90-5129-DC79-67515B95D43F}"/>
                </a:ext>
              </a:extLst>
            </p:cNvPr>
            <p:cNvGrpSpPr/>
            <p:nvPr/>
          </p:nvGrpSpPr>
          <p:grpSpPr>
            <a:xfrm>
              <a:off x="10030218" y="2717696"/>
              <a:ext cx="1654977" cy="1966515"/>
              <a:chOff x="9217307" y="1937095"/>
              <a:chExt cx="1654977" cy="1966515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105CD35-EC09-4ED5-B53F-BC20C5093CC6}"/>
                  </a:ext>
                </a:extLst>
              </p:cNvPr>
              <p:cNvSpPr/>
              <p:nvPr/>
            </p:nvSpPr>
            <p:spPr>
              <a:xfrm>
                <a:off x="9303657" y="2380343"/>
                <a:ext cx="1117600" cy="1407886"/>
              </a:xfrm>
              <a:custGeom>
                <a:avLst/>
                <a:gdLst>
                  <a:gd name="connsiteX0" fmla="*/ 0 w 1117600"/>
                  <a:gd name="connsiteY0" fmla="*/ 0 h 1407886"/>
                  <a:gd name="connsiteX1" fmla="*/ 1117600 w 1117600"/>
                  <a:gd name="connsiteY1" fmla="*/ 0 h 1407886"/>
                  <a:gd name="connsiteX2" fmla="*/ 1117600 w 1117600"/>
                  <a:gd name="connsiteY2" fmla="*/ 1407886 h 14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7600" h="1407886">
                    <a:moveTo>
                      <a:pt x="0" y="0"/>
                    </a:moveTo>
                    <a:lnTo>
                      <a:pt x="1117600" y="0"/>
                    </a:lnTo>
                    <a:lnTo>
                      <a:pt x="1117600" y="140788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BE574C6-0EDA-6268-7DCA-6466AABD1B73}"/>
                  </a:ext>
                </a:extLst>
              </p:cNvPr>
              <p:cNvSpPr txBox="1"/>
              <p:nvPr/>
            </p:nvSpPr>
            <p:spPr>
              <a:xfrm>
                <a:off x="9217307" y="1937095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B6A93A7B-4B81-1B2F-2B0F-40223483C149}"/>
                  </a:ext>
                </a:extLst>
              </p:cNvPr>
              <p:cNvSpPr txBox="1"/>
              <p:nvPr/>
            </p:nvSpPr>
            <p:spPr>
              <a:xfrm>
                <a:off x="10464800" y="2167927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17652500-778B-9741-C5DA-2B7FD0F698AE}"/>
                  </a:ext>
                </a:extLst>
              </p:cNvPr>
              <p:cNvSpPr txBox="1"/>
              <p:nvPr/>
            </p:nvSpPr>
            <p:spPr>
              <a:xfrm>
                <a:off x="10464800" y="3441945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12F73E-9AA2-54E1-2E21-905B8ED83046}"/>
                </a:ext>
              </a:extLst>
            </p:cNvPr>
            <p:cNvGrpSpPr/>
            <p:nvPr/>
          </p:nvGrpSpPr>
          <p:grpSpPr>
            <a:xfrm>
              <a:off x="6599262" y="2452193"/>
              <a:ext cx="1251776" cy="2404945"/>
              <a:chOff x="7297431" y="1568190"/>
              <a:chExt cx="1251776" cy="240494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0F3FFC4-9B8C-0232-2AA5-2BEA2B07D393}"/>
                  </a:ext>
                </a:extLst>
              </p:cNvPr>
              <p:cNvGrpSpPr/>
              <p:nvPr/>
            </p:nvGrpSpPr>
            <p:grpSpPr>
              <a:xfrm>
                <a:off x="7297431" y="1568190"/>
                <a:ext cx="1175110" cy="2404945"/>
                <a:chOff x="6815286" y="1751694"/>
                <a:chExt cx="1175110" cy="2404945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4DC442-8B78-9728-3967-F61623EBAC84}"/>
                    </a:ext>
                  </a:extLst>
                </p:cNvPr>
                <p:cNvSpPr txBox="1"/>
                <p:nvPr/>
              </p:nvSpPr>
              <p:spPr>
                <a:xfrm>
                  <a:off x="7371957" y="1751694"/>
                  <a:ext cx="4235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4FA0E4C-29F5-4C53-AB16-730C81F1E65C}"/>
                    </a:ext>
                  </a:extLst>
                </p:cNvPr>
                <p:cNvSpPr txBox="1"/>
                <p:nvPr/>
              </p:nvSpPr>
              <p:spPr>
                <a:xfrm>
                  <a:off x="6815286" y="2573263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70A56DB-24FC-FF00-EAC0-B0E27AAA720D}"/>
                    </a:ext>
                  </a:extLst>
                </p:cNvPr>
                <p:cNvSpPr txBox="1"/>
                <p:nvPr/>
              </p:nvSpPr>
              <p:spPr>
                <a:xfrm>
                  <a:off x="7600546" y="3694974"/>
                  <a:ext cx="389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6BD8FC4-D4B8-218A-2D8E-0C7BB6A34790}"/>
                  </a:ext>
                </a:extLst>
              </p:cNvPr>
              <p:cNvSpPr/>
              <p:nvPr/>
            </p:nvSpPr>
            <p:spPr>
              <a:xfrm>
                <a:off x="7526857" y="1925053"/>
                <a:ext cx="1022350" cy="1714500"/>
              </a:xfrm>
              <a:custGeom>
                <a:avLst/>
                <a:gdLst>
                  <a:gd name="connsiteX0" fmla="*/ 755650 w 1022350"/>
                  <a:gd name="connsiteY0" fmla="*/ 0 h 1714500"/>
                  <a:gd name="connsiteX1" fmla="*/ 0 w 1022350"/>
                  <a:gd name="connsiteY1" fmla="*/ 698500 h 1714500"/>
                  <a:gd name="connsiteX2" fmla="*/ 1022350 w 1022350"/>
                  <a:gd name="connsiteY2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350" h="1714500">
                    <a:moveTo>
                      <a:pt x="755650" y="0"/>
                    </a:moveTo>
                    <a:lnTo>
                      <a:pt x="0" y="698500"/>
                    </a:lnTo>
                    <a:lnTo>
                      <a:pt x="1022350" y="171450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304D6161-900C-4A5B-731B-10D92D393D7B}"/>
              </a:ext>
            </a:extLst>
          </p:cNvPr>
          <p:cNvSpPr/>
          <p:nvPr/>
        </p:nvSpPr>
        <p:spPr>
          <a:xfrm>
            <a:off x="724416" y="42056"/>
            <a:ext cx="10687655" cy="1335314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B5D9DE-7435-45ED-AE93-0A83424848E3}"/>
              </a:ext>
            </a:extLst>
          </p:cNvPr>
          <p:cNvGrpSpPr/>
          <p:nvPr/>
        </p:nvGrpSpPr>
        <p:grpSpPr>
          <a:xfrm>
            <a:off x="191344" y="218811"/>
            <a:ext cx="11516812" cy="607214"/>
            <a:chOff x="209550" y="254796"/>
            <a:chExt cx="11516812" cy="6072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1B1704-610E-4080-8B11-F977870E2BA1}"/>
                </a:ext>
              </a:extLst>
            </p:cNvPr>
            <p:cNvGrpSpPr/>
            <p:nvPr/>
          </p:nvGrpSpPr>
          <p:grpSpPr>
            <a:xfrm>
              <a:off x="209550" y="254796"/>
              <a:ext cx="631032" cy="607214"/>
              <a:chOff x="209550" y="254796"/>
              <a:chExt cx="631032" cy="60721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E8C536A-F04D-4D32-8F72-33C5BB3B1F9F}"/>
                  </a:ext>
                </a:extLst>
              </p:cNvPr>
              <p:cNvSpPr/>
              <p:nvPr/>
            </p:nvSpPr>
            <p:spPr>
              <a:xfrm>
                <a:off x="264716" y="310753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rPr>
                  <a:t>2</a:t>
                </a:r>
                <a:endParaRPr lang="vi-VN" sz="24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C970E0-3051-4CD4-958F-FE1C94573977}"/>
                  </a:ext>
                </a:extLst>
              </p:cNvPr>
              <p:cNvSpPr/>
              <p:nvPr/>
            </p:nvSpPr>
            <p:spPr>
              <a:xfrm>
                <a:off x="209550" y="254796"/>
                <a:ext cx="631032" cy="60721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997EBD-22CC-45E7-ADFB-8365BCE785E8}"/>
                </a:ext>
              </a:extLst>
            </p:cNvPr>
            <p:cNvSpPr txBox="1"/>
            <p:nvPr/>
          </p:nvSpPr>
          <p:spPr>
            <a:xfrm>
              <a:off x="891280" y="344250"/>
              <a:ext cx="108350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b) Đo độ dài các cạnh rồi tính chu vi, diện tích mỗi hình sau:</a:t>
              </a:r>
              <a:endParaRPr lang="vi-VN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9AB4CAF-1177-4227-B060-A8EA24E683BF}"/>
              </a:ext>
            </a:extLst>
          </p:cNvPr>
          <p:cNvSpPr/>
          <p:nvPr/>
        </p:nvSpPr>
        <p:spPr>
          <a:xfrm>
            <a:off x="1065146" y="1848980"/>
            <a:ext cx="2520280" cy="1267668"/>
          </a:xfrm>
          <a:prstGeom prst="rect">
            <a:avLst/>
          </a:prstGeom>
          <a:solidFill>
            <a:srgbClr val="8CC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60772D-E9F4-4163-BB0D-433370402A79}"/>
              </a:ext>
            </a:extLst>
          </p:cNvPr>
          <p:cNvSpPr/>
          <p:nvPr/>
        </p:nvSpPr>
        <p:spPr>
          <a:xfrm>
            <a:off x="1557725" y="4374281"/>
            <a:ext cx="1247796" cy="1267668"/>
          </a:xfrm>
          <a:prstGeom prst="rect">
            <a:avLst/>
          </a:prstGeom>
          <a:solidFill>
            <a:srgbClr val="FAD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8C440-E706-46B0-BBAC-DF62EA0B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>
            <a:off x="808198" y="1645939"/>
            <a:ext cx="4752528" cy="1762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DA1FBE-D969-4742-B957-E2EB29DA8A8C}"/>
              </a:ext>
            </a:extLst>
          </p:cNvPr>
          <p:cNvSpPr txBox="1"/>
          <p:nvPr/>
        </p:nvSpPr>
        <p:spPr>
          <a:xfrm>
            <a:off x="1899529" y="144291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4 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828E11-7E74-4BDD-9DB7-14F08D1A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 rot="16200000">
            <a:off x="-614896" y="140176"/>
            <a:ext cx="4752528" cy="1762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AB350D-0CBE-463D-B113-A07A1C316C61}"/>
              </a:ext>
            </a:extLst>
          </p:cNvPr>
          <p:cNvSpPr txBox="1"/>
          <p:nvPr/>
        </p:nvSpPr>
        <p:spPr>
          <a:xfrm>
            <a:off x="166219" y="218876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196975-4F21-4929-BACD-250345301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 rot="16200000">
            <a:off x="-153401" y="2649671"/>
            <a:ext cx="4752528" cy="17623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A835B4-848A-4679-A40D-347E0D851635}"/>
              </a:ext>
            </a:extLst>
          </p:cNvPr>
          <p:cNvSpPr txBox="1"/>
          <p:nvPr/>
        </p:nvSpPr>
        <p:spPr>
          <a:xfrm>
            <a:off x="693630" y="4698259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CD1777-BF02-4231-BEB0-8360EF50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>
            <a:off x="1263388" y="4182650"/>
            <a:ext cx="4752528" cy="17623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5F756E-EE42-4EDB-A1FC-2030D4C3EA88}"/>
              </a:ext>
            </a:extLst>
          </p:cNvPr>
          <p:cNvSpPr txBox="1"/>
          <p:nvPr/>
        </p:nvSpPr>
        <p:spPr>
          <a:xfrm>
            <a:off x="1797106" y="395181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C8AF9D-ABAA-4989-AC7C-F702201B4EDA}"/>
              </a:ext>
            </a:extLst>
          </p:cNvPr>
          <p:cNvSpPr txBox="1"/>
          <p:nvPr/>
        </p:nvSpPr>
        <p:spPr>
          <a:xfrm>
            <a:off x="6457071" y="1445923"/>
            <a:ext cx="5620541" cy="444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 vi hình chữ nhật ABCD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(4 + 2) x 2 = 12 (cm)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Diện tích hình chữ nhật ABCD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 x 2 = 8 (cm</a:t>
            </a:r>
            <a:r>
              <a:rPr lang="en-US" sz="2400" baseline="300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 vi hình vuông GHIK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 x 4 = 8 (cm)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Diện tích hình vuông GHIK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 x 2 = 4 (cm</a:t>
            </a:r>
            <a:r>
              <a:rPr lang="en-US" sz="2400" baseline="300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536FD-67FA-4566-A425-4EF972DC3B45}"/>
              </a:ext>
            </a:extLst>
          </p:cNvPr>
          <p:cNvGrpSpPr/>
          <p:nvPr/>
        </p:nvGrpSpPr>
        <p:grpSpPr>
          <a:xfrm>
            <a:off x="856389" y="1415105"/>
            <a:ext cx="2921096" cy="2133220"/>
            <a:chOff x="668805" y="1003796"/>
            <a:chExt cx="2921096" cy="213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7A67CC-1EB1-41D4-B6D4-C19A9929405B}"/>
                </a:ext>
              </a:extLst>
            </p:cNvPr>
            <p:cNvSpPr txBox="1"/>
            <p:nvPr/>
          </p:nvSpPr>
          <p:spPr>
            <a:xfrm>
              <a:off x="669840" y="1047307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246617-8987-4DA8-B45A-48B864E05C12}"/>
                </a:ext>
              </a:extLst>
            </p:cNvPr>
            <p:cNvSpPr txBox="1"/>
            <p:nvPr/>
          </p:nvSpPr>
          <p:spPr>
            <a:xfrm>
              <a:off x="3192931" y="100379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6B4FEB-32E4-4789-88D7-768B02BCB4BC}"/>
                </a:ext>
              </a:extLst>
            </p:cNvPr>
            <p:cNvSpPr txBox="1"/>
            <p:nvPr/>
          </p:nvSpPr>
          <p:spPr>
            <a:xfrm>
              <a:off x="3182417" y="267535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1BE33F-CC59-4684-A900-9361E6AADA80}"/>
                </a:ext>
              </a:extLst>
            </p:cNvPr>
            <p:cNvSpPr txBox="1"/>
            <p:nvPr/>
          </p:nvSpPr>
          <p:spPr>
            <a:xfrm>
              <a:off x="668805" y="267535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41C9DC-3BC4-4C38-984D-576ADED9926A}"/>
              </a:ext>
            </a:extLst>
          </p:cNvPr>
          <p:cNvGrpSpPr/>
          <p:nvPr/>
        </p:nvGrpSpPr>
        <p:grpSpPr>
          <a:xfrm>
            <a:off x="1403659" y="3940350"/>
            <a:ext cx="1543813" cy="2154069"/>
            <a:chOff x="669840" y="1047307"/>
            <a:chExt cx="1543813" cy="215406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0945EA-2BCC-4219-AD35-11C36C8A481B}"/>
                </a:ext>
              </a:extLst>
            </p:cNvPr>
            <p:cNvSpPr txBox="1"/>
            <p:nvPr/>
          </p:nvSpPr>
          <p:spPr>
            <a:xfrm>
              <a:off x="669840" y="1047307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497B2D-0563-4719-B2DD-4FA8D015FBE7}"/>
                </a:ext>
              </a:extLst>
            </p:cNvPr>
            <p:cNvSpPr txBox="1"/>
            <p:nvPr/>
          </p:nvSpPr>
          <p:spPr>
            <a:xfrm>
              <a:off x="1806169" y="1054673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F5A124-1989-49F8-AE8C-953CE28E7CB6}"/>
                </a:ext>
              </a:extLst>
            </p:cNvPr>
            <p:cNvSpPr txBox="1"/>
            <p:nvPr/>
          </p:nvSpPr>
          <p:spPr>
            <a:xfrm>
              <a:off x="1830435" y="2739711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A3A535-0599-4C9A-B902-3FA4BA64B094}"/>
                </a:ext>
              </a:extLst>
            </p:cNvPr>
            <p:cNvSpPr txBox="1"/>
            <p:nvPr/>
          </p:nvSpPr>
          <p:spPr>
            <a:xfrm>
              <a:off x="671854" y="273257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8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/>
      <p:bldP spid="26" grpId="0"/>
      <p:bldP spid="29" grpId="0"/>
      <p:bldP spid="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57F8B-3EDF-7648-2BFD-5A22C74B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6" t="27429" r="13587" b="28797"/>
          <a:stretch/>
        </p:blipFill>
        <p:spPr>
          <a:xfrm>
            <a:off x="159027" y="824948"/>
            <a:ext cx="11913704" cy="5072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AB50F-2220-F143-C7B9-68342776A6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037325" y="4621143"/>
            <a:ext cx="544336" cy="54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0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EF95A4-98A8-F9FC-AE8C-736EC5963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t="24722" r="17065" b="18632"/>
          <a:stretch/>
        </p:blipFill>
        <p:spPr>
          <a:xfrm>
            <a:off x="0" y="808384"/>
            <a:ext cx="12192000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5B2D3-518B-9C54-2132-CBCD8C3F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2035536-FDA2-3903-C41B-91117F8D7C0C}"/>
              </a:ext>
            </a:extLst>
          </p:cNvPr>
          <p:cNvSpPr/>
          <p:nvPr/>
        </p:nvSpPr>
        <p:spPr>
          <a:xfrm>
            <a:off x="85125" y="78221"/>
            <a:ext cx="2902226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1FEE398-AAFE-82C3-248A-D384D62446F5}"/>
              </a:ext>
            </a:extLst>
          </p:cNvPr>
          <p:cNvSpPr/>
          <p:nvPr/>
        </p:nvSpPr>
        <p:spPr>
          <a:xfrm>
            <a:off x="2416526" y="135168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F42A64D-21C1-9025-54F6-0CE1CE901632}"/>
              </a:ext>
            </a:extLst>
          </p:cNvPr>
          <p:cNvSpPr/>
          <p:nvPr/>
        </p:nvSpPr>
        <p:spPr>
          <a:xfrm>
            <a:off x="6664283" y="128221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việc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2EDF9D2-35AE-14EC-65A4-F1F38F5E91DC}"/>
              </a:ext>
            </a:extLst>
          </p:cNvPr>
          <p:cNvSpPr/>
          <p:nvPr/>
        </p:nvSpPr>
        <p:spPr>
          <a:xfrm>
            <a:off x="4494954" y="2555674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học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8BB0E-84E7-E1BF-F88F-5C6DF487F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" y="3436622"/>
            <a:ext cx="2650039" cy="2869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F1B6-B592-41AE-BEAA-B1926D956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5E18B3-503E-DB06-D07A-9A79D7A4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764"/>
            <a:ext cx="12192000" cy="6360607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2F376118-845E-A4CA-0096-E638BF54C912}"/>
              </a:ext>
            </a:extLst>
          </p:cNvPr>
          <p:cNvSpPr/>
          <p:nvPr/>
        </p:nvSpPr>
        <p:spPr>
          <a:xfrm>
            <a:off x="864490" y="525919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đang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bông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Nhưng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5DC4-1A50-7EF9-0C23-4464FD54A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26" y="716570"/>
            <a:ext cx="2534804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C46E6-34D3-E8A4-8E2F-FC7DE74F9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620671"/>
            <a:ext cx="2206387" cy="2216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4B63C-C0F6-03E1-589C-F9548446A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051927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2 cạnh và 2 góc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462741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và 3 góc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 và 4 góc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 cạnh và 5 góc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tam giác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bằng nhau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122" y="2456496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562396" y="5484308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045" y="2535648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0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 bằng nhau và 4 góc vuông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và 1 góc vuông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vuông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142 0.059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226986" y="5405448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 cạnh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390152" y="5361914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và 1 góc vuông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tứ giác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lít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226986" y="5405448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độ c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390152" y="5361914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kilogam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2" y="422855"/>
            <a:ext cx="7933323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Đơn vị dung để đo độ dài là</a:t>
            </a: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D683816-D45B-4C86-B27D-4D8F2BA7F6B7}" vid="{00A36EA7-BDE7-4C82-AC38-12E6F2959D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586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Trần Thị Thu Minh</cp:lastModifiedBy>
  <cp:revision>8</cp:revision>
  <dcterms:created xsi:type="dcterms:W3CDTF">2023-08-27T06:50:35Z</dcterms:created>
  <dcterms:modified xsi:type="dcterms:W3CDTF">2024-09-10T14:15:21Z</dcterms:modified>
</cp:coreProperties>
</file>