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1"/>
  </p:notesMasterIdLst>
  <p:sldIdLst>
    <p:sldId id="415" r:id="rId4"/>
    <p:sldId id="269" r:id="rId5"/>
    <p:sldId id="417" r:id="rId6"/>
    <p:sldId id="419" r:id="rId7"/>
    <p:sldId id="312" r:id="rId8"/>
    <p:sldId id="313" r:id="rId9"/>
    <p:sldId id="263" r:id="rId10"/>
    <p:sldId id="319" r:id="rId11"/>
    <p:sldId id="348" r:id="rId12"/>
    <p:sldId id="420" r:id="rId13"/>
    <p:sldId id="421" r:id="rId14"/>
    <p:sldId id="422" r:id="rId15"/>
    <p:sldId id="423" r:id="rId16"/>
    <p:sldId id="424" r:id="rId17"/>
    <p:sldId id="425" r:id="rId18"/>
    <p:sldId id="267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553" autoAdjust="0"/>
  </p:normalViewPr>
  <p:slideViewPr>
    <p:cSldViewPr snapToGrid="0">
      <p:cViewPr varScale="1">
        <p:scale>
          <a:sx n="77" d="100"/>
          <a:sy n="77" d="100"/>
        </p:scale>
        <p:origin x="91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9435D-54A4-4B48-83B0-BB35BDBEFCDE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437B2-56C8-4CB9-A691-D65508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1B0A-E32E-D38D-449B-6F02EC489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E03D1-013E-0087-DAC0-A9CB443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9F467-5145-8C13-8045-0BB2D358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971B-4581-2EBD-AFC3-206BE51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4C40B-A6EA-E751-7AEB-9FB8437F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84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AA2E3-EFBE-4290-584F-1ED9C60F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22186-D07C-452B-C8B1-9F343C029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CCC2-BAED-361A-24C5-9E55FA69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9A533-5AED-66F0-01A9-16A8246F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A7B1-5BA3-CDE1-CD8D-9607D73E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1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19EA4-5171-5C0E-1D02-4F05D4188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98512-167F-1630-3E91-334D0DE4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44E6E-6676-B91C-1E4C-0A33D899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D746-D355-1A7A-8CC0-DFC94E11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F502F-0964-C3B6-F9F0-83130D2F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0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F253-58F2-4E53-91F2-F0F89B2A0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B2DB39-DEC9-43D0-8758-EC28BD653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B4BDE-899E-4A28-9BFA-B9D76ABB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45ED9-0E6F-4F7B-BD79-9FDAB85D4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7DDD6-910B-433B-8A0D-F9FFA3FA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7FE9-ABD5-4E1E-9E69-D341847C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4DCE5-2B3D-4EA7-9277-D42B9084E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A1C50-8B08-40F7-8BCB-9EF8E4A6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90CD6-2035-4877-B86A-6EFD1F660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40BBF-C61E-4D97-BD90-ABC440665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74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09EE5-A7D0-4E2B-B040-2E35BE4FB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8E622-A75A-4FCB-9631-F7C7D279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305CD-FCE8-4E3A-8B7C-9B08BD58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86397-92C5-4A4D-B097-37A0587FF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BB1DD-ABC4-4CA5-99F3-97C6769D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8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BA55-ECC1-4127-B077-83C62478F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FF8AC-367A-4168-B46F-BF9746F33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9A0B2-0850-447A-9FC4-4442138E2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A8389-8F20-43EF-8730-BEB2C8D9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A016-C7D2-4AB5-B013-61212456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CFCA5-11FC-4C07-9E49-7C9EC6533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50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932A-BD2C-4ED9-A406-DBC8AE94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E4221-E711-4CB9-AAD5-1934F3B34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71089-A5BA-4E36-9F3F-BC898E841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4A958-1C82-48F0-81AD-FE31E69BF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E90735-2B40-4279-9644-C2995D18F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BF13EB-CEFB-4C06-886E-3DAE70E9D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797C39-BDDC-4BEB-A123-34AA57A40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3815E7-DF24-4341-AA12-8D53D5BA3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37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9A113-C38C-4264-BED9-38494EB6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8016C-867E-47FC-A760-EB365F5F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4101F-3E5D-4A45-A9F2-AF987733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1FA42-2594-4EFA-B196-1353331D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95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51004-69F8-488B-BF22-AA67E2D2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17C04-1DAA-450F-8DC8-E9EB78FA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A937E-4222-4DC2-BF67-A7883F92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0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0FE22-B310-4215-B7DD-4E05554F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6181-B25A-49DC-84D6-9CEFA44FE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E08AD-48C9-4976-BF65-ECC58E30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87748-D7DD-481C-BDDC-5927F3D19B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9EB97-4234-48DD-A475-F6133AE0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A0E99-E720-4ECC-A27F-79D5FD7B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27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C6B8-7CAC-8B16-DBBD-61E81FCA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B651B-7116-09E8-6695-417834980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18A4D-4492-E0CC-C46B-28A8709E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FD50F-0594-F268-FC32-D2013094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B9001-8560-4DF1-8AA8-CD08D611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55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D4B83-2E1A-41F5-A122-C66500E53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486366-02DF-42C8-9F56-AD4B808B7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16088-367F-4322-B9D9-CD19D29EF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21436-2968-450E-B502-F59F893A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3A709-F08A-47E1-8353-0A8C70565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36731-A233-4F7A-BC46-77546615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89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EEA4-A7E3-4229-ACB6-D99D928EA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1D7F9E-F294-478C-857D-E921720B5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2D7FF-3B13-449B-BB1F-ED70391C20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A0191-D738-49F4-8459-23BF713A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91F03-764C-43D3-A409-C5AC14E2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23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717929-DA55-4954-A17E-FA212F0D8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9C5AD9-1524-4AB6-8C0D-90EB0518D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DADB9-F472-47AE-B113-F30C3560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EBA1C-780A-4316-953A-10F18415A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C8C62-0996-4E25-AEFB-04A5A898A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12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0121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5948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3397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3148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5492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749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7770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42D78-50DC-8E19-C360-502E4F44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DBB54-EA68-97B0-03FA-455570842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A1A76-DDCC-9A44-A41D-844F557C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54BF-C5E9-9121-6B84-763EA47C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30FD0-42EA-C0B5-BF68-4AB31FEF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99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7531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6555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3744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880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9805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15557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2948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73351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080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327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A4053-CAEB-E179-5EB3-753178BB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33E28-841C-07DB-3128-54C622249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C6F14-7D6A-B59E-C046-CB404507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39232-63B3-1D2E-CA2A-5CA01664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B9E70-C99B-ECFE-385C-73C2C7D7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159C0-D28D-5418-2CC4-A654109E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3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30432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39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1310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507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69333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12162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20150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922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87171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4292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8488-E247-17BB-8AF3-3806ED5F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93F7D-4497-38F8-25AA-A0ABFBDA8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37783-B135-F678-11DC-39BC78474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2EB39-64D5-AD0C-41A8-B9CC9080B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72410-94C1-E103-ABB0-9AF531F7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C58C8-5C76-B7BB-4E87-7E878184D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2227A-2ACA-B2E7-B539-B445D35A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D3E37-688F-748B-CC74-DA21D0BE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199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15516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80522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95856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30927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1333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8923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8305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5135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06957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190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6796-5531-3990-8B87-F4EFE78C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1265E-BE85-CC88-41FD-03C95461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63294-D744-DC74-0E59-8001F628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B6539-EBED-2802-6373-A973E570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254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7757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58485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81869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56841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3302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7693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8317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1959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48335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3538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D4B92-5AB5-2D20-94E3-4C762FB4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FF7A5-7A63-93EC-AD53-D2567E29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02F79-7EB4-F138-6E88-4AD17AE9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2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98546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6016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40271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2620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79779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4609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11230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46632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20342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207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61AB1-E253-B6AB-F5C8-A892BC40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883C-080F-AFAC-DEE3-1CE7390AB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4D0EF-5903-321F-060E-72AF3894B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F54E8-6551-12A3-B286-1FAB50FE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64BCE-B58C-4A63-588A-ABEF7742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FA6CD-D289-EFE1-DC48-D8FF7FF4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23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33988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1B0A-E32E-D38D-449B-6F02EC489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E03D1-013E-0087-DAC0-A9CB443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9F467-5145-8C13-8045-0BB2D358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971B-4581-2EBD-AFC3-206BE51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4C40B-A6EA-E751-7AEB-9FB8437F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8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CC17-D6BA-E963-AE2E-8DC2681F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B1D591-6294-FB1A-80A0-07DAFB56D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F8A03-04DB-0083-8ABE-779113D0E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8B2FF-6AED-75BB-D959-63EFFEEF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E711-FE41-D8F1-48DC-73053E86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54443-6BD5-C3EE-7C7D-FFEE9600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8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8" Type="http://schemas.openxmlformats.org/officeDocument/2006/relationships/slideLayout" Target="../slideLayouts/slideLayout80.xml"/><Relationship Id="rId5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slideLayout" Target="../slideLayouts/slideLayout78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59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Relationship Id="rId57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6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2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12932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  <p:sldLayoutId id="2147483724" r:id="rId40"/>
    <p:sldLayoutId id="2147483725" r:id="rId41"/>
    <p:sldLayoutId id="2147483726" r:id="rId42"/>
    <p:sldLayoutId id="2147483727" r:id="rId43"/>
    <p:sldLayoutId id="2147483728" r:id="rId44"/>
    <p:sldLayoutId id="2147483729" r:id="rId45"/>
    <p:sldLayoutId id="2147483730" r:id="rId46"/>
    <p:sldLayoutId id="2147483731" r:id="rId47"/>
    <p:sldLayoutId id="2147483732" r:id="rId48"/>
    <p:sldLayoutId id="2147483733" r:id="rId49"/>
    <p:sldLayoutId id="2147483734" r:id="rId50"/>
    <p:sldLayoutId id="2147483735" r:id="rId51"/>
    <p:sldLayoutId id="2147483736" r:id="rId52"/>
    <p:sldLayoutId id="2147483737" r:id="rId53"/>
    <p:sldLayoutId id="2147483738" r:id="rId54"/>
    <p:sldLayoutId id="2147483739" r:id="rId55"/>
    <p:sldLayoutId id="2147483740" r:id="rId56"/>
    <p:sldLayoutId id="2147483741" r:id="rId57"/>
    <p:sldLayoutId id="2147483742" r:id="rId58"/>
    <p:sldLayoutId id="2147483803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7.gif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audio" Target="../media/audio3.wav"/><Relationship Id="rId10" Type="http://schemas.openxmlformats.org/officeDocument/2006/relationships/image" Target="../media/image6.gif"/><Relationship Id="rId4" Type="http://schemas.openxmlformats.org/officeDocument/2006/relationships/audio" Target="../media/audio2.wav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audio" Target="../media/audio3.wav"/><Relationship Id="rId10" Type="http://schemas.openxmlformats.org/officeDocument/2006/relationships/image" Target="../media/image6.gif"/><Relationship Id="rId4" Type="http://schemas.openxmlformats.org/officeDocument/2006/relationships/audio" Target="../media/audio4.wav"/><Relationship Id="rId9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gif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211504" y="96079"/>
            <a:ext cx="11768992" cy="5933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742661" y="2381311"/>
            <a:ext cx="8706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Tuần 1- Bài 1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 1:</a:t>
            </a:r>
            <a:r>
              <a:rPr lang="en-US" sz="40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Ôn tập về số và phép tính trong phạm vi 100.000</a:t>
            </a:r>
          </a:p>
        </p:txBody>
      </p:sp>
    </p:spTree>
    <p:extLst>
      <p:ext uri="{BB962C8B-B14F-4D97-AF65-F5344CB8AC3E}">
        <p14:creationId xmlns:p14="http://schemas.microsoft.com/office/powerpoint/2010/main" val="82001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25">
            <a:extLst>
              <a:ext uri="{FF2B5EF4-FFF2-40B4-BE49-F238E27FC236}">
                <a16:creationId xmlns:a16="http://schemas.microsoft.com/office/drawing/2014/main" id="{889211B0-C005-F614-3F8C-E0E966EB59E7}"/>
              </a:ext>
            </a:extLst>
          </p:cNvPr>
          <p:cNvSpPr txBox="1"/>
          <p:nvPr/>
        </p:nvSpPr>
        <p:spPr>
          <a:xfrm>
            <a:off x="279519" y="1288027"/>
            <a:ext cx="11549624" cy="2942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- Hai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bất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kì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chẳng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hạn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12 315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30 820.</a:t>
            </a: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cộng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vừa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viết</a:t>
            </a:r>
            <a:endParaRPr lang="en-US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vừa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2, chia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vừa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grpSp>
        <p:nvGrpSpPr>
          <p:cNvPr id="7" name="Nhóm 23">
            <a:extLst>
              <a:ext uri="{FF2B5EF4-FFF2-40B4-BE49-F238E27FC236}">
                <a16:creationId xmlns:a16="http://schemas.microsoft.com/office/drawing/2014/main" id="{89226519-1DC4-9996-4FF8-B8BDD578AC24}"/>
              </a:ext>
            </a:extLst>
          </p:cNvPr>
          <p:cNvGrpSpPr/>
          <p:nvPr/>
        </p:nvGrpSpPr>
        <p:grpSpPr>
          <a:xfrm>
            <a:off x="692425" y="455552"/>
            <a:ext cx="4280542" cy="726892"/>
            <a:chOff x="3632131" y="4974943"/>
            <a:chExt cx="4280542" cy="1442031"/>
          </a:xfrm>
        </p:grpSpPr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7F248D69-6E4B-D43A-07B1-51CC26E67C98}"/>
                </a:ext>
              </a:extLst>
            </p:cNvPr>
            <p:cNvSpPr txBox="1"/>
            <p:nvPr/>
          </p:nvSpPr>
          <p:spPr>
            <a:xfrm>
              <a:off x="3632131" y="503550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</a:p>
          </p:txBody>
        </p:sp>
        <p:sp>
          <p:nvSpPr>
            <p:cNvPr id="9" name="TextBox 67">
              <a:extLst>
                <a:ext uri="{FF2B5EF4-FFF2-40B4-BE49-F238E27FC236}">
                  <a16:creationId xmlns:a16="http://schemas.microsoft.com/office/drawing/2014/main" id="{F2D9CDF2-AAF8-BA44-DFD8-D6D791DD081E}"/>
                </a:ext>
              </a:extLst>
            </p:cNvPr>
            <p:cNvSpPr txBox="1"/>
            <p:nvPr/>
          </p:nvSpPr>
          <p:spPr>
            <a:xfrm>
              <a:off x="3676989" y="4974943"/>
              <a:ext cx="4045681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</a:p>
          </p:txBody>
        </p:sp>
      </p:grpSp>
      <p:pic>
        <p:nvPicPr>
          <p:cNvPr id="10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549A818-E2B7-D90A-DC6E-BCE2F0609A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906982" y="3463310"/>
            <a:ext cx="2844056" cy="3485421"/>
          </a:xfrm>
          <a:prstGeom prst="rect">
            <a:avLst/>
          </a:prstGeom>
        </p:spPr>
      </p:pic>
      <p:pic>
        <p:nvPicPr>
          <p:cNvPr id="11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27C04C5F-D26F-FF5E-8119-A68AF21DC7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1477512" y="4017963"/>
            <a:ext cx="3024453" cy="2769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F3AE4B-7086-B198-F5A8-2F830DADF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020" y="238846"/>
            <a:ext cx="7056990" cy="118883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0D72258-127F-CDBD-9179-3255EDC3CDD7}"/>
              </a:ext>
            </a:extLst>
          </p:cNvPr>
          <p:cNvSpPr/>
          <p:nvPr/>
        </p:nvSpPr>
        <p:spPr>
          <a:xfrm>
            <a:off x="159658" y="115787"/>
            <a:ext cx="850605" cy="85060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</a:t>
            </a:r>
            <a:endParaRPr lang="en-US" sz="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0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7">
            <a:extLst>
              <a:ext uri="{FF2B5EF4-FFF2-40B4-BE49-F238E27FC236}">
                <a16:creationId xmlns:a16="http://schemas.microsoft.com/office/drawing/2014/main" id="{63543DBB-C96F-3B18-3559-50C56BB7ADAC}"/>
              </a:ext>
            </a:extLst>
          </p:cNvPr>
          <p:cNvGrpSpPr/>
          <p:nvPr/>
        </p:nvGrpSpPr>
        <p:grpSpPr>
          <a:xfrm>
            <a:off x="881852" y="591543"/>
            <a:ext cx="704966" cy="701040"/>
            <a:chOff x="1169225" y="243763"/>
            <a:chExt cx="704966" cy="70104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17FD4040-0CB9-4054-9B24-F955B692B40E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23">
              <a:extLst>
                <a:ext uri="{FF2B5EF4-FFF2-40B4-BE49-F238E27FC236}">
                  <a16:creationId xmlns:a16="http://schemas.microsoft.com/office/drawing/2014/main" id="{1C67B71B-AAEA-50F6-8D5D-BF525EC0C6F3}"/>
                </a:ext>
              </a:extLst>
            </p:cNvPr>
            <p:cNvSpPr txBox="1"/>
            <p:nvPr/>
          </p:nvSpPr>
          <p:spPr>
            <a:xfrm>
              <a:off x="1241607" y="243763"/>
              <a:ext cx="556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E71706E-A9C0-5B62-DF3F-467578676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200" y="473181"/>
            <a:ext cx="1857375" cy="1028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F208F-6DFD-EBA8-0F48-6574E7B16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910" y="2090409"/>
            <a:ext cx="10724707" cy="2313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1C33A8-BA38-6325-B3D0-D69A0DCE2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5979" y="473181"/>
            <a:ext cx="4572396" cy="871804"/>
          </a:xfrm>
          <a:prstGeom prst="rect">
            <a:avLst/>
          </a:prstGeom>
        </p:spPr>
      </p:pic>
      <p:pic>
        <p:nvPicPr>
          <p:cNvPr id="10" name="Picture 9" descr="A wicker basket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FAB7336-8191-C0E5-7EB4-02D80B8B05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187" y="3680638"/>
            <a:ext cx="3060405" cy="297534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9D022C-36BF-3F93-13F7-0098F399F383}"/>
              </a:ext>
            </a:extLst>
          </p:cNvPr>
          <p:cNvSpPr/>
          <p:nvPr/>
        </p:nvSpPr>
        <p:spPr>
          <a:xfrm rot="437354">
            <a:off x="3801196" y="3144183"/>
            <a:ext cx="1360676" cy="680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26 450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4C29700-EE46-A3E0-F1BE-A0D472CFA1C9}"/>
              </a:ext>
            </a:extLst>
          </p:cNvPr>
          <p:cNvSpPr/>
          <p:nvPr/>
        </p:nvSpPr>
        <p:spPr>
          <a:xfrm rot="156503">
            <a:off x="8953803" y="3187222"/>
            <a:ext cx="1299588" cy="680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26 850</a:t>
            </a:r>
          </a:p>
        </p:txBody>
      </p:sp>
      <p:pic>
        <p:nvPicPr>
          <p:cNvPr id="14" name="Picture 13" descr="A red apple with green leaves&#10;&#10;Description automatically generated">
            <a:extLst>
              <a:ext uri="{FF2B5EF4-FFF2-40B4-BE49-F238E27FC236}">
                <a16:creationId xmlns:a16="http://schemas.microsoft.com/office/drawing/2014/main" id="{C56A0FB9-8097-DBA6-C604-95DA24581A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68" y="2090409"/>
            <a:ext cx="2645733" cy="2645733"/>
          </a:xfrm>
          <a:prstGeom prst="rect">
            <a:avLst/>
          </a:prstGeom>
        </p:spPr>
      </p:pic>
      <p:pic>
        <p:nvPicPr>
          <p:cNvPr id="15" name="Picture 14" descr="A red apple with green leaves&#10;&#10;Description automatically generated">
            <a:extLst>
              <a:ext uri="{FF2B5EF4-FFF2-40B4-BE49-F238E27FC236}">
                <a16:creationId xmlns:a16="http://schemas.microsoft.com/office/drawing/2014/main" id="{D5E3AE55-0BEA-CC70-125D-A69195F6CB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158" y="2204596"/>
            <a:ext cx="2645733" cy="264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9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45924 0.227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1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11914 0.2254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1" y="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99810F-D432-A94C-208C-4A298B30EFDD}"/>
              </a:ext>
            </a:extLst>
          </p:cNvPr>
          <p:cNvSpPr txBox="1"/>
          <p:nvPr/>
        </p:nvSpPr>
        <p:spPr>
          <a:xfrm>
            <a:off x="1196956" y="350369"/>
            <a:ext cx="10896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b) </a:t>
            </a:r>
            <a:r>
              <a:rPr lang="en-US" sz="32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Làm</a:t>
            </a:r>
            <a:r>
              <a:rPr lang="en-US" sz="32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tròn</a:t>
            </a:r>
            <a:r>
              <a:rPr lang="en-US" sz="32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sz="32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26 358 </a:t>
            </a:r>
            <a:r>
              <a:rPr lang="en-US" sz="32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đến</a:t>
            </a:r>
            <a:r>
              <a:rPr lang="en-US" sz="32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hàng</a:t>
            </a:r>
            <a:r>
              <a:rPr lang="en-US" sz="32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chục</a:t>
            </a:r>
            <a:r>
              <a:rPr lang="en-US" sz="32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32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hàng</a:t>
            </a:r>
            <a:r>
              <a:rPr lang="en-US" sz="32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trăm</a:t>
            </a:r>
            <a:r>
              <a:rPr lang="en-US" sz="32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32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hàng</a:t>
            </a:r>
            <a:r>
              <a:rPr lang="en-US" sz="32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nghìn</a:t>
            </a:r>
            <a:r>
              <a:rPr lang="en-US" sz="32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32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hàng</a:t>
            </a:r>
            <a:r>
              <a:rPr lang="en-US" sz="32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chục</a:t>
            </a:r>
            <a:r>
              <a:rPr lang="en-US" sz="32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nghìn</a:t>
            </a:r>
            <a:r>
              <a:rPr lang="en-US" sz="32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46FE44-B777-2C67-24C5-4B0378788401}"/>
              </a:ext>
            </a:extLst>
          </p:cNvPr>
          <p:cNvSpPr txBox="1"/>
          <p:nvPr/>
        </p:nvSpPr>
        <p:spPr>
          <a:xfrm>
            <a:off x="620182" y="1813106"/>
            <a:ext cx="10309075" cy="637995"/>
          </a:xfrm>
          <a:custGeom>
            <a:avLst/>
            <a:gdLst>
              <a:gd name="connsiteX0" fmla="*/ 0 w 7532847"/>
              <a:gd name="connsiteY0" fmla="*/ 115554 h 693311"/>
              <a:gd name="connsiteX1" fmla="*/ 115554 w 7532847"/>
              <a:gd name="connsiteY1" fmla="*/ 0 h 693311"/>
              <a:gd name="connsiteX2" fmla="*/ 7417293 w 7532847"/>
              <a:gd name="connsiteY2" fmla="*/ 0 h 693311"/>
              <a:gd name="connsiteX3" fmla="*/ 7532847 w 7532847"/>
              <a:gd name="connsiteY3" fmla="*/ 115554 h 693311"/>
              <a:gd name="connsiteX4" fmla="*/ 7532847 w 7532847"/>
              <a:gd name="connsiteY4" fmla="*/ 577757 h 693311"/>
              <a:gd name="connsiteX5" fmla="*/ 7417293 w 7532847"/>
              <a:gd name="connsiteY5" fmla="*/ 693311 h 693311"/>
              <a:gd name="connsiteX6" fmla="*/ 115554 w 7532847"/>
              <a:gd name="connsiteY6" fmla="*/ 693311 h 693311"/>
              <a:gd name="connsiteX7" fmla="*/ 0 w 7532847"/>
              <a:gd name="connsiteY7" fmla="*/ 577757 h 693311"/>
              <a:gd name="connsiteX8" fmla="*/ 0 w 7532847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32847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3489640" y="-49842"/>
                  <a:pt x="5366281" y="-72701"/>
                  <a:pt x="7417293" y="0"/>
                </a:cubicBezTo>
                <a:cubicBezTo>
                  <a:pt x="7470934" y="-4227"/>
                  <a:pt x="7532894" y="45643"/>
                  <a:pt x="7532847" y="115554"/>
                </a:cubicBezTo>
                <a:cubicBezTo>
                  <a:pt x="7561843" y="180760"/>
                  <a:pt x="7524966" y="419283"/>
                  <a:pt x="7532847" y="577757"/>
                </a:cubicBezTo>
                <a:cubicBezTo>
                  <a:pt x="7529332" y="647097"/>
                  <a:pt x="7477648" y="689502"/>
                  <a:pt x="7417293" y="693311"/>
                </a:cubicBezTo>
                <a:cubicBezTo>
                  <a:pt x="4186618" y="846220"/>
                  <a:pt x="2154614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532847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3606712" y="-135572"/>
                  <a:pt x="4638327" y="-112207"/>
                  <a:pt x="7417293" y="0"/>
                </a:cubicBezTo>
                <a:cubicBezTo>
                  <a:pt x="7479175" y="1277"/>
                  <a:pt x="7536989" y="55558"/>
                  <a:pt x="7532847" y="115554"/>
                </a:cubicBezTo>
                <a:cubicBezTo>
                  <a:pt x="7546784" y="285415"/>
                  <a:pt x="7533840" y="392111"/>
                  <a:pt x="7532847" y="577757"/>
                </a:cubicBezTo>
                <a:cubicBezTo>
                  <a:pt x="7528412" y="642772"/>
                  <a:pt x="7489013" y="698761"/>
                  <a:pt x="7417293" y="693311"/>
                </a:cubicBezTo>
                <a:cubicBezTo>
                  <a:pt x="5781114" y="731280"/>
                  <a:pt x="2605727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custGeom>
                    <a:avLst/>
                    <a:gdLst>
                      <a:gd name="connsiteX0" fmla="*/ 0 w 10309075"/>
                      <a:gd name="connsiteY0" fmla="*/ 106334 h 637995"/>
                      <a:gd name="connsiteX1" fmla="*/ 158141 w 10309075"/>
                      <a:gd name="connsiteY1" fmla="*/ 0 h 637995"/>
                      <a:gd name="connsiteX2" fmla="*/ 10150933 w 10309075"/>
                      <a:gd name="connsiteY2" fmla="*/ 0 h 637995"/>
                      <a:gd name="connsiteX3" fmla="*/ 10309075 w 10309075"/>
                      <a:gd name="connsiteY3" fmla="*/ 106334 h 637995"/>
                      <a:gd name="connsiteX4" fmla="*/ 10309075 w 10309075"/>
                      <a:gd name="connsiteY4" fmla="*/ 531660 h 637995"/>
                      <a:gd name="connsiteX5" fmla="*/ 10150933 w 10309075"/>
                      <a:gd name="connsiteY5" fmla="*/ 637995 h 637995"/>
                      <a:gd name="connsiteX6" fmla="*/ 158141 w 10309075"/>
                      <a:gd name="connsiteY6" fmla="*/ 637995 h 637995"/>
                      <a:gd name="connsiteX7" fmla="*/ 0 w 10309075"/>
                      <a:gd name="connsiteY7" fmla="*/ 531660 h 637995"/>
                      <a:gd name="connsiteX8" fmla="*/ 0 w 10309075"/>
                      <a:gd name="connsiteY8" fmla="*/ 106334 h 637995"/>
                      <a:gd name="connsiteX0" fmla="*/ 0 w 10309075"/>
                      <a:gd name="connsiteY0" fmla="*/ 106334 h 637995"/>
                      <a:gd name="connsiteX1" fmla="*/ 158141 w 10309075"/>
                      <a:gd name="connsiteY1" fmla="*/ 0 h 637995"/>
                      <a:gd name="connsiteX2" fmla="*/ 10150933 w 10309075"/>
                      <a:gd name="connsiteY2" fmla="*/ 0 h 637995"/>
                      <a:gd name="connsiteX3" fmla="*/ 10309075 w 10309075"/>
                      <a:gd name="connsiteY3" fmla="*/ 106334 h 637995"/>
                      <a:gd name="connsiteX4" fmla="*/ 10309075 w 10309075"/>
                      <a:gd name="connsiteY4" fmla="*/ 531660 h 637995"/>
                      <a:gd name="connsiteX5" fmla="*/ 10150933 w 10309075"/>
                      <a:gd name="connsiteY5" fmla="*/ 637995 h 637995"/>
                      <a:gd name="connsiteX6" fmla="*/ 158141 w 10309075"/>
                      <a:gd name="connsiteY6" fmla="*/ 637995 h 637995"/>
                      <a:gd name="connsiteX7" fmla="*/ 0 w 10309075"/>
                      <a:gd name="connsiteY7" fmla="*/ 531660 h 637995"/>
                      <a:gd name="connsiteX8" fmla="*/ 0 w 10309075"/>
                      <a:gd name="connsiteY8" fmla="*/ 106334 h 637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09075" h="637995" fill="none" extrusionOk="0">
                        <a:moveTo>
                          <a:pt x="0" y="106334"/>
                        </a:moveTo>
                        <a:cubicBezTo>
                          <a:pt x="-10702" y="31080"/>
                          <a:pt x="75463" y="22000"/>
                          <a:pt x="158141" y="0"/>
                        </a:cubicBezTo>
                        <a:cubicBezTo>
                          <a:pt x="1263654" y="-49842"/>
                          <a:pt x="6589421" y="-72701"/>
                          <a:pt x="10150933" y="0"/>
                        </a:cubicBezTo>
                        <a:cubicBezTo>
                          <a:pt x="10219755" y="-5795"/>
                          <a:pt x="10309232" y="29916"/>
                          <a:pt x="10309075" y="106334"/>
                        </a:cubicBezTo>
                        <a:cubicBezTo>
                          <a:pt x="10353106" y="150933"/>
                          <a:pt x="10277643" y="397684"/>
                          <a:pt x="10309075" y="531660"/>
                        </a:cubicBezTo>
                        <a:cubicBezTo>
                          <a:pt x="10297923" y="605428"/>
                          <a:pt x="10232152" y="632972"/>
                          <a:pt x="10150933" y="637995"/>
                        </a:cubicBezTo>
                        <a:cubicBezTo>
                          <a:pt x="5703579" y="821468"/>
                          <a:pt x="2567281" y="242075"/>
                          <a:pt x="158141" y="637995"/>
                        </a:cubicBezTo>
                        <a:cubicBezTo>
                          <a:pt x="69980" y="631299"/>
                          <a:pt x="-17718" y="588484"/>
                          <a:pt x="0" y="531660"/>
                        </a:cubicBezTo>
                        <a:cubicBezTo>
                          <a:pt x="-76631" y="470873"/>
                          <a:pt x="-22608" y="248618"/>
                          <a:pt x="0" y="106334"/>
                        </a:cubicBezTo>
                        <a:close/>
                      </a:path>
                      <a:path w="10309075" h="637995" stroke="0" extrusionOk="0">
                        <a:moveTo>
                          <a:pt x="0" y="106334"/>
                        </a:moveTo>
                        <a:cubicBezTo>
                          <a:pt x="-3696" y="33343"/>
                          <a:pt x="66808" y="70"/>
                          <a:pt x="158141" y="0"/>
                        </a:cubicBezTo>
                        <a:cubicBezTo>
                          <a:pt x="4958548" y="33772"/>
                          <a:pt x="6319579" y="-22673"/>
                          <a:pt x="10150933" y="0"/>
                        </a:cubicBezTo>
                        <a:cubicBezTo>
                          <a:pt x="10234139" y="-1347"/>
                          <a:pt x="10321676" y="50075"/>
                          <a:pt x="10309075" y="106334"/>
                        </a:cubicBezTo>
                        <a:cubicBezTo>
                          <a:pt x="10329154" y="263611"/>
                          <a:pt x="10328272" y="367564"/>
                          <a:pt x="10309075" y="531660"/>
                        </a:cubicBezTo>
                        <a:cubicBezTo>
                          <a:pt x="10300494" y="593092"/>
                          <a:pt x="10263232" y="642873"/>
                          <a:pt x="10150933" y="637995"/>
                        </a:cubicBezTo>
                        <a:cubicBezTo>
                          <a:pt x="8062667" y="379290"/>
                          <a:pt x="3734111" y="824569"/>
                          <a:pt x="158141" y="637995"/>
                        </a:cubicBezTo>
                        <a:cubicBezTo>
                          <a:pt x="79039" y="637794"/>
                          <a:pt x="-2895" y="592646"/>
                          <a:pt x="0" y="531660"/>
                        </a:cubicBezTo>
                        <a:cubicBezTo>
                          <a:pt x="-34496" y="489091"/>
                          <a:pt x="-55700" y="144144"/>
                          <a:pt x="0" y="106334"/>
                        </a:cubicBezTo>
                        <a:close/>
                      </a:path>
                      <a:path w="10309075" h="637995" fill="none" stroke="0" extrusionOk="0">
                        <a:moveTo>
                          <a:pt x="0" y="106334"/>
                        </a:moveTo>
                        <a:cubicBezTo>
                          <a:pt x="-17529" y="43175"/>
                          <a:pt x="66314" y="10535"/>
                          <a:pt x="158141" y="0"/>
                        </a:cubicBezTo>
                        <a:cubicBezTo>
                          <a:pt x="5102786" y="-135572"/>
                          <a:pt x="6508169" y="-112207"/>
                          <a:pt x="10150933" y="0"/>
                        </a:cubicBezTo>
                        <a:cubicBezTo>
                          <a:pt x="10217810" y="416"/>
                          <a:pt x="10311390" y="44079"/>
                          <a:pt x="10309075" y="106334"/>
                        </a:cubicBezTo>
                        <a:cubicBezTo>
                          <a:pt x="10357684" y="181758"/>
                          <a:pt x="10302135" y="378312"/>
                          <a:pt x="10309075" y="531660"/>
                        </a:cubicBezTo>
                        <a:cubicBezTo>
                          <a:pt x="10301793" y="596134"/>
                          <a:pt x="10237270" y="637068"/>
                          <a:pt x="10150933" y="637995"/>
                        </a:cubicBezTo>
                        <a:cubicBezTo>
                          <a:pt x="5756259" y="587334"/>
                          <a:pt x="2980854" y="423152"/>
                          <a:pt x="158141" y="637995"/>
                        </a:cubicBezTo>
                        <a:cubicBezTo>
                          <a:pt x="71594" y="627373"/>
                          <a:pt x="-24773" y="591514"/>
                          <a:pt x="0" y="531660"/>
                        </a:cubicBezTo>
                        <a:cubicBezTo>
                          <a:pt x="-50816" y="492015"/>
                          <a:pt x="-18386" y="272357"/>
                          <a:pt x="0" y="10633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20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Làm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tròn đến hàng chục, ta được số 26 360.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D02765-4E80-D8E2-780C-9D35D494F7B3}"/>
              </a:ext>
            </a:extLst>
          </p:cNvPr>
          <p:cNvSpPr txBox="1"/>
          <p:nvPr/>
        </p:nvSpPr>
        <p:spPr>
          <a:xfrm>
            <a:off x="620181" y="2995452"/>
            <a:ext cx="10309076" cy="637995"/>
          </a:xfrm>
          <a:custGeom>
            <a:avLst/>
            <a:gdLst>
              <a:gd name="connsiteX0" fmla="*/ 0 w 7532847"/>
              <a:gd name="connsiteY0" fmla="*/ 115554 h 693311"/>
              <a:gd name="connsiteX1" fmla="*/ 115554 w 7532847"/>
              <a:gd name="connsiteY1" fmla="*/ 0 h 693311"/>
              <a:gd name="connsiteX2" fmla="*/ 7417293 w 7532847"/>
              <a:gd name="connsiteY2" fmla="*/ 0 h 693311"/>
              <a:gd name="connsiteX3" fmla="*/ 7532847 w 7532847"/>
              <a:gd name="connsiteY3" fmla="*/ 115554 h 693311"/>
              <a:gd name="connsiteX4" fmla="*/ 7532847 w 7532847"/>
              <a:gd name="connsiteY4" fmla="*/ 577757 h 693311"/>
              <a:gd name="connsiteX5" fmla="*/ 7417293 w 7532847"/>
              <a:gd name="connsiteY5" fmla="*/ 693311 h 693311"/>
              <a:gd name="connsiteX6" fmla="*/ 115554 w 7532847"/>
              <a:gd name="connsiteY6" fmla="*/ 693311 h 693311"/>
              <a:gd name="connsiteX7" fmla="*/ 0 w 7532847"/>
              <a:gd name="connsiteY7" fmla="*/ 577757 h 693311"/>
              <a:gd name="connsiteX8" fmla="*/ 0 w 7532847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32847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3489640" y="-49842"/>
                  <a:pt x="5366281" y="-72701"/>
                  <a:pt x="7417293" y="0"/>
                </a:cubicBezTo>
                <a:cubicBezTo>
                  <a:pt x="7470934" y="-4227"/>
                  <a:pt x="7532894" y="45643"/>
                  <a:pt x="7532847" y="115554"/>
                </a:cubicBezTo>
                <a:cubicBezTo>
                  <a:pt x="7561843" y="180760"/>
                  <a:pt x="7524966" y="419283"/>
                  <a:pt x="7532847" y="577757"/>
                </a:cubicBezTo>
                <a:cubicBezTo>
                  <a:pt x="7529332" y="647097"/>
                  <a:pt x="7477648" y="689502"/>
                  <a:pt x="7417293" y="693311"/>
                </a:cubicBezTo>
                <a:cubicBezTo>
                  <a:pt x="4186618" y="846220"/>
                  <a:pt x="2154614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532847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3606712" y="-135572"/>
                  <a:pt x="4638327" y="-112207"/>
                  <a:pt x="7417293" y="0"/>
                </a:cubicBezTo>
                <a:cubicBezTo>
                  <a:pt x="7479175" y="1277"/>
                  <a:pt x="7536989" y="55558"/>
                  <a:pt x="7532847" y="115554"/>
                </a:cubicBezTo>
                <a:cubicBezTo>
                  <a:pt x="7546784" y="285415"/>
                  <a:pt x="7533840" y="392111"/>
                  <a:pt x="7532847" y="577757"/>
                </a:cubicBezTo>
                <a:cubicBezTo>
                  <a:pt x="7528412" y="642772"/>
                  <a:pt x="7489013" y="698761"/>
                  <a:pt x="7417293" y="693311"/>
                </a:cubicBezTo>
                <a:cubicBezTo>
                  <a:pt x="5781114" y="731280"/>
                  <a:pt x="2605727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custGeom>
                    <a:avLst/>
                    <a:gdLst>
                      <a:gd name="connsiteX0" fmla="*/ 0 w 10309076"/>
                      <a:gd name="connsiteY0" fmla="*/ 106334 h 637995"/>
                      <a:gd name="connsiteX1" fmla="*/ 158141 w 10309076"/>
                      <a:gd name="connsiteY1" fmla="*/ 0 h 637995"/>
                      <a:gd name="connsiteX2" fmla="*/ 10150934 w 10309076"/>
                      <a:gd name="connsiteY2" fmla="*/ 0 h 637995"/>
                      <a:gd name="connsiteX3" fmla="*/ 10309076 w 10309076"/>
                      <a:gd name="connsiteY3" fmla="*/ 106334 h 637995"/>
                      <a:gd name="connsiteX4" fmla="*/ 10309076 w 10309076"/>
                      <a:gd name="connsiteY4" fmla="*/ 531660 h 637995"/>
                      <a:gd name="connsiteX5" fmla="*/ 10150934 w 10309076"/>
                      <a:gd name="connsiteY5" fmla="*/ 637995 h 637995"/>
                      <a:gd name="connsiteX6" fmla="*/ 158141 w 10309076"/>
                      <a:gd name="connsiteY6" fmla="*/ 637995 h 637995"/>
                      <a:gd name="connsiteX7" fmla="*/ 0 w 10309076"/>
                      <a:gd name="connsiteY7" fmla="*/ 531660 h 637995"/>
                      <a:gd name="connsiteX8" fmla="*/ 0 w 10309076"/>
                      <a:gd name="connsiteY8" fmla="*/ 106334 h 637995"/>
                      <a:gd name="connsiteX0" fmla="*/ 0 w 10309076"/>
                      <a:gd name="connsiteY0" fmla="*/ 106334 h 637995"/>
                      <a:gd name="connsiteX1" fmla="*/ 158141 w 10309076"/>
                      <a:gd name="connsiteY1" fmla="*/ 0 h 637995"/>
                      <a:gd name="connsiteX2" fmla="*/ 10150934 w 10309076"/>
                      <a:gd name="connsiteY2" fmla="*/ 0 h 637995"/>
                      <a:gd name="connsiteX3" fmla="*/ 10309076 w 10309076"/>
                      <a:gd name="connsiteY3" fmla="*/ 106334 h 637995"/>
                      <a:gd name="connsiteX4" fmla="*/ 10309076 w 10309076"/>
                      <a:gd name="connsiteY4" fmla="*/ 531660 h 637995"/>
                      <a:gd name="connsiteX5" fmla="*/ 10150934 w 10309076"/>
                      <a:gd name="connsiteY5" fmla="*/ 637995 h 637995"/>
                      <a:gd name="connsiteX6" fmla="*/ 158141 w 10309076"/>
                      <a:gd name="connsiteY6" fmla="*/ 637995 h 637995"/>
                      <a:gd name="connsiteX7" fmla="*/ 0 w 10309076"/>
                      <a:gd name="connsiteY7" fmla="*/ 531660 h 637995"/>
                      <a:gd name="connsiteX8" fmla="*/ 0 w 10309076"/>
                      <a:gd name="connsiteY8" fmla="*/ 106334 h 637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09076" h="637995" fill="none" extrusionOk="0">
                        <a:moveTo>
                          <a:pt x="0" y="106334"/>
                        </a:moveTo>
                        <a:cubicBezTo>
                          <a:pt x="-10702" y="31080"/>
                          <a:pt x="75463" y="22000"/>
                          <a:pt x="158141" y="0"/>
                        </a:cubicBezTo>
                        <a:cubicBezTo>
                          <a:pt x="1263243" y="-49842"/>
                          <a:pt x="6589409" y="-72701"/>
                          <a:pt x="10150934" y="0"/>
                        </a:cubicBezTo>
                        <a:cubicBezTo>
                          <a:pt x="10219756" y="-5795"/>
                          <a:pt x="10309233" y="29916"/>
                          <a:pt x="10309076" y="106334"/>
                        </a:cubicBezTo>
                        <a:cubicBezTo>
                          <a:pt x="10353107" y="150933"/>
                          <a:pt x="10277644" y="397684"/>
                          <a:pt x="10309076" y="531660"/>
                        </a:cubicBezTo>
                        <a:cubicBezTo>
                          <a:pt x="10297924" y="605428"/>
                          <a:pt x="10232153" y="632972"/>
                          <a:pt x="10150934" y="637995"/>
                        </a:cubicBezTo>
                        <a:cubicBezTo>
                          <a:pt x="5704003" y="820772"/>
                          <a:pt x="2567565" y="242341"/>
                          <a:pt x="158141" y="637995"/>
                        </a:cubicBezTo>
                        <a:cubicBezTo>
                          <a:pt x="69980" y="631299"/>
                          <a:pt x="-17718" y="588484"/>
                          <a:pt x="0" y="531660"/>
                        </a:cubicBezTo>
                        <a:cubicBezTo>
                          <a:pt x="-76631" y="470873"/>
                          <a:pt x="-22608" y="248618"/>
                          <a:pt x="0" y="106334"/>
                        </a:cubicBezTo>
                        <a:close/>
                      </a:path>
                      <a:path w="10309076" h="637995" stroke="0" extrusionOk="0">
                        <a:moveTo>
                          <a:pt x="0" y="106334"/>
                        </a:moveTo>
                        <a:cubicBezTo>
                          <a:pt x="-3696" y="33343"/>
                          <a:pt x="66808" y="70"/>
                          <a:pt x="158141" y="0"/>
                        </a:cubicBezTo>
                        <a:cubicBezTo>
                          <a:pt x="4958410" y="32806"/>
                          <a:pt x="6319877" y="-23520"/>
                          <a:pt x="10150934" y="0"/>
                        </a:cubicBezTo>
                        <a:cubicBezTo>
                          <a:pt x="10234140" y="-1347"/>
                          <a:pt x="10321677" y="50075"/>
                          <a:pt x="10309076" y="106334"/>
                        </a:cubicBezTo>
                        <a:cubicBezTo>
                          <a:pt x="10329155" y="263611"/>
                          <a:pt x="10328273" y="367564"/>
                          <a:pt x="10309076" y="531660"/>
                        </a:cubicBezTo>
                        <a:cubicBezTo>
                          <a:pt x="10300495" y="593092"/>
                          <a:pt x="10263233" y="642873"/>
                          <a:pt x="10150934" y="637995"/>
                        </a:cubicBezTo>
                        <a:cubicBezTo>
                          <a:pt x="8062312" y="379984"/>
                          <a:pt x="3733913" y="824171"/>
                          <a:pt x="158141" y="637995"/>
                        </a:cubicBezTo>
                        <a:cubicBezTo>
                          <a:pt x="79039" y="637794"/>
                          <a:pt x="-2895" y="592646"/>
                          <a:pt x="0" y="531660"/>
                        </a:cubicBezTo>
                        <a:cubicBezTo>
                          <a:pt x="-34496" y="489091"/>
                          <a:pt x="-55700" y="144144"/>
                          <a:pt x="0" y="106334"/>
                        </a:cubicBezTo>
                        <a:close/>
                      </a:path>
                      <a:path w="10309076" h="637995" fill="none" stroke="0" extrusionOk="0">
                        <a:moveTo>
                          <a:pt x="0" y="106334"/>
                        </a:moveTo>
                        <a:cubicBezTo>
                          <a:pt x="-17529" y="43175"/>
                          <a:pt x="66314" y="10535"/>
                          <a:pt x="158141" y="0"/>
                        </a:cubicBezTo>
                        <a:cubicBezTo>
                          <a:pt x="5102738" y="-135572"/>
                          <a:pt x="6508027" y="-112207"/>
                          <a:pt x="10150934" y="0"/>
                        </a:cubicBezTo>
                        <a:cubicBezTo>
                          <a:pt x="10217811" y="416"/>
                          <a:pt x="10311391" y="44079"/>
                          <a:pt x="10309076" y="106334"/>
                        </a:cubicBezTo>
                        <a:cubicBezTo>
                          <a:pt x="10357685" y="181758"/>
                          <a:pt x="10302136" y="378312"/>
                          <a:pt x="10309076" y="531660"/>
                        </a:cubicBezTo>
                        <a:cubicBezTo>
                          <a:pt x="10301794" y="596134"/>
                          <a:pt x="10237271" y="637068"/>
                          <a:pt x="10150934" y="637995"/>
                        </a:cubicBezTo>
                        <a:cubicBezTo>
                          <a:pt x="5756230" y="587550"/>
                          <a:pt x="2980672" y="424150"/>
                          <a:pt x="158141" y="637995"/>
                        </a:cubicBezTo>
                        <a:cubicBezTo>
                          <a:pt x="71594" y="627373"/>
                          <a:pt x="-24773" y="591514"/>
                          <a:pt x="0" y="531660"/>
                        </a:cubicBezTo>
                        <a:cubicBezTo>
                          <a:pt x="-50816" y="492015"/>
                          <a:pt x="-18386" y="272357"/>
                          <a:pt x="0" y="10633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tròn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ta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26 400.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7FA324-7FBE-0F44-8F5C-6467280CB259}"/>
              </a:ext>
            </a:extLst>
          </p:cNvPr>
          <p:cNvSpPr txBox="1"/>
          <p:nvPr/>
        </p:nvSpPr>
        <p:spPr>
          <a:xfrm>
            <a:off x="620181" y="3924990"/>
            <a:ext cx="10309076" cy="637995"/>
          </a:xfrm>
          <a:custGeom>
            <a:avLst/>
            <a:gdLst>
              <a:gd name="connsiteX0" fmla="*/ 0 w 7878682"/>
              <a:gd name="connsiteY0" fmla="*/ 115554 h 693311"/>
              <a:gd name="connsiteX1" fmla="*/ 115554 w 7878682"/>
              <a:gd name="connsiteY1" fmla="*/ 0 h 693311"/>
              <a:gd name="connsiteX2" fmla="*/ 7763128 w 7878682"/>
              <a:gd name="connsiteY2" fmla="*/ 0 h 693311"/>
              <a:gd name="connsiteX3" fmla="*/ 7878682 w 7878682"/>
              <a:gd name="connsiteY3" fmla="*/ 115554 h 693311"/>
              <a:gd name="connsiteX4" fmla="*/ 7878682 w 7878682"/>
              <a:gd name="connsiteY4" fmla="*/ 577757 h 693311"/>
              <a:gd name="connsiteX5" fmla="*/ 7763128 w 7878682"/>
              <a:gd name="connsiteY5" fmla="*/ 693311 h 693311"/>
              <a:gd name="connsiteX6" fmla="*/ 115554 w 7878682"/>
              <a:gd name="connsiteY6" fmla="*/ 693311 h 693311"/>
              <a:gd name="connsiteX7" fmla="*/ 0 w 7878682"/>
              <a:gd name="connsiteY7" fmla="*/ 577757 h 693311"/>
              <a:gd name="connsiteX8" fmla="*/ 0 w 7878682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78682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1745548" y="-49842"/>
                  <a:pt x="5985566" y="-72701"/>
                  <a:pt x="7763128" y="0"/>
                </a:cubicBezTo>
                <a:cubicBezTo>
                  <a:pt x="7816769" y="-4227"/>
                  <a:pt x="7878729" y="45643"/>
                  <a:pt x="7878682" y="115554"/>
                </a:cubicBezTo>
                <a:cubicBezTo>
                  <a:pt x="7907678" y="180760"/>
                  <a:pt x="7870801" y="419283"/>
                  <a:pt x="7878682" y="577757"/>
                </a:cubicBezTo>
                <a:cubicBezTo>
                  <a:pt x="7875167" y="647097"/>
                  <a:pt x="7823483" y="689502"/>
                  <a:pt x="7763128" y="693311"/>
                </a:cubicBezTo>
                <a:cubicBezTo>
                  <a:pt x="5055650" y="846220"/>
                  <a:pt x="1784259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878682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2091066" y="-135572"/>
                  <a:pt x="4879594" y="-112207"/>
                  <a:pt x="7763128" y="0"/>
                </a:cubicBezTo>
                <a:cubicBezTo>
                  <a:pt x="7825010" y="1277"/>
                  <a:pt x="7882824" y="55558"/>
                  <a:pt x="7878682" y="115554"/>
                </a:cubicBezTo>
                <a:cubicBezTo>
                  <a:pt x="7892619" y="285415"/>
                  <a:pt x="7879675" y="392111"/>
                  <a:pt x="7878682" y="577757"/>
                </a:cubicBezTo>
                <a:cubicBezTo>
                  <a:pt x="7874247" y="642772"/>
                  <a:pt x="7834848" y="698761"/>
                  <a:pt x="7763128" y="693311"/>
                </a:cubicBezTo>
                <a:cubicBezTo>
                  <a:pt x="4275531" y="731280"/>
                  <a:pt x="2226944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custGeom>
                    <a:avLst/>
                    <a:gdLst>
                      <a:gd name="connsiteX0" fmla="*/ 0 w 10309076"/>
                      <a:gd name="connsiteY0" fmla="*/ 106334 h 637995"/>
                      <a:gd name="connsiteX1" fmla="*/ 151199 w 10309076"/>
                      <a:gd name="connsiteY1" fmla="*/ 0 h 637995"/>
                      <a:gd name="connsiteX2" fmla="*/ 10157876 w 10309076"/>
                      <a:gd name="connsiteY2" fmla="*/ 0 h 637995"/>
                      <a:gd name="connsiteX3" fmla="*/ 10309076 w 10309076"/>
                      <a:gd name="connsiteY3" fmla="*/ 106334 h 637995"/>
                      <a:gd name="connsiteX4" fmla="*/ 10309076 w 10309076"/>
                      <a:gd name="connsiteY4" fmla="*/ 531660 h 637995"/>
                      <a:gd name="connsiteX5" fmla="*/ 10157876 w 10309076"/>
                      <a:gd name="connsiteY5" fmla="*/ 637995 h 637995"/>
                      <a:gd name="connsiteX6" fmla="*/ 151199 w 10309076"/>
                      <a:gd name="connsiteY6" fmla="*/ 637995 h 637995"/>
                      <a:gd name="connsiteX7" fmla="*/ 0 w 10309076"/>
                      <a:gd name="connsiteY7" fmla="*/ 531660 h 637995"/>
                      <a:gd name="connsiteX8" fmla="*/ 0 w 10309076"/>
                      <a:gd name="connsiteY8" fmla="*/ 106334 h 637995"/>
                      <a:gd name="connsiteX0" fmla="*/ 0 w 10309076"/>
                      <a:gd name="connsiteY0" fmla="*/ 106334 h 637995"/>
                      <a:gd name="connsiteX1" fmla="*/ 151199 w 10309076"/>
                      <a:gd name="connsiteY1" fmla="*/ 0 h 637995"/>
                      <a:gd name="connsiteX2" fmla="*/ 10157876 w 10309076"/>
                      <a:gd name="connsiteY2" fmla="*/ 0 h 637995"/>
                      <a:gd name="connsiteX3" fmla="*/ 10309076 w 10309076"/>
                      <a:gd name="connsiteY3" fmla="*/ 106334 h 637995"/>
                      <a:gd name="connsiteX4" fmla="*/ 10309076 w 10309076"/>
                      <a:gd name="connsiteY4" fmla="*/ 531660 h 637995"/>
                      <a:gd name="connsiteX5" fmla="*/ 10157876 w 10309076"/>
                      <a:gd name="connsiteY5" fmla="*/ 637995 h 637995"/>
                      <a:gd name="connsiteX6" fmla="*/ 151199 w 10309076"/>
                      <a:gd name="connsiteY6" fmla="*/ 637995 h 637995"/>
                      <a:gd name="connsiteX7" fmla="*/ 0 w 10309076"/>
                      <a:gd name="connsiteY7" fmla="*/ 531660 h 637995"/>
                      <a:gd name="connsiteX8" fmla="*/ 0 w 10309076"/>
                      <a:gd name="connsiteY8" fmla="*/ 106334 h 637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09076" h="637995" fill="none" extrusionOk="0">
                        <a:moveTo>
                          <a:pt x="0" y="106334"/>
                        </a:moveTo>
                        <a:cubicBezTo>
                          <a:pt x="-9180" y="33451"/>
                          <a:pt x="69774" y="8334"/>
                          <a:pt x="151199" y="0"/>
                        </a:cubicBezTo>
                        <a:cubicBezTo>
                          <a:pt x="2327649" y="143295"/>
                          <a:pt x="7724292" y="-238298"/>
                          <a:pt x="10157876" y="0"/>
                        </a:cubicBezTo>
                        <a:cubicBezTo>
                          <a:pt x="10223299" y="-5869"/>
                          <a:pt x="10309231" y="29775"/>
                          <a:pt x="10309076" y="106334"/>
                        </a:cubicBezTo>
                        <a:cubicBezTo>
                          <a:pt x="10353263" y="144211"/>
                          <a:pt x="10280429" y="396357"/>
                          <a:pt x="10309076" y="531660"/>
                        </a:cubicBezTo>
                        <a:cubicBezTo>
                          <a:pt x="10298503" y="604850"/>
                          <a:pt x="10232593" y="629810"/>
                          <a:pt x="10157876" y="637995"/>
                        </a:cubicBezTo>
                        <a:cubicBezTo>
                          <a:pt x="6440315" y="1066183"/>
                          <a:pt x="2219231" y="490834"/>
                          <a:pt x="151199" y="637995"/>
                        </a:cubicBezTo>
                        <a:cubicBezTo>
                          <a:pt x="66277" y="625890"/>
                          <a:pt x="-22194" y="587703"/>
                          <a:pt x="0" y="531660"/>
                        </a:cubicBezTo>
                        <a:cubicBezTo>
                          <a:pt x="-77585" y="469739"/>
                          <a:pt x="-21791" y="249591"/>
                          <a:pt x="0" y="106334"/>
                        </a:cubicBezTo>
                        <a:close/>
                      </a:path>
                      <a:path w="10309076" h="637995" stroke="0" extrusionOk="0">
                        <a:moveTo>
                          <a:pt x="0" y="106334"/>
                        </a:moveTo>
                        <a:cubicBezTo>
                          <a:pt x="-5122" y="41371"/>
                          <a:pt x="62794" y="-588"/>
                          <a:pt x="151199" y="0"/>
                        </a:cubicBezTo>
                        <a:cubicBezTo>
                          <a:pt x="2815795" y="434594"/>
                          <a:pt x="6255011" y="267716"/>
                          <a:pt x="10157876" y="0"/>
                        </a:cubicBezTo>
                        <a:cubicBezTo>
                          <a:pt x="10237396" y="-1292"/>
                          <a:pt x="10323797" y="49716"/>
                          <a:pt x="10309076" y="106334"/>
                        </a:cubicBezTo>
                        <a:cubicBezTo>
                          <a:pt x="10332144" y="267290"/>
                          <a:pt x="10323781" y="365890"/>
                          <a:pt x="10309076" y="531660"/>
                        </a:cubicBezTo>
                        <a:cubicBezTo>
                          <a:pt x="10301793" y="592432"/>
                          <a:pt x="10254807" y="642980"/>
                          <a:pt x="10157876" y="637995"/>
                        </a:cubicBezTo>
                        <a:cubicBezTo>
                          <a:pt x="5753375" y="363698"/>
                          <a:pt x="3059769" y="780233"/>
                          <a:pt x="151199" y="637995"/>
                        </a:cubicBezTo>
                        <a:cubicBezTo>
                          <a:pt x="78788" y="638459"/>
                          <a:pt x="-3982" y="599577"/>
                          <a:pt x="0" y="531660"/>
                        </a:cubicBezTo>
                        <a:cubicBezTo>
                          <a:pt x="-29238" y="494538"/>
                          <a:pt x="-53426" y="146235"/>
                          <a:pt x="0" y="106334"/>
                        </a:cubicBezTo>
                        <a:close/>
                      </a:path>
                      <a:path w="10309076" h="637995" fill="none" stroke="0" extrusionOk="0">
                        <a:moveTo>
                          <a:pt x="0" y="106334"/>
                        </a:moveTo>
                        <a:cubicBezTo>
                          <a:pt x="-6325" y="42722"/>
                          <a:pt x="59404" y="12431"/>
                          <a:pt x="151199" y="0"/>
                        </a:cubicBezTo>
                        <a:cubicBezTo>
                          <a:pt x="2237908" y="-346494"/>
                          <a:pt x="7606124" y="-387872"/>
                          <a:pt x="10157876" y="0"/>
                        </a:cubicBezTo>
                        <a:cubicBezTo>
                          <a:pt x="10221403" y="501"/>
                          <a:pt x="10311441" y="44128"/>
                          <a:pt x="10309076" y="106334"/>
                        </a:cubicBezTo>
                        <a:cubicBezTo>
                          <a:pt x="10359995" y="188758"/>
                          <a:pt x="10305874" y="371928"/>
                          <a:pt x="10309076" y="531660"/>
                        </a:cubicBezTo>
                        <a:cubicBezTo>
                          <a:pt x="10297433" y="597367"/>
                          <a:pt x="10243277" y="638923"/>
                          <a:pt x="10157876" y="637995"/>
                        </a:cubicBezTo>
                        <a:cubicBezTo>
                          <a:pt x="6670469" y="382056"/>
                          <a:pt x="2358595" y="468075"/>
                          <a:pt x="151199" y="637995"/>
                        </a:cubicBezTo>
                        <a:cubicBezTo>
                          <a:pt x="68620" y="626241"/>
                          <a:pt x="-25958" y="592074"/>
                          <a:pt x="0" y="531660"/>
                        </a:cubicBezTo>
                        <a:cubicBezTo>
                          <a:pt x="-44490" y="507111"/>
                          <a:pt x="-17451" y="271996"/>
                          <a:pt x="0" y="10633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20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Làm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tròn đến hàng nghìn ta được số 26 000.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0A7F06-89B1-06F6-A387-89A6A663DBC3}"/>
              </a:ext>
            </a:extLst>
          </p:cNvPr>
          <p:cNvSpPr txBox="1"/>
          <p:nvPr/>
        </p:nvSpPr>
        <p:spPr>
          <a:xfrm>
            <a:off x="620181" y="5007218"/>
            <a:ext cx="10309076" cy="637995"/>
          </a:xfrm>
          <a:custGeom>
            <a:avLst/>
            <a:gdLst>
              <a:gd name="connsiteX0" fmla="*/ 0 w 8803715"/>
              <a:gd name="connsiteY0" fmla="*/ 115554 h 693311"/>
              <a:gd name="connsiteX1" fmla="*/ 115554 w 8803715"/>
              <a:gd name="connsiteY1" fmla="*/ 0 h 693311"/>
              <a:gd name="connsiteX2" fmla="*/ 8688161 w 8803715"/>
              <a:gd name="connsiteY2" fmla="*/ 0 h 693311"/>
              <a:gd name="connsiteX3" fmla="*/ 8803715 w 8803715"/>
              <a:gd name="connsiteY3" fmla="*/ 115554 h 693311"/>
              <a:gd name="connsiteX4" fmla="*/ 8803715 w 8803715"/>
              <a:gd name="connsiteY4" fmla="*/ 577757 h 693311"/>
              <a:gd name="connsiteX5" fmla="*/ 8688161 w 8803715"/>
              <a:gd name="connsiteY5" fmla="*/ 693311 h 693311"/>
              <a:gd name="connsiteX6" fmla="*/ 115554 w 8803715"/>
              <a:gd name="connsiteY6" fmla="*/ 693311 h 693311"/>
              <a:gd name="connsiteX7" fmla="*/ 0 w 8803715"/>
              <a:gd name="connsiteY7" fmla="*/ 577757 h 693311"/>
              <a:gd name="connsiteX8" fmla="*/ 0 w 8803715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3715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2121674" y="-49842"/>
                  <a:pt x="5733743" y="-72701"/>
                  <a:pt x="8688161" y="0"/>
                </a:cubicBezTo>
                <a:cubicBezTo>
                  <a:pt x="8741802" y="-4227"/>
                  <a:pt x="8803762" y="45643"/>
                  <a:pt x="8803715" y="115554"/>
                </a:cubicBezTo>
                <a:cubicBezTo>
                  <a:pt x="8832711" y="180760"/>
                  <a:pt x="8795834" y="419283"/>
                  <a:pt x="8803715" y="577757"/>
                </a:cubicBezTo>
                <a:cubicBezTo>
                  <a:pt x="8800200" y="647097"/>
                  <a:pt x="8748516" y="689502"/>
                  <a:pt x="8688161" y="693311"/>
                </a:cubicBezTo>
                <a:cubicBezTo>
                  <a:pt x="6484484" y="846220"/>
                  <a:pt x="3297797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8803715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1645215" y="-135572"/>
                  <a:pt x="5108175" y="-112207"/>
                  <a:pt x="8688161" y="0"/>
                </a:cubicBezTo>
                <a:cubicBezTo>
                  <a:pt x="8750043" y="1277"/>
                  <a:pt x="8807857" y="55558"/>
                  <a:pt x="8803715" y="115554"/>
                </a:cubicBezTo>
                <a:cubicBezTo>
                  <a:pt x="8817652" y="285415"/>
                  <a:pt x="8804708" y="392111"/>
                  <a:pt x="8803715" y="577757"/>
                </a:cubicBezTo>
                <a:cubicBezTo>
                  <a:pt x="8799280" y="642772"/>
                  <a:pt x="8759881" y="698761"/>
                  <a:pt x="8688161" y="693311"/>
                </a:cubicBezTo>
                <a:cubicBezTo>
                  <a:pt x="6360755" y="731280"/>
                  <a:pt x="2047290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custGeom>
                    <a:avLst/>
                    <a:gdLst>
                      <a:gd name="connsiteX0" fmla="*/ 0 w 10309076"/>
                      <a:gd name="connsiteY0" fmla="*/ 106334 h 637995"/>
                      <a:gd name="connsiteX1" fmla="*/ 135312 w 10309076"/>
                      <a:gd name="connsiteY1" fmla="*/ 0 h 637995"/>
                      <a:gd name="connsiteX2" fmla="*/ 10173763 w 10309076"/>
                      <a:gd name="connsiteY2" fmla="*/ 0 h 637995"/>
                      <a:gd name="connsiteX3" fmla="*/ 10309076 w 10309076"/>
                      <a:gd name="connsiteY3" fmla="*/ 106334 h 637995"/>
                      <a:gd name="connsiteX4" fmla="*/ 10309076 w 10309076"/>
                      <a:gd name="connsiteY4" fmla="*/ 531660 h 637995"/>
                      <a:gd name="connsiteX5" fmla="*/ 10173763 w 10309076"/>
                      <a:gd name="connsiteY5" fmla="*/ 637995 h 637995"/>
                      <a:gd name="connsiteX6" fmla="*/ 135312 w 10309076"/>
                      <a:gd name="connsiteY6" fmla="*/ 637995 h 637995"/>
                      <a:gd name="connsiteX7" fmla="*/ 0 w 10309076"/>
                      <a:gd name="connsiteY7" fmla="*/ 531660 h 637995"/>
                      <a:gd name="connsiteX8" fmla="*/ 0 w 10309076"/>
                      <a:gd name="connsiteY8" fmla="*/ 106334 h 637995"/>
                      <a:gd name="connsiteX0" fmla="*/ 0 w 10309076"/>
                      <a:gd name="connsiteY0" fmla="*/ 106334 h 637995"/>
                      <a:gd name="connsiteX1" fmla="*/ 135312 w 10309076"/>
                      <a:gd name="connsiteY1" fmla="*/ 0 h 637995"/>
                      <a:gd name="connsiteX2" fmla="*/ 10173763 w 10309076"/>
                      <a:gd name="connsiteY2" fmla="*/ 0 h 637995"/>
                      <a:gd name="connsiteX3" fmla="*/ 10309076 w 10309076"/>
                      <a:gd name="connsiteY3" fmla="*/ 106334 h 637995"/>
                      <a:gd name="connsiteX4" fmla="*/ 10309076 w 10309076"/>
                      <a:gd name="connsiteY4" fmla="*/ 531660 h 637995"/>
                      <a:gd name="connsiteX5" fmla="*/ 10173763 w 10309076"/>
                      <a:gd name="connsiteY5" fmla="*/ 637995 h 637995"/>
                      <a:gd name="connsiteX6" fmla="*/ 135312 w 10309076"/>
                      <a:gd name="connsiteY6" fmla="*/ 637995 h 637995"/>
                      <a:gd name="connsiteX7" fmla="*/ 0 w 10309076"/>
                      <a:gd name="connsiteY7" fmla="*/ 531660 h 637995"/>
                      <a:gd name="connsiteX8" fmla="*/ 0 w 10309076"/>
                      <a:gd name="connsiteY8" fmla="*/ 106334 h 637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09076" h="637995" fill="none" extrusionOk="0">
                        <a:moveTo>
                          <a:pt x="0" y="106334"/>
                        </a:moveTo>
                        <a:cubicBezTo>
                          <a:pt x="-7571" y="35556"/>
                          <a:pt x="63047" y="11536"/>
                          <a:pt x="135312" y="0"/>
                        </a:cubicBezTo>
                        <a:cubicBezTo>
                          <a:pt x="2586829" y="397854"/>
                          <a:pt x="6505682" y="-398735"/>
                          <a:pt x="10173763" y="0"/>
                        </a:cubicBezTo>
                        <a:cubicBezTo>
                          <a:pt x="10231483" y="-6005"/>
                          <a:pt x="10309227" y="29512"/>
                          <a:pt x="10309076" y="106334"/>
                        </a:cubicBezTo>
                        <a:cubicBezTo>
                          <a:pt x="10348631" y="146500"/>
                          <a:pt x="10280475" y="396952"/>
                          <a:pt x="10309076" y="531660"/>
                        </a:cubicBezTo>
                        <a:cubicBezTo>
                          <a:pt x="10299341" y="604292"/>
                          <a:pt x="10243092" y="633009"/>
                          <a:pt x="10173763" y="637995"/>
                        </a:cubicBezTo>
                        <a:cubicBezTo>
                          <a:pt x="7228259" y="1378721"/>
                          <a:pt x="3770266" y="513284"/>
                          <a:pt x="135312" y="637995"/>
                        </a:cubicBezTo>
                        <a:cubicBezTo>
                          <a:pt x="59911" y="632363"/>
                          <a:pt x="-16640" y="588305"/>
                          <a:pt x="0" y="531660"/>
                        </a:cubicBezTo>
                        <a:cubicBezTo>
                          <a:pt x="-61957" y="473189"/>
                          <a:pt x="-16037" y="240888"/>
                          <a:pt x="0" y="106334"/>
                        </a:cubicBezTo>
                        <a:close/>
                      </a:path>
                      <a:path w="10309076" h="637995" stroke="0" extrusionOk="0">
                        <a:moveTo>
                          <a:pt x="0" y="106334"/>
                        </a:moveTo>
                        <a:cubicBezTo>
                          <a:pt x="-4724" y="42698"/>
                          <a:pt x="54481" y="-1533"/>
                          <a:pt x="135312" y="0"/>
                        </a:cubicBezTo>
                        <a:cubicBezTo>
                          <a:pt x="1972391" y="197160"/>
                          <a:pt x="5872110" y="209690"/>
                          <a:pt x="10173763" y="0"/>
                        </a:cubicBezTo>
                        <a:cubicBezTo>
                          <a:pt x="10244571" y="-1640"/>
                          <a:pt x="10316138" y="50790"/>
                          <a:pt x="10309076" y="106334"/>
                        </a:cubicBezTo>
                        <a:cubicBezTo>
                          <a:pt x="10330585" y="267633"/>
                          <a:pt x="10321355" y="365025"/>
                          <a:pt x="10309076" y="531660"/>
                        </a:cubicBezTo>
                        <a:cubicBezTo>
                          <a:pt x="10293390" y="598190"/>
                          <a:pt x="10262237" y="642967"/>
                          <a:pt x="10173763" y="637995"/>
                        </a:cubicBezTo>
                        <a:cubicBezTo>
                          <a:pt x="7624218" y="330841"/>
                          <a:pt x="2411448" y="516832"/>
                          <a:pt x="135312" y="637995"/>
                        </a:cubicBezTo>
                        <a:cubicBezTo>
                          <a:pt x="67075" y="637402"/>
                          <a:pt x="-3611" y="598936"/>
                          <a:pt x="0" y="531660"/>
                        </a:cubicBezTo>
                        <a:cubicBezTo>
                          <a:pt x="-24644" y="495922"/>
                          <a:pt x="-47097" y="139186"/>
                          <a:pt x="0" y="106334"/>
                        </a:cubicBezTo>
                        <a:close/>
                      </a:path>
                      <a:path w="10309076" h="637995" fill="none" stroke="0" extrusionOk="0">
                        <a:moveTo>
                          <a:pt x="0" y="106334"/>
                        </a:moveTo>
                        <a:cubicBezTo>
                          <a:pt x="-6523" y="42747"/>
                          <a:pt x="61178" y="7795"/>
                          <a:pt x="135312" y="0"/>
                        </a:cubicBezTo>
                        <a:cubicBezTo>
                          <a:pt x="2424845" y="-434629"/>
                          <a:pt x="6558095" y="-288700"/>
                          <a:pt x="10173763" y="0"/>
                        </a:cubicBezTo>
                        <a:cubicBezTo>
                          <a:pt x="10229677" y="657"/>
                          <a:pt x="10311534" y="44219"/>
                          <a:pt x="10309076" y="106334"/>
                        </a:cubicBezTo>
                        <a:cubicBezTo>
                          <a:pt x="10345672" y="170902"/>
                          <a:pt x="10307635" y="370606"/>
                          <a:pt x="10309076" y="531660"/>
                        </a:cubicBezTo>
                        <a:cubicBezTo>
                          <a:pt x="10300586" y="596647"/>
                          <a:pt x="10251748" y="639531"/>
                          <a:pt x="10173763" y="637995"/>
                        </a:cubicBezTo>
                        <a:cubicBezTo>
                          <a:pt x="7639583" y="446363"/>
                          <a:pt x="3904780" y="363459"/>
                          <a:pt x="135312" y="637995"/>
                        </a:cubicBezTo>
                        <a:cubicBezTo>
                          <a:pt x="61567" y="625901"/>
                          <a:pt x="-15363" y="589374"/>
                          <a:pt x="0" y="531660"/>
                        </a:cubicBezTo>
                        <a:cubicBezTo>
                          <a:pt x="-44820" y="484927"/>
                          <a:pt x="-14255" y="272845"/>
                          <a:pt x="0" y="10633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tròn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chục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30 000.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Nhóm 7">
            <a:extLst>
              <a:ext uri="{FF2B5EF4-FFF2-40B4-BE49-F238E27FC236}">
                <a16:creationId xmlns:a16="http://schemas.microsoft.com/office/drawing/2014/main" id="{B8695CDD-E991-5271-2B8A-B3939519109D}"/>
              </a:ext>
            </a:extLst>
          </p:cNvPr>
          <p:cNvGrpSpPr/>
          <p:nvPr/>
        </p:nvGrpSpPr>
        <p:grpSpPr>
          <a:xfrm>
            <a:off x="295149" y="407413"/>
            <a:ext cx="704966" cy="701040"/>
            <a:chOff x="1169225" y="243763"/>
            <a:chExt cx="704966" cy="701040"/>
          </a:xfrm>
        </p:grpSpPr>
        <p:sp>
          <p:nvSpPr>
            <p:cNvPr id="13" name="Oval 22">
              <a:extLst>
                <a:ext uri="{FF2B5EF4-FFF2-40B4-BE49-F238E27FC236}">
                  <a16:creationId xmlns:a16="http://schemas.microsoft.com/office/drawing/2014/main" id="{73974F0E-35B4-ECD2-C1E1-7EEF0D97B9DF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F6967A1B-90ED-01AC-7082-9D6D03F2E352}"/>
                </a:ext>
              </a:extLst>
            </p:cNvPr>
            <p:cNvSpPr txBox="1"/>
            <p:nvPr/>
          </p:nvSpPr>
          <p:spPr>
            <a:xfrm>
              <a:off x="1241607" y="243763"/>
              <a:ext cx="556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9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64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FD1600-42E2-42CA-A63D-6C9347006A8F}"/>
              </a:ext>
            </a:extLst>
          </p:cNvPr>
          <p:cNvSpPr txBox="1"/>
          <p:nvPr/>
        </p:nvSpPr>
        <p:spPr>
          <a:xfrm>
            <a:off x="1404988" y="667784"/>
            <a:ext cx="9888279" cy="146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c)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 29 999; 90 000; 20 990; 29 909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B6A55C-E241-EF35-78FA-832F4CB271F9}"/>
              </a:ext>
            </a:extLst>
          </p:cNvPr>
          <p:cNvSpPr/>
          <p:nvPr/>
        </p:nvSpPr>
        <p:spPr>
          <a:xfrm>
            <a:off x="627640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20 990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6113F02-A1CC-ABD5-FD61-65FBF4DA7CC1}"/>
              </a:ext>
            </a:extLst>
          </p:cNvPr>
          <p:cNvSpPr/>
          <p:nvPr/>
        </p:nvSpPr>
        <p:spPr>
          <a:xfrm>
            <a:off x="2753832" y="3072810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5E0B66-B6C6-D757-F532-EBB2F30E4D78}"/>
              </a:ext>
            </a:extLst>
          </p:cNvPr>
          <p:cNvSpPr/>
          <p:nvPr/>
        </p:nvSpPr>
        <p:spPr>
          <a:xfrm>
            <a:off x="3594124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29 909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EE15541-89C7-E9A7-D3C1-EEE44B00A640}"/>
              </a:ext>
            </a:extLst>
          </p:cNvPr>
          <p:cNvSpPr/>
          <p:nvPr/>
        </p:nvSpPr>
        <p:spPr>
          <a:xfrm>
            <a:off x="5720316" y="3072810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9D43B8-5D5E-D0B5-61DA-05AFB429AC15}"/>
              </a:ext>
            </a:extLst>
          </p:cNvPr>
          <p:cNvSpPr/>
          <p:nvPr/>
        </p:nvSpPr>
        <p:spPr>
          <a:xfrm>
            <a:off x="6560608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29 999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FEE3BC9-F748-93F6-B38B-D13EE485C0F0}"/>
              </a:ext>
            </a:extLst>
          </p:cNvPr>
          <p:cNvSpPr/>
          <p:nvPr/>
        </p:nvSpPr>
        <p:spPr>
          <a:xfrm>
            <a:off x="8697432" y="3051544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9ADE55-C15A-AEE6-B8A2-73B95563C6F6}"/>
              </a:ext>
            </a:extLst>
          </p:cNvPr>
          <p:cNvSpPr/>
          <p:nvPr/>
        </p:nvSpPr>
        <p:spPr>
          <a:xfrm>
            <a:off x="9537724" y="2740689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90 000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grpSp>
        <p:nvGrpSpPr>
          <p:cNvPr id="29" name="Nhóm 7">
            <a:extLst>
              <a:ext uri="{FF2B5EF4-FFF2-40B4-BE49-F238E27FC236}">
                <a16:creationId xmlns:a16="http://schemas.microsoft.com/office/drawing/2014/main" id="{4AD5E73A-24AA-7131-D91E-FCE5454C071C}"/>
              </a:ext>
            </a:extLst>
          </p:cNvPr>
          <p:cNvGrpSpPr/>
          <p:nvPr/>
        </p:nvGrpSpPr>
        <p:grpSpPr>
          <a:xfrm>
            <a:off x="627640" y="933747"/>
            <a:ext cx="704966" cy="701040"/>
            <a:chOff x="1169225" y="243763"/>
            <a:chExt cx="704966" cy="701040"/>
          </a:xfrm>
        </p:grpSpPr>
        <p:sp>
          <p:nvSpPr>
            <p:cNvPr id="30" name="Oval 22">
              <a:extLst>
                <a:ext uri="{FF2B5EF4-FFF2-40B4-BE49-F238E27FC236}">
                  <a16:creationId xmlns:a16="http://schemas.microsoft.com/office/drawing/2014/main" id="{C1ED5E03-7FA9-C8F3-05D1-19A836D7FE06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23">
              <a:extLst>
                <a:ext uri="{FF2B5EF4-FFF2-40B4-BE49-F238E27FC236}">
                  <a16:creationId xmlns:a16="http://schemas.microsoft.com/office/drawing/2014/main" id="{DCA97DBD-F39C-5702-004E-8BA1FABD1BE8}"/>
                </a:ext>
              </a:extLst>
            </p:cNvPr>
            <p:cNvSpPr txBox="1"/>
            <p:nvPr/>
          </p:nvSpPr>
          <p:spPr>
            <a:xfrm>
              <a:off x="1241607" y="243763"/>
              <a:ext cx="556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69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21E5FD-A7AB-71C5-7339-888A5F7D2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87" y="2392879"/>
            <a:ext cx="5106399" cy="20515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B0E1DF-BC64-D01A-8246-313FF292D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002" y="2237819"/>
            <a:ext cx="4817266" cy="22076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10ACF3-E601-2B85-B88A-106A63EECD43}"/>
              </a:ext>
            </a:extLst>
          </p:cNvPr>
          <p:cNvSpPr txBox="1"/>
          <p:nvPr/>
        </p:nvSpPr>
        <p:spPr>
          <a:xfrm>
            <a:off x="1404988" y="667784"/>
            <a:ext cx="9888279" cy="72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Đặt tính rồi tính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10" name="Nhóm 7">
            <a:extLst>
              <a:ext uri="{FF2B5EF4-FFF2-40B4-BE49-F238E27FC236}">
                <a16:creationId xmlns:a16="http://schemas.microsoft.com/office/drawing/2014/main" id="{657C05DB-B8A5-604C-AA21-831EFBD091CC}"/>
              </a:ext>
            </a:extLst>
          </p:cNvPr>
          <p:cNvGrpSpPr/>
          <p:nvPr/>
        </p:nvGrpSpPr>
        <p:grpSpPr>
          <a:xfrm>
            <a:off x="700022" y="740507"/>
            <a:ext cx="704966" cy="701040"/>
            <a:chOff x="1169225" y="243763"/>
            <a:chExt cx="704966" cy="701040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CCDCC16B-C274-4DBA-B641-40967E49F2E0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CA19DA05-1114-4408-FBEC-513F22857122}"/>
                </a:ext>
              </a:extLst>
            </p:cNvPr>
            <p:cNvSpPr txBox="1"/>
            <p:nvPr/>
          </p:nvSpPr>
          <p:spPr>
            <a:xfrm>
              <a:off x="1241607" y="243763"/>
              <a:ext cx="556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EFBCA6C-34F3-9A4A-36D2-38191DBB2D06}"/>
              </a:ext>
            </a:extLst>
          </p:cNvPr>
          <p:cNvGrpSpPr/>
          <p:nvPr/>
        </p:nvGrpSpPr>
        <p:grpSpPr>
          <a:xfrm>
            <a:off x="510511" y="123238"/>
            <a:ext cx="11474575" cy="2584729"/>
            <a:chOff x="245488" y="302897"/>
            <a:chExt cx="11474575" cy="27503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C43536B-87C2-F07D-594A-97236173B538}"/>
                </a:ext>
              </a:extLst>
            </p:cNvPr>
            <p:cNvSpPr txBox="1"/>
            <p:nvPr/>
          </p:nvSpPr>
          <p:spPr>
            <a:xfrm>
              <a:off x="728765" y="477068"/>
              <a:ext cx="10991298" cy="2576199"/>
            </a:xfrm>
            <a:custGeom>
              <a:avLst/>
              <a:gdLst>
                <a:gd name="connsiteX0" fmla="*/ 0 w 10991298"/>
                <a:gd name="connsiteY0" fmla="*/ 323499 h 1940957"/>
                <a:gd name="connsiteX1" fmla="*/ 323499 w 10991298"/>
                <a:gd name="connsiteY1" fmla="*/ 0 h 1940957"/>
                <a:gd name="connsiteX2" fmla="*/ 702790 w 10991298"/>
                <a:gd name="connsiteY2" fmla="*/ 0 h 1940957"/>
                <a:gd name="connsiteX3" fmla="*/ 1288967 w 10991298"/>
                <a:gd name="connsiteY3" fmla="*/ 0 h 1940957"/>
                <a:gd name="connsiteX4" fmla="*/ 2185473 w 10991298"/>
                <a:gd name="connsiteY4" fmla="*/ 0 h 1940957"/>
                <a:gd name="connsiteX5" fmla="*/ 2668207 w 10991298"/>
                <a:gd name="connsiteY5" fmla="*/ 0 h 1940957"/>
                <a:gd name="connsiteX6" fmla="*/ 3564713 w 10991298"/>
                <a:gd name="connsiteY6" fmla="*/ 0 h 1940957"/>
                <a:gd name="connsiteX7" fmla="*/ 4047447 w 10991298"/>
                <a:gd name="connsiteY7" fmla="*/ 0 h 1940957"/>
                <a:gd name="connsiteX8" fmla="*/ 4530181 w 10991298"/>
                <a:gd name="connsiteY8" fmla="*/ 0 h 1940957"/>
                <a:gd name="connsiteX9" fmla="*/ 5323244 w 10991298"/>
                <a:gd name="connsiteY9" fmla="*/ 0 h 1940957"/>
                <a:gd name="connsiteX10" fmla="*/ 5909421 w 10991298"/>
                <a:gd name="connsiteY10" fmla="*/ 0 h 1940957"/>
                <a:gd name="connsiteX11" fmla="*/ 6392155 w 10991298"/>
                <a:gd name="connsiteY11" fmla="*/ 0 h 1940957"/>
                <a:gd name="connsiteX12" fmla="*/ 7081775 w 10991298"/>
                <a:gd name="connsiteY12" fmla="*/ 0 h 1940957"/>
                <a:gd name="connsiteX13" fmla="*/ 7667952 w 10991298"/>
                <a:gd name="connsiteY13" fmla="*/ 0 h 1940957"/>
                <a:gd name="connsiteX14" fmla="*/ 8357572 w 10991298"/>
                <a:gd name="connsiteY14" fmla="*/ 0 h 1940957"/>
                <a:gd name="connsiteX15" fmla="*/ 8840306 w 10991298"/>
                <a:gd name="connsiteY15" fmla="*/ 0 h 1940957"/>
                <a:gd name="connsiteX16" fmla="*/ 9323040 w 10991298"/>
                <a:gd name="connsiteY16" fmla="*/ 0 h 1940957"/>
                <a:gd name="connsiteX17" fmla="*/ 9702331 w 10991298"/>
                <a:gd name="connsiteY17" fmla="*/ 0 h 1940957"/>
                <a:gd name="connsiteX18" fmla="*/ 10667799 w 10991298"/>
                <a:gd name="connsiteY18" fmla="*/ 0 h 1940957"/>
                <a:gd name="connsiteX19" fmla="*/ 10991298 w 10991298"/>
                <a:gd name="connsiteY19" fmla="*/ 323499 h 1940957"/>
                <a:gd name="connsiteX20" fmla="*/ 10991298 w 10991298"/>
                <a:gd name="connsiteY20" fmla="*/ 944599 h 1940957"/>
                <a:gd name="connsiteX21" fmla="*/ 10991298 w 10991298"/>
                <a:gd name="connsiteY21" fmla="*/ 1617458 h 1940957"/>
                <a:gd name="connsiteX22" fmla="*/ 10667799 w 10991298"/>
                <a:gd name="connsiteY22" fmla="*/ 1940957 h 1940957"/>
                <a:gd name="connsiteX23" fmla="*/ 10185065 w 10991298"/>
                <a:gd name="connsiteY23" fmla="*/ 1940957 h 1940957"/>
                <a:gd name="connsiteX24" fmla="*/ 9702331 w 10991298"/>
                <a:gd name="connsiteY24" fmla="*/ 1940957 h 1940957"/>
                <a:gd name="connsiteX25" fmla="*/ 8805825 w 10991298"/>
                <a:gd name="connsiteY25" fmla="*/ 1940957 h 1940957"/>
                <a:gd name="connsiteX26" fmla="*/ 8323091 w 10991298"/>
                <a:gd name="connsiteY26" fmla="*/ 1940957 h 1940957"/>
                <a:gd name="connsiteX27" fmla="*/ 7633471 w 10991298"/>
                <a:gd name="connsiteY27" fmla="*/ 1940957 h 1940957"/>
                <a:gd name="connsiteX28" fmla="*/ 7150737 w 10991298"/>
                <a:gd name="connsiteY28" fmla="*/ 1940957 h 1940957"/>
                <a:gd name="connsiteX29" fmla="*/ 6254231 w 10991298"/>
                <a:gd name="connsiteY29" fmla="*/ 1940957 h 1940957"/>
                <a:gd name="connsiteX30" fmla="*/ 5461168 w 10991298"/>
                <a:gd name="connsiteY30" fmla="*/ 1940957 h 1940957"/>
                <a:gd name="connsiteX31" fmla="*/ 4771548 w 10991298"/>
                <a:gd name="connsiteY31" fmla="*/ 1940957 h 1940957"/>
                <a:gd name="connsiteX32" fmla="*/ 4288814 w 10991298"/>
                <a:gd name="connsiteY32" fmla="*/ 1940957 h 1940957"/>
                <a:gd name="connsiteX33" fmla="*/ 3599194 w 10991298"/>
                <a:gd name="connsiteY33" fmla="*/ 1940957 h 1940957"/>
                <a:gd name="connsiteX34" fmla="*/ 2909574 w 10991298"/>
                <a:gd name="connsiteY34" fmla="*/ 1940957 h 1940957"/>
                <a:gd name="connsiteX35" fmla="*/ 2426840 w 10991298"/>
                <a:gd name="connsiteY35" fmla="*/ 1940957 h 1940957"/>
                <a:gd name="connsiteX36" fmla="*/ 1633777 w 10991298"/>
                <a:gd name="connsiteY36" fmla="*/ 1940957 h 1940957"/>
                <a:gd name="connsiteX37" fmla="*/ 1151043 w 10991298"/>
                <a:gd name="connsiteY37" fmla="*/ 1940957 h 1940957"/>
                <a:gd name="connsiteX38" fmla="*/ 323499 w 10991298"/>
                <a:gd name="connsiteY38" fmla="*/ 1940957 h 1940957"/>
                <a:gd name="connsiteX39" fmla="*/ 0 w 10991298"/>
                <a:gd name="connsiteY39" fmla="*/ 1617458 h 1940957"/>
                <a:gd name="connsiteX40" fmla="*/ 0 w 10991298"/>
                <a:gd name="connsiteY40" fmla="*/ 1009297 h 1940957"/>
                <a:gd name="connsiteX41" fmla="*/ 0 w 10991298"/>
                <a:gd name="connsiteY41" fmla="*/ 323499 h 194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991298" h="1940957" fill="none" extrusionOk="0">
                  <a:moveTo>
                    <a:pt x="0" y="323499"/>
                  </a:moveTo>
                  <a:cubicBezTo>
                    <a:pt x="4795" y="184320"/>
                    <a:pt x="149389" y="22193"/>
                    <a:pt x="323499" y="0"/>
                  </a:cubicBezTo>
                  <a:cubicBezTo>
                    <a:pt x="405573" y="9053"/>
                    <a:pt x="596382" y="-10485"/>
                    <a:pt x="702790" y="0"/>
                  </a:cubicBezTo>
                  <a:cubicBezTo>
                    <a:pt x="809198" y="10485"/>
                    <a:pt x="1124248" y="8337"/>
                    <a:pt x="1288967" y="0"/>
                  </a:cubicBezTo>
                  <a:cubicBezTo>
                    <a:pt x="1453686" y="-8337"/>
                    <a:pt x="1770708" y="-22048"/>
                    <a:pt x="2185473" y="0"/>
                  </a:cubicBezTo>
                  <a:cubicBezTo>
                    <a:pt x="2600238" y="22048"/>
                    <a:pt x="2481148" y="3238"/>
                    <a:pt x="2668207" y="0"/>
                  </a:cubicBezTo>
                  <a:cubicBezTo>
                    <a:pt x="2855266" y="-3238"/>
                    <a:pt x="3287039" y="-23769"/>
                    <a:pt x="3564713" y="0"/>
                  </a:cubicBezTo>
                  <a:cubicBezTo>
                    <a:pt x="3842387" y="23769"/>
                    <a:pt x="3868855" y="-11983"/>
                    <a:pt x="4047447" y="0"/>
                  </a:cubicBezTo>
                  <a:cubicBezTo>
                    <a:pt x="4226039" y="11983"/>
                    <a:pt x="4359006" y="-6107"/>
                    <a:pt x="4530181" y="0"/>
                  </a:cubicBezTo>
                  <a:cubicBezTo>
                    <a:pt x="4701356" y="6107"/>
                    <a:pt x="5005373" y="-34791"/>
                    <a:pt x="5323244" y="0"/>
                  </a:cubicBezTo>
                  <a:cubicBezTo>
                    <a:pt x="5641115" y="34791"/>
                    <a:pt x="5726168" y="-13947"/>
                    <a:pt x="5909421" y="0"/>
                  </a:cubicBezTo>
                  <a:cubicBezTo>
                    <a:pt x="6092674" y="13947"/>
                    <a:pt x="6236845" y="-7665"/>
                    <a:pt x="6392155" y="0"/>
                  </a:cubicBezTo>
                  <a:cubicBezTo>
                    <a:pt x="6547465" y="7665"/>
                    <a:pt x="6787322" y="31788"/>
                    <a:pt x="7081775" y="0"/>
                  </a:cubicBezTo>
                  <a:cubicBezTo>
                    <a:pt x="7376228" y="-31788"/>
                    <a:pt x="7520420" y="-5935"/>
                    <a:pt x="7667952" y="0"/>
                  </a:cubicBezTo>
                  <a:cubicBezTo>
                    <a:pt x="7815484" y="5935"/>
                    <a:pt x="8117247" y="-7366"/>
                    <a:pt x="8357572" y="0"/>
                  </a:cubicBezTo>
                  <a:cubicBezTo>
                    <a:pt x="8597897" y="7366"/>
                    <a:pt x="8672428" y="-18010"/>
                    <a:pt x="8840306" y="0"/>
                  </a:cubicBezTo>
                  <a:cubicBezTo>
                    <a:pt x="9008184" y="18010"/>
                    <a:pt x="9218644" y="-23272"/>
                    <a:pt x="9323040" y="0"/>
                  </a:cubicBezTo>
                  <a:cubicBezTo>
                    <a:pt x="9427436" y="23272"/>
                    <a:pt x="9518135" y="17881"/>
                    <a:pt x="9702331" y="0"/>
                  </a:cubicBezTo>
                  <a:cubicBezTo>
                    <a:pt x="9886527" y="-17881"/>
                    <a:pt x="10216533" y="39279"/>
                    <a:pt x="10667799" y="0"/>
                  </a:cubicBezTo>
                  <a:cubicBezTo>
                    <a:pt x="10836838" y="7701"/>
                    <a:pt x="10994131" y="132333"/>
                    <a:pt x="10991298" y="323499"/>
                  </a:cubicBezTo>
                  <a:cubicBezTo>
                    <a:pt x="10993807" y="479067"/>
                    <a:pt x="11010998" y="643609"/>
                    <a:pt x="10991298" y="944599"/>
                  </a:cubicBezTo>
                  <a:cubicBezTo>
                    <a:pt x="10971598" y="1245589"/>
                    <a:pt x="11014369" y="1358095"/>
                    <a:pt x="10991298" y="1617458"/>
                  </a:cubicBezTo>
                  <a:cubicBezTo>
                    <a:pt x="10991770" y="1773572"/>
                    <a:pt x="10883880" y="1942953"/>
                    <a:pt x="10667799" y="1940957"/>
                  </a:cubicBezTo>
                  <a:cubicBezTo>
                    <a:pt x="10550201" y="1951883"/>
                    <a:pt x="10405325" y="1958689"/>
                    <a:pt x="10185065" y="1940957"/>
                  </a:cubicBezTo>
                  <a:cubicBezTo>
                    <a:pt x="9964805" y="1923225"/>
                    <a:pt x="9877738" y="1919567"/>
                    <a:pt x="9702331" y="1940957"/>
                  </a:cubicBezTo>
                  <a:cubicBezTo>
                    <a:pt x="9526924" y="1962347"/>
                    <a:pt x="9032722" y="1965150"/>
                    <a:pt x="8805825" y="1940957"/>
                  </a:cubicBezTo>
                  <a:cubicBezTo>
                    <a:pt x="8578928" y="1916764"/>
                    <a:pt x="8445098" y="1950454"/>
                    <a:pt x="8323091" y="1940957"/>
                  </a:cubicBezTo>
                  <a:cubicBezTo>
                    <a:pt x="8201084" y="1931460"/>
                    <a:pt x="7904208" y="1958208"/>
                    <a:pt x="7633471" y="1940957"/>
                  </a:cubicBezTo>
                  <a:cubicBezTo>
                    <a:pt x="7362734" y="1923706"/>
                    <a:pt x="7386148" y="1963156"/>
                    <a:pt x="7150737" y="1940957"/>
                  </a:cubicBezTo>
                  <a:cubicBezTo>
                    <a:pt x="6915326" y="1918758"/>
                    <a:pt x="6587247" y="1973747"/>
                    <a:pt x="6254231" y="1940957"/>
                  </a:cubicBezTo>
                  <a:cubicBezTo>
                    <a:pt x="5921215" y="1908167"/>
                    <a:pt x="5702112" y="1937243"/>
                    <a:pt x="5461168" y="1940957"/>
                  </a:cubicBezTo>
                  <a:cubicBezTo>
                    <a:pt x="5220224" y="1944671"/>
                    <a:pt x="5011001" y="1945295"/>
                    <a:pt x="4771548" y="1940957"/>
                  </a:cubicBezTo>
                  <a:cubicBezTo>
                    <a:pt x="4532095" y="1936619"/>
                    <a:pt x="4468577" y="1920047"/>
                    <a:pt x="4288814" y="1940957"/>
                  </a:cubicBezTo>
                  <a:cubicBezTo>
                    <a:pt x="4109051" y="1961867"/>
                    <a:pt x="3810622" y="1966383"/>
                    <a:pt x="3599194" y="1940957"/>
                  </a:cubicBezTo>
                  <a:cubicBezTo>
                    <a:pt x="3387766" y="1915531"/>
                    <a:pt x="3083646" y="1924995"/>
                    <a:pt x="2909574" y="1940957"/>
                  </a:cubicBezTo>
                  <a:cubicBezTo>
                    <a:pt x="2735502" y="1956919"/>
                    <a:pt x="2532696" y="1937382"/>
                    <a:pt x="2426840" y="1940957"/>
                  </a:cubicBezTo>
                  <a:cubicBezTo>
                    <a:pt x="2320984" y="1944532"/>
                    <a:pt x="1935148" y="1901388"/>
                    <a:pt x="1633777" y="1940957"/>
                  </a:cubicBezTo>
                  <a:cubicBezTo>
                    <a:pt x="1332406" y="1980526"/>
                    <a:pt x="1333482" y="1925762"/>
                    <a:pt x="1151043" y="1940957"/>
                  </a:cubicBezTo>
                  <a:cubicBezTo>
                    <a:pt x="968604" y="1956152"/>
                    <a:pt x="525462" y="1952640"/>
                    <a:pt x="323499" y="1940957"/>
                  </a:cubicBezTo>
                  <a:cubicBezTo>
                    <a:pt x="180643" y="1943857"/>
                    <a:pt x="25851" y="1771727"/>
                    <a:pt x="0" y="1617458"/>
                  </a:cubicBezTo>
                  <a:cubicBezTo>
                    <a:pt x="-18078" y="1459737"/>
                    <a:pt x="22404" y="1257719"/>
                    <a:pt x="0" y="1009297"/>
                  </a:cubicBezTo>
                  <a:cubicBezTo>
                    <a:pt x="-22404" y="760875"/>
                    <a:pt x="21291" y="641866"/>
                    <a:pt x="0" y="323499"/>
                  </a:cubicBezTo>
                  <a:close/>
                </a:path>
                <a:path w="10991298" h="1940957" stroke="0" extrusionOk="0">
                  <a:moveTo>
                    <a:pt x="0" y="323499"/>
                  </a:moveTo>
                  <a:cubicBezTo>
                    <a:pt x="-4605" y="163108"/>
                    <a:pt x="171272" y="32868"/>
                    <a:pt x="323499" y="0"/>
                  </a:cubicBezTo>
                  <a:cubicBezTo>
                    <a:pt x="706787" y="-31793"/>
                    <a:pt x="868909" y="-7181"/>
                    <a:pt x="1220005" y="0"/>
                  </a:cubicBezTo>
                  <a:cubicBezTo>
                    <a:pt x="1571101" y="7181"/>
                    <a:pt x="1503623" y="18541"/>
                    <a:pt x="1599296" y="0"/>
                  </a:cubicBezTo>
                  <a:cubicBezTo>
                    <a:pt x="1694969" y="-18541"/>
                    <a:pt x="1851691" y="11254"/>
                    <a:pt x="1978587" y="0"/>
                  </a:cubicBezTo>
                  <a:cubicBezTo>
                    <a:pt x="2105483" y="-11254"/>
                    <a:pt x="2199995" y="-321"/>
                    <a:pt x="2357878" y="0"/>
                  </a:cubicBezTo>
                  <a:cubicBezTo>
                    <a:pt x="2515761" y="321"/>
                    <a:pt x="2749425" y="20433"/>
                    <a:pt x="2944055" y="0"/>
                  </a:cubicBezTo>
                  <a:cubicBezTo>
                    <a:pt x="3138685" y="-20433"/>
                    <a:pt x="3476799" y="-31094"/>
                    <a:pt x="3840561" y="0"/>
                  </a:cubicBezTo>
                  <a:cubicBezTo>
                    <a:pt x="4204323" y="31094"/>
                    <a:pt x="4421385" y="4773"/>
                    <a:pt x="4633624" y="0"/>
                  </a:cubicBezTo>
                  <a:cubicBezTo>
                    <a:pt x="4845863" y="-4773"/>
                    <a:pt x="5052730" y="-23591"/>
                    <a:pt x="5219801" y="0"/>
                  </a:cubicBezTo>
                  <a:cubicBezTo>
                    <a:pt x="5386872" y="23591"/>
                    <a:pt x="5604435" y="-10121"/>
                    <a:pt x="5805978" y="0"/>
                  </a:cubicBezTo>
                  <a:cubicBezTo>
                    <a:pt x="6007521" y="10121"/>
                    <a:pt x="6185435" y="9021"/>
                    <a:pt x="6288712" y="0"/>
                  </a:cubicBezTo>
                  <a:cubicBezTo>
                    <a:pt x="6391989" y="-9021"/>
                    <a:pt x="6812253" y="-6729"/>
                    <a:pt x="7185218" y="0"/>
                  </a:cubicBezTo>
                  <a:cubicBezTo>
                    <a:pt x="7558183" y="6729"/>
                    <a:pt x="7463214" y="7363"/>
                    <a:pt x="7564509" y="0"/>
                  </a:cubicBezTo>
                  <a:cubicBezTo>
                    <a:pt x="7665804" y="-7363"/>
                    <a:pt x="8030497" y="21058"/>
                    <a:pt x="8150686" y="0"/>
                  </a:cubicBezTo>
                  <a:cubicBezTo>
                    <a:pt x="8270875" y="-21058"/>
                    <a:pt x="8645057" y="-30499"/>
                    <a:pt x="8943749" y="0"/>
                  </a:cubicBezTo>
                  <a:cubicBezTo>
                    <a:pt x="9242441" y="30499"/>
                    <a:pt x="9173153" y="-17886"/>
                    <a:pt x="9323040" y="0"/>
                  </a:cubicBezTo>
                  <a:cubicBezTo>
                    <a:pt x="9472927" y="17886"/>
                    <a:pt x="9621156" y="1970"/>
                    <a:pt x="9702331" y="0"/>
                  </a:cubicBezTo>
                  <a:cubicBezTo>
                    <a:pt x="9783506" y="-1970"/>
                    <a:pt x="9923983" y="7174"/>
                    <a:pt x="10081622" y="0"/>
                  </a:cubicBezTo>
                  <a:cubicBezTo>
                    <a:pt x="10239261" y="-7174"/>
                    <a:pt x="10422908" y="21309"/>
                    <a:pt x="10667799" y="0"/>
                  </a:cubicBezTo>
                  <a:cubicBezTo>
                    <a:pt x="10850857" y="-18689"/>
                    <a:pt x="11023373" y="132016"/>
                    <a:pt x="10991298" y="323499"/>
                  </a:cubicBezTo>
                  <a:cubicBezTo>
                    <a:pt x="10998780" y="476107"/>
                    <a:pt x="10988619" y="679185"/>
                    <a:pt x="10991298" y="931660"/>
                  </a:cubicBezTo>
                  <a:cubicBezTo>
                    <a:pt x="10993977" y="1184135"/>
                    <a:pt x="10973555" y="1302631"/>
                    <a:pt x="10991298" y="1617458"/>
                  </a:cubicBezTo>
                  <a:cubicBezTo>
                    <a:pt x="10983517" y="1799718"/>
                    <a:pt x="10833308" y="1930788"/>
                    <a:pt x="10667799" y="1940957"/>
                  </a:cubicBezTo>
                  <a:cubicBezTo>
                    <a:pt x="10366862" y="1924581"/>
                    <a:pt x="10188268" y="1910701"/>
                    <a:pt x="9874736" y="1940957"/>
                  </a:cubicBezTo>
                  <a:cubicBezTo>
                    <a:pt x="9561204" y="1971213"/>
                    <a:pt x="9591494" y="1938377"/>
                    <a:pt x="9495445" y="1940957"/>
                  </a:cubicBezTo>
                  <a:cubicBezTo>
                    <a:pt x="9399396" y="1943537"/>
                    <a:pt x="9036286" y="1958477"/>
                    <a:pt x="8909268" y="1940957"/>
                  </a:cubicBezTo>
                  <a:cubicBezTo>
                    <a:pt x="8782250" y="1923437"/>
                    <a:pt x="8393798" y="1921856"/>
                    <a:pt x="8012762" y="1940957"/>
                  </a:cubicBezTo>
                  <a:cubicBezTo>
                    <a:pt x="7631726" y="1960058"/>
                    <a:pt x="7630539" y="1933471"/>
                    <a:pt x="7530028" y="1940957"/>
                  </a:cubicBezTo>
                  <a:cubicBezTo>
                    <a:pt x="7429517" y="1948443"/>
                    <a:pt x="7019837" y="1952646"/>
                    <a:pt x="6840408" y="1940957"/>
                  </a:cubicBezTo>
                  <a:cubicBezTo>
                    <a:pt x="6660979" y="1929268"/>
                    <a:pt x="6497961" y="1922831"/>
                    <a:pt x="6254231" y="1940957"/>
                  </a:cubicBezTo>
                  <a:cubicBezTo>
                    <a:pt x="6010501" y="1959083"/>
                    <a:pt x="5838221" y="1924122"/>
                    <a:pt x="5564611" y="1940957"/>
                  </a:cubicBezTo>
                  <a:cubicBezTo>
                    <a:pt x="5291001" y="1957792"/>
                    <a:pt x="5105549" y="1918342"/>
                    <a:pt x="4668105" y="1940957"/>
                  </a:cubicBezTo>
                  <a:cubicBezTo>
                    <a:pt x="4230661" y="1963572"/>
                    <a:pt x="4305210" y="1937443"/>
                    <a:pt x="4081928" y="1940957"/>
                  </a:cubicBezTo>
                  <a:cubicBezTo>
                    <a:pt x="3858646" y="1944471"/>
                    <a:pt x="3466000" y="1904591"/>
                    <a:pt x="3185422" y="1940957"/>
                  </a:cubicBezTo>
                  <a:cubicBezTo>
                    <a:pt x="2904844" y="1977323"/>
                    <a:pt x="2804651" y="1938378"/>
                    <a:pt x="2599245" y="1940957"/>
                  </a:cubicBezTo>
                  <a:cubicBezTo>
                    <a:pt x="2393839" y="1943536"/>
                    <a:pt x="2179307" y="1963767"/>
                    <a:pt x="1806182" y="1940957"/>
                  </a:cubicBezTo>
                  <a:cubicBezTo>
                    <a:pt x="1433057" y="1918147"/>
                    <a:pt x="1275261" y="1919939"/>
                    <a:pt x="909676" y="1940957"/>
                  </a:cubicBezTo>
                  <a:cubicBezTo>
                    <a:pt x="544091" y="1961975"/>
                    <a:pt x="475690" y="1949542"/>
                    <a:pt x="323499" y="1940957"/>
                  </a:cubicBezTo>
                  <a:cubicBezTo>
                    <a:pt x="157770" y="1941303"/>
                    <a:pt x="-8364" y="1773596"/>
                    <a:pt x="0" y="1617458"/>
                  </a:cubicBezTo>
                  <a:cubicBezTo>
                    <a:pt x="-9317" y="1342316"/>
                    <a:pt x="13589" y="1275954"/>
                    <a:pt x="0" y="944599"/>
                  </a:cubicBezTo>
                  <a:cubicBezTo>
                    <a:pt x="-13589" y="613244"/>
                    <a:pt x="-27578" y="580402"/>
                    <a:pt x="0" y="323499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324216099">
                    <a:custGeom>
                      <a:avLst/>
                      <a:gdLst>
                        <a:gd name="connsiteX0" fmla="*/ 0 w 10991298"/>
                        <a:gd name="connsiteY0" fmla="*/ 403515 h 2421047"/>
                        <a:gd name="connsiteX1" fmla="*/ 323499 w 10991298"/>
                        <a:gd name="connsiteY1" fmla="*/ 0 h 2421047"/>
                        <a:gd name="connsiteX2" fmla="*/ 702790 w 10991298"/>
                        <a:gd name="connsiteY2" fmla="*/ 0 h 2421047"/>
                        <a:gd name="connsiteX3" fmla="*/ 1288967 w 10991298"/>
                        <a:gd name="connsiteY3" fmla="*/ 0 h 2421047"/>
                        <a:gd name="connsiteX4" fmla="*/ 2185473 w 10991298"/>
                        <a:gd name="connsiteY4" fmla="*/ 0 h 2421047"/>
                        <a:gd name="connsiteX5" fmla="*/ 2668207 w 10991298"/>
                        <a:gd name="connsiteY5" fmla="*/ 0 h 2421047"/>
                        <a:gd name="connsiteX6" fmla="*/ 3564713 w 10991298"/>
                        <a:gd name="connsiteY6" fmla="*/ 0 h 2421047"/>
                        <a:gd name="connsiteX7" fmla="*/ 4047447 w 10991298"/>
                        <a:gd name="connsiteY7" fmla="*/ 0 h 2421047"/>
                        <a:gd name="connsiteX8" fmla="*/ 4530181 w 10991298"/>
                        <a:gd name="connsiteY8" fmla="*/ 0 h 2421047"/>
                        <a:gd name="connsiteX9" fmla="*/ 5323244 w 10991298"/>
                        <a:gd name="connsiteY9" fmla="*/ 0 h 2421047"/>
                        <a:gd name="connsiteX10" fmla="*/ 5909421 w 10991298"/>
                        <a:gd name="connsiteY10" fmla="*/ 0 h 2421047"/>
                        <a:gd name="connsiteX11" fmla="*/ 6392155 w 10991298"/>
                        <a:gd name="connsiteY11" fmla="*/ 0 h 2421047"/>
                        <a:gd name="connsiteX12" fmla="*/ 7081775 w 10991298"/>
                        <a:gd name="connsiteY12" fmla="*/ 0 h 2421047"/>
                        <a:gd name="connsiteX13" fmla="*/ 7667952 w 10991298"/>
                        <a:gd name="connsiteY13" fmla="*/ 0 h 2421047"/>
                        <a:gd name="connsiteX14" fmla="*/ 8357572 w 10991298"/>
                        <a:gd name="connsiteY14" fmla="*/ 0 h 2421047"/>
                        <a:gd name="connsiteX15" fmla="*/ 8840306 w 10991298"/>
                        <a:gd name="connsiteY15" fmla="*/ 0 h 2421047"/>
                        <a:gd name="connsiteX16" fmla="*/ 9323040 w 10991298"/>
                        <a:gd name="connsiteY16" fmla="*/ 0 h 2421047"/>
                        <a:gd name="connsiteX17" fmla="*/ 9702331 w 10991298"/>
                        <a:gd name="connsiteY17" fmla="*/ 0 h 2421047"/>
                        <a:gd name="connsiteX18" fmla="*/ 10667799 w 10991298"/>
                        <a:gd name="connsiteY18" fmla="*/ 0 h 2421047"/>
                        <a:gd name="connsiteX19" fmla="*/ 10991298 w 10991298"/>
                        <a:gd name="connsiteY19" fmla="*/ 403515 h 2421047"/>
                        <a:gd name="connsiteX20" fmla="*/ 10991298 w 10991298"/>
                        <a:gd name="connsiteY20" fmla="*/ 1178242 h 2421047"/>
                        <a:gd name="connsiteX21" fmla="*/ 10991298 w 10991298"/>
                        <a:gd name="connsiteY21" fmla="*/ 2017531 h 2421047"/>
                        <a:gd name="connsiteX22" fmla="*/ 10667799 w 10991298"/>
                        <a:gd name="connsiteY22" fmla="*/ 2421047 h 2421047"/>
                        <a:gd name="connsiteX23" fmla="*/ 10185065 w 10991298"/>
                        <a:gd name="connsiteY23" fmla="*/ 2421047 h 2421047"/>
                        <a:gd name="connsiteX24" fmla="*/ 9702331 w 10991298"/>
                        <a:gd name="connsiteY24" fmla="*/ 2421047 h 2421047"/>
                        <a:gd name="connsiteX25" fmla="*/ 8805825 w 10991298"/>
                        <a:gd name="connsiteY25" fmla="*/ 2421047 h 2421047"/>
                        <a:gd name="connsiteX26" fmla="*/ 8323091 w 10991298"/>
                        <a:gd name="connsiteY26" fmla="*/ 2421047 h 2421047"/>
                        <a:gd name="connsiteX27" fmla="*/ 7633471 w 10991298"/>
                        <a:gd name="connsiteY27" fmla="*/ 2421047 h 2421047"/>
                        <a:gd name="connsiteX28" fmla="*/ 7150737 w 10991298"/>
                        <a:gd name="connsiteY28" fmla="*/ 2421047 h 2421047"/>
                        <a:gd name="connsiteX29" fmla="*/ 6254231 w 10991298"/>
                        <a:gd name="connsiteY29" fmla="*/ 2421047 h 2421047"/>
                        <a:gd name="connsiteX30" fmla="*/ 5461168 w 10991298"/>
                        <a:gd name="connsiteY30" fmla="*/ 2421047 h 2421047"/>
                        <a:gd name="connsiteX31" fmla="*/ 4771548 w 10991298"/>
                        <a:gd name="connsiteY31" fmla="*/ 2421047 h 2421047"/>
                        <a:gd name="connsiteX32" fmla="*/ 4288814 w 10991298"/>
                        <a:gd name="connsiteY32" fmla="*/ 2421047 h 2421047"/>
                        <a:gd name="connsiteX33" fmla="*/ 3599194 w 10991298"/>
                        <a:gd name="connsiteY33" fmla="*/ 2421047 h 2421047"/>
                        <a:gd name="connsiteX34" fmla="*/ 2909574 w 10991298"/>
                        <a:gd name="connsiteY34" fmla="*/ 2421047 h 2421047"/>
                        <a:gd name="connsiteX35" fmla="*/ 2426840 w 10991298"/>
                        <a:gd name="connsiteY35" fmla="*/ 2421047 h 2421047"/>
                        <a:gd name="connsiteX36" fmla="*/ 1633777 w 10991298"/>
                        <a:gd name="connsiteY36" fmla="*/ 2421047 h 2421047"/>
                        <a:gd name="connsiteX37" fmla="*/ 1151043 w 10991298"/>
                        <a:gd name="connsiteY37" fmla="*/ 2421047 h 2421047"/>
                        <a:gd name="connsiteX38" fmla="*/ 323499 w 10991298"/>
                        <a:gd name="connsiteY38" fmla="*/ 2421047 h 2421047"/>
                        <a:gd name="connsiteX39" fmla="*/ 0 w 10991298"/>
                        <a:gd name="connsiteY39" fmla="*/ 2017531 h 2421047"/>
                        <a:gd name="connsiteX40" fmla="*/ 0 w 10991298"/>
                        <a:gd name="connsiteY40" fmla="*/ 1258943 h 2421047"/>
                        <a:gd name="connsiteX41" fmla="*/ 0 w 10991298"/>
                        <a:gd name="connsiteY41" fmla="*/ 403515 h 2421047"/>
                        <a:gd name="connsiteX0" fmla="*/ 0 w 10991298"/>
                        <a:gd name="connsiteY0" fmla="*/ 403515 h 2421047"/>
                        <a:gd name="connsiteX1" fmla="*/ 323499 w 10991298"/>
                        <a:gd name="connsiteY1" fmla="*/ 0 h 2421047"/>
                        <a:gd name="connsiteX2" fmla="*/ 1220005 w 10991298"/>
                        <a:gd name="connsiteY2" fmla="*/ 0 h 2421047"/>
                        <a:gd name="connsiteX3" fmla="*/ 1599296 w 10991298"/>
                        <a:gd name="connsiteY3" fmla="*/ 0 h 2421047"/>
                        <a:gd name="connsiteX4" fmla="*/ 1978587 w 10991298"/>
                        <a:gd name="connsiteY4" fmla="*/ 0 h 2421047"/>
                        <a:gd name="connsiteX5" fmla="*/ 2357878 w 10991298"/>
                        <a:gd name="connsiteY5" fmla="*/ 0 h 2421047"/>
                        <a:gd name="connsiteX6" fmla="*/ 2944055 w 10991298"/>
                        <a:gd name="connsiteY6" fmla="*/ 0 h 2421047"/>
                        <a:gd name="connsiteX7" fmla="*/ 3840561 w 10991298"/>
                        <a:gd name="connsiteY7" fmla="*/ 0 h 2421047"/>
                        <a:gd name="connsiteX8" fmla="*/ 4633624 w 10991298"/>
                        <a:gd name="connsiteY8" fmla="*/ 0 h 2421047"/>
                        <a:gd name="connsiteX9" fmla="*/ 5219801 w 10991298"/>
                        <a:gd name="connsiteY9" fmla="*/ 0 h 2421047"/>
                        <a:gd name="connsiteX10" fmla="*/ 5805978 w 10991298"/>
                        <a:gd name="connsiteY10" fmla="*/ 0 h 2421047"/>
                        <a:gd name="connsiteX11" fmla="*/ 6288712 w 10991298"/>
                        <a:gd name="connsiteY11" fmla="*/ 0 h 2421047"/>
                        <a:gd name="connsiteX12" fmla="*/ 7185218 w 10991298"/>
                        <a:gd name="connsiteY12" fmla="*/ 0 h 2421047"/>
                        <a:gd name="connsiteX13" fmla="*/ 7564509 w 10991298"/>
                        <a:gd name="connsiteY13" fmla="*/ 0 h 2421047"/>
                        <a:gd name="connsiteX14" fmla="*/ 8150686 w 10991298"/>
                        <a:gd name="connsiteY14" fmla="*/ 0 h 2421047"/>
                        <a:gd name="connsiteX15" fmla="*/ 8943749 w 10991298"/>
                        <a:gd name="connsiteY15" fmla="*/ 0 h 2421047"/>
                        <a:gd name="connsiteX16" fmla="*/ 9323040 w 10991298"/>
                        <a:gd name="connsiteY16" fmla="*/ 0 h 2421047"/>
                        <a:gd name="connsiteX17" fmla="*/ 9702331 w 10991298"/>
                        <a:gd name="connsiteY17" fmla="*/ 0 h 2421047"/>
                        <a:gd name="connsiteX18" fmla="*/ 10081622 w 10991298"/>
                        <a:gd name="connsiteY18" fmla="*/ 0 h 2421047"/>
                        <a:gd name="connsiteX19" fmla="*/ 10667799 w 10991298"/>
                        <a:gd name="connsiteY19" fmla="*/ 0 h 2421047"/>
                        <a:gd name="connsiteX20" fmla="*/ 10991298 w 10991298"/>
                        <a:gd name="connsiteY20" fmla="*/ 403515 h 2421047"/>
                        <a:gd name="connsiteX21" fmla="*/ 10991298 w 10991298"/>
                        <a:gd name="connsiteY21" fmla="*/ 1162103 h 2421047"/>
                        <a:gd name="connsiteX22" fmla="*/ 10991298 w 10991298"/>
                        <a:gd name="connsiteY22" fmla="*/ 2017531 h 2421047"/>
                        <a:gd name="connsiteX23" fmla="*/ 10667799 w 10991298"/>
                        <a:gd name="connsiteY23" fmla="*/ 2421047 h 2421047"/>
                        <a:gd name="connsiteX24" fmla="*/ 9874736 w 10991298"/>
                        <a:gd name="connsiteY24" fmla="*/ 2421047 h 2421047"/>
                        <a:gd name="connsiteX25" fmla="*/ 9495445 w 10991298"/>
                        <a:gd name="connsiteY25" fmla="*/ 2421047 h 2421047"/>
                        <a:gd name="connsiteX26" fmla="*/ 8909268 w 10991298"/>
                        <a:gd name="connsiteY26" fmla="*/ 2421047 h 2421047"/>
                        <a:gd name="connsiteX27" fmla="*/ 8012762 w 10991298"/>
                        <a:gd name="connsiteY27" fmla="*/ 2421047 h 2421047"/>
                        <a:gd name="connsiteX28" fmla="*/ 7530028 w 10991298"/>
                        <a:gd name="connsiteY28" fmla="*/ 2421047 h 2421047"/>
                        <a:gd name="connsiteX29" fmla="*/ 6840408 w 10991298"/>
                        <a:gd name="connsiteY29" fmla="*/ 2421047 h 2421047"/>
                        <a:gd name="connsiteX30" fmla="*/ 6254231 w 10991298"/>
                        <a:gd name="connsiteY30" fmla="*/ 2421047 h 2421047"/>
                        <a:gd name="connsiteX31" fmla="*/ 5564611 w 10991298"/>
                        <a:gd name="connsiteY31" fmla="*/ 2421047 h 2421047"/>
                        <a:gd name="connsiteX32" fmla="*/ 4668105 w 10991298"/>
                        <a:gd name="connsiteY32" fmla="*/ 2421047 h 2421047"/>
                        <a:gd name="connsiteX33" fmla="*/ 4081928 w 10991298"/>
                        <a:gd name="connsiteY33" fmla="*/ 2421047 h 2421047"/>
                        <a:gd name="connsiteX34" fmla="*/ 3185422 w 10991298"/>
                        <a:gd name="connsiteY34" fmla="*/ 2421047 h 2421047"/>
                        <a:gd name="connsiteX35" fmla="*/ 2599245 w 10991298"/>
                        <a:gd name="connsiteY35" fmla="*/ 2421047 h 2421047"/>
                        <a:gd name="connsiteX36" fmla="*/ 1806182 w 10991298"/>
                        <a:gd name="connsiteY36" fmla="*/ 2421047 h 2421047"/>
                        <a:gd name="connsiteX37" fmla="*/ 909676 w 10991298"/>
                        <a:gd name="connsiteY37" fmla="*/ 2421047 h 2421047"/>
                        <a:gd name="connsiteX38" fmla="*/ 323499 w 10991298"/>
                        <a:gd name="connsiteY38" fmla="*/ 2421047 h 2421047"/>
                        <a:gd name="connsiteX39" fmla="*/ 0 w 10991298"/>
                        <a:gd name="connsiteY39" fmla="*/ 2017531 h 2421047"/>
                        <a:gd name="connsiteX40" fmla="*/ 0 w 10991298"/>
                        <a:gd name="connsiteY40" fmla="*/ 1178242 h 2421047"/>
                        <a:gd name="connsiteX41" fmla="*/ 0 w 10991298"/>
                        <a:gd name="connsiteY41" fmla="*/ 403515 h 24210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</a:cxnLst>
                      <a:rect l="l" t="t" r="r" b="b"/>
                      <a:pathLst>
                        <a:path w="10991298" h="2421047" fill="none" extrusionOk="0">
                          <a:moveTo>
                            <a:pt x="0" y="403515"/>
                          </a:moveTo>
                          <a:cubicBezTo>
                            <a:pt x="40371" y="219866"/>
                            <a:pt x="127052" y="-9094"/>
                            <a:pt x="323499" y="0"/>
                          </a:cubicBezTo>
                          <a:cubicBezTo>
                            <a:pt x="422114" y="28052"/>
                            <a:pt x="593063" y="-19134"/>
                            <a:pt x="702790" y="0"/>
                          </a:cubicBezTo>
                          <a:cubicBezTo>
                            <a:pt x="800320" y="-991"/>
                            <a:pt x="1123824" y="17643"/>
                            <a:pt x="1288967" y="0"/>
                          </a:cubicBezTo>
                          <a:cubicBezTo>
                            <a:pt x="1460745" y="-77658"/>
                            <a:pt x="1798979" y="-27581"/>
                            <a:pt x="2185473" y="0"/>
                          </a:cubicBezTo>
                          <a:cubicBezTo>
                            <a:pt x="2609630" y="9491"/>
                            <a:pt x="2484115" y="10129"/>
                            <a:pt x="2668207" y="0"/>
                          </a:cubicBezTo>
                          <a:cubicBezTo>
                            <a:pt x="2837792" y="19120"/>
                            <a:pt x="3248105" y="-37163"/>
                            <a:pt x="3564713" y="0"/>
                          </a:cubicBezTo>
                          <a:cubicBezTo>
                            <a:pt x="3846207" y="40864"/>
                            <a:pt x="3875609" y="-16770"/>
                            <a:pt x="4047447" y="0"/>
                          </a:cubicBezTo>
                          <a:cubicBezTo>
                            <a:pt x="4221053" y="18935"/>
                            <a:pt x="4363766" y="-28622"/>
                            <a:pt x="4530181" y="0"/>
                          </a:cubicBezTo>
                          <a:cubicBezTo>
                            <a:pt x="4709073" y="72581"/>
                            <a:pt x="4967471" y="22695"/>
                            <a:pt x="5323244" y="0"/>
                          </a:cubicBezTo>
                          <a:cubicBezTo>
                            <a:pt x="5630524" y="40857"/>
                            <a:pt x="5716746" y="-24182"/>
                            <a:pt x="5909421" y="0"/>
                          </a:cubicBezTo>
                          <a:cubicBezTo>
                            <a:pt x="6093156" y="-5612"/>
                            <a:pt x="6246421" y="-9050"/>
                            <a:pt x="6392155" y="0"/>
                          </a:cubicBezTo>
                          <a:cubicBezTo>
                            <a:pt x="6559195" y="10525"/>
                            <a:pt x="6791948" y="69481"/>
                            <a:pt x="7081775" y="0"/>
                          </a:cubicBezTo>
                          <a:cubicBezTo>
                            <a:pt x="7371968" y="-35701"/>
                            <a:pt x="7525363" y="-6169"/>
                            <a:pt x="7667952" y="0"/>
                          </a:cubicBezTo>
                          <a:cubicBezTo>
                            <a:pt x="7833328" y="40510"/>
                            <a:pt x="8112632" y="-2404"/>
                            <a:pt x="8357572" y="0"/>
                          </a:cubicBezTo>
                          <a:cubicBezTo>
                            <a:pt x="8585881" y="19366"/>
                            <a:pt x="8673450" y="-19227"/>
                            <a:pt x="8840306" y="0"/>
                          </a:cubicBezTo>
                          <a:cubicBezTo>
                            <a:pt x="8997403" y="-303"/>
                            <a:pt x="9207166" y="-22192"/>
                            <a:pt x="9323040" y="0"/>
                          </a:cubicBezTo>
                          <a:cubicBezTo>
                            <a:pt x="9426223" y="12336"/>
                            <a:pt x="9528479" y="14703"/>
                            <a:pt x="9702331" y="0"/>
                          </a:cubicBezTo>
                          <a:cubicBezTo>
                            <a:pt x="9805358" y="-7582"/>
                            <a:pt x="10283715" y="37346"/>
                            <a:pt x="10667799" y="0"/>
                          </a:cubicBezTo>
                          <a:cubicBezTo>
                            <a:pt x="10854277" y="37976"/>
                            <a:pt x="10961437" y="203978"/>
                            <a:pt x="10991298" y="403515"/>
                          </a:cubicBezTo>
                          <a:cubicBezTo>
                            <a:pt x="10989103" y="585592"/>
                            <a:pt x="10998130" y="774769"/>
                            <a:pt x="10991298" y="1178242"/>
                          </a:cubicBezTo>
                          <a:cubicBezTo>
                            <a:pt x="10978643" y="1570418"/>
                            <a:pt x="11024957" y="1699258"/>
                            <a:pt x="10991298" y="2017531"/>
                          </a:cubicBezTo>
                          <a:cubicBezTo>
                            <a:pt x="10990427" y="2201719"/>
                            <a:pt x="10918319" y="2460655"/>
                            <a:pt x="10667799" y="2421047"/>
                          </a:cubicBezTo>
                          <a:cubicBezTo>
                            <a:pt x="10550869" y="2457445"/>
                            <a:pt x="10415580" y="2442744"/>
                            <a:pt x="10185065" y="2421047"/>
                          </a:cubicBezTo>
                          <a:cubicBezTo>
                            <a:pt x="9970393" y="2381737"/>
                            <a:pt x="9891206" y="2395457"/>
                            <a:pt x="9702331" y="2421047"/>
                          </a:cubicBezTo>
                          <a:cubicBezTo>
                            <a:pt x="9556376" y="2419933"/>
                            <a:pt x="9020799" y="2486280"/>
                            <a:pt x="8805825" y="2421047"/>
                          </a:cubicBezTo>
                          <a:cubicBezTo>
                            <a:pt x="8585387" y="2392827"/>
                            <a:pt x="8426494" y="2442104"/>
                            <a:pt x="8323091" y="2421047"/>
                          </a:cubicBezTo>
                          <a:cubicBezTo>
                            <a:pt x="8226137" y="2368738"/>
                            <a:pt x="7865176" y="2487248"/>
                            <a:pt x="7633471" y="2421047"/>
                          </a:cubicBezTo>
                          <a:cubicBezTo>
                            <a:pt x="7367716" y="2407951"/>
                            <a:pt x="7378403" y="2449524"/>
                            <a:pt x="7150737" y="2421047"/>
                          </a:cubicBezTo>
                          <a:cubicBezTo>
                            <a:pt x="6966006" y="2396699"/>
                            <a:pt x="6547225" y="2416270"/>
                            <a:pt x="6254231" y="2421047"/>
                          </a:cubicBezTo>
                          <a:cubicBezTo>
                            <a:pt x="5938182" y="2387455"/>
                            <a:pt x="5690951" y="2464794"/>
                            <a:pt x="5461168" y="2421047"/>
                          </a:cubicBezTo>
                          <a:cubicBezTo>
                            <a:pt x="5245509" y="2450052"/>
                            <a:pt x="5004963" y="2412434"/>
                            <a:pt x="4771548" y="2421047"/>
                          </a:cubicBezTo>
                          <a:cubicBezTo>
                            <a:pt x="4544279" y="2412131"/>
                            <a:pt x="4472736" y="2383807"/>
                            <a:pt x="4288814" y="2421047"/>
                          </a:cubicBezTo>
                          <a:cubicBezTo>
                            <a:pt x="4124695" y="2456350"/>
                            <a:pt x="3828892" y="2460253"/>
                            <a:pt x="3599194" y="2421047"/>
                          </a:cubicBezTo>
                          <a:cubicBezTo>
                            <a:pt x="3372124" y="2404435"/>
                            <a:pt x="3082998" y="2405648"/>
                            <a:pt x="2909574" y="2421047"/>
                          </a:cubicBezTo>
                          <a:cubicBezTo>
                            <a:pt x="2760539" y="2435860"/>
                            <a:pt x="2534588" y="2419042"/>
                            <a:pt x="2426840" y="2421047"/>
                          </a:cubicBezTo>
                          <a:cubicBezTo>
                            <a:pt x="2289720" y="2479848"/>
                            <a:pt x="1864214" y="2378532"/>
                            <a:pt x="1633777" y="2421047"/>
                          </a:cubicBezTo>
                          <a:cubicBezTo>
                            <a:pt x="1325789" y="2478822"/>
                            <a:pt x="1343489" y="2413785"/>
                            <a:pt x="1151043" y="2421047"/>
                          </a:cubicBezTo>
                          <a:cubicBezTo>
                            <a:pt x="953389" y="2478293"/>
                            <a:pt x="524554" y="2458998"/>
                            <a:pt x="323499" y="2421047"/>
                          </a:cubicBezTo>
                          <a:cubicBezTo>
                            <a:pt x="178091" y="2451420"/>
                            <a:pt x="14279" y="2223747"/>
                            <a:pt x="0" y="2017531"/>
                          </a:cubicBezTo>
                          <a:cubicBezTo>
                            <a:pt x="-59774" y="1797163"/>
                            <a:pt x="40960" y="1539198"/>
                            <a:pt x="0" y="1258943"/>
                          </a:cubicBezTo>
                          <a:cubicBezTo>
                            <a:pt x="-19475" y="951629"/>
                            <a:pt x="17790" y="834343"/>
                            <a:pt x="0" y="403515"/>
                          </a:cubicBezTo>
                          <a:close/>
                        </a:path>
                        <a:path w="10991298" h="2421047" stroke="0" extrusionOk="0">
                          <a:moveTo>
                            <a:pt x="0" y="403515"/>
                          </a:moveTo>
                          <a:cubicBezTo>
                            <a:pt x="-999" y="200875"/>
                            <a:pt x="160203" y="25626"/>
                            <a:pt x="323499" y="0"/>
                          </a:cubicBezTo>
                          <a:cubicBezTo>
                            <a:pt x="714984" y="-43511"/>
                            <a:pt x="854480" y="-18594"/>
                            <a:pt x="1220005" y="0"/>
                          </a:cubicBezTo>
                          <a:cubicBezTo>
                            <a:pt x="1569845" y="7727"/>
                            <a:pt x="1517189" y="18783"/>
                            <a:pt x="1599296" y="0"/>
                          </a:cubicBezTo>
                          <a:cubicBezTo>
                            <a:pt x="1692115" y="-35797"/>
                            <a:pt x="1831884" y="19265"/>
                            <a:pt x="1978587" y="0"/>
                          </a:cubicBezTo>
                          <a:cubicBezTo>
                            <a:pt x="2115931" y="-10510"/>
                            <a:pt x="2184108" y="16481"/>
                            <a:pt x="2357878" y="0"/>
                          </a:cubicBezTo>
                          <a:cubicBezTo>
                            <a:pt x="2542964" y="-9233"/>
                            <a:pt x="2776716" y="42029"/>
                            <a:pt x="2944055" y="0"/>
                          </a:cubicBezTo>
                          <a:cubicBezTo>
                            <a:pt x="3132834" y="-41505"/>
                            <a:pt x="3427472" y="2594"/>
                            <a:pt x="3840561" y="0"/>
                          </a:cubicBezTo>
                          <a:cubicBezTo>
                            <a:pt x="4225540" y="63973"/>
                            <a:pt x="4428810" y="9332"/>
                            <a:pt x="4633624" y="0"/>
                          </a:cubicBezTo>
                          <a:cubicBezTo>
                            <a:pt x="4854508" y="-6320"/>
                            <a:pt x="5026758" y="-54541"/>
                            <a:pt x="5219801" y="0"/>
                          </a:cubicBezTo>
                          <a:cubicBezTo>
                            <a:pt x="5395603" y="32200"/>
                            <a:pt x="5637787" y="-21110"/>
                            <a:pt x="5805978" y="0"/>
                          </a:cubicBezTo>
                          <a:cubicBezTo>
                            <a:pt x="6014502" y="28986"/>
                            <a:pt x="6167583" y="-50"/>
                            <a:pt x="6288712" y="0"/>
                          </a:cubicBezTo>
                          <a:cubicBezTo>
                            <a:pt x="6364736" y="-34909"/>
                            <a:pt x="6823725" y="-37752"/>
                            <a:pt x="7185218" y="0"/>
                          </a:cubicBezTo>
                          <a:cubicBezTo>
                            <a:pt x="7571622" y="18904"/>
                            <a:pt x="7464751" y="7581"/>
                            <a:pt x="7564509" y="0"/>
                          </a:cubicBezTo>
                          <a:cubicBezTo>
                            <a:pt x="7669379" y="3400"/>
                            <a:pt x="8040699" y="19022"/>
                            <a:pt x="8150686" y="0"/>
                          </a:cubicBezTo>
                          <a:cubicBezTo>
                            <a:pt x="8286253" y="-138"/>
                            <a:pt x="8637457" y="-66288"/>
                            <a:pt x="8943749" y="0"/>
                          </a:cubicBezTo>
                          <a:cubicBezTo>
                            <a:pt x="9246906" y="22537"/>
                            <a:pt x="9165210" y="-29616"/>
                            <a:pt x="9323040" y="0"/>
                          </a:cubicBezTo>
                          <a:cubicBezTo>
                            <a:pt x="9456906" y="12694"/>
                            <a:pt x="9628971" y="4645"/>
                            <a:pt x="9702331" y="0"/>
                          </a:cubicBezTo>
                          <a:cubicBezTo>
                            <a:pt x="9785077" y="4135"/>
                            <a:pt x="9940402" y="-13283"/>
                            <a:pt x="10081622" y="0"/>
                          </a:cubicBezTo>
                          <a:cubicBezTo>
                            <a:pt x="10230155" y="-12884"/>
                            <a:pt x="10424234" y="36016"/>
                            <a:pt x="10667799" y="0"/>
                          </a:cubicBezTo>
                          <a:cubicBezTo>
                            <a:pt x="10835861" y="-27407"/>
                            <a:pt x="11028831" y="169004"/>
                            <a:pt x="10991298" y="403515"/>
                          </a:cubicBezTo>
                          <a:cubicBezTo>
                            <a:pt x="11055617" y="621118"/>
                            <a:pt x="10982219" y="839230"/>
                            <a:pt x="10991298" y="1162103"/>
                          </a:cubicBezTo>
                          <a:cubicBezTo>
                            <a:pt x="10988647" y="1477220"/>
                            <a:pt x="10973972" y="1643714"/>
                            <a:pt x="10991298" y="2017531"/>
                          </a:cubicBezTo>
                          <a:cubicBezTo>
                            <a:pt x="10983438" y="2226556"/>
                            <a:pt x="10837793" y="2388767"/>
                            <a:pt x="10667799" y="2421047"/>
                          </a:cubicBezTo>
                          <a:cubicBezTo>
                            <a:pt x="10371588" y="2377892"/>
                            <a:pt x="10197594" y="2380847"/>
                            <a:pt x="9874736" y="2421047"/>
                          </a:cubicBezTo>
                          <a:cubicBezTo>
                            <a:pt x="9570875" y="2465544"/>
                            <a:pt x="9593482" y="2422163"/>
                            <a:pt x="9495445" y="2421047"/>
                          </a:cubicBezTo>
                          <a:cubicBezTo>
                            <a:pt x="9381064" y="2424767"/>
                            <a:pt x="9059764" y="2449261"/>
                            <a:pt x="8909268" y="2421047"/>
                          </a:cubicBezTo>
                          <a:cubicBezTo>
                            <a:pt x="8797431" y="2396382"/>
                            <a:pt x="8360252" y="2437475"/>
                            <a:pt x="8012762" y="2421047"/>
                          </a:cubicBezTo>
                          <a:cubicBezTo>
                            <a:pt x="7632911" y="2446533"/>
                            <a:pt x="7629066" y="2413592"/>
                            <a:pt x="7530028" y="2421047"/>
                          </a:cubicBezTo>
                          <a:cubicBezTo>
                            <a:pt x="7446687" y="2441307"/>
                            <a:pt x="6994359" y="2445696"/>
                            <a:pt x="6840408" y="2421047"/>
                          </a:cubicBezTo>
                          <a:cubicBezTo>
                            <a:pt x="6659484" y="2390389"/>
                            <a:pt x="6502954" y="2405149"/>
                            <a:pt x="6254231" y="2421047"/>
                          </a:cubicBezTo>
                          <a:cubicBezTo>
                            <a:pt x="5994837" y="2464628"/>
                            <a:pt x="5842702" y="2404553"/>
                            <a:pt x="5564611" y="2421047"/>
                          </a:cubicBezTo>
                          <a:cubicBezTo>
                            <a:pt x="5302521" y="2443388"/>
                            <a:pt x="5095509" y="2395488"/>
                            <a:pt x="4668105" y="2421047"/>
                          </a:cubicBezTo>
                          <a:cubicBezTo>
                            <a:pt x="4229497" y="2446560"/>
                            <a:pt x="4304110" y="2425386"/>
                            <a:pt x="4081928" y="2421047"/>
                          </a:cubicBezTo>
                          <a:cubicBezTo>
                            <a:pt x="3861549" y="2451408"/>
                            <a:pt x="3502100" y="2408327"/>
                            <a:pt x="3185422" y="2421047"/>
                          </a:cubicBezTo>
                          <a:cubicBezTo>
                            <a:pt x="2879831" y="2455641"/>
                            <a:pt x="2815872" y="2404060"/>
                            <a:pt x="2599245" y="2421047"/>
                          </a:cubicBezTo>
                          <a:cubicBezTo>
                            <a:pt x="2428190" y="2431795"/>
                            <a:pt x="2200470" y="2433624"/>
                            <a:pt x="1806182" y="2421047"/>
                          </a:cubicBezTo>
                          <a:cubicBezTo>
                            <a:pt x="1441166" y="2420384"/>
                            <a:pt x="1266995" y="2393554"/>
                            <a:pt x="909676" y="2421047"/>
                          </a:cubicBezTo>
                          <a:cubicBezTo>
                            <a:pt x="540945" y="2453468"/>
                            <a:pt x="472610" y="2429069"/>
                            <a:pt x="323499" y="2421047"/>
                          </a:cubicBezTo>
                          <a:cubicBezTo>
                            <a:pt x="169104" y="2394460"/>
                            <a:pt x="-1943" y="2215191"/>
                            <a:pt x="0" y="2017531"/>
                          </a:cubicBezTo>
                          <a:cubicBezTo>
                            <a:pt x="-10097" y="1658197"/>
                            <a:pt x="15438" y="1581110"/>
                            <a:pt x="0" y="1178242"/>
                          </a:cubicBezTo>
                          <a:cubicBezTo>
                            <a:pt x="-9161" y="767151"/>
                            <a:pt x="-26736" y="734070"/>
                            <a:pt x="0" y="403515"/>
                          </a:cubicBezTo>
                          <a:close/>
                        </a:path>
                        <a:path w="10991298" h="2421047" fill="none" stroke="0" extrusionOk="0">
                          <a:moveTo>
                            <a:pt x="0" y="403515"/>
                          </a:moveTo>
                          <a:cubicBezTo>
                            <a:pt x="-3734" y="263753"/>
                            <a:pt x="170320" y="53705"/>
                            <a:pt x="323499" y="0"/>
                          </a:cubicBezTo>
                          <a:cubicBezTo>
                            <a:pt x="424290" y="12305"/>
                            <a:pt x="602770" y="-20842"/>
                            <a:pt x="702790" y="0"/>
                          </a:cubicBezTo>
                          <a:cubicBezTo>
                            <a:pt x="806865" y="20414"/>
                            <a:pt x="1106350" y="20503"/>
                            <a:pt x="1288967" y="0"/>
                          </a:cubicBezTo>
                          <a:cubicBezTo>
                            <a:pt x="1491622" y="-1172"/>
                            <a:pt x="1760644" y="-52587"/>
                            <a:pt x="2185473" y="0"/>
                          </a:cubicBezTo>
                          <a:cubicBezTo>
                            <a:pt x="2587337" y="25198"/>
                            <a:pt x="2497433" y="11164"/>
                            <a:pt x="2668207" y="0"/>
                          </a:cubicBezTo>
                          <a:cubicBezTo>
                            <a:pt x="2837003" y="17587"/>
                            <a:pt x="3287068" y="-36012"/>
                            <a:pt x="3564713" y="0"/>
                          </a:cubicBezTo>
                          <a:cubicBezTo>
                            <a:pt x="3845188" y="40099"/>
                            <a:pt x="3870515" y="-14616"/>
                            <a:pt x="4047447" y="0"/>
                          </a:cubicBezTo>
                          <a:cubicBezTo>
                            <a:pt x="4243506" y="-9386"/>
                            <a:pt x="4348081" y="-25021"/>
                            <a:pt x="4530181" y="0"/>
                          </a:cubicBezTo>
                          <a:cubicBezTo>
                            <a:pt x="4688329" y="74757"/>
                            <a:pt x="5080672" y="-36946"/>
                            <a:pt x="5323244" y="0"/>
                          </a:cubicBezTo>
                          <a:cubicBezTo>
                            <a:pt x="5642822" y="54054"/>
                            <a:pt x="5722786" y="-19814"/>
                            <a:pt x="5909421" y="0"/>
                          </a:cubicBezTo>
                          <a:cubicBezTo>
                            <a:pt x="6087744" y="20109"/>
                            <a:pt x="6259174" y="-14631"/>
                            <a:pt x="6392155" y="0"/>
                          </a:cubicBezTo>
                          <a:cubicBezTo>
                            <a:pt x="6558455" y="-45557"/>
                            <a:pt x="6770756" y="65953"/>
                            <a:pt x="7081775" y="0"/>
                          </a:cubicBezTo>
                          <a:cubicBezTo>
                            <a:pt x="7377938" y="-3140"/>
                            <a:pt x="7526462" y="-5027"/>
                            <a:pt x="7667952" y="0"/>
                          </a:cubicBezTo>
                          <a:cubicBezTo>
                            <a:pt x="7810192" y="13971"/>
                            <a:pt x="8061844" y="9771"/>
                            <a:pt x="8357572" y="0"/>
                          </a:cubicBezTo>
                          <a:cubicBezTo>
                            <a:pt x="8603792" y="16559"/>
                            <a:pt x="8678511" y="-36877"/>
                            <a:pt x="8840306" y="0"/>
                          </a:cubicBezTo>
                          <a:cubicBezTo>
                            <a:pt x="9011096" y="10078"/>
                            <a:pt x="9230357" y="-33710"/>
                            <a:pt x="9323040" y="0"/>
                          </a:cubicBezTo>
                          <a:cubicBezTo>
                            <a:pt x="9438357" y="30676"/>
                            <a:pt x="9512663" y="19489"/>
                            <a:pt x="9702331" y="0"/>
                          </a:cubicBezTo>
                          <a:cubicBezTo>
                            <a:pt x="9901960" y="4301"/>
                            <a:pt x="10151617" y="29845"/>
                            <a:pt x="10667799" y="0"/>
                          </a:cubicBezTo>
                          <a:cubicBezTo>
                            <a:pt x="10824149" y="15469"/>
                            <a:pt x="10983146" y="156573"/>
                            <a:pt x="10991298" y="403515"/>
                          </a:cubicBezTo>
                          <a:cubicBezTo>
                            <a:pt x="10976893" y="639928"/>
                            <a:pt x="11018600" y="764480"/>
                            <a:pt x="10991298" y="1178242"/>
                          </a:cubicBezTo>
                          <a:cubicBezTo>
                            <a:pt x="10980308" y="1538450"/>
                            <a:pt x="11013700" y="1685289"/>
                            <a:pt x="10991298" y="2017531"/>
                          </a:cubicBezTo>
                          <a:cubicBezTo>
                            <a:pt x="10996898" y="2216203"/>
                            <a:pt x="10869496" y="2378748"/>
                            <a:pt x="10667799" y="2421047"/>
                          </a:cubicBezTo>
                          <a:cubicBezTo>
                            <a:pt x="10556031" y="2450929"/>
                            <a:pt x="10393129" y="2469482"/>
                            <a:pt x="10185065" y="2421047"/>
                          </a:cubicBezTo>
                          <a:cubicBezTo>
                            <a:pt x="9968345" y="2387895"/>
                            <a:pt x="9882276" y="2387023"/>
                            <a:pt x="9702331" y="2421047"/>
                          </a:cubicBezTo>
                          <a:cubicBezTo>
                            <a:pt x="9533789" y="2444110"/>
                            <a:pt x="9006904" y="2459963"/>
                            <a:pt x="8805825" y="2421047"/>
                          </a:cubicBezTo>
                          <a:cubicBezTo>
                            <a:pt x="8582003" y="2420050"/>
                            <a:pt x="8458925" y="2413782"/>
                            <a:pt x="8323091" y="2421047"/>
                          </a:cubicBezTo>
                          <a:cubicBezTo>
                            <a:pt x="8198637" y="2380471"/>
                            <a:pt x="7960477" y="2405654"/>
                            <a:pt x="7633471" y="2421047"/>
                          </a:cubicBezTo>
                          <a:cubicBezTo>
                            <a:pt x="7363787" y="2398439"/>
                            <a:pt x="7384179" y="2450094"/>
                            <a:pt x="7150737" y="2421047"/>
                          </a:cubicBezTo>
                          <a:cubicBezTo>
                            <a:pt x="6918507" y="2382423"/>
                            <a:pt x="6623423" y="2411113"/>
                            <a:pt x="6254231" y="2421047"/>
                          </a:cubicBezTo>
                          <a:cubicBezTo>
                            <a:pt x="5878151" y="2401720"/>
                            <a:pt x="5746786" y="2400315"/>
                            <a:pt x="5461168" y="2421047"/>
                          </a:cubicBezTo>
                          <a:cubicBezTo>
                            <a:pt x="5239483" y="2441330"/>
                            <a:pt x="5033895" y="2419660"/>
                            <a:pt x="4771548" y="2421047"/>
                          </a:cubicBezTo>
                          <a:cubicBezTo>
                            <a:pt x="4523898" y="2403780"/>
                            <a:pt x="4467059" y="2378581"/>
                            <a:pt x="4288814" y="2421047"/>
                          </a:cubicBezTo>
                          <a:cubicBezTo>
                            <a:pt x="4125483" y="2429440"/>
                            <a:pt x="3847227" y="2482103"/>
                            <a:pt x="3599194" y="2421047"/>
                          </a:cubicBezTo>
                          <a:cubicBezTo>
                            <a:pt x="3378766" y="2402298"/>
                            <a:pt x="3103806" y="2397814"/>
                            <a:pt x="2909574" y="2421047"/>
                          </a:cubicBezTo>
                          <a:cubicBezTo>
                            <a:pt x="2755177" y="2441291"/>
                            <a:pt x="2544041" y="2396026"/>
                            <a:pt x="2426840" y="2421047"/>
                          </a:cubicBezTo>
                          <a:cubicBezTo>
                            <a:pt x="2386590" y="2445750"/>
                            <a:pt x="1884918" y="2426142"/>
                            <a:pt x="1633777" y="2421047"/>
                          </a:cubicBezTo>
                          <a:cubicBezTo>
                            <a:pt x="1331702" y="2486441"/>
                            <a:pt x="1325359" y="2407925"/>
                            <a:pt x="1151043" y="2421047"/>
                          </a:cubicBezTo>
                          <a:cubicBezTo>
                            <a:pt x="971782" y="2428854"/>
                            <a:pt x="510671" y="2455553"/>
                            <a:pt x="323499" y="2421047"/>
                          </a:cubicBezTo>
                          <a:cubicBezTo>
                            <a:pt x="185063" y="2427070"/>
                            <a:pt x="21466" y="2213309"/>
                            <a:pt x="0" y="2017531"/>
                          </a:cubicBezTo>
                          <a:cubicBezTo>
                            <a:pt x="-31128" y="1809416"/>
                            <a:pt x="43747" y="1533907"/>
                            <a:pt x="0" y="1258943"/>
                          </a:cubicBezTo>
                          <a:cubicBezTo>
                            <a:pt x="-19526" y="951664"/>
                            <a:pt x="-6945" y="801450"/>
                            <a:pt x="0" y="40351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kern="100">
                  <a:solidFill>
                    <a:srgbClr val="7030A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 điểm cao nhất trong trò chơi tung bóng vào lưới hiện nay là 25 928 điểm. Kiên còn thiếu 2 718 điểm nữa là bằng số điểm đó. Hỏi Kiên đang có bao nhiêu điểm?</a:t>
              </a:r>
              <a:endParaRPr lang="en-US" sz="2800" kern="10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C769032-DBC1-46DE-76B1-D0FBA265FD7C}"/>
                </a:ext>
              </a:extLst>
            </p:cNvPr>
            <p:cNvSpPr/>
            <p:nvPr/>
          </p:nvSpPr>
          <p:spPr>
            <a:xfrm>
              <a:off x="245488" y="302897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UTM Avo" panose="02040603050506020204" pitchFamily="18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5687173-F9F8-C750-7C67-2802A5DB8153}"/>
              </a:ext>
            </a:extLst>
          </p:cNvPr>
          <p:cNvSpPr txBox="1"/>
          <p:nvPr/>
        </p:nvSpPr>
        <p:spPr>
          <a:xfrm>
            <a:off x="3505706" y="2707967"/>
            <a:ext cx="6730410" cy="329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i="1" dirty="0" err="1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Bài</a:t>
            </a:r>
            <a:r>
              <a:rPr lang="en-US" sz="3600" i="1" dirty="0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giải</a:t>
            </a:r>
            <a:endParaRPr lang="en-US" sz="3600" i="0" dirty="0">
              <a:solidFill>
                <a:srgbClr val="002060"/>
              </a:solidFill>
              <a:effectLst/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i="0" dirty="0" err="1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Kiên</a:t>
            </a:r>
            <a:r>
              <a:rPr lang="en-US" sz="3600" i="0" dirty="0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đang</a:t>
            </a:r>
            <a:r>
              <a:rPr lang="en-US" sz="3600" i="0" dirty="0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có</a:t>
            </a:r>
            <a:r>
              <a:rPr lang="en-US" sz="3600" i="0" dirty="0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3600" i="0" dirty="0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điểm</a:t>
            </a:r>
            <a:r>
              <a:rPr lang="en-US" sz="3600" i="0" dirty="0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là</a:t>
            </a:r>
            <a:r>
              <a:rPr lang="en-US" sz="3600" i="0" dirty="0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i="0" dirty="0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25 928 – 2 718 = 23 210 (</a:t>
            </a:r>
            <a:r>
              <a:rPr lang="en-US" sz="3600" i="0" dirty="0" err="1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điểm</a:t>
            </a:r>
            <a:r>
              <a:rPr lang="en-US" sz="3600" i="0" dirty="0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)</a:t>
            </a:r>
          </a:p>
          <a:p>
            <a:pPr algn="r">
              <a:lnSpc>
                <a:spcPct val="150000"/>
              </a:lnSpc>
            </a:pPr>
            <a:r>
              <a:rPr lang="en-US" sz="3600" i="0" dirty="0" err="1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Đáp</a:t>
            </a:r>
            <a:r>
              <a:rPr lang="en-US" sz="3600" i="0" dirty="0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3600" i="0" dirty="0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: 23 210 </a:t>
            </a:r>
            <a:r>
              <a:rPr lang="en-US" sz="3600" i="0" dirty="0" err="1"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điểm</a:t>
            </a:r>
            <a:endParaRPr lang="en-US" sz="4000" i="0" dirty="0">
              <a:solidFill>
                <a:srgbClr val="002060"/>
              </a:solidFill>
              <a:effectLst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31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4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093304" y="2637182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2" y="-1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CEFCA0-B858-AE12-BB3A-8232906E6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CD43E-4002-9AAB-1656-CE5B7AB0F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3B59BA-35E7-338E-74D8-AAD425C88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1" y="973330"/>
            <a:ext cx="3865957" cy="38659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0ACD77-C9F9-FC8D-FD8B-4273EB8A5228}"/>
              </a:ext>
            </a:extLst>
          </p:cNvPr>
          <p:cNvSpPr/>
          <p:nvPr/>
        </p:nvSpPr>
        <p:spPr>
          <a:xfrm>
            <a:off x="3340376" y="983844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428C02D-584C-BE5C-F875-D9A852299C4A}"/>
              </a:ext>
            </a:extLst>
          </p:cNvPr>
          <p:cNvGrpSpPr/>
          <p:nvPr/>
        </p:nvGrpSpPr>
        <p:grpSpPr>
          <a:xfrm>
            <a:off x="2316262" y="1092695"/>
            <a:ext cx="8585424" cy="5119264"/>
            <a:chOff x="3613545" y="1274882"/>
            <a:chExt cx="9015129" cy="51192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636F46-B8CF-94EF-B1CF-5DA84015D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944"/>
            <a:stretch/>
          </p:blipFill>
          <p:spPr>
            <a:xfrm>
              <a:off x="3613545" y="1274882"/>
              <a:ext cx="9015129" cy="51192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0D9FD3-F792-70DA-3FC6-0BBE05EEDC1A}"/>
                </a:ext>
              </a:extLst>
            </p:cNvPr>
            <p:cNvSpPr txBox="1"/>
            <p:nvPr/>
          </p:nvSpPr>
          <p:spPr>
            <a:xfrm>
              <a:off x="4476143" y="2871062"/>
              <a:ext cx="6595081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chú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Con non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nớt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rất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sợ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khi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qua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chiếc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cầu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nhỏ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Mặc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dù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Mẹ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động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viên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cổ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nhưng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bạn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vẫn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không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dám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bước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qua.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hãy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giúp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những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chú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con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có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thêm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lòng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can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đảm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để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bước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qua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chiếc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cầu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nhỏ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cùng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kiếm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ăn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với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mẹ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bằng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trả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đúng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nhé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B4E024A-3E02-404C-3C1C-780C71BC7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9CFCB4-802F-B7AC-2661-E962C037E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E5768C-90C1-17C7-22D4-54FAEB3FE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1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CEFCA0-B858-AE12-BB3A-8232906E6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id="{4C5136DB-F677-D0D6-4C08-0B5845D837A8}"/>
              </a:ext>
            </a:extLst>
          </p:cNvPr>
          <p:cNvSpPr/>
          <p:nvPr/>
        </p:nvSpPr>
        <p:spPr>
          <a:xfrm>
            <a:off x="4386909" y="4048956"/>
            <a:ext cx="3418182" cy="868222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Kilogam (kg)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76ED71-C04E-E8E9-77E7-FF2F7F35E5CF}"/>
              </a:ext>
            </a:extLst>
          </p:cNvPr>
          <p:cNvGrpSpPr/>
          <p:nvPr/>
        </p:nvGrpSpPr>
        <p:grpSpPr>
          <a:xfrm>
            <a:off x="2981871" y="459676"/>
            <a:ext cx="6744816" cy="1920668"/>
            <a:chOff x="2579937" y="25565"/>
            <a:chExt cx="6744816" cy="2349369"/>
          </a:xfrm>
        </p:grpSpPr>
        <p:sp>
          <p:nvSpPr>
            <p:cNvPr id="14" name="Round Same Side Corner Rectangle 10">
              <a:extLst>
                <a:ext uri="{FF2B5EF4-FFF2-40B4-BE49-F238E27FC236}">
                  <a16:creationId xmlns:a16="http://schemas.microsoft.com/office/drawing/2014/main" id="{81A8689C-C4EF-86CF-5FA4-2D861BDBC693}"/>
                </a:ext>
              </a:extLst>
            </p:cNvPr>
            <p:cNvSpPr/>
            <p:nvPr/>
          </p:nvSpPr>
          <p:spPr>
            <a:xfrm>
              <a:off x="2710582" y="25565"/>
              <a:ext cx="6614171" cy="23493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946143-8EFF-474C-55DE-C566E976FFCF}"/>
                </a:ext>
              </a:extLst>
            </p:cNvPr>
            <p:cNvSpPr/>
            <p:nvPr/>
          </p:nvSpPr>
          <p:spPr>
            <a:xfrm>
              <a:off x="2579937" y="104364"/>
              <a:ext cx="6614171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Đơn vị nào trong các đơn vị sau đây được sử dụng để đo khối lượng: mét, lít, kilogam, độ c?</a:t>
              </a:r>
              <a:endParaRPr kumimoji="0" lang="en-US" sz="320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8392869-58D3-3DC1-FD9B-68700D0A7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61" y="1539051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2E6FDC-5535-587D-08CD-D31C90E4B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9D59EC-9621-F23A-15CE-4CBD20E15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AA5A70-EFC8-6771-C87F-DA541E1A6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0F3C0E-C909-909C-0D28-A2F457792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0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2D169AA-3946-42BD-83A5-221B2F0D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80013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988" y="432477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5403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282A92-3628-43C2-AB9C-7864DD63004A}"/>
              </a:ext>
            </a:extLst>
          </p:cNvPr>
          <p:cNvGrpSpPr/>
          <p:nvPr/>
        </p:nvGrpSpPr>
        <p:grpSpPr>
          <a:xfrm>
            <a:off x="1928706" y="523773"/>
            <a:ext cx="8169177" cy="1617454"/>
            <a:chOff x="2131439" y="214124"/>
            <a:chExt cx="8003767" cy="1617454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348978" y="214124"/>
              <a:ext cx="7568687" cy="1617454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31439" y="427628"/>
              <a:ext cx="8003767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P = (a + b) x2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Đây là công thức tính chu vi của hình gì?</a:t>
              </a:r>
              <a:endParaRPr kumimoji="0" lang="en-US" sz="280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A">
            <a:extLst>
              <a:ext uri="{FF2B5EF4-FFF2-40B4-BE49-F238E27FC236}">
                <a16:creationId xmlns:a16="http://schemas.microsoft.com/office/drawing/2014/main" id="{F5D0B708-E798-406D-8645-3B42D8FF7B19}"/>
              </a:ext>
            </a:extLst>
          </p:cNvPr>
          <p:cNvSpPr/>
          <p:nvPr/>
        </p:nvSpPr>
        <p:spPr>
          <a:xfrm>
            <a:off x="4386909" y="4048956"/>
            <a:ext cx="408943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chữ nhật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ED148C-684C-41F4-8D1E-3D7B236A83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997" y="482761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2438654" y="4130245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79586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Times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462" y="1494724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D1C7C7D-281C-498C-93E2-40B548A413B6}"/>
              </a:ext>
            </a:extLst>
          </p:cNvPr>
          <p:cNvGrpSpPr/>
          <p:nvPr/>
        </p:nvGrpSpPr>
        <p:grpSpPr>
          <a:xfrm>
            <a:off x="2931683" y="372725"/>
            <a:ext cx="5762848" cy="2636291"/>
            <a:chOff x="3021683" y="-48364"/>
            <a:chExt cx="5762848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3021683" y="-48364"/>
              <a:ext cx="5762848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92535F-A078-49C2-8575-62FFAC3311D4}"/>
                </a:ext>
              </a:extLst>
            </p:cNvPr>
            <p:cNvSpPr/>
            <p:nvPr/>
          </p:nvSpPr>
          <p:spPr>
            <a:xfrm>
              <a:off x="3218139" y="555029"/>
              <a:ext cx="5514717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>
                  <a:ln w="0"/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Trong 2 số: 76589 và 79586, số nào lớn hơn?</a:t>
              </a:r>
              <a:endParaRPr kumimoji="0" lang="en-US" sz="320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5" name="C">
            <a:extLst>
              <a:ext uri="{FF2B5EF4-FFF2-40B4-BE49-F238E27FC236}">
                <a16:creationId xmlns:a16="http://schemas.microsoft.com/office/drawing/2014/main" id="{90E2F988-2AC9-4C7B-8AE3-B7F86E52F88B}"/>
              </a:ext>
            </a:extLst>
          </p:cNvPr>
          <p:cNvSpPr/>
          <p:nvPr/>
        </p:nvSpPr>
        <p:spPr>
          <a:xfrm>
            <a:off x="6521399" y="4153819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76589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Times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25" grpId="0" bldLvl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F69DAB2-4856-4AF4-8AC0-2F89AC398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9333" y="436108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6291852" y="5219110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9 kg</a:t>
            </a:r>
          </a:p>
        </p:txBody>
      </p:sp>
      <p:sp>
        <p:nvSpPr>
          <p:cNvPr id="14" name="C"/>
          <p:cNvSpPr/>
          <p:nvPr/>
        </p:nvSpPr>
        <p:spPr>
          <a:xfrm>
            <a:off x="6207074" y="4039277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3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kg</a:t>
            </a:r>
          </a:p>
        </p:txBody>
      </p:sp>
      <p:sp>
        <p:nvSpPr>
          <p:cNvPr id="15" name="B"/>
          <p:cNvSpPr/>
          <p:nvPr/>
        </p:nvSpPr>
        <p:spPr>
          <a:xfrm>
            <a:off x="1922351" y="5219110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19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kg</a:t>
            </a:r>
          </a:p>
        </p:txBody>
      </p:sp>
      <p:sp>
        <p:nvSpPr>
          <p:cNvPr id="16" name="D"/>
          <p:cNvSpPr/>
          <p:nvPr/>
        </p:nvSpPr>
        <p:spPr>
          <a:xfrm>
            <a:off x="1922351" y="4070234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14 kg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48BD44-BB22-4A21-9C54-7BE1A61FA509}"/>
              </a:ext>
            </a:extLst>
          </p:cNvPr>
          <p:cNvGrpSpPr/>
          <p:nvPr/>
        </p:nvGrpSpPr>
        <p:grpSpPr>
          <a:xfrm>
            <a:off x="2867191" y="446654"/>
            <a:ext cx="6018029" cy="2341353"/>
            <a:chOff x="2923952" y="25565"/>
            <a:chExt cx="6018029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923952" y="25565"/>
              <a:ext cx="6018029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3036101" y="882132"/>
              <a:ext cx="5603074" cy="72774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6 kg + 8 kg – 5 kg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185" y="1520954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CC02B7-46BB-4962-ADAF-F7D9034FB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78B15-9E1F-F27A-1A6C-FBCB7CD1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F9A039-1D2D-5632-35E0-3F2E8E3C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961" y="3088170"/>
            <a:ext cx="313569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60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433</Words>
  <Application>Microsoft Office PowerPoint</Application>
  <PresentationFormat>Widescreen</PresentationFormat>
  <Paragraphs>50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UTM Avo</vt:lpstr>
      <vt:lpstr>UTM Cookies</vt:lpstr>
      <vt:lpstr>UTM Times</vt:lpstr>
      <vt:lpstr>1_Office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Trần Thị Thu Minh</cp:lastModifiedBy>
  <cp:revision>2</cp:revision>
  <dcterms:created xsi:type="dcterms:W3CDTF">2023-06-27T08:56:20Z</dcterms:created>
  <dcterms:modified xsi:type="dcterms:W3CDTF">2023-09-11T03:31:16Z</dcterms:modified>
</cp:coreProperties>
</file>