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5" r:id="rId2"/>
  </p:sldMasterIdLst>
  <p:notesMasterIdLst>
    <p:notesMasterId r:id="rId45"/>
  </p:notesMasterIdLst>
  <p:sldIdLst>
    <p:sldId id="256" r:id="rId3"/>
    <p:sldId id="316" r:id="rId4"/>
    <p:sldId id="314" r:id="rId5"/>
    <p:sldId id="315" r:id="rId6"/>
    <p:sldId id="262" r:id="rId7"/>
    <p:sldId id="311" r:id="rId8"/>
    <p:sldId id="289" r:id="rId9"/>
    <p:sldId id="312" r:id="rId10"/>
    <p:sldId id="303" r:id="rId11"/>
    <p:sldId id="296" r:id="rId12"/>
    <p:sldId id="297" r:id="rId13"/>
    <p:sldId id="298" r:id="rId14"/>
    <p:sldId id="290" r:id="rId15"/>
    <p:sldId id="286" r:id="rId16"/>
    <p:sldId id="288" r:id="rId17"/>
    <p:sldId id="301" r:id="rId18"/>
    <p:sldId id="310" r:id="rId19"/>
    <p:sldId id="291" r:id="rId20"/>
    <p:sldId id="313" r:id="rId21"/>
    <p:sldId id="292" r:id="rId22"/>
    <p:sldId id="293" r:id="rId23"/>
    <p:sldId id="308" r:id="rId24"/>
    <p:sldId id="294" r:id="rId25"/>
    <p:sldId id="299" r:id="rId26"/>
    <p:sldId id="306" r:id="rId27"/>
    <p:sldId id="309" r:id="rId28"/>
    <p:sldId id="307" r:id="rId29"/>
    <p:sldId id="304" r:id="rId30"/>
    <p:sldId id="263" r:id="rId31"/>
    <p:sldId id="279" r:id="rId32"/>
    <p:sldId id="280" r:id="rId33"/>
    <p:sldId id="281" r:id="rId34"/>
    <p:sldId id="282" r:id="rId35"/>
    <p:sldId id="283" r:id="rId36"/>
    <p:sldId id="284" r:id="rId37"/>
    <p:sldId id="269" r:id="rId38"/>
    <p:sldId id="270" r:id="rId39"/>
    <p:sldId id="271" r:id="rId40"/>
    <p:sldId id="272" r:id="rId41"/>
    <p:sldId id="273" r:id="rId42"/>
    <p:sldId id="274" r:id="rId43"/>
    <p:sldId id="2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8/6/2024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8/6/2024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8/6/2024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6786-A80B-4A61-A85E-B09739DE0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F50661-6BCB-4258-9D12-289AF5D30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7851B6-13D8-4B16-BC1F-2CE20F93DBFC}"/>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5" name="Footer Placeholder 4">
            <a:extLst>
              <a:ext uri="{FF2B5EF4-FFF2-40B4-BE49-F238E27FC236}">
                <a16:creationId xmlns:a16="http://schemas.microsoft.com/office/drawing/2014/main" id="{EEA72984-B31B-4A37-B93D-5EEF1EA35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19F13-FE95-463F-86A9-A6CF9FCD0D11}"/>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230817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1619-F87E-48C9-896B-EFBA0B827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09C3E-5944-481F-99A2-E36772E0B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C485-EE7C-4F4E-9173-74CE297FDFC2}"/>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5" name="Footer Placeholder 4">
            <a:extLst>
              <a:ext uri="{FF2B5EF4-FFF2-40B4-BE49-F238E27FC236}">
                <a16:creationId xmlns:a16="http://schemas.microsoft.com/office/drawing/2014/main" id="{DAB41E5F-5E61-4640-A846-F91B31CD6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B36D0-C417-4529-A797-DA28929CB778}"/>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509038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FE15-C8AE-4893-A9A5-1BF03E2B0E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A3F02-B7F8-4F90-97B9-B4B1C1F7B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A8415-2A1A-47FD-B8D2-93300B5D28B1}"/>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5" name="Footer Placeholder 4">
            <a:extLst>
              <a:ext uri="{FF2B5EF4-FFF2-40B4-BE49-F238E27FC236}">
                <a16:creationId xmlns:a16="http://schemas.microsoft.com/office/drawing/2014/main" id="{80BE3636-1E5A-4504-A55B-6B1557AED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5A54E-4C0D-400F-AAF9-383992894CB1}"/>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4404568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496A-4D4A-4DB3-B449-0A2DA9260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68C64-A85B-4415-B911-3943A29A0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7BCA9E-A514-45E7-AD14-4A6A830F5A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EAB2D4-43CE-416A-AF59-3B1DDDDE4F91}"/>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6" name="Footer Placeholder 5">
            <a:extLst>
              <a:ext uri="{FF2B5EF4-FFF2-40B4-BE49-F238E27FC236}">
                <a16:creationId xmlns:a16="http://schemas.microsoft.com/office/drawing/2014/main" id="{8E52F30B-6EF1-40AA-88A1-DDC02EA63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49915-701E-481C-8020-119C4C8858D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636696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9E84-B72C-439A-97B0-BC464A423E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5B6A17-06B1-4BA2-9CD3-5C9DE969F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554E6-514D-4D2D-92D0-9A125E5FE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F5F607-E4E4-4B92-8C2E-F2401697F0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B100F5-46C2-4B40-B4A3-5190A6FA3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B0039C-6D47-4F9D-81E0-C3C61EB7C7CA}"/>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8" name="Footer Placeholder 7">
            <a:extLst>
              <a:ext uri="{FF2B5EF4-FFF2-40B4-BE49-F238E27FC236}">
                <a16:creationId xmlns:a16="http://schemas.microsoft.com/office/drawing/2014/main" id="{32AB9834-D497-4C0D-9267-D783999B03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F13590-EEBE-4FDE-B519-59886A9E9755}"/>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8821173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6222-1F2D-4CDA-878E-7027BDB8D3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AA016F-EC0B-4175-A9DA-9EC2A00203C3}"/>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4" name="Footer Placeholder 3">
            <a:extLst>
              <a:ext uri="{FF2B5EF4-FFF2-40B4-BE49-F238E27FC236}">
                <a16:creationId xmlns:a16="http://schemas.microsoft.com/office/drawing/2014/main" id="{FA648B1E-5F1E-4D5B-9205-35897F384C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D6F0F-88F0-495B-8A23-649BC0529407}"/>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9701841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33940-B67C-4E27-B4A3-D1DF8D09DE5A}"/>
              </a:ext>
            </a:extLst>
          </p:cNvPr>
          <p:cNvSpPr>
            <a:spLocks noGrp="1"/>
          </p:cNvSpPr>
          <p:nvPr>
            <p:ph type="dt" sz="half" idx="10"/>
          </p:nvPr>
        </p:nvSpPr>
        <p:spPr/>
        <p:txBody>
          <a:bodyPr/>
          <a:lstStyle/>
          <a:p>
            <a:fld id="{C036656F-E776-4EF5-B880-182E0302D274}" type="datetimeFigureOut">
              <a:rPr lang="en-US" smtClean="0"/>
              <a:t>8/6/2024</a:t>
            </a:fld>
            <a:endParaRPr lang="en-US"/>
          </a:p>
        </p:txBody>
      </p:sp>
      <p:sp>
        <p:nvSpPr>
          <p:cNvPr id="3" name="Footer Placeholder 2">
            <a:extLst>
              <a:ext uri="{FF2B5EF4-FFF2-40B4-BE49-F238E27FC236}">
                <a16:creationId xmlns:a16="http://schemas.microsoft.com/office/drawing/2014/main" id="{3A11D321-79A1-4D23-B756-7EDDCFFDFD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A9489-EAEB-44D9-8E2A-CA8490B5926D}"/>
              </a:ext>
            </a:extLst>
          </p:cNvPr>
          <p:cNvSpPr>
            <a:spLocks noGrp="1"/>
          </p:cNvSpPr>
          <p:nvPr>
            <p:ph type="sldNum" sz="quarter" idx="12"/>
          </p:nvPr>
        </p:nvSpPr>
        <p:spPr/>
        <p:txBody>
          <a:bodyPr/>
          <a:lstStyle/>
          <a:p>
            <a:fld id="{5CC4226C-8B5A-4DF9-A705-32ED7B54A130}" type="slidenum">
              <a:rPr lang="en-US" smtClean="0"/>
              <a:t>‹#›</a:t>
            </a:fld>
            <a:endParaRPr lang="en-US"/>
          </a:p>
        </p:txBody>
      </p:sp>
    </p:spTree>
    <p:extLst>
      <p:ext uri="{BB962C8B-B14F-4D97-AF65-F5344CB8AC3E}">
        <p14:creationId xmlns:p14="http://schemas.microsoft.com/office/powerpoint/2010/main" val="127476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1D8E-9C2A-4294-B175-FEFB76177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091F02-1CA3-4F72-B364-E9B773F77E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952CE-09B0-49D8-AF8D-041FE6838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029BCB-873B-4F9D-BC05-0300FCCD5169}"/>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6" name="Footer Placeholder 5">
            <a:extLst>
              <a:ext uri="{FF2B5EF4-FFF2-40B4-BE49-F238E27FC236}">
                <a16:creationId xmlns:a16="http://schemas.microsoft.com/office/drawing/2014/main" id="{FEB5198C-A725-4C62-B9CB-B35195CA3B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BD446-2575-43FE-9269-ECCB0543E8D1}"/>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7406315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8/6/2024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D24B-ECB7-4205-8F27-1A12115E2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5A07E-7C1C-45D3-BF67-17A312192E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4C7333-E849-49FD-B478-3DA5B35C7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963FC-3927-47B7-9C68-9699A38A5989}"/>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6" name="Footer Placeholder 5">
            <a:extLst>
              <a:ext uri="{FF2B5EF4-FFF2-40B4-BE49-F238E27FC236}">
                <a16:creationId xmlns:a16="http://schemas.microsoft.com/office/drawing/2014/main" id="{6F2B9316-9B83-497D-9606-4713BF0A6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5FABD-E5A5-4993-9EE5-19BFB880EC9E}"/>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1370120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2661-859D-421B-AD28-0E58722173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B2076-298C-46AA-885C-4A1861202A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24603-50DA-4F47-B963-66500E92660D}"/>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5" name="Footer Placeholder 4">
            <a:extLst>
              <a:ext uri="{FF2B5EF4-FFF2-40B4-BE49-F238E27FC236}">
                <a16:creationId xmlns:a16="http://schemas.microsoft.com/office/drawing/2014/main" id="{2B932867-9D02-4FEA-891F-E5582AF0C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E5E6C-2F6D-40F4-AF0D-74A5A1881A88}"/>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9442627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4C0504-2F25-4140-9D4D-5CB4B0F4A2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F54692-155D-40D4-806B-E3B132208C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DE87-D6AF-439E-B305-5793BD5D23C6}"/>
              </a:ext>
            </a:extLst>
          </p:cNvPr>
          <p:cNvSpPr>
            <a:spLocks noGrp="1"/>
          </p:cNvSpPr>
          <p:nvPr>
            <p:ph type="dt" sz="half" idx="10"/>
          </p:nvPr>
        </p:nvSpPr>
        <p:spPr/>
        <p:txBody>
          <a:bodyPr/>
          <a:lstStyle/>
          <a:p>
            <a:fld id="{316E9974-F0DC-4DB8-9A38-2F8F55216D11}" type="datetime1">
              <a:rPr lang="en-US" smtClean="0"/>
              <a:t>8/6/2024</a:t>
            </a:fld>
            <a:endParaRPr lang="en-US"/>
          </a:p>
        </p:txBody>
      </p:sp>
      <p:sp>
        <p:nvSpPr>
          <p:cNvPr id="5" name="Footer Placeholder 4">
            <a:extLst>
              <a:ext uri="{FF2B5EF4-FFF2-40B4-BE49-F238E27FC236}">
                <a16:creationId xmlns:a16="http://schemas.microsoft.com/office/drawing/2014/main" id="{2F7B6A05-83A1-4256-B6F5-236C0361F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FF589-5F55-4854-99FF-4304190C61E1}"/>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0768581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8/6/2024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47586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8/6/2024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8/6/2024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8/6/2024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8/6/2024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8/6/2024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8/6/2024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8/6/2024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8/6/2024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8/6/2024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8/6/2024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8/6/2024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8/6/2024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6E379-0E1F-4560-835E-391389F63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429F3-0406-4C4A-A43F-1AD8F3219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740CE-44EB-4320-9554-2A87804384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8/6/2024</a:t>
            </a:fld>
            <a:endParaRPr lang="en-US"/>
          </a:p>
        </p:txBody>
      </p:sp>
      <p:sp>
        <p:nvSpPr>
          <p:cNvPr id="5" name="Footer Placeholder 4">
            <a:extLst>
              <a:ext uri="{FF2B5EF4-FFF2-40B4-BE49-F238E27FC236}">
                <a16:creationId xmlns:a16="http://schemas.microsoft.com/office/drawing/2014/main" id="{F4F3AA67-0229-4ED5-8005-C6C39FE8B6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E9BAF-DE57-4D21-8686-E0CA16879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53077952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650" r:id="rId13"/>
    <p:sldLayoutId id="2147483656" r:id="rId14"/>
    <p:sldLayoutId id="2147483657" r:id="rId15"/>
    <p:sldLayoutId id="214748365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6C0C6AE-7B7D-467D-BDFA-BE205E393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9D0283ED-A758-4836-A7E3-08D77E01266A}"/>
              </a:ext>
            </a:extLst>
          </p:cNvPr>
          <p:cNvSpPr txBox="1">
            <a:spLocks noChangeArrowheads="1"/>
          </p:cNvSpPr>
          <p:nvPr/>
        </p:nvSpPr>
        <p:spPr bwMode="auto">
          <a:xfrm>
            <a:off x="4256979" y="930604"/>
            <a:ext cx="41057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u="sng" dirty="0" err="1">
                <a:solidFill>
                  <a:srgbClr val="0000FF"/>
                </a:solidFill>
                <a:latin typeface="HP001 4 hàng" pitchFamily="34" charset="0"/>
              </a:rPr>
              <a:t>Luyện</a:t>
            </a:r>
            <a:r>
              <a:rPr lang="en-US" altLang="en-US" sz="3200" b="1" u="sng" dirty="0">
                <a:solidFill>
                  <a:srgbClr val="0000FF"/>
                </a:solidFill>
                <a:latin typeface="HP001 4 hàng" pitchFamily="34" charset="0"/>
              </a:rPr>
              <a:t> </a:t>
            </a:r>
            <a:r>
              <a:rPr lang="en-US" altLang="en-US" sz="3200" b="1" u="sng" dirty="0" err="1">
                <a:solidFill>
                  <a:srgbClr val="0000FF"/>
                </a:solidFill>
                <a:latin typeface="HP001 4 hàng" pitchFamily="34" charset="0"/>
              </a:rPr>
              <a:t>từ</a:t>
            </a:r>
            <a:r>
              <a:rPr lang="en-US" altLang="en-US" sz="3200" b="1" u="sng" dirty="0">
                <a:solidFill>
                  <a:srgbClr val="0000FF"/>
                </a:solidFill>
                <a:latin typeface="HP001 4 hàng" pitchFamily="34" charset="0"/>
              </a:rPr>
              <a:t> </a:t>
            </a:r>
            <a:r>
              <a:rPr lang="en-US" altLang="en-US" sz="3200" b="1" u="sng" dirty="0" err="1">
                <a:solidFill>
                  <a:srgbClr val="0000FF"/>
                </a:solidFill>
                <a:latin typeface="HP001 4 hàng" pitchFamily="34" charset="0"/>
              </a:rPr>
              <a:t>và</a:t>
            </a:r>
            <a:r>
              <a:rPr lang="en-US" altLang="en-US" sz="3200" b="1" u="sng" dirty="0">
                <a:solidFill>
                  <a:srgbClr val="0000FF"/>
                </a:solidFill>
                <a:latin typeface="HP001 4 hàng" pitchFamily="34" charset="0"/>
              </a:rPr>
              <a:t> </a:t>
            </a:r>
            <a:r>
              <a:rPr lang="en-US" altLang="en-US" sz="3200" b="1" u="sng" dirty="0" err="1">
                <a:solidFill>
                  <a:srgbClr val="0000FF"/>
                </a:solidFill>
                <a:latin typeface="HP001 4 hàng" pitchFamily="34" charset="0"/>
              </a:rPr>
              <a:t>câu</a:t>
            </a:r>
            <a:endParaRPr lang="en-US" altLang="en-US" sz="3200" b="1" u="sng" dirty="0">
              <a:solidFill>
                <a:srgbClr val="0000FF"/>
              </a:solidFill>
              <a:latin typeface="HP001 4 hàng" pitchFamily="34" charset="0"/>
            </a:endParaRPr>
          </a:p>
        </p:txBody>
      </p:sp>
      <p:sp>
        <p:nvSpPr>
          <p:cNvPr id="6" name="TextBox 5">
            <a:extLst>
              <a:ext uri="{FF2B5EF4-FFF2-40B4-BE49-F238E27FC236}">
                <a16:creationId xmlns:a16="http://schemas.microsoft.com/office/drawing/2014/main" id="{4ACA99F1-B0A1-4DDC-8807-0EF42BE7C36D}"/>
              </a:ext>
            </a:extLst>
          </p:cNvPr>
          <p:cNvSpPr txBox="1"/>
          <p:nvPr/>
        </p:nvSpPr>
        <p:spPr>
          <a:xfrm>
            <a:off x="4152900" y="1623044"/>
            <a:ext cx="4599336" cy="1107996"/>
          </a:xfrm>
          <a:prstGeom prst="rect">
            <a:avLst/>
          </a:prstGeom>
          <a:noFill/>
        </p:spPr>
        <p:txBody>
          <a:bodyPr wrap="none" rtlCol="0">
            <a:spAutoFit/>
          </a:bodyPr>
          <a:lstStyle/>
          <a:p>
            <a:pPr algn="l"/>
            <a:r>
              <a:rPr lang="en-US" sz="6600" b="1" dirty="0" err="1">
                <a:solidFill>
                  <a:srgbClr val="FF0000"/>
                </a:solidFill>
                <a:latin typeface="Times New Roman" panose="02020603050405020304" pitchFamily="18" charset="0"/>
                <a:cs typeface="Times New Roman" panose="02020603050405020304" pitchFamily="18" charset="0"/>
              </a:rPr>
              <a:t>Từ</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đa</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nghĩa</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a Bộ Compa 3014 VPP An Phát Hình Teen - Mẫu Ngẫu Nhiên | Tiki">
            <a:extLst>
              <a:ext uri="{FF2B5EF4-FFF2-40B4-BE49-F238E27FC236}">
                <a16:creationId xmlns:a16="http://schemas.microsoft.com/office/drawing/2014/main" id="{8F7E4984-EC67-478F-B9A6-A17488892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81538"/>
            <a:ext cx="3626502" cy="29426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uyện vui về “Kiềng ba chân” trong Phật học">
            <a:extLst>
              <a:ext uri="{FF2B5EF4-FFF2-40B4-BE49-F238E27FC236}">
                <a16:creationId xmlns:a16="http://schemas.microsoft.com/office/drawing/2014/main" id="{F40A1B94-78FE-4089-8B5A-1F1B6F5C9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811" y="123826"/>
            <a:ext cx="4921621" cy="2889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4 Bàn ghế học sinh tiểu học ý tưởng | ghế, học, ghế văn phòng">
            <a:extLst>
              <a:ext uri="{FF2B5EF4-FFF2-40B4-BE49-F238E27FC236}">
                <a16:creationId xmlns:a16="http://schemas.microsoft.com/office/drawing/2014/main" id="{686CAE2F-5FFE-4FD8-8F92-731ABDB1D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107" y="2925078"/>
            <a:ext cx="4652682" cy="3091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BD5843-AB58-461B-8D80-F4DBFCB00DED}"/>
              </a:ext>
            </a:extLst>
          </p:cNvPr>
          <p:cNvSpPr txBox="1"/>
          <p:nvPr/>
        </p:nvSpPr>
        <p:spPr>
          <a:xfrm>
            <a:off x="394447" y="5814913"/>
            <a:ext cx="12030635" cy="823752"/>
          </a:xfrm>
          <a:prstGeom prst="rect">
            <a:avLst/>
          </a:prstGeom>
          <a:noFill/>
        </p:spPr>
        <p:txBody>
          <a:bodyPr wrap="square">
            <a:spAutoFit/>
          </a:bodyPr>
          <a:lstStyle/>
          <a:p>
            <a:pPr marL="0" marR="0" algn="just">
              <a:lnSpc>
                <a:spcPct val="150000"/>
              </a:lnSpc>
              <a:spcBef>
                <a:spcPts val="0"/>
              </a:spcBef>
              <a:spcAft>
                <a:spcPts val="0"/>
              </a:spcAft>
            </a:pPr>
            <a:r>
              <a:rPr lang="en-US" sz="3600" b="1" dirty="0">
                <a:solidFill>
                  <a:srgbClr val="0000FF"/>
                </a:solidFill>
                <a:latin typeface="Times New Roman" panose="02020603050405020304" pitchFamily="18" charset="0"/>
                <a:ea typeface="Times New Roman" panose="02020603050405020304" pitchFamily="18" charset="0"/>
              </a:rPr>
              <a:t>C</a:t>
            </a:r>
            <a:r>
              <a:rPr lang="vi-VN" sz="3600" b="1" dirty="0">
                <a:solidFill>
                  <a:srgbClr val="0000FF"/>
                </a:solidFill>
                <a:effectLst/>
                <a:latin typeface="Times New Roman" panose="02020603050405020304" pitchFamily="18" charset="0"/>
                <a:ea typeface="Times New Roman" panose="02020603050405020304" pitchFamily="18" charset="0"/>
              </a:rPr>
              <a:t>hỉ</a:t>
            </a:r>
            <a:r>
              <a:rPr lang="vi-VN" sz="3600" b="1" spc="-55" dirty="0">
                <a:solidFill>
                  <a:srgbClr val="0000FF"/>
                </a:solidFill>
                <a:effectLst/>
                <a:latin typeface="Times New Roman" panose="02020603050405020304" pitchFamily="18" charset="0"/>
                <a:ea typeface="Times New Roman" panose="02020603050405020304" pitchFamily="18" charset="0"/>
              </a:rPr>
              <a:t> </a:t>
            </a:r>
            <a:r>
              <a:rPr lang="vi-VN" sz="3600" b="1" dirty="0">
                <a:solidFill>
                  <a:srgbClr val="0000FF"/>
                </a:solidFill>
                <a:effectLst/>
                <a:latin typeface="Times New Roman" panose="02020603050405020304" pitchFamily="18" charset="0"/>
                <a:ea typeface="Times New Roman" panose="02020603050405020304" pitchFamily="18" charset="0"/>
              </a:rPr>
              <a:t>bộ</a:t>
            </a:r>
            <a:r>
              <a:rPr lang="vi-VN" sz="3600" b="1" spc="-55" dirty="0">
                <a:solidFill>
                  <a:srgbClr val="0000FF"/>
                </a:solidFill>
                <a:effectLst/>
                <a:latin typeface="Times New Roman" panose="02020603050405020304" pitchFamily="18" charset="0"/>
                <a:ea typeface="Times New Roman" panose="02020603050405020304" pitchFamily="18" charset="0"/>
              </a:rPr>
              <a:t> </a:t>
            </a:r>
            <a:r>
              <a:rPr lang="vi-VN" sz="3600" b="1" dirty="0">
                <a:solidFill>
                  <a:srgbClr val="0000FF"/>
                </a:solidFill>
                <a:effectLst/>
                <a:latin typeface="Times New Roman" panose="02020603050405020304" pitchFamily="18" charset="0"/>
                <a:ea typeface="Times New Roman" panose="02020603050405020304" pitchFamily="18" charset="0"/>
              </a:rPr>
              <a:t>phận</a:t>
            </a:r>
            <a:r>
              <a:rPr lang="vi-VN" sz="3600" b="1" spc="-55" dirty="0">
                <a:solidFill>
                  <a:srgbClr val="0000FF"/>
                </a:solidFill>
                <a:effectLst/>
                <a:latin typeface="Times New Roman" panose="02020603050405020304" pitchFamily="18" charset="0"/>
                <a:ea typeface="Times New Roman" panose="02020603050405020304" pitchFamily="18" charset="0"/>
              </a:rPr>
              <a:t> </a:t>
            </a:r>
            <a:r>
              <a:rPr lang="vi-VN" sz="3600" b="1" dirty="0">
                <a:solidFill>
                  <a:srgbClr val="0000FF"/>
                </a:solidFill>
                <a:effectLst/>
                <a:latin typeface="Times New Roman" panose="02020603050405020304" pitchFamily="18" charset="0"/>
                <a:ea typeface="Times New Roman" panose="02020603050405020304" pitchFamily="18" charset="0"/>
              </a:rPr>
              <a:t>của</a:t>
            </a:r>
            <a:r>
              <a:rPr lang="vi-VN" sz="3600" b="1" spc="-50" dirty="0">
                <a:solidFill>
                  <a:srgbClr val="0000FF"/>
                </a:solidFill>
                <a:effectLst/>
                <a:latin typeface="Times New Roman" panose="02020603050405020304" pitchFamily="18" charset="0"/>
                <a:ea typeface="Times New Roman" panose="02020603050405020304" pitchFamily="18" charset="0"/>
              </a:rPr>
              <a:t> </a:t>
            </a:r>
            <a:r>
              <a:rPr lang="vi-VN" sz="3600" b="1" spc="-20" dirty="0">
                <a:solidFill>
                  <a:srgbClr val="0000FF"/>
                </a:solidFill>
                <a:effectLst/>
                <a:latin typeface="Times New Roman" panose="02020603050405020304" pitchFamily="18" charset="0"/>
                <a:ea typeface="Times New Roman" panose="02020603050405020304" pitchFamily="18" charset="0"/>
              </a:rPr>
              <a:t>vật, </a:t>
            </a:r>
            <a:r>
              <a:rPr lang="vi-VN" sz="3600" b="1" dirty="0">
                <a:solidFill>
                  <a:srgbClr val="0000FF"/>
                </a:solidFill>
                <a:effectLst/>
                <a:latin typeface="Times New Roman" panose="02020603050405020304" pitchFamily="18" charset="0"/>
                <a:ea typeface="Times New Roman" panose="02020603050405020304" pitchFamily="18" charset="0"/>
              </a:rPr>
              <a:t>có tác dụng đỡ cho</a:t>
            </a:r>
            <a:r>
              <a:rPr lang="en-US" sz="3600" b="1" dirty="0">
                <a:solidFill>
                  <a:srgbClr val="0000FF"/>
                </a:solidFill>
                <a:effectLst/>
                <a:latin typeface="Times New Roman" panose="02020603050405020304" pitchFamily="18" charset="0"/>
                <a:ea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rPr>
              <a:t>các</a:t>
            </a:r>
            <a:r>
              <a:rPr lang="en-US" sz="3600" b="1" dirty="0">
                <a:solidFill>
                  <a:srgbClr val="0000FF"/>
                </a:solidFill>
                <a:effectLst/>
                <a:latin typeface="Times New Roman" panose="02020603050405020304" pitchFamily="18" charset="0"/>
                <a:ea typeface="Times New Roman" panose="02020603050405020304" pitchFamily="18" charset="0"/>
              </a:rPr>
              <a:t> </a:t>
            </a:r>
            <a:r>
              <a:rPr lang="vi-VN" sz="3600" b="1" dirty="0">
                <a:solidFill>
                  <a:srgbClr val="0000FF"/>
                </a:solidFill>
                <a:effectLst/>
                <a:latin typeface="Times New Roman" panose="02020603050405020304" pitchFamily="18" charset="0"/>
                <a:ea typeface="Times New Roman" panose="02020603050405020304" pitchFamily="18" charset="0"/>
              </a:rPr>
              <a:t>bộ phận </a:t>
            </a:r>
            <a:r>
              <a:rPr lang="vi-VN" sz="3600" b="1" spc="-10" dirty="0">
                <a:solidFill>
                  <a:srgbClr val="0000FF"/>
                </a:solidFill>
                <a:effectLst/>
                <a:latin typeface="Times New Roman" panose="02020603050405020304" pitchFamily="18" charset="0"/>
                <a:ea typeface="Times New Roman" panose="02020603050405020304" pitchFamily="18" charset="0"/>
              </a:rPr>
              <a:t>khác.</a:t>
            </a:r>
            <a:endParaRPr lang="en-US" sz="3600" b="1"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07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00000+ Người Đi Bộ &amp; ảnh Thiên Nhiên miễn phí - Pixabay">
            <a:extLst>
              <a:ext uri="{FF2B5EF4-FFF2-40B4-BE49-F238E27FC236}">
                <a16:creationId xmlns:a16="http://schemas.microsoft.com/office/drawing/2014/main" id="{131B6B0D-CF72-4481-96D6-749C8C0BB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09" y="1212757"/>
            <a:ext cx="5034804" cy="31421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B1D3B7-4B80-4A36-89FE-931E512023CC}"/>
              </a:ext>
            </a:extLst>
          </p:cNvPr>
          <p:cNvSpPr txBox="1"/>
          <p:nvPr/>
        </p:nvSpPr>
        <p:spPr>
          <a:xfrm>
            <a:off x="266700" y="5117958"/>
            <a:ext cx="11853582" cy="615553"/>
          </a:xfrm>
          <a:prstGeom prst="rect">
            <a:avLst/>
          </a:prstGeom>
          <a:noFill/>
        </p:spPr>
        <p:txBody>
          <a:bodyPr wrap="square">
            <a:spAutoFit/>
          </a:bodyPr>
          <a:lstStyle/>
          <a:p>
            <a:r>
              <a:rPr lang="vi-VN" sz="3400" b="1" dirty="0">
                <a:solidFill>
                  <a:srgbClr val="0000FF"/>
                </a:solidFill>
                <a:effectLst/>
                <a:latin typeface="Times New Roman" panose="02020603050405020304" pitchFamily="18" charset="0"/>
                <a:ea typeface="Times New Roman" panose="02020603050405020304" pitchFamily="18" charset="0"/>
              </a:rPr>
              <a:t>chỉ</a:t>
            </a:r>
            <a:r>
              <a:rPr lang="vi-VN" sz="3400" b="1" spc="-25"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bộ</a:t>
            </a:r>
            <a:r>
              <a:rPr lang="vi-VN" sz="3400" b="1" spc="-20"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phận</a:t>
            </a:r>
            <a:r>
              <a:rPr lang="vi-VN" sz="3400" b="1" spc="-20"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của</a:t>
            </a:r>
            <a:r>
              <a:rPr lang="vi-VN" sz="3400" b="1" spc="-20"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cơ</a:t>
            </a:r>
            <a:r>
              <a:rPr lang="vi-VN" sz="3400" b="1" spc="-25"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thể</a:t>
            </a:r>
            <a:r>
              <a:rPr lang="vi-VN" sz="3400" b="1" spc="-20"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người</a:t>
            </a:r>
            <a:r>
              <a:rPr lang="vi-VN" sz="3400" b="1" spc="-20" dirty="0">
                <a:solidFill>
                  <a:srgbClr val="0000FF"/>
                </a:solidFill>
                <a:effectLst/>
                <a:latin typeface="Times New Roman" panose="02020603050405020304" pitchFamily="18" charset="0"/>
                <a:ea typeface="Times New Roman" panose="02020603050405020304" pitchFamily="18" charset="0"/>
              </a:rPr>
              <a:t> </a:t>
            </a:r>
            <a:r>
              <a:rPr lang="vi-VN" sz="3400" b="1" dirty="0">
                <a:solidFill>
                  <a:srgbClr val="0000FF"/>
                </a:solidFill>
                <a:effectLst/>
                <a:latin typeface="Times New Roman" panose="02020603050405020304" pitchFamily="18" charset="0"/>
                <a:ea typeface="Times New Roman" panose="02020603050405020304" pitchFamily="18" charset="0"/>
              </a:rPr>
              <a:t>hoặc</a:t>
            </a:r>
            <a:r>
              <a:rPr lang="vi-VN" sz="3400" b="1" spc="-20" dirty="0">
                <a:solidFill>
                  <a:srgbClr val="0000FF"/>
                </a:solidFill>
                <a:effectLst/>
                <a:latin typeface="Times New Roman" panose="02020603050405020304" pitchFamily="18" charset="0"/>
                <a:ea typeface="Times New Roman" panose="02020603050405020304" pitchFamily="18" charset="0"/>
              </a:rPr>
              <a:t> động</a:t>
            </a:r>
            <a:r>
              <a:rPr lang="vi-VN" sz="3400" b="1" dirty="0">
                <a:solidFill>
                  <a:srgbClr val="0000FF"/>
                </a:solidFill>
                <a:effectLst/>
                <a:latin typeface="Times New Roman" panose="02020603050405020304" pitchFamily="18" charset="0"/>
                <a:ea typeface="Times New Roman" panose="02020603050405020304" pitchFamily="18" charset="0"/>
              </a:rPr>
              <a:t> vật; dùng để đi, </a:t>
            </a:r>
            <a:r>
              <a:rPr lang="vi-VN" sz="3400" b="1" spc="-10" dirty="0">
                <a:solidFill>
                  <a:srgbClr val="0000FF"/>
                </a:solidFill>
                <a:effectLst/>
                <a:latin typeface="Times New Roman" panose="02020603050405020304" pitchFamily="18" charset="0"/>
                <a:ea typeface="Times New Roman" panose="02020603050405020304" pitchFamily="18" charset="0"/>
              </a:rPr>
              <a:t>đứng.</a:t>
            </a:r>
            <a:endParaRPr lang="en-US" sz="3400" b="1" dirty="0">
              <a:solidFill>
                <a:srgbClr val="0000FF"/>
              </a:solidFill>
            </a:endParaRPr>
          </a:p>
        </p:txBody>
      </p:sp>
      <p:pic>
        <p:nvPicPr>
          <p:cNvPr id="2054" name="Picture 6" descr="Hình nền Nền Những Con Gà Trống Có Mỏ Dài Màu đỏ Và đôi Cánh Dựng đứng Nền, Hình  ảnh Giống Gà Trống, Gà Trống, Chim Background Vector để tải xuống miễn">
            <a:extLst>
              <a:ext uri="{FF2B5EF4-FFF2-40B4-BE49-F238E27FC236}">
                <a16:creationId xmlns:a16="http://schemas.microsoft.com/office/drawing/2014/main" id="{9A968F3F-AE85-4A1D-8748-A969D9155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541" y="1212757"/>
            <a:ext cx="5508811" cy="314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3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ộ bàn ghế 2.000 tuổi dưới chân Thiên Cấm Sơn">
            <a:extLst>
              <a:ext uri="{FF2B5EF4-FFF2-40B4-BE49-F238E27FC236}">
                <a16:creationId xmlns:a16="http://schemas.microsoft.com/office/drawing/2014/main" id="{5076CC8D-B9BC-450B-8756-477D9571E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438" y="0"/>
            <a:ext cx="8541123" cy="5199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93D99F-89F4-4F6C-81C0-270038A3EBBE}"/>
              </a:ext>
            </a:extLst>
          </p:cNvPr>
          <p:cNvSpPr txBox="1"/>
          <p:nvPr/>
        </p:nvSpPr>
        <p:spPr>
          <a:xfrm>
            <a:off x="645458" y="5432175"/>
            <a:ext cx="11618259" cy="742511"/>
          </a:xfrm>
          <a:prstGeom prst="rect">
            <a:avLst/>
          </a:prstGeom>
          <a:noFill/>
        </p:spPr>
        <p:txBody>
          <a:bodyPr wrap="square">
            <a:spAutoFit/>
          </a:bodyPr>
          <a:lstStyle/>
          <a:p>
            <a:pPr marL="0" marR="0" algn="just">
              <a:lnSpc>
                <a:spcPct val="150000"/>
              </a:lnSpc>
              <a:spcBef>
                <a:spcPts val="0"/>
              </a:spcBef>
              <a:spcAft>
                <a:spcPts val="0"/>
              </a:spcAft>
            </a:pPr>
            <a:r>
              <a:rPr lang="en-US" sz="3200" b="1" dirty="0">
                <a:solidFill>
                  <a:srgbClr val="0000FF"/>
                </a:solidFill>
                <a:latin typeface="Times New Roman" panose="02020603050405020304" pitchFamily="18" charset="0"/>
                <a:ea typeface="Times New Roman" panose="02020603050405020304" pitchFamily="18" charset="0"/>
              </a:rPr>
              <a:t>C</a:t>
            </a:r>
            <a:r>
              <a:rPr lang="vi-VN" sz="3200" b="1" dirty="0">
                <a:solidFill>
                  <a:srgbClr val="0000FF"/>
                </a:solidFill>
                <a:effectLst/>
                <a:latin typeface="Times New Roman" panose="02020603050405020304" pitchFamily="18" charset="0"/>
                <a:ea typeface="Times New Roman" panose="02020603050405020304" pitchFamily="18" charset="0"/>
              </a:rPr>
              <a:t>hỉ</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bộ</a:t>
            </a:r>
            <a:r>
              <a:rPr lang="vi-VN" sz="3200" b="1" spc="20"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phận</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của</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vật,</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có</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vị</a:t>
            </a:r>
            <a:r>
              <a:rPr lang="vi-VN" sz="3200" b="1" spc="20"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trí</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tiếp</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giáp</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dirty="0">
                <a:solidFill>
                  <a:srgbClr val="0000FF"/>
                </a:solidFill>
                <a:effectLst/>
                <a:latin typeface="Times New Roman" panose="02020603050405020304" pitchFamily="18" charset="0"/>
                <a:ea typeface="Times New Roman" panose="02020603050405020304" pitchFamily="18" charset="0"/>
              </a:rPr>
              <a:t>và</a:t>
            </a:r>
            <a:r>
              <a:rPr lang="vi-VN" sz="3200" b="1" spc="25" dirty="0">
                <a:solidFill>
                  <a:srgbClr val="0000FF"/>
                </a:solidFill>
                <a:effectLst/>
                <a:latin typeface="Times New Roman" panose="02020603050405020304" pitchFamily="18" charset="0"/>
                <a:ea typeface="Times New Roman" panose="02020603050405020304" pitchFamily="18" charset="0"/>
              </a:rPr>
              <a:t> </a:t>
            </a:r>
            <a:r>
              <a:rPr lang="vi-VN" sz="3200" b="1" spc="-25" dirty="0">
                <a:solidFill>
                  <a:srgbClr val="0000FF"/>
                </a:solidFill>
                <a:effectLst/>
                <a:latin typeface="Times New Roman" panose="02020603050405020304" pitchFamily="18" charset="0"/>
                <a:ea typeface="Times New Roman" panose="02020603050405020304" pitchFamily="18" charset="0"/>
              </a:rPr>
              <a:t>bám</a:t>
            </a:r>
            <a:r>
              <a:rPr lang="vi-VN" sz="3200" b="1" dirty="0">
                <a:solidFill>
                  <a:srgbClr val="0000FF"/>
                </a:solidFill>
                <a:effectLst/>
                <a:latin typeface="Times New Roman" panose="02020603050405020304" pitchFamily="18" charset="0"/>
                <a:ea typeface="Times New Roman" panose="02020603050405020304" pitchFamily="18" charset="0"/>
              </a:rPr>
              <a:t> chặt vào mặt </a:t>
            </a:r>
            <a:r>
              <a:rPr lang="vi-VN" sz="3200" b="1" spc="-20" dirty="0">
                <a:solidFill>
                  <a:srgbClr val="0000FF"/>
                </a:solidFill>
                <a:effectLst/>
                <a:latin typeface="Times New Roman" panose="02020603050405020304" pitchFamily="18" charset="0"/>
                <a:ea typeface="Times New Roman" panose="02020603050405020304" pitchFamily="18" charset="0"/>
              </a:rPr>
              <a:t>nền.</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sp>
        <p:nvSpPr>
          <p:cNvPr id="3" name="Arrow: Left 2">
            <a:extLst>
              <a:ext uri="{FF2B5EF4-FFF2-40B4-BE49-F238E27FC236}">
                <a16:creationId xmlns:a16="http://schemas.microsoft.com/office/drawing/2014/main" id="{95D82B84-EE1C-466D-9502-9A91C7B39D3A}"/>
              </a:ext>
            </a:extLst>
          </p:cNvPr>
          <p:cNvSpPr/>
          <p:nvPr/>
        </p:nvSpPr>
        <p:spPr>
          <a:xfrm rot="19477291">
            <a:off x="5462712" y="3871289"/>
            <a:ext cx="914400" cy="26372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37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58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641942-0F7D-4638-BCF9-8BB808B047F2}"/>
              </a:ext>
            </a:extLst>
          </p:cNvPr>
          <p:cNvPicPr>
            <a:picLocks noChangeAspect="1"/>
          </p:cNvPicPr>
          <p:nvPr/>
        </p:nvPicPr>
        <p:blipFill rotWithShape="1">
          <a:blip r:embed="rId2"/>
          <a:srcRect l="24706" t="20180" r="26618" b="23265"/>
          <a:stretch/>
        </p:blipFill>
        <p:spPr>
          <a:xfrm>
            <a:off x="448235" y="1362636"/>
            <a:ext cx="10981765" cy="4858870"/>
          </a:xfrm>
          <a:prstGeom prst="rect">
            <a:avLst/>
          </a:prstGeom>
        </p:spPr>
      </p:pic>
      <p:sp>
        <p:nvSpPr>
          <p:cNvPr id="3" name="TextBox 2">
            <a:extLst>
              <a:ext uri="{FF2B5EF4-FFF2-40B4-BE49-F238E27FC236}">
                <a16:creationId xmlns:a16="http://schemas.microsoft.com/office/drawing/2014/main" id="{6D2648E3-032A-478E-892D-F6F3617BF210}"/>
              </a:ext>
            </a:extLst>
          </p:cNvPr>
          <p:cNvSpPr txBox="1"/>
          <p:nvPr/>
        </p:nvSpPr>
        <p:spPr>
          <a:xfrm>
            <a:off x="4401672" y="636494"/>
            <a:ext cx="4222376"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172819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C2677-5900-414F-9C5D-C9F6BFA38D80}"/>
              </a:ext>
            </a:extLst>
          </p:cNvPr>
          <p:cNvPicPr>
            <a:picLocks noChangeAspect="1"/>
          </p:cNvPicPr>
          <p:nvPr/>
        </p:nvPicPr>
        <p:blipFill rotWithShape="1">
          <a:blip r:embed="rId2"/>
          <a:srcRect l="8168" t="9971" r="8255" b="5132"/>
          <a:stretch/>
        </p:blipFill>
        <p:spPr>
          <a:xfrm>
            <a:off x="515815" y="89647"/>
            <a:ext cx="11201056" cy="6768354"/>
          </a:xfrm>
          <a:prstGeom prst="rect">
            <a:avLst/>
          </a:prstGeom>
        </p:spPr>
      </p:pic>
    </p:spTree>
    <p:extLst>
      <p:ext uri="{BB962C8B-B14F-4D97-AF65-F5344CB8AC3E}">
        <p14:creationId xmlns:p14="http://schemas.microsoft.com/office/powerpoint/2010/main" val="252627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09EC6-60CA-423E-90E8-93F628EA8B06}"/>
              </a:ext>
            </a:extLst>
          </p:cNvPr>
          <p:cNvPicPr>
            <a:picLocks noChangeAspect="1"/>
          </p:cNvPicPr>
          <p:nvPr/>
        </p:nvPicPr>
        <p:blipFill>
          <a:blip r:embed="rId2"/>
          <a:stretch>
            <a:fillRect/>
          </a:stretch>
        </p:blipFill>
        <p:spPr>
          <a:xfrm>
            <a:off x="627414" y="121633"/>
            <a:ext cx="10937172" cy="6614733"/>
          </a:xfrm>
          <a:prstGeom prst="rect">
            <a:avLst/>
          </a:prstGeom>
        </p:spPr>
      </p:pic>
    </p:spTree>
    <p:extLst>
      <p:ext uri="{BB962C8B-B14F-4D97-AF65-F5344CB8AC3E}">
        <p14:creationId xmlns:p14="http://schemas.microsoft.com/office/powerpoint/2010/main" val="1945841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213C49-612B-4B93-ABF2-F72BEF18CD27}"/>
              </a:ext>
            </a:extLst>
          </p:cNvPr>
          <p:cNvPicPr>
            <a:picLocks noChangeAspect="1"/>
          </p:cNvPicPr>
          <p:nvPr/>
        </p:nvPicPr>
        <p:blipFill rotWithShape="1">
          <a:blip r:embed="rId2"/>
          <a:srcRect l="15935" t="6798" r="24123" b="22353"/>
          <a:stretch/>
        </p:blipFill>
        <p:spPr>
          <a:xfrm>
            <a:off x="708213" y="170329"/>
            <a:ext cx="10784540" cy="6391836"/>
          </a:xfrm>
          <a:prstGeom prst="rect">
            <a:avLst/>
          </a:prstGeom>
        </p:spPr>
      </p:pic>
    </p:spTree>
    <p:extLst>
      <p:ext uri="{BB962C8B-B14F-4D97-AF65-F5344CB8AC3E}">
        <p14:creationId xmlns:p14="http://schemas.microsoft.com/office/powerpoint/2010/main" val="300688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EE4C8-50EE-481D-8C55-06EDC73452B5}"/>
              </a:ext>
            </a:extLst>
          </p:cNvPr>
          <p:cNvPicPr>
            <a:picLocks noChangeAspect="1"/>
          </p:cNvPicPr>
          <p:nvPr/>
        </p:nvPicPr>
        <p:blipFill rotWithShape="1">
          <a:blip r:embed="rId2"/>
          <a:srcRect l="9119" t="28304" r="9498" b="25493"/>
          <a:stretch/>
        </p:blipFill>
        <p:spPr>
          <a:xfrm>
            <a:off x="519953" y="179294"/>
            <a:ext cx="11492753" cy="1568825"/>
          </a:xfrm>
          <a:prstGeom prst="rect">
            <a:avLst/>
          </a:prstGeom>
        </p:spPr>
      </p:pic>
    </p:spTree>
    <p:extLst>
      <p:ext uri="{BB962C8B-B14F-4D97-AF65-F5344CB8AC3E}">
        <p14:creationId xmlns:p14="http://schemas.microsoft.com/office/powerpoint/2010/main" val="167321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P3 Rap IQ 15 phut">
            <a:hlinkClick r:id="" action="ppaction://media"/>
            <a:extLst>
              <a:ext uri="{FF2B5EF4-FFF2-40B4-BE49-F238E27FC236}">
                <a16:creationId xmlns:a16="http://schemas.microsoft.com/office/drawing/2014/main" id="{C53AB138-F0A0-459C-866F-EA6204AFCD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5374" y="6297795"/>
            <a:ext cx="487363" cy="487363"/>
          </a:xfrm>
          <a:prstGeom prst="rect">
            <a:avLst/>
          </a:prstGeom>
        </p:spPr>
      </p:pic>
      <p:pic>
        <p:nvPicPr>
          <p:cNvPr id="1026" name="Picture 2" descr="Hình ảnh Nền Vui Chơi, Vui Chơi Vector Nền Và Tập Tin Tải về Miễn Phí |  Pngtree">
            <a:extLst>
              <a:ext uri="{FF2B5EF4-FFF2-40B4-BE49-F238E27FC236}">
                <a16:creationId xmlns:a16="http://schemas.microsoft.com/office/drawing/2014/main" id="{E62A935A-0023-4EC1-AE80-C5689E33C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446" y="316522"/>
            <a:ext cx="10867291" cy="61077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506904-2CA3-403C-83A1-8D7603747C58}"/>
              </a:ext>
            </a:extLst>
          </p:cNvPr>
          <p:cNvPicPr>
            <a:picLocks noChangeAspect="1"/>
          </p:cNvPicPr>
          <p:nvPr/>
        </p:nvPicPr>
        <p:blipFill>
          <a:blip r:embed="rId6"/>
          <a:stretch>
            <a:fillRect/>
          </a:stretch>
        </p:blipFill>
        <p:spPr>
          <a:xfrm>
            <a:off x="2168769" y="659375"/>
            <a:ext cx="8264769" cy="1902117"/>
          </a:xfrm>
          <a:prstGeom prst="rect">
            <a:avLst/>
          </a:prstGeom>
        </p:spPr>
      </p:pic>
      <p:sp>
        <p:nvSpPr>
          <p:cNvPr id="4" name="TextBox 3">
            <a:extLst>
              <a:ext uri="{FF2B5EF4-FFF2-40B4-BE49-F238E27FC236}">
                <a16:creationId xmlns:a16="http://schemas.microsoft.com/office/drawing/2014/main" id="{ACA716F1-5F22-4F65-983C-297A5C827DDE}"/>
              </a:ext>
            </a:extLst>
          </p:cNvPr>
          <p:cNvSpPr txBox="1"/>
          <p:nvPr/>
        </p:nvSpPr>
        <p:spPr>
          <a:xfrm>
            <a:off x="3481753" y="2672860"/>
            <a:ext cx="6318739"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VUA TIẾNG VIỆT</a:t>
            </a:r>
          </a:p>
        </p:txBody>
      </p:sp>
    </p:spTree>
    <p:extLst>
      <p:ext uri="{BB962C8B-B14F-4D97-AF65-F5344CB8AC3E}">
        <p14:creationId xmlns:p14="http://schemas.microsoft.com/office/powerpoint/2010/main" val="22569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008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ất liệu hoàn thiện chai: Tìm hiểu các loại và lựa chọn dành cho người thợ  thủ công - Somewang">
            <a:extLst>
              <a:ext uri="{FF2B5EF4-FFF2-40B4-BE49-F238E27FC236}">
                <a16:creationId xmlns:a16="http://schemas.microsoft.com/office/drawing/2014/main" id="{A1A2DBAF-D271-4FFE-9430-01D52CF7F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94" y="210110"/>
            <a:ext cx="4218173" cy="2658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ình ảnh Bình Hoa Cổ điển Màu Nước PNG , Lọ Cắm Hoa, Màu Nước, Cổ điển PNG  trong suốt và Vector để tải xuống miễn phí">
            <a:extLst>
              <a:ext uri="{FF2B5EF4-FFF2-40B4-BE49-F238E27FC236}">
                <a16:creationId xmlns:a16="http://schemas.microsoft.com/office/drawing/2014/main" id="{6F17C6DA-D36C-482A-8F69-F4D7B9EF9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539" y="0"/>
            <a:ext cx="4218173" cy="33085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ntilla de camisa de polo azul | Vector Premium">
            <a:extLst>
              <a:ext uri="{FF2B5EF4-FFF2-40B4-BE49-F238E27FC236}">
                <a16:creationId xmlns:a16="http://schemas.microsoft.com/office/drawing/2014/main" id="{26E7A2C3-6AB8-40CD-9E18-380F6B651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51" y="3028390"/>
            <a:ext cx="4451537" cy="3619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ổ tay – Wikipedia tiếng Việt">
            <a:extLst>
              <a:ext uri="{FF2B5EF4-FFF2-40B4-BE49-F238E27FC236}">
                <a16:creationId xmlns:a16="http://schemas.microsoft.com/office/drawing/2014/main" id="{E1FE9FD0-3FB7-43D2-9A9D-24AC960A1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235" y="3648916"/>
            <a:ext cx="3549360" cy="265859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ổng hợp thông tin về bàn chân bẹt">
            <a:extLst>
              <a:ext uri="{FF2B5EF4-FFF2-40B4-BE49-F238E27FC236}">
                <a16:creationId xmlns:a16="http://schemas.microsoft.com/office/drawing/2014/main" id="{752B80DA-6EE8-484D-B1A2-06222CB4A8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6042" y="1658472"/>
            <a:ext cx="3705958" cy="337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15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 khách rơi vào miệng núi lửa đang hoạt động ở Hawaii mà vẫn sống sót trở  về">
            <a:extLst>
              <a:ext uri="{FF2B5EF4-FFF2-40B4-BE49-F238E27FC236}">
                <a16:creationId xmlns:a16="http://schemas.microsoft.com/office/drawing/2014/main" id="{11261D90-8708-40DD-A28C-AC0E1C42B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15" y="113460"/>
            <a:ext cx="4064373" cy="2947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nền Nền Nước Trong Giếng đã được Khai Hoang Bởi Những Người Phụ Nữ  Trung Quốc Cổ đại Nền, Hình ảnh Của Một Cái Giếng, Tốt, Sức Khỏe Background  Vector để">
            <a:extLst>
              <a:ext uri="{FF2B5EF4-FFF2-40B4-BE49-F238E27FC236}">
                <a16:creationId xmlns:a16="http://schemas.microsoft.com/office/drawing/2014/main" id="{7149AB10-8BE6-430E-9D69-41C4F5CE8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6" y="3343557"/>
            <a:ext cx="4064372" cy="3205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át Tô Miệng Vát Hồng Tuyết">
            <a:extLst>
              <a:ext uri="{FF2B5EF4-FFF2-40B4-BE49-F238E27FC236}">
                <a16:creationId xmlns:a16="http://schemas.microsoft.com/office/drawing/2014/main" id="{5682279E-FC35-4962-967C-C4A321102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553" y="113460"/>
            <a:ext cx="3505200" cy="2947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ồi áp suất điện 6L ApecHome APH-PC60">
            <a:extLst>
              <a:ext uri="{FF2B5EF4-FFF2-40B4-BE49-F238E27FC236}">
                <a16:creationId xmlns:a16="http://schemas.microsoft.com/office/drawing/2014/main" id="{11626650-736C-4D7F-9BF7-3CFEDF4EB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3271837"/>
            <a:ext cx="3505200" cy="32051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ơn 11.500 Nước Súc Miệng ảnh, hình chụp &amp; hình ảnh trả phí bản quyền một  lần sẵn có - iStock">
            <a:extLst>
              <a:ext uri="{FF2B5EF4-FFF2-40B4-BE49-F238E27FC236}">
                <a16:creationId xmlns:a16="http://schemas.microsoft.com/office/drawing/2014/main" id="{6D2C9A1B-5D98-426E-A1B5-E9823DDAC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4424" y="1826418"/>
            <a:ext cx="3813360" cy="320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1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ào đất trồng cây - Thế Giới Cây Và Hoa">
            <a:extLst>
              <a:ext uri="{FF2B5EF4-FFF2-40B4-BE49-F238E27FC236}">
                <a16:creationId xmlns:a16="http://schemas.microsoft.com/office/drawing/2014/main" id="{6E3B7E40-0740-4E31-A085-2EDAF7EAD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09" y="880222"/>
            <a:ext cx="3364286" cy="24008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 canh, Gỗ, dụng cụ, cái cưa, Đóng lên, Lâm nghiệp, chạm khắc,  Chụp macro 4575x3046 - - 1091977 - hình ảnh đẹp - PxHere">
            <a:extLst>
              <a:ext uri="{FF2B5EF4-FFF2-40B4-BE49-F238E27FC236}">
                <a16:creationId xmlns:a16="http://schemas.microsoft.com/office/drawing/2014/main" id="{FC65297A-3355-48CA-94A9-95D4BD3A0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430" y="1027019"/>
            <a:ext cx="3156417" cy="24008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ó những loại bánh răng cơ khí nào? | Lâm Cơ Khí">
            <a:extLst>
              <a:ext uri="{FF2B5EF4-FFF2-40B4-BE49-F238E27FC236}">
                <a16:creationId xmlns:a16="http://schemas.microsoft.com/office/drawing/2014/main" id="{1EC22C0A-D6B0-40C0-B2CA-E47606529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7263" y="961464"/>
            <a:ext cx="3040996" cy="24664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i Lược Màu Đỏ Thợ Hớt Tóc Cắt - Miễn Phí vector hình ảnh trên Pixabay -  Pixabay">
            <a:extLst>
              <a:ext uri="{FF2B5EF4-FFF2-40B4-BE49-F238E27FC236}">
                <a16:creationId xmlns:a16="http://schemas.microsoft.com/office/drawing/2014/main" id="{80D3871A-BDD7-4EA2-86B3-F5254D4B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984" y="4069976"/>
            <a:ext cx="3991815" cy="22322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ừa ruộng (BTSL: 216)">
            <a:extLst>
              <a:ext uri="{FF2B5EF4-FFF2-40B4-BE49-F238E27FC236}">
                <a16:creationId xmlns:a16="http://schemas.microsoft.com/office/drawing/2014/main" id="{FB94B34F-D8A5-42A4-82B9-F610B7C551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0216" y="4005261"/>
            <a:ext cx="4294094" cy="240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73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finity Homme Nam Tay áo dài Áo thun Với In thư | SHEIN">
            <a:extLst>
              <a:ext uri="{FF2B5EF4-FFF2-40B4-BE49-F238E27FC236}">
                <a16:creationId xmlns:a16="http://schemas.microsoft.com/office/drawing/2014/main" id="{54D5DBD9-E26E-487A-BCB2-D30C2D2D7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1" y="1042147"/>
            <a:ext cx="3469341" cy="4773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 tay, Xe đạp, xe đạp, thiết bị thể thao, Tay lái, xe đạp leo núi,  đạp xe, Freeride, Khung xe đạp, Môn thể thao vòng, Xe đạp đường bộ">
            <a:extLst>
              <a:ext uri="{FF2B5EF4-FFF2-40B4-BE49-F238E27FC236}">
                <a16:creationId xmlns:a16="http://schemas.microsoft.com/office/drawing/2014/main" id="{5F6744F2-56DE-49A5-B174-30819DFAD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948" y="110099"/>
            <a:ext cx="4017028" cy="31530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ẹp của cây tre Việt Nam trong bức tranh xanh ngắt">
            <a:extLst>
              <a:ext uri="{FF2B5EF4-FFF2-40B4-BE49-F238E27FC236}">
                <a16:creationId xmlns:a16="http://schemas.microsoft.com/office/drawing/2014/main" id="{77CDEA9A-218D-40FA-8338-448C3D875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948" y="3429000"/>
            <a:ext cx="4017028" cy="31603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trồng mướp đắng năng suất – Chăm sóc mướp đắng">
            <a:extLst>
              <a:ext uri="{FF2B5EF4-FFF2-40B4-BE49-F238E27FC236}">
                <a16:creationId xmlns:a16="http://schemas.microsoft.com/office/drawing/2014/main" id="{224D1E1E-41FF-46EB-B6EA-DA4B795C5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376" y="110100"/>
            <a:ext cx="4017028" cy="31530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ay vợt mạnh: tin tức, hình ảnh, video, bình luận mới nhất">
            <a:extLst>
              <a:ext uri="{FF2B5EF4-FFF2-40B4-BE49-F238E27FC236}">
                <a16:creationId xmlns:a16="http://schemas.microsoft.com/office/drawing/2014/main" id="{7E338C7F-1788-4C92-A1BC-D76CCC6F7A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5375" y="3429000"/>
            <a:ext cx="4034725" cy="315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7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 màu xanh da trời, Kính bảo hộ, Kính mắt, kính đọc, Chăm sóc thị  giác 4433x2495 - - 626489 - hình ảnh đẹp - PxHere">
            <a:extLst>
              <a:ext uri="{FF2B5EF4-FFF2-40B4-BE49-F238E27FC236}">
                <a16:creationId xmlns:a16="http://schemas.microsoft.com/office/drawing/2014/main" id="{5A00519A-DCD2-47CC-A444-C3B7DB133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19" y="369794"/>
            <a:ext cx="4224096" cy="23734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ắt bão">
            <a:extLst>
              <a:ext uri="{FF2B5EF4-FFF2-40B4-BE49-F238E27FC236}">
                <a16:creationId xmlns:a16="http://schemas.microsoft.com/office/drawing/2014/main" id="{1740D1DE-35C1-46CB-9CE6-342AC91AD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3692"/>
            <a:ext cx="5863999" cy="35018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ống na cho quả khổng lồ ở Lạng Sơn">
            <a:extLst>
              <a:ext uri="{FF2B5EF4-FFF2-40B4-BE49-F238E27FC236}">
                <a16:creationId xmlns:a16="http://schemas.microsoft.com/office/drawing/2014/main" id="{742F8BEA-5C5B-458A-8DBD-55E8712B6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89" y="3032033"/>
            <a:ext cx="5085230" cy="365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13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1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641942-0F7D-4638-BCF9-8BB808B047F2}"/>
              </a:ext>
            </a:extLst>
          </p:cNvPr>
          <p:cNvPicPr>
            <a:picLocks noChangeAspect="1"/>
          </p:cNvPicPr>
          <p:nvPr/>
        </p:nvPicPr>
        <p:blipFill rotWithShape="1">
          <a:blip r:embed="rId2"/>
          <a:srcRect l="24706" t="20180" r="26618" b="23265"/>
          <a:stretch/>
        </p:blipFill>
        <p:spPr>
          <a:xfrm>
            <a:off x="448235" y="1362636"/>
            <a:ext cx="10981765" cy="4858870"/>
          </a:xfrm>
          <a:prstGeom prst="rect">
            <a:avLst/>
          </a:prstGeom>
        </p:spPr>
      </p:pic>
      <p:sp>
        <p:nvSpPr>
          <p:cNvPr id="3" name="TextBox 2">
            <a:extLst>
              <a:ext uri="{FF2B5EF4-FFF2-40B4-BE49-F238E27FC236}">
                <a16:creationId xmlns:a16="http://schemas.microsoft.com/office/drawing/2014/main" id="{6D2648E3-032A-478E-892D-F6F3617BF210}"/>
              </a:ext>
            </a:extLst>
          </p:cNvPr>
          <p:cNvSpPr txBox="1"/>
          <p:nvPr/>
        </p:nvSpPr>
        <p:spPr>
          <a:xfrm>
            <a:off x="4401672" y="636494"/>
            <a:ext cx="42223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HỌC</a:t>
            </a:r>
          </a:p>
        </p:txBody>
      </p:sp>
    </p:spTree>
    <p:extLst>
      <p:ext uri="{BB962C8B-B14F-4D97-AF65-F5344CB8AC3E}">
        <p14:creationId xmlns:p14="http://schemas.microsoft.com/office/powerpoint/2010/main" val="3108902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73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985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21A9D-6468-423D-A7D1-1234B3AC4007}"/>
              </a:ext>
            </a:extLst>
          </p:cNvPr>
          <p:cNvSpPr txBox="1"/>
          <p:nvPr/>
        </p:nvSpPr>
        <p:spPr>
          <a:xfrm>
            <a:off x="2864728" y="1476926"/>
            <a:ext cx="5136278" cy="523220"/>
          </a:xfrm>
          <a:prstGeom prst="rect">
            <a:avLst/>
          </a:prstGeom>
          <a:noFill/>
        </p:spPr>
        <p:txBody>
          <a:bodyPr wrap="none" rtlCol="0">
            <a:spAutoFit/>
          </a:bodyPr>
          <a:lstStyle/>
          <a:p>
            <a:pPr algn="l"/>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p>
        </p:txBody>
      </p:sp>
      <p:graphicFrame>
        <p:nvGraphicFramePr>
          <p:cNvPr id="8" name="Table 8">
            <a:extLst>
              <a:ext uri="{FF2B5EF4-FFF2-40B4-BE49-F238E27FC236}">
                <a16:creationId xmlns:a16="http://schemas.microsoft.com/office/drawing/2014/main" id="{5F2AC441-D4A4-4B7F-B891-81D5DF863996}"/>
              </a:ext>
            </a:extLst>
          </p:cNvPr>
          <p:cNvGraphicFramePr>
            <a:graphicFrameLocks noGrp="1"/>
          </p:cNvGraphicFramePr>
          <p:nvPr>
            <p:extLst>
              <p:ext uri="{D42A27DB-BD31-4B8C-83A1-F6EECF244321}">
                <p14:modId xmlns:p14="http://schemas.microsoft.com/office/powerpoint/2010/main" val="452750521"/>
              </p:ext>
            </p:extLst>
          </p:nvPr>
        </p:nvGraphicFramePr>
        <p:xfrm>
          <a:off x="1965766" y="3652519"/>
          <a:ext cx="8992520" cy="3024043"/>
        </p:xfrm>
        <a:graphic>
          <a:graphicData uri="http://schemas.openxmlformats.org/drawingml/2006/table">
            <a:tbl>
              <a:tblPr firstRow="1" bandRow="1">
                <a:tableStyleId>{5C22544A-7EE6-4342-B048-85BDC9FD1C3A}</a:tableStyleId>
              </a:tblPr>
              <a:tblGrid>
                <a:gridCol w="2248130">
                  <a:extLst>
                    <a:ext uri="{9D8B030D-6E8A-4147-A177-3AD203B41FA5}">
                      <a16:colId xmlns:a16="http://schemas.microsoft.com/office/drawing/2014/main" val="444475782"/>
                    </a:ext>
                  </a:extLst>
                </a:gridCol>
                <a:gridCol w="2248130">
                  <a:extLst>
                    <a:ext uri="{9D8B030D-6E8A-4147-A177-3AD203B41FA5}">
                      <a16:colId xmlns:a16="http://schemas.microsoft.com/office/drawing/2014/main" val="1862438767"/>
                    </a:ext>
                  </a:extLst>
                </a:gridCol>
                <a:gridCol w="2248130">
                  <a:extLst>
                    <a:ext uri="{9D8B030D-6E8A-4147-A177-3AD203B41FA5}">
                      <a16:colId xmlns:a16="http://schemas.microsoft.com/office/drawing/2014/main" val="3753017226"/>
                    </a:ext>
                  </a:extLst>
                </a:gridCol>
                <a:gridCol w="2248130">
                  <a:extLst>
                    <a:ext uri="{9D8B030D-6E8A-4147-A177-3AD203B41FA5}">
                      <a16:colId xmlns:a16="http://schemas.microsoft.com/office/drawing/2014/main" val="343654779"/>
                    </a:ext>
                  </a:extLst>
                </a:gridCol>
              </a:tblGrid>
              <a:tr h="619382">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vật</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605096894"/>
                  </a:ext>
                </a:extLst>
              </a:tr>
              <a:tr h="2404661">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txBody>
                  <a:tcPr>
                    <a:solidFill>
                      <a:schemeClr val="accent3">
                        <a:lumMod val="60000"/>
                        <a:lumOff val="40000"/>
                      </a:schemeClr>
                    </a:solidFill>
                  </a:tcPr>
                </a:tc>
                <a:tc>
                  <a:txBody>
                    <a:bodyPr/>
                    <a:lstStyle/>
                    <a:p>
                      <a:pPr algn="ctr"/>
                      <a:endParaRPr lang="en-US" dirty="0"/>
                    </a:p>
                  </a:txBody>
                  <a:tcPr>
                    <a:solidFill>
                      <a:schemeClr val="accent3">
                        <a:lumMod val="60000"/>
                        <a:lumOff val="40000"/>
                      </a:schemeClr>
                    </a:solidFill>
                  </a:tcPr>
                </a:tc>
                <a:tc>
                  <a:txBody>
                    <a:bodyPr/>
                    <a:lstStyle/>
                    <a:p>
                      <a:pPr algn="ctr"/>
                      <a:endParaRPr lang="en-US" dirty="0"/>
                    </a:p>
                  </a:txBody>
                  <a:tcPr>
                    <a:solidFill>
                      <a:schemeClr val="accent3">
                        <a:lumMod val="60000"/>
                        <a:lumOff val="40000"/>
                      </a:schemeClr>
                    </a:solidFill>
                  </a:tcPr>
                </a:tc>
                <a:tc>
                  <a:txBody>
                    <a:bodyPr/>
                    <a:lstStyle/>
                    <a:p>
                      <a:pPr algn="ctr"/>
                      <a:endParaRPr lang="en-US" dirty="0"/>
                    </a:p>
                  </a:txBody>
                  <a:tcPr>
                    <a:solidFill>
                      <a:schemeClr val="accent3">
                        <a:lumMod val="60000"/>
                        <a:lumOff val="40000"/>
                      </a:schemeClr>
                    </a:solidFill>
                  </a:tcPr>
                </a:tc>
                <a:extLst>
                  <a:ext uri="{0D108BD9-81ED-4DB2-BD59-A6C34878D82A}">
                    <a16:rowId xmlns:a16="http://schemas.microsoft.com/office/drawing/2014/main" val="101348358"/>
                  </a:ext>
                </a:extLst>
              </a:tr>
            </a:tbl>
          </a:graphicData>
        </a:graphic>
      </p:graphicFrame>
      <p:sp>
        <p:nvSpPr>
          <p:cNvPr id="13" name="TextBox 12">
            <a:extLst>
              <a:ext uri="{FF2B5EF4-FFF2-40B4-BE49-F238E27FC236}">
                <a16:creationId xmlns:a16="http://schemas.microsoft.com/office/drawing/2014/main" id="{0136D961-395A-4276-9C98-216556611582}"/>
              </a:ext>
            </a:extLst>
          </p:cNvPr>
          <p:cNvSpPr txBox="1"/>
          <p:nvPr/>
        </p:nvSpPr>
        <p:spPr>
          <a:xfrm>
            <a:off x="2052878" y="1991596"/>
            <a:ext cx="1872343"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Buổi sáng, </a:t>
            </a:r>
            <a:endParaRPr lang="en-US" sz="2800" dirty="0"/>
          </a:p>
        </p:txBody>
      </p:sp>
      <p:sp>
        <p:nvSpPr>
          <p:cNvPr id="15" name="TextBox 14">
            <a:extLst>
              <a:ext uri="{FF2B5EF4-FFF2-40B4-BE49-F238E27FC236}">
                <a16:creationId xmlns:a16="http://schemas.microsoft.com/office/drawing/2014/main" id="{BCF2BB1E-81C1-4E46-880D-BD2B95036A90}"/>
              </a:ext>
            </a:extLst>
          </p:cNvPr>
          <p:cNvSpPr txBox="1"/>
          <p:nvPr/>
        </p:nvSpPr>
        <p:spPr>
          <a:xfrm>
            <a:off x="3753469" y="1991596"/>
            <a:ext cx="821901"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gà</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endParaRPr lang="en-US" sz="2800" dirty="0"/>
          </a:p>
        </p:txBody>
      </p:sp>
      <p:sp>
        <p:nvSpPr>
          <p:cNvPr id="17" name="TextBox 16">
            <a:extLst>
              <a:ext uri="{FF2B5EF4-FFF2-40B4-BE49-F238E27FC236}">
                <a16:creationId xmlns:a16="http://schemas.microsoft.com/office/drawing/2014/main" id="{F420C05B-77EE-4B4B-B019-21FD7CB0B521}"/>
              </a:ext>
            </a:extLst>
          </p:cNvPr>
          <p:cNvSpPr txBox="1"/>
          <p:nvPr/>
        </p:nvSpPr>
        <p:spPr>
          <a:xfrm>
            <a:off x="4403618" y="1991596"/>
            <a:ext cx="1872343"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hàng xóm</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19" name="TextBox 18">
            <a:extLst>
              <a:ext uri="{FF2B5EF4-FFF2-40B4-BE49-F238E27FC236}">
                <a16:creationId xmlns:a16="http://schemas.microsoft.com/office/drawing/2014/main" id="{5FAD7504-7E50-4852-AB8E-C33B7FA9D824}"/>
              </a:ext>
            </a:extLst>
          </p:cNvPr>
          <p:cNvSpPr txBox="1"/>
          <p:nvPr/>
        </p:nvSpPr>
        <p:spPr>
          <a:xfrm>
            <a:off x="6154172" y="1991596"/>
            <a:ext cx="1815193" cy="523220"/>
          </a:xfrm>
          <a:prstGeom prst="rect">
            <a:avLst/>
          </a:prstGeom>
          <a:noFill/>
        </p:spPr>
        <p:txBody>
          <a:bodyPr wrap="square">
            <a:spAutoFit/>
          </a:bodyPr>
          <a:lstStyle/>
          <a:p>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con</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lợn</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21" name="TextBox 20">
            <a:extLst>
              <a:ext uri="{FF2B5EF4-FFF2-40B4-BE49-F238E27FC236}">
                <a16:creationId xmlns:a16="http://schemas.microsoft.com/office/drawing/2014/main" id="{1CB39617-418C-4401-8529-F0B6A0153362}"/>
              </a:ext>
            </a:extLst>
          </p:cNvPr>
          <p:cNvSpPr txBox="1"/>
          <p:nvPr/>
        </p:nvSpPr>
        <p:spPr>
          <a:xfrm>
            <a:off x="7816373" y="1991596"/>
            <a:ext cx="1421970"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chuồng</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23" name="TextBox 22">
            <a:extLst>
              <a:ext uri="{FF2B5EF4-FFF2-40B4-BE49-F238E27FC236}">
                <a16:creationId xmlns:a16="http://schemas.microsoft.com/office/drawing/2014/main" id="{A63D614F-6C28-4A9D-8BC2-FE6247966991}"/>
              </a:ext>
            </a:extLst>
          </p:cNvPr>
          <p:cNvSpPr txBox="1"/>
          <p:nvPr/>
        </p:nvSpPr>
        <p:spPr>
          <a:xfrm>
            <a:off x="9085943" y="1991596"/>
            <a:ext cx="1872343"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mái nhà, </a:t>
            </a:r>
            <a:endParaRPr lang="en-US" sz="2800" dirty="0"/>
          </a:p>
        </p:txBody>
      </p:sp>
      <p:sp>
        <p:nvSpPr>
          <p:cNvPr id="25" name="TextBox 24">
            <a:extLst>
              <a:ext uri="{FF2B5EF4-FFF2-40B4-BE49-F238E27FC236}">
                <a16:creationId xmlns:a16="http://schemas.microsoft.com/office/drawing/2014/main" id="{714E6875-6AFE-40DF-A719-F7937866D0D8}"/>
              </a:ext>
            </a:extLst>
          </p:cNvPr>
          <p:cNvSpPr txBox="1"/>
          <p:nvPr/>
        </p:nvSpPr>
        <p:spPr>
          <a:xfrm>
            <a:off x="2072836" y="2528363"/>
            <a:ext cx="1313550"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khói</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27" name="TextBox 26">
            <a:extLst>
              <a:ext uri="{FF2B5EF4-FFF2-40B4-BE49-F238E27FC236}">
                <a16:creationId xmlns:a16="http://schemas.microsoft.com/office/drawing/2014/main" id="{90D3A2C8-A581-4986-9153-17E0DA3B0028}"/>
              </a:ext>
            </a:extLst>
          </p:cNvPr>
          <p:cNvSpPr txBox="1"/>
          <p:nvPr/>
        </p:nvSpPr>
        <p:spPr>
          <a:xfrm>
            <a:off x="3217523" y="2528363"/>
            <a:ext cx="910768"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bếp</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29" name="TextBox 28">
            <a:extLst>
              <a:ext uri="{FF2B5EF4-FFF2-40B4-BE49-F238E27FC236}">
                <a16:creationId xmlns:a16="http://schemas.microsoft.com/office/drawing/2014/main" id="{58C0493C-7A21-4CEA-9680-5166EA7F1215}"/>
              </a:ext>
            </a:extLst>
          </p:cNvPr>
          <p:cNvSpPr txBox="1"/>
          <p:nvPr/>
        </p:nvSpPr>
        <p:spPr>
          <a:xfrm>
            <a:off x="3959428" y="2528363"/>
            <a:ext cx="1872343" cy="523220"/>
          </a:xfrm>
          <a:prstGeom prst="rect">
            <a:avLst/>
          </a:prstGeom>
          <a:noFill/>
        </p:spPr>
        <p:txBody>
          <a:bodyPr wrap="square">
            <a:spAutoFit/>
          </a:bodyPr>
          <a:lstStyle/>
          <a:p>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đầu</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làng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sz="2800" dirty="0"/>
          </a:p>
        </p:txBody>
      </p:sp>
      <p:sp>
        <p:nvSpPr>
          <p:cNvPr id="31" name="TextBox 30">
            <a:extLst>
              <a:ext uri="{FF2B5EF4-FFF2-40B4-BE49-F238E27FC236}">
                <a16:creationId xmlns:a16="http://schemas.microsoft.com/office/drawing/2014/main" id="{0A124B0F-D69B-4215-AFAE-F2453118A4C9}"/>
              </a:ext>
            </a:extLst>
          </p:cNvPr>
          <p:cNvSpPr txBox="1"/>
          <p:nvPr/>
        </p:nvSpPr>
        <p:spPr>
          <a:xfrm>
            <a:off x="5662908" y="2528363"/>
            <a:ext cx="910768"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cụ</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33" name="TextBox 32">
            <a:extLst>
              <a:ext uri="{FF2B5EF4-FFF2-40B4-BE49-F238E27FC236}">
                <a16:creationId xmlns:a16="http://schemas.microsoft.com/office/drawing/2014/main" id="{0D56BF02-E088-4A86-A1B6-AEDD1193AE54}"/>
              </a:ext>
            </a:extLst>
          </p:cNvPr>
          <p:cNvSpPr txBox="1"/>
          <p:nvPr/>
        </p:nvSpPr>
        <p:spPr>
          <a:xfrm>
            <a:off x="6404813" y="2528363"/>
            <a:ext cx="1571175"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phụ lão</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35" name="TextBox 34">
            <a:extLst>
              <a:ext uri="{FF2B5EF4-FFF2-40B4-BE49-F238E27FC236}">
                <a16:creationId xmlns:a16="http://schemas.microsoft.com/office/drawing/2014/main" id="{2DF614A3-BFBC-486D-A073-667F45517401}"/>
              </a:ext>
            </a:extLst>
          </p:cNvPr>
          <p:cNvSpPr txBox="1"/>
          <p:nvPr/>
        </p:nvSpPr>
        <p:spPr>
          <a:xfrm>
            <a:off x="7807125" y="2528363"/>
            <a:ext cx="1571175"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vải thiều</a:t>
            </a:r>
            <a:endParaRPr lang="en-US" sz="2800" dirty="0"/>
          </a:p>
        </p:txBody>
      </p:sp>
      <p:sp>
        <p:nvSpPr>
          <p:cNvPr id="37" name="TextBox 36">
            <a:extLst>
              <a:ext uri="{FF2B5EF4-FFF2-40B4-BE49-F238E27FC236}">
                <a16:creationId xmlns:a16="http://schemas.microsoft.com/office/drawing/2014/main" id="{B567998D-E527-4289-A701-BFB4C71FFBC5}"/>
              </a:ext>
            </a:extLst>
          </p:cNvPr>
          <p:cNvSpPr txBox="1"/>
          <p:nvPr/>
        </p:nvSpPr>
        <p:spPr>
          <a:xfrm>
            <a:off x="9209437" y="2528363"/>
            <a:ext cx="1571175" cy="523220"/>
          </a:xfrm>
          <a:prstGeom prst="rect">
            <a:avLst/>
          </a:prstGeom>
          <a:noFill/>
        </p:spPr>
        <p:txBody>
          <a:bodyPr wrap="square">
            <a:spAutoFit/>
          </a:bodyPr>
          <a:lstStyle/>
          <a:p>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h</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ôm nay </a:t>
            </a:r>
            <a:endParaRPr lang="en-US" sz="2800" dirty="0"/>
          </a:p>
        </p:txBody>
      </p:sp>
      <p:sp>
        <p:nvSpPr>
          <p:cNvPr id="39" name="TextBox 38">
            <a:extLst>
              <a:ext uri="{FF2B5EF4-FFF2-40B4-BE49-F238E27FC236}">
                <a16:creationId xmlns:a16="http://schemas.microsoft.com/office/drawing/2014/main" id="{860EAFB0-5FCF-4DB5-8918-1C5FE6B26575}"/>
              </a:ext>
            </a:extLst>
          </p:cNvPr>
          <p:cNvSpPr txBox="1"/>
          <p:nvPr/>
        </p:nvSpPr>
        <p:spPr>
          <a:xfrm>
            <a:off x="2072836" y="3052107"/>
            <a:ext cx="1872343"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Chủ nhật, </a:t>
            </a:r>
            <a:endParaRPr lang="en-US" sz="2800" dirty="0"/>
          </a:p>
        </p:txBody>
      </p:sp>
      <p:sp>
        <p:nvSpPr>
          <p:cNvPr id="41" name="TextBox 40">
            <a:extLst>
              <a:ext uri="{FF2B5EF4-FFF2-40B4-BE49-F238E27FC236}">
                <a16:creationId xmlns:a16="http://schemas.microsoft.com/office/drawing/2014/main" id="{919CA1DC-DE05-41D8-AC57-D1A068B76D27}"/>
              </a:ext>
            </a:extLst>
          </p:cNvPr>
          <p:cNvSpPr txBox="1"/>
          <p:nvPr/>
        </p:nvSpPr>
        <p:spPr>
          <a:xfrm>
            <a:off x="3751568" y="3052107"/>
            <a:ext cx="1872343" cy="523220"/>
          </a:xfrm>
          <a:prstGeom prst="rect">
            <a:avLst/>
          </a:prstGeom>
          <a:noFill/>
        </p:spPr>
        <p:txBody>
          <a:bodyPr wrap="square">
            <a:spAutoFit/>
          </a:bodyPr>
          <a:lstStyle/>
          <a:p>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các</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bạn</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a:t>
            </a:r>
            <a:endParaRPr lang="en-US" sz="2800" dirty="0"/>
          </a:p>
        </p:txBody>
      </p:sp>
      <p:sp>
        <p:nvSpPr>
          <p:cNvPr id="81" name="TextBox 80">
            <a:extLst>
              <a:ext uri="{FF2B5EF4-FFF2-40B4-BE49-F238E27FC236}">
                <a16:creationId xmlns:a16="http://schemas.microsoft.com/office/drawing/2014/main" id="{94FF2658-78E0-4A77-B69C-31C04C305956}"/>
              </a:ext>
            </a:extLst>
          </p:cNvPr>
          <p:cNvSpPr txBox="1"/>
          <p:nvPr/>
        </p:nvSpPr>
        <p:spPr>
          <a:xfrm>
            <a:off x="8063459" y="3029222"/>
            <a:ext cx="1263634" cy="523220"/>
          </a:xfrm>
          <a:prstGeom prst="rect">
            <a:avLst/>
          </a:prstGeom>
          <a:noFill/>
        </p:spPr>
        <p:txBody>
          <a:bodyPr wrap="square">
            <a:spAutoFit/>
          </a:bodyPr>
          <a:lstStyle/>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đồng</a:t>
            </a:r>
            <a:endParaRPr lang="en-US" sz="2800" dirty="0"/>
          </a:p>
        </p:txBody>
      </p:sp>
      <p:sp>
        <p:nvSpPr>
          <p:cNvPr id="43" name="TextBox 42">
            <a:extLst>
              <a:ext uri="{FF2B5EF4-FFF2-40B4-BE49-F238E27FC236}">
                <a16:creationId xmlns:a16="http://schemas.microsoft.com/office/drawing/2014/main" id="{C2204422-B6A2-4638-90D5-FDBA03B4D920}"/>
              </a:ext>
            </a:extLst>
          </p:cNvPr>
          <p:cNvSpPr txBox="1"/>
          <p:nvPr/>
        </p:nvSpPr>
        <p:spPr>
          <a:xfrm>
            <a:off x="5430300" y="3052107"/>
            <a:ext cx="1571175" cy="523220"/>
          </a:xfrm>
          <a:prstGeom prst="rect">
            <a:avLst/>
          </a:prstGeom>
          <a:noFill/>
        </p:spPr>
        <p:txBody>
          <a:bodyPr wrap="square">
            <a:spAutoFit/>
          </a:bodyPr>
          <a:lstStyle/>
          <a:p>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học sin</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h.</a:t>
            </a:r>
            <a:endParaRPr lang="en-US" sz="2800" dirty="0"/>
          </a:p>
        </p:txBody>
      </p:sp>
      <p:sp>
        <p:nvSpPr>
          <p:cNvPr id="44" name="TextBox 43">
            <a:extLst>
              <a:ext uri="{FF2B5EF4-FFF2-40B4-BE49-F238E27FC236}">
                <a16:creationId xmlns:a16="http://schemas.microsoft.com/office/drawing/2014/main" id="{EE8028E0-9856-4B85-90BA-C5B3500274E3}"/>
              </a:ext>
            </a:extLst>
          </p:cNvPr>
          <p:cNvSpPr txBox="1"/>
          <p:nvPr/>
        </p:nvSpPr>
        <p:spPr>
          <a:xfrm>
            <a:off x="6915422" y="3051030"/>
            <a:ext cx="1263634" cy="523220"/>
          </a:xfrm>
          <a:prstGeom prst="rect">
            <a:avLst/>
          </a:prstGeom>
          <a:noFill/>
        </p:spPr>
        <p:txBody>
          <a:bodyPr wrap="square">
            <a:spAutoFit/>
          </a:bodyPr>
          <a:lstStyle/>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a:t>
            </a:r>
            <a:endParaRPr lang="en-US" sz="2800" dirty="0"/>
          </a:p>
        </p:txBody>
      </p:sp>
      <p:sp>
        <p:nvSpPr>
          <p:cNvPr id="47" name="TextBox 46">
            <a:extLst>
              <a:ext uri="{FF2B5EF4-FFF2-40B4-BE49-F238E27FC236}">
                <a16:creationId xmlns:a16="http://schemas.microsoft.com/office/drawing/2014/main" id="{3A70496D-2D33-4986-B994-19C38B496C13}"/>
              </a:ext>
            </a:extLst>
          </p:cNvPr>
          <p:cNvSpPr txBox="1"/>
          <p:nvPr/>
        </p:nvSpPr>
        <p:spPr>
          <a:xfrm>
            <a:off x="1970692" y="1991596"/>
            <a:ext cx="9194798" cy="1569660"/>
          </a:xfrm>
          <a:prstGeom prst="rect">
            <a:avLst/>
          </a:prstGeom>
          <a:solidFill>
            <a:schemeClr val="tx2">
              <a:lumMod val="20000"/>
              <a:lumOff val="80000"/>
            </a:schemeClr>
          </a:solidFill>
        </p:spPr>
        <p:txBody>
          <a:bodyPr wrap="square">
            <a:spAutoFit/>
          </a:bodyPr>
          <a:lstStyle/>
          <a:p>
            <a:pPr algn="just"/>
            <a:r>
              <a:rPr lang="vi-VN" sz="2400" b="1" i="0" dirty="0">
                <a:effectLst/>
                <a:latin typeface="Times New Roman" panose="02020603050405020304" pitchFamily="18" charset="0"/>
                <a:cs typeface="Times New Roman" panose="02020603050405020304" pitchFamily="18" charset="0"/>
              </a:rPr>
              <a:t>Buổi sáng, gà hàng xóm te te gáy. Những con lợn trong chuồng đã ủn ỉn đòi ăn. Trên mái nhà, những làn khói bếp lan nhẹ nhàng. Mọi người tập trung ở đầu làng. Các cụ phụ lão đang trồng vải thiều dưới bãi. Hôm nay Chủ nhật, các bạn học sinh lớp 4B cũng ra đồng.</a:t>
            </a:r>
            <a:endParaRPr lang="en-US" sz="2400" dirty="0"/>
          </a:p>
        </p:txBody>
      </p:sp>
      <p:cxnSp>
        <p:nvCxnSpPr>
          <p:cNvPr id="49" name="Straight Connector 48">
            <a:extLst>
              <a:ext uri="{FF2B5EF4-FFF2-40B4-BE49-F238E27FC236}">
                <a16:creationId xmlns:a16="http://schemas.microsoft.com/office/drawing/2014/main" id="{28487F18-E324-4194-B346-C3A8C1FC31B4}"/>
              </a:ext>
            </a:extLst>
          </p:cNvPr>
          <p:cNvCxnSpPr/>
          <p:nvPr/>
        </p:nvCxnSpPr>
        <p:spPr>
          <a:xfrm>
            <a:off x="2064689" y="2342106"/>
            <a:ext cx="13335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Straight Connector 49">
            <a:extLst>
              <a:ext uri="{FF2B5EF4-FFF2-40B4-BE49-F238E27FC236}">
                <a16:creationId xmlns:a16="http://schemas.microsoft.com/office/drawing/2014/main" id="{3B22DDD3-E00B-4C0F-8984-CD8804B95182}"/>
              </a:ext>
            </a:extLst>
          </p:cNvPr>
          <p:cNvCxnSpPr/>
          <p:nvPr/>
        </p:nvCxnSpPr>
        <p:spPr>
          <a:xfrm>
            <a:off x="3908616" y="2334712"/>
            <a:ext cx="13335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1" name="Straight Connector 50">
            <a:extLst>
              <a:ext uri="{FF2B5EF4-FFF2-40B4-BE49-F238E27FC236}">
                <a16:creationId xmlns:a16="http://schemas.microsoft.com/office/drawing/2014/main" id="{FF84614C-E988-4CAD-BF74-D5783F21C172}"/>
              </a:ext>
            </a:extLst>
          </p:cNvPr>
          <p:cNvCxnSpPr/>
          <p:nvPr/>
        </p:nvCxnSpPr>
        <p:spPr>
          <a:xfrm>
            <a:off x="4128291" y="2703012"/>
            <a:ext cx="13335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2" name="Straight Connector 51">
            <a:extLst>
              <a:ext uri="{FF2B5EF4-FFF2-40B4-BE49-F238E27FC236}">
                <a16:creationId xmlns:a16="http://schemas.microsoft.com/office/drawing/2014/main" id="{04D053B6-A568-4FCD-8810-039EDCABAE73}"/>
              </a:ext>
            </a:extLst>
          </p:cNvPr>
          <p:cNvCxnSpPr/>
          <p:nvPr/>
        </p:nvCxnSpPr>
        <p:spPr>
          <a:xfrm>
            <a:off x="4403618" y="3051030"/>
            <a:ext cx="13335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3" name="Straight Connector 52">
            <a:extLst>
              <a:ext uri="{FF2B5EF4-FFF2-40B4-BE49-F238E27FC236}">
                <a16:creationId xmlns:a16="http://schemas.microsoft.com/office/drawing/2014/main" id="{B45677DF-BC49-4202-A90E-63D26FD70D7C}"/>
              </a:ext>
            </a:extLst>
          </p:cNvPr>
          <p:cNvCxnSpPr>
            <a:cxnSpLocks/>
          </p:cNvCxnSpPr>
          <p:nvPr/>
        </p:nvCxnSpPr>
        <p:spPr>
          <a:xfrm>
            <a:off x="6385826" y="3429000"/>
            <a:ext cx="1087369" cy="15730"/>
          </a:xfrm>
          <a:prstGeom prst="line">
            <a:avLst/>
          </a:prstGeom>
        </p:spPr>
        <p:style>
          <a:lnRef idx="3">
            <a:schemeClr val="accent6"/>
          </a:lnRef>
          <a:fillRef idx="0">
            <a:schemeClr val="accent6"/>
          </a:fillRef>
          <a:effectRef idx="2">
            <a:schemeClr val="accent6"/>
          </a:effectRef>
          <a:fontRef idx="minor">
            <a:schemeClr val="tx1"/>
          </a:fontRef>
        </p:style>
      </p:cxnSp>
      <p:cxnSp>
        <p:nvCxnSpPr>
          <p:cNvPr id="55" name="Straight Connector 54">
            <a:extLst>
              <a:ext uri="{FF2B5EF4-FFF2-40B4-BE49-F238E27FC236}">
                <a16:creationId xmlns:a16="http://schemas.microsoft.com/office/drawing/2014/main" id="{AB8746D6-1941-4605-A10A-6879E979DB70}"/>
              </a:ext>
            </a:extLst>
          </p:cNvPr>
          <p:cNvCxnSpPr>
            <a:cxnSpLocks/>
          </p:cNvCxnSpPr>
          <p:nvPr/>
        </p:nvCxnSpPr>
        <p:spPr>
          <a:xfrm>
            <a:off x="5317444" y="3413270"/>
            <a:ext cx="83672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8" name="Straight Connector 57">
            <a:extLst>
              <a:ext uri="{FF2B5EF4-FFF2-40B4-BE49-F238E27FC236}">
                <a16:creationId xmlns:a16="http://schemas.microsoft.com/office/drawing/2014/main" id="{B961E87B-B313-4BE7-B0D6-F982E1FF1667}"/>
              </a:ext>
            </a:extLst>
          </p:cNvPr>
          <p:cNvCxnSpPr>
            <a:cxnSpLocks/>
          </p:cNvCxnSpPr>
          <p:nvPr/>
        </p:nvCxnSpPr>
        <p:spPr>
          <a:xfrm>
            <a:off x="2611671" y="3413270"/>
            <a:ext cx="1139897" cy="15730"/>
          </a:xfrm>
          <a:prstGeom prst="line">
            <a:avLst/>
          </a:prstGeom>
        </p:spPr>
        <p:style>
          <a:lnRef idx="3">
            <a:schemeClr val="accent6"/>
          </a:lnRef>
          <a:fillRef idx="0">
            <a:schemeClr val="accent6"/>
          </a:fillRef>
          <a:effectRef idx="2">
            <a:schemeClr val="accent6"/>
          </a:effectRef>
          <a:fontRef idx="minor">
            <a:schemeClr val="tx1"/>
          </a:fontRef>
        </p:style>
      </p:cxnSp>
      <p:cxnSp>
        <p:nvCxnSpPr>
          <p:cNvPr id="60" name="Straight Connector 59">
            <a:extLst>
              <a:ext uri="{FF2B5EF4-FFF2-40B4-BE49-F238E27FC236}">
                <a16:creationId xmlns:a16="http://schemas.microsoft.com/office/drawing/2014/main" id="{C511E579-47E9-4411-A264-AFF94FDF7B14}"/>
              </a:ext>
            </a:extLst>
          </p:cNvPr>
          <p:cNvCxnSpPr/>
          <p:nvPr/>
        </p:nvCxnSpPr>
        <p:spPr>
          <a:xfrm>
            <a:off x="3908616" y="3444730"/>
            <a:ext cx="13335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2" name="Straight Connector 61">
            <a:extLst>
              <a:ext uri="{FF2B5EF4-FFF2-40B4-BE49-F238E27FC236}">
                <a16:creationId xmlns:a16="http://schemas.microsoft.com/office/drawing/2014/main" id="{CF661864-4D97-4844-892C-152AB50C7CFD}"/>
              </a:ext>
            </a:extLst>
          </p:cNvPr>
          <p:cNvCxnSpPr>
            <a:cxnSpLocks/>
          </p:cNvCxnSpPr>
          <p:nvPr/>
        </p:nvCxnSpPr>
        <p:spPr>
          <a:xfrm>
            <a:off x="6298008" y="3065878"/>
            <a:ext cx="352616" cy="7394"/>
          </a:xfrm>
          <a:prstGeom prst="line">
            <a:avLst/>
          </a:prstGeom>
        </p:spPr>
        <p:style>
          <a:lnRef idx="3">
            <a:schemeClr val="accent6"/>
          </a:lnRef>
          <a:fillRef idx="0">
            <a:schemeClr val="accent6"/>
          </a:fillRef>
          <a:effectRef idx="2">
            <a:schemeClr val="accent6"/>
          </a:effectRef>
          <a:fontRef idx="minor">
            <a:schemeClr val="tx1"/>
          </a:fontRef>
        </p:style>
      </p:cxnSp>
      <p:cxnSp>
        <p:nvCxnSpPr>
          <p:cNvPr id="64" name="Straight Connector 63">
            <a:extLst>
              <a:ext uri="{FF2B5EF4-FFF2-40B4-BE49-F238E27FC236}">
                <a16:creationId xmlns:a16="http://schemas.microsoft.com/office/drawing/2014/main" id="{DF4DB294-6FC4-4FEC-96F5-9F0022A1EB06}"/>
              </a:ext>
            </a:extLst>
          </p:cNvPr>
          <p:cNvCxnSpPr>
            <a:cxnSpLocks/>
          </p:cNvCxnSpPr>
          <p:nvPr/>
        </p:nvCxnSpPr>
        <p:spPr>
          <a:xfrm>
            <a:off x="7473195" y="2334712"/>
            <a:ext cx="83672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5" name="Straight Connector 64">
            <a:extLst>
              <a:ext uri="{FF2B5EF4-FFF2-40B4-BE49-F238E27FC236}">
                <a16:creationId xmlns:a16="http://schemas.microsoft.com/office/drawing/2014/main" id="{9013D85D-53AC-40B7-9AB8-97E44332FFE7}"/>
              </a:ext>
            </a:extLst>
          </p:cNvPr>
          <p:cNvCxnSpPr>
            <a:cxnSpLocks/>
          </p:cNvCxnSpPr>
          <p:nvPr/>
        </p:nvCxnSpPr>
        <p:spPr>
          <a:xfrm>
            <a:off x="9238343" y="2334712"/>
            <a:ext cx="83672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7" name="Straight Connector 66">
            <a:extLst>
              <a:ext uri="{FF2B5EF4-FFF2-40B4-BE49-F238E27FC236}">
                <a16:creationId xmlns:a16="http://schemas.microsoft.com/office/drawing/2014/main" id="{EB66F279-57E5-42AA-8654-8DF8486635B0}"/>
              </a:ext>
            </a:extLst>
          </p:cNvPr>
          <p:cNvCxnSpPr/>
          <p:nvPr/>
        </p:nvCxnSpPr>
        <p:spPr>
          <a:xfrm>
            <a:off x="7061768" y="2703012"/>
            <a:ext cx="63924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8" name="Straight Connector 67">
            <a:extLst>
              <a:ext uri="{FF2B5EF4-FFF2-40B4-BE49-F238E27FC236}">
                <a16:creationId xmlns:a16="http://schemas.microsoft.com/office/drawing/2014/main" id="{6EC97109-ECBA-45E6-AADF-E91A147AE259}"/>
              </a:ext>
            </a:extLst>
          </p:cNvPr>
          <p:cNvCxnSpPr>
            <a:cxnSpLocks/>
          </p:cNvCxnSpPr>
          <p:nvPr/>
        </p:nvCxnSpPr>
        <p:spPr>
          <a:xfrm>
            <a:off x="7891559" y="2703012"/>
            <a:ext cx="44868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0" name="Straight Connector 69">
            <a:extLst>
              <a:ext uri="{FF2B5EF4-FFF2-40B4-BE49-F238E27FC236}">
                <a16:creationId xmlns:a16="http://schemas.microsoft.com/office/drawing/2014/main" id="{A7310512-C3D5-42E1-ADCC-F072DA675CA1}"/>
              </a:ext>
            </a:extLst>
          </p:cNvPr>
          <p:cNvCxnSpPr/>
          <p:nvPr/>
        </p:nvCxnSpPr>
        <p:spPr>
          <a:xfrm>
            <a:off x="2090371" y="3051030"/>
            <a:ext cx="63924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1" name="Straight Connector 70">
            <a:extLst>
              <a:ext uri="{FF2B5EF4-FFF2-40B4-BE49-F238E27FC236}">
                <a16:creationId xmlns:a16="http://schemas.microsoft.com/office/drawing/2014/main" id="{219CBD32-0E84-4FE2-B050-292858FAB03C}"/>
              </a:ext>
            </a:extLst>
          </p:cNvPr>
          <p:cNvCxnSpPr>
            <a:cxnSpLocks/>
          </p:cNvCxnSpPr>
          <p:nvPr/>
        </p:nvCxnSpPr>
        <p:spPr>
          <a:xfrm>
            <a:off x="10556267" y="2688224"/>
            <a:ext cx="44868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2" name="Straight Connector 71">
            <a:extLst>
              <a:ext uri="{FF2B5EF4-FFF2-40B4-BE49-F238E27FC236}">
                <a16:creationId xmlns:a16="http://schemas.microsoft.com/office/drawing/2014/main" id="{4CD679BB-A7F4-4E96-B537-91BEB8F7B98D}"/>
              </a:ext>
            </a:extLst>
          </p:cNvPr>
          <p:cNvCxnSpPr>
            <a:cxnSpLocks/>
          </p:cNvCxnSpPr>
          <p:nvPr/>
        </p:nvCxnSpPr>
        <p:spPr>
          <a:xfrm>
            <a:off x="9283321" y="3048000"/>
            <a:ext cx="1087369" cy="15730"/>
          </a:xfrm>
          <a:prstGeom prst="line">
            <a:avLst/>
          </a:prstGeom>
        </p:spPr>
        <p:style>
          <a:lnRef idx="3">
            <a:schemeClr val="accent6"/>
          </a:lnRef>
          <a:fillRef idx="0">
            <a:schemeClr val="accent6"/>
          </a:fillRef>
          <a:effectRef idx="2">
            <a:schemeClr val="accent6"/>
          </a:effectRef>
          <a:fontRef idx="minor">
            <a:schemeClr val="tx1"/>
          </a:fontRef>
        </p:style>
      </p:cxnSp>
      <p:cxnSp>
        <p:nvCxnSpPr>
          <p:cNvPr id="74" name="Straight Connector 73">
            <a:extLst>
              <a:ext uri="{FF2B5EF4-FFF2-40B4-BE49-F238E27FC236}">
                <a16:creationId xmlns:a16="http://schemas.microsoft.com/office/drawing/2014/main" id="{A83D5CA0-024D-4E55-AB27-1D024B8F87F2}"/>
              </a:ext>
            </a:extLst>
          </p:cNvPr>
          <p:cNvCxnSpPr>
            <a:cxnSpLocks/>
          </p:cNvCxnSpPr>
          <p:nvPr/>
        </p:nvCxnSpPr>
        <p:spPr>
          <a:xfrm>
            <a:off x="6776743" y="3055865"/>
            <a:ext cx="83672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7" name="Straight Connector 76">
            <a:extLst>
              <a:ext uri="{FF2B5EF4-FFF2-40B4-BE49-F238E27FC236}">
                <a16:creationId xmlns:a16="http://schemas.microsoft.com/office/drawing/2014/main" id="{7C840ED4-5E3D-4AF4-AABA-FFAF0FF7A885}"/>
              </a:ext>
            </a:extLst>
          </p:cNvPr>
          <p:cNvCxnSpPr/>
          <p:nvPr/>
        </p:nvCxnSpPr>
        <p:spPr>
          <a:xfrm>
            <a:off x="9473787" y="3413270"/>
            <a:ext cx="63924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79" name="Straight Connector 78">
            <a:extLst>
              <a:ext uri="{FF2B5EF4-FFF2-40B4-BE49-F238E27FC236}">
                <a16:creationId xmlns:a16="http://schemas.microsoft.com/office/drawing/2014/main" id="{37757ECA-C11A-440E-8105-B3F757C968A1}"/>
              </a:ext>
            </a:extLst>
          </p:cNvPr>
          <p:cNvCxnSpPr>
            <a:cxnSpLocks/>
          </p:cNvCxnSpPr>
          <p:nvPr/>
        </p:nvCxnSpPr>
        <p:spPr>
          <a:xfrm>
            <a:off x="3448562" y="2334712"/>
            <a:ext cx="30300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Straight Connector 41">
            <a:extLst>
              <a:ext uri="{FF2B5EF4-FFF2-40B4-BE49-F238E27FC236}">
                <a16:creationId xmlns:a16="http://schemas.microsoft.com/office/drawing/2014/main" id="{C9207AD2-8C0C-45B4-AA17-49648C2C7349}"/>
              </a:ext>
            </a:extLst>
          </p:cNvPr>
          <p:cNvCxnSpPr>
            <a:cxnSpLocks/>
          </p:cNvCxnSpPr>
          <p:nvPr/>
        </p:nvCxnSpPr>
        <p:spPr>
          <a:xfrm>
            <a:off x="7531071" y="3475508"/>
            <a:ext cx="76191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5" name="Straight Connector 44">
            <a:extLst>
              <a:ext uri="{FF2B5EF4-FFF2-40B4-BE49-F238E27FC236}">
                <a16:creationId xmlns:a16="http://schemas.microsoft.com/office/drawing/2014/main" id="{50E90793-3E4B-48AD-8173-96737CE58DD1}"/>
              </a:ext>
            </a:extLst>
          </p:cNvPr>
          <p:cNvCxnSpPr>
            <a:cxnSpLocks/>
          </p:cNvCxnSpPr>
          <p:nvPr/>
        </p:nvCxnSpPr>
        <p:spPr>
          <a:xfrm>
            <a:off x="1965766" y="3444730"/>
            <a:ext cx="58021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0553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ppt_x"/>
                                          </p:val>
                                        </p:tav>
                                        <p:tav tm="100000">
                                          <p:val>
                                            <p:strVal val="#ppt_x"/>
                                          </p:val>
                                        </p:tav>
                                      </p:tavLst>
                                    </p:anim>
                                    <p:anim calcmode="lin" valueType="num">
                                      <p:cBhvr additive="base">
                                        <p:cTn id="1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500" fill="hold"/>
                                        <p:tgtEl>
                                          <p:spTgt spid="67"/>
                                        </p:tgtEl>
                                        <p:attrNameLst>
                                          <p:attrName>ppt_x</p:attrName>
                                        </p:attrNameLst>
                                      </p:cBhvr>
                                      <p:tavLst>
                                        <p:tav tm="0">
                                          <p:val>
                                            <p:strVal val="#ppt_x"/>
                                          </p:val>
                                        </p:tav>
                                        <p:tav tm="100000">
                                          <p:val>
                                            <p:strVal val="#ppt_x"/>
                                          </p:val>
                                        </p:tav>
                                      </p:tavLst>
                                    </p:anim>
                                    <p:anim calcmode="lin" valueType="num">
                                      <p:cBhvr additive="base">
                                        <p:cTn id="4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additive="base">
                                        <p:cTn id="49" dur="500" fill="hold"/>
                                        <p:tgtEl>
                                          <p:spTgt spid="68"/>
                                        </p:tgtEl>
                                        <p:attrNameLst>
                                          <p:attrName>ppt_x</p:attrName>
                                        </p:attrNameLst>
                                      </p:cBhvr>
                                      <p:tavLst>
                                        <p:tav tm="0">
                                          <p:val>
                                            <p:strVal val="#ppt_x"/>
                                          </p:val>
                                        </p:tav>
                                        <p:tav tm="100000">
                                          <p:val>
                                            <p:strVal val="#ppt_x"/>
                                          </p:val>
                                        </p:tav>
                                      </p:tavLst>
                                    </p:anim>
                                    <p:anim calcmode="lin" valueType="num">
                                      <p:cBhvr additive="base">
                                        <p:cTn id="5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fill="hold"/>
                                        <p:tgtEl>
                                          <p:spTgt spid="71"/>
                                        </p:tgtEl>
                                        <p:attrNameLst>
                                          <p:attrName>ppt_x</p:attrName>
                                        </p:attrNameLst>
                                      </p:cBhvr>
                                      <p:tavLst>
                                        <p:tav tm="0">
                                          <p:val>
                                            <p:strVal val="#ppt_x"/>
                                          </p:val>
                                        </p:tav>
                                        <p:tav tm="100000">
                                          <p:val>
                                            <p:strVal val="#ppt_x"/>
                                          </p:val>
                                        </p:tav>
                                      </p:tavLst>
                                    </p:anim>
                                    <p:anim calcmode="lin" valueType="num">
                                      <p:cBhvr additive="base">
                                        <p:cTn id="56" dur="500" fill="hold"/>
                                        <p:tgtEl>
                                          <p:spTgt spid="7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ppt_x"/>
                                          </p:val>
                                        </p:tav>
                                        <p:tav tm="100000">
                                          <p:val>
                                            <p:strVal val="#ppt_x"/>
                                          </p:val>
                                        </p:tav>
                                      </p:tavLst>
                                    </p:anim>
                                    <p:anim calcmode="lin" valueType="num">
                                      <p:cBhvr additive="base">
                                        <p:cTn id="6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fill="hold"/>
                                        <p:tgtEl>
                                          <p:spTgt spid="72"/>
                                        </p:tgtEl>
                                        <p:attrNameLst>
                                          <p:attrName>ppt_x</p:attrName>
                                        </p:attrNameLst>
                                      </p:cBhvr>
                                      <p:tavLst>
                                        <p:tav tm="0">
                                          <p:val>
                                            <p:strVal val="#ppt_x"/>
                                          </p:val>
                                        </p:tav>
                                        <p:tav tm="100000">
                                          <p:val>
                                            <p:strVal val="#ppt_x"/>
                                          </p:val>
                                        </p:tav>
                                      </p:tavLst>
                                    </p:anim>
                                    <p:anim calcmode="lin" valueType="num">
                                      <p:cBhvr additive="base">
                                        <p:cTn id="7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2"/>
                                        </p:tgtEl>
                                        <p:attrNameLst>
                                          <p:attrName>style.visibility</p:attrName>
                                        </p:attrNameLst>
                                      </p:cBhvr>
                                      <p:to>
                                        <p:strVal val="visible"/>
                                      </p:to>
                                    </p:set>
                                    <p:anim calcmode="lin" valueType="num">
                                      <p:cBhvr additive="base">
                                        <p:cTn id="77" dur="500" fill="hold"/>
                                        <p:tgtEl>
                                          <p:spTgt spid="62"/>
                                        </p:tgtEl>
                                        <p:attrNameLst>
                                          <p:attrName>ppt_x</p:attrName>
                                        </p:attrNameLst>
                                      </p:cBhvr>
                                      <p:tavLst>
                                        <p:tav tm="0">
                                          <p:val>
                                            <p:strVal val="#ppt_x"/>
                                          </p:val>
                                        </p:tav>
                                        <p:tav tm="100000">
                                          <p:val>
                                            <p:strVal val="#ppt_x"/>
                                          </p:val>
                                        </p:tav>
                                      </p:tavLst>
                                    </p:anim>
                                    <p:anim calcmode="lin" valueType="num">
                                      <p:cBhvr additive="base">
                                        <p:cTn id="7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anim calcmode="lin" valueType="num">
                                      <p:cBhvr additive="base">
                                        <p:cTn id="83" dur="500" fill="hold"/>
                                        <p:tgtEl>
                                          <p:spTgt spid="74"/>
                                        </p:tgtEl>
                                        <p:attrNameLst>
                                          <p:attrName>ppt_x</p:attrName>
                                        </p:attrNameLst>
                                      </p:cBhvr>
                                      <p:tavLst>
                                        <p:tav tm="0">
                                          <p:val>
                                            <p:strVal val="#ppt_x"/>
                                          </p:val>
                                        </p:tav>
                                        <p:tav tm="100000">
                                          <p:val>
                                            <p:strVal val="#ppt_x"/>
                                          </p:val>
                                        </p:tav>
                                      </p:tavLst>
                                    </p:anim>
                                    <p:anim calcmode="lin" valueType="num">
                                      <p:cBhvr additive="base">
                                        <p:cTn id="8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additive="base">
                                        <p:cTn id="89" dur="500" fill="hold"/>
                                        <p:tgtEl>
                                          <p:spTgt spid="58"/>
                                        </p:tgtEl>
                                        <p:attrNameLst>
                                          <p:attrName>ppt_x</p:attrName>
                                        </p:attrNameLst>
                                      </p:cBhvr>
                                      <p:tavLst>
                                        <p:tav tm="0">
                                          <p:val>
                                            <p:strVal val="#ppt_x"/>
                                          </p:val>
                                        </p:tav>
                                        <p:tav tm="100000">
                                          <p:val>
                                            <p:strVal val="#ppt_x"/>
                                          </p:val>
                                        </p:tav>
                                      </p:tavLst>
                                    </p:anim>
                                    <p:anim calcmode="lin" valueType="num">
                                      <p:cBhvr additive="base">
                                        <p:cTn id="9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60"/>
                                        </p:tgtEl>
                                        <p:attrNameLst>
                                          <p:attrName>style.visibility</p:attrName>
                                        </p:attrNameLst>
                                      </p:cBhvr>
                                      <p:to>
                                        <p:strVal val="visible"/>
                                      </p:to>
                                    </p:set>
                                    <p:anim calcmode="lin" valueType="num">
                                      <p:cBhvr additive="base">
                                        <p:cTn id="95" dur="500" fill="hold"/>
                                        <p:tgtEl>
                                          <p:spTgt spid="60"/>
                                        </p:tgtEl>
                                        <p:attrNameLst>
                                          <p:attrName>ppt_x</p:attrName>
                                        </p:attrNameLst>
                                      </p:cBhvr>
                                      <p:tavLst>
                                        <p:tav tm="0">
                                          <p:val>
                                            <p:strVal val="#ppt_x"/>
                                          </p:val>
                                        </p:tav>
                                        <p:tav tm="100000">
                                          <p:val>
                                            <p:strVal val="#ppt_x"/>
                                          </p:val>
                                        </p:tav>
                                      </p:tavLst>
                                    </p:anim>
                                    <p:anim calcmode="lin" valueType="num">
                                      <p:cBhvr additive="base">
                                        <p:cTn id="9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additive="base">
                                        <p:cTn id="101" dur="500" fill="hold"/>
                                        <p:tgtEl>
                                          <p:spTgt spid="55"/>
                                        </p:tgtEl>
                                        <p:attrNameLst>
                                          <p:attrName>ppt_x</p:attrName>
                                        </p:attrNameLst>
                                      </p:cBhvr>
                                      <p:tavLst>
                                        <p:tav tm="0">
                                          <p:val>
                                            <p:strVal val="#ppt_x"/>
                                          </p:val>
                                        </p:tav>
                                        <p:tav tm="100000">
                                          <p:val>
                                            <p:strVal val="#ppt_x"/>
                                          </p:val>
                                        </p:tav>
                                      </p:tavLst>
                                    </p:anim>
                                    <p:anim calcmode="lin" valueType="num">
                                      <p:cBhvr additive="base">
                                        <p:cTn id="10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53"/>
                                        </p:tgtEl>
                                        <p:attrNameLst>
                                          <p:attrName>style.visibility</p:attrName>
                                        </p:attrNameLst>
                                      </p:cBhvr>
                                      <p:to>
                                        <p:strVal val="visible"/>
                                      </p:to>
                                    </p:set>
                                    <p:anim calcmode="lin" valueType="num">
                                      <p:cBhvr additive="base">
                                        <p:cTn id="107" dur="500" fill="hold"/>
                                        <p:tgtEl>
                                          <p:spTgt spid="53"/>
                                        </p:tgtEl>
                                        <p:attrNameLst>
                                          <p:attrName>ppt_x</p:attrName>
                                        </p:attrNameLst>
                                      </p:cBhvr>
                                      <p:tavLst>
                                        <p:tav tm="0">
                                          <p:val>
                                            <p:strVal val="#ppt_x"/>
                                          </p:val>
                                        </p:tav>
                                        <p:tav tm="100000">
                                          <p:val>
                                            <p:strVal val="#ppt_x"/>
                                          </p:val>
                                        </p:tav>
                                      </p:tavLst>
                                    </p:anim>
                                    <p:anim calcmode="lin" valueType="num">
                                      <p:cBhvr additive="base">
                                        <p:cTn id="10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additive="base">
                                        <p:cTn id="113" dur="500" fill="hold"/>
                                        <p:tgtEl>
                                          <p:spTgt spid="77"/>
                                        </p:tgtEl>
                                        <p:attrNameLst>
                                          <p:attrName>ppt_x</p:attrName>
                                        </p:attrNameLst>
                                      </p:cBhvr>
                                      <p:tavLst>
                                        <p:tav tm="0">
                                          <p:val>
                                            <p:strVal val="#ppt_x"/>
                                          </p:val>
                                        </p:tav>
                                        <p:tav tm="100000">
                                          <p:val>
                                            <p:strVal val="#ppt_x"/>
                                          </p:val>
                                        </p:tav>
                                      </p:tavLst>
                                    </p:anim>
                                    <p:anim calcmode="lin" valueType="num">
                                      <p:cBhvr additive="base">
                                        <p:cTn id="11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0" nodeType="clickEffect">
                                  <p:stCondLst>
                                    <p:cond delay="0"/>
                                  </p:stCondLst>
                                  <p:childTnLst>
                                    <p:animMotion origin="layout" path="M -2.29167E-6 -2.22222E-6 L 0.55951 0.32709 " pathEditMode="relative" rAng="0" ptsTypes="AA">
                                      <p:cBhvr>
                                        <p:cTn id="118" dur="2000" fill="hold"/>
                                        <p:tgtEl>
                                          <p:spTgt spid="13"/>
                                        </p:tgtEl>
                                        <p:attrNameLst>
                                          <p:attrName>ppt_x</p:attrName>
                                          <p:attrName>ppt_y</p:attrName>
                                        </p:attrNameLst>
                                      </p:cBhvr>
                                      <p:rCtr x="27969" y="16343"/>
                                    </p:animMotion>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grpId="0" nodeType="clickEffect">
                                  <p:stCondLst>
                                    <p:cond delay="0"/>
                                  </p:stCondLst>
                                  <p:childTnLst>
                                    <p:animMotion origin="layout" path="M 3.54167E-6 -2.22222E-6 L 0.22656 0.31968 " pathEditMode="relative" rAng="0" ptsTypes="AA">
                                      <p:cBhvr>
                                        <p:cTn id="122" dur="2000" fill="hold"/>
                                        <p:tgtEl>
                                          <p:spTgt spid="15"/>
                                        </p:tgtEl>
                                        <p:attrNameLst>
                                          <p:attrName>ppt_x</p:attrName>
                                          <p:attrName>ppt_y</p:attrName>
                                        </p:attrNameLst>
                                      </p:cBhvr>
                                      <p:rCtr x="11328" y="15972"/>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grpId="0" nodeType="clickEffect">
                                  <p:stCondLst>
                                    <p:cond delay="0"/>
                                  </p:stCondLst>
                                  <p:childTnLst>
                                    <p:animMotion origin="layout" path="M -6.25E-7 -2.22222E-6 L -0.19427 0.30486 " pathEditMode="relative" rAng="0" ptsTypes="AA">
                                      <p:cBhvr>
                                        <p:cTn id="126" dur="2000" fill="hold"/>
                                        <p:tgtEl>
                                          <p:spTgt spid="17"/>
                                        </p:tgtEl>
                                        <p:attrNameLst>
                                          <p:attrName>ppt_x</p:attrName>
                                          <p:attrName>ppt_y</p:attrName>
                                        </p:attrNameLst>
                                      </p:cBhvr>
                                      <p:rCtr x="-9714" y="15231"/>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grpId="0" nodeType="clickEffect">
                                  <p:stCondLst>
                                    <p:cond delay="0"/>
                                  </p:stCondLst>
                                  <p:childTnLst>
                                    <p:animMotion origin="layout" path="M 3.33333E-6 -2.22222E-6 L 0.02096 0.37986 " pathEditMode="relative" rAng="0" ptsTypes="AA">
                                      <p:cBhvr>
                                        <p:cTn id="130" dur="2000" fill="hold"/>
                                        <p:tgtEl>
                                          <p:spTgt spid="19"/>
                                        </p:tgtEl>
                                        <p:attrNameLst>
                                          <p:attrName>ppt_x</p:attrName>
                                          <p:attrName>ppt_y</p:attrName>
                                        </p:attrNameLst>
                                      </p:cBhvr>
                                      <p:rCtr x="1042" y="18981"/>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grpId="0" nodeType="clickEffect">
                                  <p:stCondLst>
                                    <p:cond delay="0"/>
                                  </p:stCondLst>
                                  <p:childTnLst>
                                    <p:animMotion origin="layout" path="M 1.04167E-6 -2.22222E-6 L -0.28841 0.30486 " pathEditMode="relative" rAng="0" ptsTypes="AA">
                                      <p:cBhvr>
                                        <p:cTn id="134" dur="2000" fill="hold"/>
                                        <p:tgtEl>
                                          <p:spTgt spid="21"/>
                                        </p:tgtEl>
                                        <p:attrNameLst>
                                          <p:attrName>ppt_x</p:attrName>
                                          <p:attrName>ppt_y</p:attrName>
                                        </p:attrNameLst>
                                      </p:cBhvr>
                                      <p:rCtr x="-14427" y="15231"/>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grpId="0" nodeType="clickEffect">
                                  <p:stCondLst>
                                    <p:cond delay="0"/>
                                  </p:stCondLst>
                                  <p:childTnLst>
                                    <p:animMotion origin="layout" path="M 4.79167E-6 -2.22222E-6 L -0.39727 0.37986 " pathEditMode="relative" rAng="0" ptsTypes="AA">
                                      <p:cBhvr>
                                        <p:cTn id="138" dur="2000" fill="hold"/>
                                        <p:tgtEl>
                                          <p:spTgt spid="23"/>
                                        </p:tgtEl>
                                        <p:attrNameLst>
                                          <p:attrName>ppt_x</p:attrName>
                                          <p:attrName>ppt_y</p:attrName>
                                        </p:attrNameLst>
                                      </p:cBhvr>
                                      <p:rCtr x="-19870" y="18981"/>
                                    </p:animMotion>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grpId="0" nodeType="clickEffect">
                                  <p:stCondLst>
                                    <p:cond delay="0"/>
                                  </p:stCondLst>
                                  <p:childTnLst>
                                    <p:animMotion origin="layout" path="M 1.875E-6 -2.96296E-6 L 0.18646 0.36898 " pathEditMode="relative" rAng="0" ptsTypes="AA">
                                      <p:cBhvr>
                                        <p:cTn id="142" dur="2000" fill="hold"/>
                                        <p:tgtEl>
                                          <p:spTgt spid="25"/>
                                        </p:tgtEl>
                                        <p:attrNameLst>
                                          <p:attrName>ppt_x</p:attrName>
                                          <p:attrName>ppt_y</p:attrName>
                                        </p:attrNameLst>
                                      </p:cBhvr>
                                      <p:rCtr x="9323" y="18449"/>
                                    </p:animMotion>
                                  </p:childTnLst>
                                </p:cTn>
                              </p:par>
                            </p:childTnLst>
                          </p:cTn>
                        </p:par>
                      </p:childTnLst>
                    </p:cTn>
                  </p:par>
                  <p:par>
                    <p:cTn id="143" fill="hold">
                      <p:stCondLst>
                        <p:cond delay="indefinite"/>
                      </p:stCondLst>
                      <p:childTnLst>
                        <p:par>
                          <p:cTn id="144" fill="hold">
                            <p:stCondLst>
                              <p:cond delay="0"/>
                            </p:stCondLst>
                            <p:childTnLst>
                              <p:par>
                                <p:cTn id="145" presetID="42" presetClass="path" presetSubtype="0" accel="50000" decel="50000" fill="hold" grpId="0" nodeType="clickEffect">
                                  <p:stCondLst>
                                    <p:cond delay="0"/>
                                  </p:stCondLst>
                                  <p:childTnLst>
                                    <p:animMotion origin="layout" path="M -1.875E-6 -2.96296E-6 L 0.17344 0.36898 " pathEditMode="relative" rAng="0" ptsTypes="AA">
                                      <p:cBhvr>
                                        <p:cTn id="146" dur="2000" fill="hold"/>
                                        <p:tgtEl>
                                          <p:spTgt spid="27"/>
                                        </p:tgtEl>
                                        <p:attrNameLst>
                                          <p:attrName>ppt_x</p:attrName>
                                          <p:attrName>ppt_y</p:attrName>
                                        </p:attrNameLst>
                                      </p:cBhvr>
                                      <p:rCtr x="8672" y="18449"/>
                                    </p:animMotion>
                                  </p:childTnLst>
                                </p:cTn>
                              </p:par>
                            </p:childTnLst>
                          </p:cTn>
                        </p:par>
                      </p:childTnLst>
                    </p:cTn>
                  </p:par>
                  <p:par>
                    <p:cTn id="147" fill="hold">
                      <p:stCondLst>
                        <p:cond delay="indefinite"/>
                      </p:stCondLst>
                      <p:childTnLst>
                        <p:par>
                          <p:cTn id="148" fill="hold">
                            <p:stCondLst>
                              <p:cond delay="0"/>
                            </p:stCondLst>
                            <p:childTnLst>
                              <p:par>
                                <p:cTn id="149" presetID="42" presetClass="path" presetSubtype="0" accel="50000" decel="50000" fill="hold" grpId="0" nodeType="clickEffect">
                                  <p:stCondLst>
                                    <p:cond delay="0"/>
                                  </p:stCondLst>
                                  <p:childTnLst>
                                    <p:animMotion origin="layout" path="M -2.5E-6 -2.96296E-6 L 0.02787 0.40996 " pathEditMode="relative" rAng="0" ptsTypes="AA">
                                      <p:cBhvr>
                                        <p:cTn id="150" dur="2000" fill="hold"/>
                                        <p:tgtEl>
                                          <p:spTgt spid="29"/>
                                        </p:tgtEl>
                                        <p:attrNameLst>
                                          <p:attrName>ppt_x</p:attrName>
                                          <p:attrName>ppt_y</p:attrName>
                                        </p:attrNameLst>
                                      </p:cBhvr>
                                      <p:rCtr x="1393" y="20486"/>
                                    </p:animMotion>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grpId="0" nodeType="clickEffect">
                                  <p:stCondLst>
                                    <p:cond delay="0"/>
                                  </p:stCondLst>
                                  <p:childTnLst>
                                    <p:animMotion origin="layout" path="M -2.91667E-6 -2.96296E-6 L -0.30104 0.30255 " pathEditMode="relative" rAng="0" ptsTypes="AA">
                                      <p:cBhvr>
                                        <p:cTn id="154" dur="2000" fill="hold"/>
                                        <p:tgtEl>
                                          <p:spTgt spid="31"/>
                                        </p:tgtEl>
                                        <p:attrNameLst>
                                          <p:attrName>ppt_x</p:attrName>
                                          <p:attrName>ppt_y</p:attrName>
                                        </p:attrNameLst>
                                      </p:cBhvr>
                                      <p:rCtr x="-15052" y="15116"/>
                                    </p:animMotion>
                                  </p:childTnLst>
                                </p:cTn>
                              </p:par>
                            </p:childTnLst>
                          </p:cTn>
                        </p:par>
                      </p:childTnLst>
                    </p:cTn>
                  </p:par>
                  <p:par>
                    <p:cTn id="155" fill="hold">
                      <p:stCondLst>
                        <p:cond delay="indefinite"/>
                      </p:stCondLst>
                      <p:childTnLst>
                        <p:par>
                          <p:cTn id="156" fill="hold">
                            <p:stCondLst>
                              <p:cond delay="0"/>
                            </p:stCondLst>
                            <p:childTnLst>
                              <p:par>
                                <p:cTn id="157" presetID="42" presetClass="path" presetSubtype="0" accel="50000" decel="50000" fill="hold" grpId="0" nodeType="clickEffect">
                                  <p:stCondLst>
                                    <p:cond delay="0"/>
                                  </p:stCondLst>
                                  <p:childTnLst>
                                    <p:animMotion origin="layout" path="M -3.54167E-6 -2.96296E-6 L -0.30312 0.28773 " pathEditMode="relative" rAng="0" ptsTypes="AA">
                                      <p:cBhvr>
                                        <p:cTn id="158" dur="2000" fill="hold"/>
                                        <p:tgtEl>
                                          <p:spTgt spid="33"/>
                                        </p:tgtEl>
                                        <p:attrNameLst>
                                          <p:attrName>ppt_x</p:attrName>
                                          <p:attrName>ppt_y</p:attrName>
                                        </p:attrNameLst>
                                      </p:cBhvr>
                                      <p:rCtr x="-15156" y="14375"/>
                                    </p:animMotion>
                                  </p:childTnLst>
                                </p:cTn>
                              </p:par>
                            </p:childTnLst>
                          </p:cTn>
                        </p:par>
                      </p:childTnLst>
                    </p:cTn>
                  </p:par>
                  <p:par>
                    <p:cTn id="159" fill="hold">
                      <p:stCondLst>
                        <p:cond delay="indefinite"/>
                      </p:stCondLst>
                      <p:childTnLst>
                        <p:par>
                          <p:cTn id="160" fill="hold">
                            <p:stCondLst>
                              <p:cond delay="0"/>
                            </p:stCondLst>
                            <p:childTnLst>
                              <p:par>
                                <p:cTn id="161" presetID="42" presetClass="path" presetSubtype="0" accel="50000" decel="50000" fill="hold" grpId="0" nodeType="clickEffect">
                                  <p:stCondLst>
                                    <p:cond delay="0"/>
                                  </p:stCondLst>
                                  <p:childTnLst>
                                    <p:animMotion origin="layout" path="M 2.29167E-6 -2.96296E-6 L -0.28008 0.47801 " pathEditMode="relative" rAng="0" ptsTypes="AA">
                                      <p:cBhvr>
                                        <p:cTn id="162" dur="2000" fill="hold"/>
                                        <p:tgtEl>
                                          <p:spTgt spid="35"/>
                                        </p:tgtEl>
                                        <p:attrNameLst>
                                          <p:attrName>ppt_x</p:attrName>
                                          <p:attrName>ppt_y</p:attrName>
                                        </p:attrNameLst>
                                      </p:cBhvr>
                                      <p:rCtr x="-14010" y="23889"/>
                                    </p:animMotion>
                                  </p:childTnLst>
                                </p:cTn>
                              </p:par>
                            </p:childTnLst>
                          </p:cTn>
                        </p:par>
                      </p:childTnLst>
                    </p:cTn>
                  </p:par>
                  <p:par>
                    <p:cTn id="163" fill="hold">
                      <p:stCondLst>
                        <p:cond delay="indefinite"/>
                      </p:stCondLst>
                      <p:childTnLst>
                        <p:par>
                          <p:cTn id="164" fill="hold">
                            <p:stCondLst>
                              <p:cond delay="0"/>
                            </p:stCondLst>
                            <p:childTnLst>
                              <p:par>
                                <p:cTn id="165" presetID="42" presetClass="path" presetSubtype="0" accel="50000" decel="50000" fill="hold" grpId="0" nodeType="clickEffect">
                                  <p:stCondLst>
                                    <p:cond delay="0"/>
                                  </p:stCondLst>
                                  <p:childTnLst>
                                    <p:animMotion origin="layout" path="M -1.66667E-6 -2.96296E-6 L -0.00195 0.32848 " pathEditMode="relative" rAng="0" ptsTypes="AA">
                                      <p:cBhvr>
                                        <p:cTn id="166" dur="2000" fill="hold"/>
                                        <p:tgtEl>
                                          <p:spTgt spid="37"/>
                                        </p:tgtEl>
                                        <p:attrNameLst>
                                          <p:attrName>ppt_x</p:attrName>
                                          <p:attrName>ppt_y</p:attrName>
                                        </p:attrNameLst>
                                      </p:cBhvr>
                                      <p:rCtr x="-104" y="16412"/>
                                    </p:animMotion>
                                  </p:childTnLst>
                                </p:cTn>
                              </p:par>
                            </p:childTnLst>
                          </p:cTn>
                        </p:par>
                      </p:childTnLst>
                    </p:cTn>
                  </p:par>
                  <p:par>
                    <p:cTn id="167" fill="hold">
                      <p:stCondLst>
                        <p:cond delay="indefinite"/>
                      </p:stCondLst>
                      <p:childTnLst>
                        <p:par>
                          <p:cTn id="168" fill="hold">
                            <p:stCondLst>
                              <p:cond delay="0"/>
                            </p:stCondLst>
                            <p:childTnLst>
                              <p:par>
                                <p:cTn id="169" presetID="42" presetClass="path" presetSubtype="0" accel="50000" decel="50000" fill="hold" grpId="0" nodeType="clickEffect">
                                  <p:stCondLst>
                                    <p:cond delay="0"/>
                                  </p:stCondLst>
                                  <p:childTnLst>
                                    <p:animMotion origin="layout" path="M -4.79167E-6 -1.85185E-6 L 0.55743 0.33912 " pathEditMode="relative" rAng="0" ptsTypes="AA">
                                      <p:cBhvr>
                                        <p:cTn id="170" dur="2000" fill="hold"/>
                                        <p:tgtEl>
                                          <p:spTgt spid="39"/>
                                        </p:tgtEl>
                                        <p:attrNameLst>
                                          <p:attrName>ppt_x</p:attrName>
                                          <p:attrName>ppt_y</p:attrName>
                                        </p:attrNameLst>
                                      </p:cBhvr>
                                      <p:rCtr x="27865" y="16944"/>
                                    </p:animMotion>
                                  </p:childTnLst>
                                </p:cTn>
                              </p:par>
                            </p:childTnLst>
                          </p:cTn>
                        </p:par>
                      </p:childTnLst>
                    </p:cTn>
                  </p:par>
                  <p:par>
                    <p:cTn id="171" fill="hold">
                      <p:stCondLst>
                        <p:cond delay="indefinite"/>
                      </p:stCondLst>
                      <p:childTnLst>
                        <p:par>
                          <p:cTn id="172" fill="hold">
                            <p:stCondLst>
                              <p:cond delay="0"/>
                            </p:stCondLst>
                            <p:childTnLst>
                              <p:par>
                                <p:cTn id="173" presetID="42" presetClass="path" presetSubtype="0" accel="50000" decel="50000" fill="hold" grpId="0" nodeType="clickEffect">
                                  <p:stCondLst>
                                    <p:cond delay="0"/>
                                  </p:stCondLst>
                                  <p:childTnLst>
                                    <p:animMotion origin="layout" path="M 4.79167E-6 -1.85185E-6 L -0.1418 0.28542 " pathEditMode="relative" rAng="0" ptsTypes="AA">
                                      <p:cBhvr>
                                        <p:cTn id="174" dur="2000" fill="hold"/>
                                        <p:tgtEl>
                                          <p:spTgt spid="41"/>
                                        </p:tgtEl>
                                        <p:attrNameLst>
                                          <p:attrName>ppt_x</p:attrName>
                                          <p:attrName>ppt_y</p:attrName>
                                        </p:attrNameLst>
                                      </p:cBhvr>
                                      <p:rCtr x="-7096" y="14259"/>
                                    </p:animMotion>
                                  </p:childTnLst>
                                </p:cTn>
                              </p:par>
                            </p:childTnLst>
                          </p:cTn>
                        </p:par>
                      </p:childTnLst>
                    </p:cTn>
                  </p:par>
                  <p:par>
                    <p:cTn id="175" fill="hold">
                      <p:stCondLst>
                        <p:cond delay="indefinite"/>
                      </p:stCondLst>
                      <p:childTnLst>
                        <p:par>
                          <p:cTn id="176" fill="hold">
                            <p:stCondLst>
                              <p:cond delay="0"/>
                            </p:stCondLst>
                            <p:childTnLst>
                              <p:par>
                                <p:cTn id="177" presetID="42" presetClass="path" presetSubtype="0" accel="50000" decel="50000" fill="hold" grpId="0" nodeType="clickEffect">
                                  <p:stCondLst>
                                    <p:cond delay="0"/>
                                  </p:stCondLst>
                                  <p:childTnLst>
                                    <p:animMotion origin="layout" path="M 4.375E-6 -1.85185E-6 L -0.27474 0.34468 " pathEditMode="relative" rAng="0" ptsTypes="AA">
                                      <p:cBhvr>
                                        <p:cTn id="178" dur="2000" fill="hold"/>
                                        <p:tgtEl>
                                          <p:spTgt spid="43"/>
                                        </p:tgtEl>
                                        <p:attrNameLst>
                                          <p:attrName>ppt_x</p:attrName>
                                          <p:attrName>ppt_y</p:attrName>
                                        </p:attrNameLst>
                                      </p:cBhvr>
                                      <p:rCtr x="-13737" y="17222"/>
                                    </p:animMotion>
                                  </p:childTnLst>
                                </p:cTn>
                              </p:par>
                            </p:childTnLst>
                          </p:cTn>
                        </p:par>
                      </p:childTnLst>
                    </p:cTn>
                  </p:par>
                  <p:par>
                    <p:cTn id="179" fill="hold">
                      <p:stCondLst>
                        <p:cond delay="indefinite"/>
                      </p:stCondLst>
                      <p:childTnLst>
                        <p:par>
                          <p:cTn id="180" fill="hold">
                            <p:stCondLst>
                              <p:cond delay="0"/>
                            </p:stCondLst>
                            <p:childTnLst>
                              <p:par>
                                <p:cTn id="181" presetID="42" presetClass="path" presetSubtype="0" accel="50000" decel="50000" fill="hold" grpId="0" nodeType="clickEffect">
                                  <p:stCondLst>
                                    <p:cond delay="0"/>
                                  </p:stCondLst>
                                  <p:childTnLst>
                                    <p:animMotion origin="layout" path="M -4.16667E-7 -3.7037E-7 L -0.39661 0.42269 " pathEditMode="relative" rAng="0" ptsTypes="AA">
                                      <p:cBhvr>
                                        <p:cTn id="182" dur="2000" fill="hold"/>
                                        <p:tgtEl>
                                          <p:spTgt spid="44"/>
                                        </p:tgtEl>
                                        <p:attrNameLst>
                                          <p:attrName>ppt_x</p:attrName>
                                          <p:attrName>ppt_y</p:attrName>
                                        </p:attrNameLst>
                                      </p:cBhvr>
                                      <p:rCtr x="-19831" y="21134"/>
                                    </p:animMotion>
                                  </p:childTnLst>
                                </p:cTn>
                              </p:par>
                            </p:childTnLst>
                          </p:cTn>
                        </p:par>
                      </p:childTnLst>
                    </p:cTn>
                  </p:par>
                  <p:par>
                    <p:cTn id="183" fill="hold">
                      <p:stCondLst>
                        <p:cond delay="indefinite"/>
                      </p:stCondLst>
                      <p:childTnLst>
                        <p:par>
                          <p:cTn id="184" fill="hold">
                            <p:stCondLst>
                              <p:cond delay="0"/>
                            </p:stCondLst>
                            <p:childTnLst>
                              <p:par>
                                <p:cTn id="185" presetID="42" presetClass="path" presetSubtype="0" accel="50000" decel="50000" fill="hold" grpId="0" nodeType="clickEffect">
                                  <p:stCondLst>
                                    <p:cond delay="0"/>
                                  </p:stCondLst>
                                  <p:childTnLst>
                                    <p:animMotion origin="layout" path="M -1.04167E-6 -1.11111E-6 L -0.2832 0.45764 " pathEditMode="relative" rAng="0" ptsTypes="AA">
                                      <p:cBhvr>
                                        <p:cTn id="186" dur="2000" fill="hold"/>
                                        <p:tgtEl>
                                          <p:spTgt spid="81"/>
                                        </p:tgtEl>
                                        <p:attrNameLst>
                                          <p:attrName>ppt_x</p:attrName>
                                          <p:attrName>ppt_y</p:attrName>
                                        </p:attrNameLst>
                                      </p:cBhvr>
                                      <p:rCtr x="-14167" y="22870"/>
                                    </p:animMotion>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nodeType="clickEffect">
                                  <p:stCondLst>
                                    <p:cond delay="0"/>
                                  </p:stCondLst>
                                  <p:childTnLst>
                                    <p:set>
                                      <p:cBhvr>
                                        <p:cTn id="190" dur="1" fill="hold">
                                          <p:stCondLst>
                                            <p:cond delay="0"/>
                                          </p:stCondLst>
                                        </p:cTn>
                                        <p:tgtEl>
                                          <p:spTgt spid="42"/>
                                        </p:tgtEl>
                                        <p:attrNameLst>
                                          <p:attrName>style.visibility</p:attrName>
                                        </p:attrNameLst>
                                      </p:cBhvr>
                                      <p:to>
                                        <p:strVal val="visible"/>
                                      </p:to>
                                    </p:set>
                                    <p:anim calcmode="lin" valueType="num">
                                      <p:cBhvr additive="base">
                                        <p:cTn id="191" dur="500" fill="hold"/>
                                        <p:tgtEl>
                                          <p:spTgt spid="42"/>
                                        </p:tgtEl>
                                        <p:attrNameLst>
                                          <p:attrName>ppt_x</p:attrName>
                                        </p:attrNameLst>
                                      </p:cBhvr>
                                      <p:tavLst>
                                        <p:tav tm="0">
                                          <p:val>
                                            <p:strVal val="#ppt_x"/>
                                          </p:val>
                                        </p:tav>
                                        <p:tav tm="100000">
                                          <p:val>
                                            <p:strVal val="#ppt_x"/>
                                          </p:val>
                                        </p:tav>
                                      </p:tavLst>
                                    </p:anim>
                                    <p:anim calcmode="lin" valueType="num">
                                      <p:cBhvr additive="base">
                                        <p:cTn id="19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nodeType="clickEffect">
                                  <p:stCondLst>
                                    <p:cond delay="0"/>
                                  </p:stCondLst>
                                  <p:childTnLst>
                                    <p:set>
                                      <p:cBhvr>
                                        <p:cTn id="196" dur="1" fill="hold">
                                          <p:stCondLst>
                                            <p:cond delay="0"/>
                                          </p:stCondLst>
                                        </p:cTn>
                                        <p:tgtEl>
                                          <p:spTgt spid="45"/>
                                        </p:tgtEl>
                                        <p:attrNameLst>
                                          <p:attrName>style.visibility</p:attrName>
                                        </p:attrNameLst>
                                      </p:cBhvr>
                                      <p:to>
                                        <p:strVal val="visible"/>
                                      </p:to>
                                    </p:set>
                                    <p:anim calcmode="lin" valueType="num">
                                      <p:cBhvr additive="base">
                                        <p:cTn id="197" dur="500" fill="hold"/>
                                        <p:tgtEl>
                                          <p:spTgt spid="45"/>
                                        </p:tgtEl>
                                        <p:attrNameLst>
                                          <p:attrName>ppt_x</p:attrName>
                                        </p:attrNameLst>
                                      </p:cBhvr>
                                      <p:tavLst>
                                        <p:tav tm="0">
                                          <p:val>
                                            <p:strVal val="#ppt_x"/>
                                          </p:val>
                                        </p:tav>
                                        <p:tav tm="100000">
                                          <p:val>
                                            <p:strVal val="#ppt_x"/>
                                          </p:val>
                                        </p:tav>
                                      </p:tavLst>
                                    </p:anim>
                                    <p:anim calcmode="lin" valueType="num">
                                      <p:cBhvr additive="base">
                                        <p:cTn id="1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1" grpId="0"/>
      <p:bldP spid="23" grpId="0"/>
      <p:bldP spid="25" grpId="0"/>
      <p:bldP spid="27" grpId="0"/>
      <p:bldP spid="29" grpId="0"/>
      <p:bldP spid="31" grpId="0"/>
      <p:bldP spid="33" grpId="0"/>
      <p:bldP spid="35" grpId="0"/>
      <p:bldP spid="37" grpId="0"/>
      <p:bldP spid="39" grpId="0"/>
      <p:bldP spid="41" grpId="0"/>
      <p:bldP spid="81"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a:extLst>
              <a:ext uri="{FF2B5EF4-FFF2-40B4-BE49-F238E27FC236}">
                <a16:creationId xmlns:a16="http://schemas.microsoft.com/office/drawing/2014/main" id="{ACD60098-C591-457C-B0B1-10597B945D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1CF7FEE-ECE1-4C62-8A86-415EE13AC09A}"/>
              </a:ext>
            </a:extLst>
          </p:cNvPr>
          <p:cNvGrpSpPr>
            <a:grpSpLocks/>
          </p:cNvGrpSpPr>
          <p:nvPr/>
        </p:nvGrpSpPr>
        <p:grpSpPr bwMode="auto">
          <a:xfrm>
            <a:off x="2155825" y="2103438"/>
            <a:ext cx="7880350" cy="2697162"/>
            <a:chOff x="2156178" y="2103034"/>
            <a:chExt cx="7879644" cy="2697566"/>
          </a:xfrm>
        </p:grpSpPr>
        <p:pic>
          <p:nvPicPr>
            <p:cNvPr id="15371" name="Picture 13">
              <a:extLst>
                <a:ext uri="{FF2B5EF4-FFF2-40B4-BE49-F238E27FC236}">
                  <a16:creationId xmlns:a16="http://schemas.microsoft.com/office/drawing/2014/main" id="{A9FC4FDD-B681-433D-9AB3-1D46B2544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6178" y="2103034"/>
              <a:ext cx="7879644" cy="269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Box 16">
              <a:extLst>
                <a:ext uri="{FF2B5EF4-FFF2-40B4-BE49-F238E27FC236}">
                  <a16:creationId xmlns:a16="http://schemas.microsoft.com/office/drawing/2014/main" id="{7E062AC5-3E08-404D-9FFE-69F7CAB56D92}"/>
                </a:ext>
              </a:extLst>
            </p:cNvPr>
            <p:cNvSpPr txBox="1">
              <a:spLocks noChangeArrowheads="1"/>
            </p:cNvSpPr>
            <p:nvPr/>
          </p:nvSpPr>
          <p:spPr bwMode="auto">
            <a:xfrm>
              <a:off x="3204344" y="2887292"/>
              <a:ext cx="5403239" cy="11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9pPr>
            </a:lstStyle>
            <a:p>
              <a:pPr algn="ctr" eaLnBrk="1" hangingPunct="1">
                <a:lnSpc>
                  <a:spcPct val="119000"/>
                </a:lnSpc>
                <a:spcBef>
                  <a:spcPct val="0"/>
                </a:spcBef>
                <a:buFontTx/>
                <a:buNone/>
              </a:pPr>
              <a:r>
                <a:rPr lang="en-US" altLang="en-US" sz="7200" b="1">
                  <a:solidFill>
                    <a:srgbClr val="FF0000"/>
                  </a:solidFill>
                  <a:latin typeface="UTM Avo"/>
                </a:rPr>
                <a:t>KHỞI ĐỘNG</a:t>
              </a:r>
            </a:p>
          </p:txBody>
        </p:sp>
      </p:grpSp>
      <p:pic>
        <p:nvPicPr>
          <p:cNvPr id="13" name="Picture 12">
            <a:extLst>
              <a:ext uri="{FF2B5EF4-FFF2-40B4-BE49-F238E27FC236}">
                <a16:creationId xmlns:a16="http://schemas.microsoft.com/office/drawing/2014/main" id="{E9D1397A-C69B-4BD8-9DE0-8CCDCF254F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20574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E8DE9F3-2544-4ACE-9759-718CC429CC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32763" y="2428875"/>
            <a:ext cx="406876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B7E26EB-5EB6-4FED-88FD-DE9794D358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05063" y="669925"/>
            <a:ext cx="5984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D124532B-E032-4A33-8010-5DF6E5D91D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640825">
            <a:off x="3741738" y="5348288"/>
            <a:ext cx="11112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031248C-5D6E-4565-8463-01A5F6F34F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93156">
            <a:off x="10437813" y="669925"/>
            <a:ext cx="111125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7284CBD7-A577-4D35-90D9-3C56BAF24B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9158">
            <a:off x="10067925" y="5942013"/>
            <a:ext cx="51911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1F6AB73-2F0B-489A-AAEF-868AD541B7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9158">
            <a:off x="-142875" y="4662488"/>
            <a:ext cx="5191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0-#ppt_w/2"/>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EE8DF-9E6A-4E3A-90ED-10AC30B53C9F}"/>
              </a:ext>
            </a:extLst>
          </p:cNvPr>
          <p:cNvSpPr txBox="1"/>
          <p:nvPr/>
        </p:nvSpPr>
        <p:spPr>
          <a:xfrm>
            <a:off x="2238375" y="1987034"/>
            <a:ext cx="8058150"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30BF6DD-CC03-4D4C-BA3F-21945823F024}"/>
              </a:ext>
            </a:extLst>
          </p:cNvPr>
          <p:cNvSpPr txBox="1"/>
          <p:nvPr/>
        </p:nvSpPr>
        <p:spPr>
          <a:xfrm>
            <a:off x="2362199" y="2874765"/>
            <a:ext cx="8058149" cy="1815882"/>
          </a:xfrm>
          <a:prstGeom prst="rect">
            <a:avLst/>
          </a:prstGeom>
          <a:noFill/>
        </p:spPr>
        <p:txBody>
          <a:bodyPr wrap="square">
            <a:spAutoFit/>
          </a:bodyPr>
          <a:lstStyle/>
          <a:p>
            <a:pPr algn="just"/>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 </a:t>
            </a:r>
            <a:r>
              <a:rPr lang="en-US" sz="2800" b="1" i="0" dirty="0">
                <a:solidFill>
                  <a:schemeClr val="accent1">
                    <a:lumMod val="50000"/>
                  </a:schemeClr>
                </a:solidFill>
                <a:effectLst/>
                <a:latin typeface="Times New Roman" panose="02020603050405020304" pitchFamily="18" charset="0"/>
                <a:cs typeface="Times New Roman" panose="02020603050405020304" pitchFamily="18" charset="0"/>
              </a:rPr>
              <a:t>	</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Nguyễn Hiền quê ở thôn Dương A, nay thuộc xã Nam Thắng, huyện Nam Trực, tỉnh Nam Định. Ông nổi tiếng là thần đồng. Dưới thời vua Trần Thái Tông, ông đỗ </a:t>
            </a:r>
            <a:r>
              <a:rPr lang="en-US" sz="2800" b="1" dirty="0">
                <a:solidFill>
                  <a:schemeClr val="accent1">
                    <a:lumMod val="50000"/>
                  </a:schemeClr>
                </a:solidFill>
                <a:latin typeface="Times New Roman" panose="02020603050405020304" pitchFamily="18" charset="0"/>
                <a:cs typeface="Times New Roman" panose="02020603050405020304" pitchFamily="18" charset="0"/>
              </a:rPr>
              <a:t>T</a:t>
            </a:r>
            <a:r>
              <a:rPr lang="vi-VN" sz="2800" b="1" i="0" dirty="0">
                <a:solidFill>
                  <a:schemeClr val="accent1">
                    <a:lumMod val="50000"/>
                  </a:schemeClr>
                </a:solidFill>
                <a:effectLst/>
                <a:latin typeface="Times New Roman" panose="02020603050405020304" pitchFamily="18" charset="0"/>
                <a:cs typeface="Times New Roman" panose="02020603050405020304" pitchFamily="18" charset="0"/>
              </a:rPr>
              <a:t>rạng nguyên khi mới 12 tuổi.</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2E294D-A713-41E2-A93F-B1EA666F0165}"/>
              </a:ext>
            </a:extLst>
          </p:cNvPr>
          <p:cNvSpPr txBox="1"/>
          <p:nvPr/>
        </p:nvSpPr>
        <p:spPr>
          <a:xfrm>
            <a:off x="3814782" y="1389618"/>
            <a:ext cx="6200736" cy="707886"/>
          </a:xfrm>
          <a:prstGeom prst="rect">
            <a:avLst/>
          </a:prstGeom>
          <a:noFill/>
        </p:spPr>
        <p:txBody>
          <a:bodyPr wrap="none" rtlCol="0">
            <a:sp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HS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theo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46BDC42-51C8-4619-A506-895819E2D672}"/>
              </a:ext>
            </a:extLst>
          </p:cNvPr>
          <p:cNvSpPr txBox="1"/>
          <p:nvPr/>
        </p:nvSpPr>
        <p:spPr>
          <a:xfrm>
            <a:off x="4267200" y="2869636"/>
            <a:ext cx="3108543" cy="523220"/>
          </a:xfrm>
          <a:prstGeom prst="rect">
            <a:avLst/>
          </a:prstGeom>
          <a:noFill/>
        </p:spPr>
        <p:txBody>
          <a:bodyPr wrap="none" rtlCol="0">
            <a:spAutoFit/>
          </a:bodyPr>
          <a:lstStyle/>
          <a:p>
            <a:pPr algn="l"/>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9F4FCEC-7930-4813-B910-D9B23BD12665}"/>
              </a:ext>
            </a:extLst>
          </p:cNvPr>
          <p:cNvSpPr txBox="1"/>
          <p:nvPr/>
        </p:nvSpPr>
        <p:spPr>
          <a:xfrm>
            <a:off x="4267200" y="3577405"/>
            <a:ext cx="6231065" cy="954107"/>
          </a:xfrm>
          <a:prstGeom prst="rect">
            <a:avLst/>
          </a:prstGeom>
          <a:noFill/>
        </p:spPr>
        <p:txBody>
          <a:bodyPr wrap="none" rtlCol="0">
            <a:spAutoFit/>
          </a:bodyPr>
          <a:lstStyle/>
          <a:p>
            <a:pPr algn="l"/>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endParaRPr lang="en-US" sz="2800" b="1" dirty="0">
              <a:latin typeface="Times New Roman" panose="02020603050405020304" pitchFamily="18" charset="0"/>
              <a:cs typeface="Times New Roman" panose="02020603050405020304" pitchFamily="18" charset="0"/>
            </a:endParaRPr>
          </a:p>
          <a:p>
            <a:pPr algn="l"/>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4CF1E8-D4FC-4543-A701-FE89237FF92E}"/>
              </a:ext>
            </a:extLst>
          </p:cNvPr>
          <p:cNvSpPr txBox="1"/>
          <p:nvPr/>
        </p:nvSpPr>
        <p:spPr>
          <a:xfrm>
            <a:off x="4267200" y="4663462"/>
            <a:ext cx="5032147" cy="523220"/>
          </a:xfrm>
          <a:prstGeom prst="rect">
            <a:avLst/>
          </a:prstGeom>
          <a:noFill/>
        </p:spPr>
        <p:txBody>
          <a:bodyPr wrap="none" rtlCol="0">
            <a:spAutoFit/>
          </a:bodyPr>
          <a:lstStyle/>
          <a:p>
            <a:pPr algn="l"/>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a:t>
            </a:r>
          </a:p>
        </p:txBody>
      </p:sp>
      <p:pic>
        <p:nvPicPr>
          <p:cNvPr id="2050" name="Picture 2" descr="Trẻ Em, Học Tập, Học Bài, Giáo Dục, Tải hình PNG 107 - Free.Vector6.com">
            <a:extLst>
              <a:ext uri="{FF2B5EF4-FFF2-40B4-BE49-F238E27FC236}">
                <a16:creationId xmlns:a16="http://schemas.microsoft.com/office/drawing/2014/main" id="{F04CA07D-AA73-43BF-974A-1EC3B18F5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51" y="1229964"/>
            <a:ext cx="4465047" cy="439807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E3148A41-02C6-4675-9EAC-9D8A63523132}"/>
              </a:ext>
            </a:extLst>
          </p:cNvPr>
          <p:cNvSpPr/>
          <p:nvPr/>
        </p:nvSpPr>
        <p:spPr>
          <a:xfrm>
            <a:off x="4267200" y="5324798"/>
            <a:ext cx="2647950" cy="98443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50000"/>
                  </a:schemeClr>
                </a:solidFill>
                <a:latin typeface="Times New Roman" panose="02020603050405020304" pitchFamily="18" charset="0"/>
                <a:cs typeface="Times New Roman" panose="02020603050405020304" pitchFamily="18" charset="0"/>
              </a:rPr>
              <a:t>Tên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người</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1FF64D7F-E200-40C1-A3DC-DAEF3644F5FF}"/>
              </a:ext>
            </a:extLst>
          </p:cNvPr>
          <p:cNvSpPr/>
          <p:nvPr/>
        </p:nvSpPr>
        <p:spPr>
          <a:xfrm>
            <a:off x="7305576" y="5295473"/>
            <a:ext cx="2647950" cy="984434"/>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50000"/>
                  </a:schemeClr>
                </a:solidFill>
                <a:latin typeface="Times New Roman" panose="02020603050405020304" pitchFamily="18" charset="0"/>
                <a:cs typeface="Times New Roman" panose="02020603050405020304" pitchFamily="18" charset="0"/>
              </a:rPr>
              <a:t>Tên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địa</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lí</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4F3490-A347-403B-9571-DC52D7F6FA41}"/>
              </a:ext>
            </a:extLst>
          </p:cNvPr>
          <p:cNvSpPr txBox="1"/>
          <p:nvPr/>
        </p:nvSpPr>
        <p:spPr>
          <a:xfrm>
            <a:off x="3918160" y="2137121"/>
            <a:ext cx="4355680" cy="523220"/>
          </a:xfrm>
          <a:prstGeom prst="rect">
            <a:avLst/>
          </a:prstGeom>
          <a:noFill/>
        </p:spPr>
        <p:txBody>
          <a:bodyPr wrap="none" rtlCol="0">
            <a:spAutoFit/>
          </a:bodyPr>
          <a:lstStyle/>
          <a:p>
            <a:pPr algn="l"/>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21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animBg="1"/>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E431B3-7003-4352-8675-6BE35732FE11}"/>
              </a:ext>
            </a:extLst>
          </p:cNvPr>
          <p:cNvSpPr txBox="1"/>
          <p:nvPr/>
        </p:nvSpPr>
        <p:spPr>
          <a:xfrm>
            <a:off x="2864728" y="1591226"/>
            <a:ext cx="6022739" cy="523220"/>
          </a:xfrm>
          <a:prstGeom prst="rect">
            <a:avLst/>
          </a:prstGeom>
          <a:noFill/>
        </p:spPr>
        <p:txBody>
          <a:bodyPr wrap="none" rtlCol="0">
            <a:spAutoFit/>
          </a:bodyPr>
          <a:lstStyle/>
          <a:p>
            <a:pPr algn="l"/>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riêng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B06519F-FBA7-4E66-BD27-9FA907899475}"/>
              </a:ext>
            </a:extLst>
          </p:cNvPr>
          <p:cNvSpPr txBox="1"/>
          <p:nvPr/>
        </p:nvSpPr>
        <p:spPr>
          <a:xfrm>
            <a:off x="2760634" y="2125732"/>
            <a:ext cx="2279791" cy="523220"/>
          </a:xfrm>
          <a:prstGeom prst="rect">
            <a:avLst/>
          </a:prstGeom>
          <a:noFill/>
        </p:spPr>
        <p:txBody>
          <a:bodyPr wrap="none" rtlCol="0">
            <a:spAutoFit/>
          </a:bodyPr>
          <a:lstStyle/>
          <a:p>
            <a:pPr algn="l"/>
            <a:r>
              <a:rPr lang="en-US" sz="2800" b="1" dirty="0" err="1">
                <a:solidFill>
                  <a:srgbClr val="002060"/>
                </a:solidFill>
                <a:latin typeface="Times New Roman" panose="02020603050405020304" pitchFamily="18" charset="0"/>
                <a:cs typeface="Times New Roman" panose="02020603050405020304" pitchFamily="18" charset="0"/>
              </a:rPr>
              <a:t>Nguyễn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Hiền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A380D1C-8699-46B3-A73A-6F92C17A6E84}"/>
              </a:ext>
            </a:extLst>
          </p:cNvPr>
          <p:cNvSpPr txBox="1"/>
          <p:nvPr/>
        </p:nvSpPr>
        <p:spPr>
          <a:xfrm>
            <a:off x="4978671" y="2125732"/>
            <a:ext cx="1657249" cy="523220"/>
          </a:xfrm>
          <a:prstGeom prst="rect">
            <a:avLst/>
          </a:prstGeom>
          <a:noFill/>
        </p:spPr>
        <p:txBody>
          <a:bodyPr wrap="none" rtlCol="0">
            <a:spAutoFit/>
          </a:bodyPr>
          <a:lstStyle/>
          <a:p>
            <a:pPr algn="l"/>
            <a:r>
              <a:rPr lang="en-US" sz="2800" b="1" dirty="0" err="1">
                <a:solidFill>
                  <a:srgbClr val="002060"/>
                </a:solidFill>
                <a:latin typeface="Times New Roman" panose="02020603050405020304" pitchFamily="18" charset="0"/>
                <a:cs typeface="Times New Roman" panose="02020603050405020304" pitchFamily="18" charset="0"/>
              </a:rPr>
              <a:t>Dương</a:t>
            </a:r>
            <a:r>
              <a:rPr lang="en-US" sz="2800" b="1" dirty="0">
                <a:solidFill>
                  <a:srgbClr val="002060"/>
                </a:solidFill>
                <a:latin typeface="Times New Roman" panose="02020603050405020304" pitchFamily="18" charset="0"/>
                <a:cs typeface="Times New Roman" panose="02020603050405020304" pitchFamily="18" charset="0"/>
              </a:rPr>
              <a:t> A,</a:t>
            </a:r>
          </a:p>
        </p:txBody>
      </p:sp>
      <p:sp>
        <p:nvSpPr>
          <p:cNvPr id="6" name="TextBox 5">
            <a:extLst>
              <a:ext uri="{FF2B5EF4-FFF2-40B4-BE49-F238E27FC236}">
                <a16:creationId xmlns:a16="http://schemas.microsoft.com/office/drawing/2014/main" id="{BA49BE38-A7FF-4607-8C3D-472FCB6416A7}"/>
              </a:ext>
            </a:extLst>
          </p:cNvPr>
          <p:cNvSpPr txBox="1"/>
          <p:nvPr/>
        </p:nvSpPr>
        <p:spPr>
          <a:xfrm>
            <a:off x="6626842" y="2125732"/>
            <a:ext cx="2095382" cy="523220"/>
          </a:xfrm>
          <a:prstGeom prst="rect">
            <a:avLst/>
          </a:prstGeom>
          <a:noFill/>
        </p:spPr>
        <p:txBody>
          <a:bodyPr wrap="none" rtlCol="0">
            <a:spAutoFit/>
          </a:bodyPr>
          <a:lstStyle/>
          <a:p>
            <a:pPr algn="l"/>
            <a:r>
              <a:rPr lang="en-US" sz="2800" b="1" dirty="0">
                <a:solidFill>
                  <a:srgbClr val="002060"/>
                </a:solidFill>
                <a:latin typeface="Times New Roman" panose="02020603050405020304" pitchFamily="18" charset="0"/>
                <a:cs typeface="Times New Roman" panose="02020603050405020304" pitchFamily="18" charset="0"/>
              </a:rPr>
              <a:t>Nam </a:t>
            </a:r>
            <a:r>
              <a:rPr lang="en-US" sz="2800" b="1" dirty="0" err="1">
                <a:solidFill>
                  <a:srgbClr val="002060"/>
                </a:solidFill>
                <a:latin typeface="Times New Roman" panose="02020603050405020304" pitchFamily="18" charset="0"/>
                <a:cs typeface="Times New Roman" panose="02020603050405020304" pitchFamily="18" charset="0"/>
              </a:rPr>
              <a:t>Thắng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138BB16-E43C-4182-975F-7C1B12F51448}"/>
              </a:ext>
            </a:extLst>
          </p:cNvPr>
          <p:cNvSpPr txBox="1"/>
          <p:nvPr/>
        </p:nvSpPr>
        <p:spPr>
          <a:xfrm>
            <a:off x="8712625" y="2125732"/>
            <a:ext cx="1841081" cy="523220"/>
          </a:xfrm>
          <a:prstGeom prst="rect">
            <a:avLst/>
          </a:prstGeom>
          <a:noFill/>
        </p:spPr>
        <p:txBody>
          <a:bodyPr wrap="none" rtlCol="0">
            <a:spAutoFit/>
          </a:bodyPr>
          <a:lstStyle/>
          <a:p>
            <a:pPr algn="l"/>
            <a:r>
              <a:rPr lang="en-US" sz="2800" b="1" dirty="0">
                <a:solidFill>
                  <a:srgbClr val="002060"/>
                </a:solidFill>
                <a:latin typeface="Times New Roman" panose="02020603050405020304" pitchFamily="18" charset="0"/>
                <a:cs typeface="Times New Roman" panose="02020603050405020304" pitchFamily="18" charset="0"/>
              </a:rPr>
              <a:t>Nam </a:t>
            </a:r>
            <a:r>
              <a:rPr lang="en-US" sz="2800" b="1" dirty="0" err="1">
                <a:solidFill>
                  <a:srgbClr val="002060"/>
                </a:solidFill>
                <a:latin typeface="Times New Roman" panose="02020603050405020304" pitchFamily="18" charset="0"/>
                <a:cs typeface="Times New Roman" panose="02020603050405020304" pitchFamily="18" charset="0"/>
              </a:rPr>
              <a:t>Trực</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FDCEE63-FAC9-4330-9421-1CB35205848F}"/>
              </a:ext>
            </a:extLst>
          </p:cNvPr>
          <p:cNvSpPr txBox="1"/>
          <p:nvPr/>
        </p:nvSpPr>
        <p:spPr>
          <a:xfrm>
            <a:off x="2691673" y="2761630"/>
            <a:ext cx="1863011" cy="523220"/>
          </a:xfrm>
          <a:prstGeom prst="rect">
            <a:avLst/>
          </a:prstGeom>
          <a:noFill/>
        </p:spPr>
        <p:txBody>
          <a:bodyPr wrap="none" rtlCol="0">
            <a:spAutoFit/>
          </a:bodyPr>
          <a:lstStyle/>
          <a:p>
            <a:pPr algn="l"/>
            <a:r>
              <a:rPr lang="en-US" sz="2800" b="1" dirty="0">
                <a:solidFill>
                  <a:srgbClr val="002060"/>
                </a:solidFill>
                <a:latin typeface="Times New Roman" panose="02020603050405020304" pitchFamily="18" charset="0"/>
                <a:cs typeface="Times New Roman" panose="02020603050405020304" pitchFamily="18" charset="0"/>
              </a:rPr>
              <a:t>Nam </a:t>
            </a:r>
            <a:r>
              <a:rPr lang="en-US" sz="2800" b="1" dirty="0" err="1">
                <a:solidFill>
                  <a:srgbClr val="002060"/>
                </a:solidFill>
                <a:latin typeface="Times New Roman" panose="02020603050405020304" pitchFamily="18" charset="0"/>
                <a:cs typeface="Times New Roman" panose="02020603050405020304" pitchFamily="18" charset="0"/>
              </a:rPr>
              <a:t>Định</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DBA8C7F-0731-4DE8-ABDF-1192DA4F4882}"/>
              </a:ext>
            </a:extLst>
          </p:cNvPr>
          <p:cNvSpPr txBox="1"/>
          <p:nvPr/>
        </p:nvSpPr>
        <p:spPr>
          <a:xfrm>
            <a:off x="4566860" y="2761630"/>
            <a:ext cx="2618474" cy="523220"/>
          </a:xfrm>
          <a:prstGeom prst="rect">
            <a:avLst/>
          </a:prstGeom>
          <a:noFill/>
        </p:spPr>
        <p:txBody>
          <a:bodyPr wrap="none" rtlCol="0">
            <a:spAutoFit/>
          </a:bodyPr>
          <a:lstStyle/>
          <a:p>
            <a:pPr algn="l"/>
            <a:r>
              <a:rPr lang="en-US" sz="2800" b="1" dirty="0" err="1">
                <a:solidFill>
                  <a:srgbClr val="002060"/>
                </a:solidFill>
                <a:latin typeface="Times New Roman" panose="02020603050405020304" pitchFamily="18" charset="0"/>
                <a:cs typeface="Times New Roman" panose="02020603050405020304" pitchFamily="18" charset="0"/>
              </a:rPr>
              <a:t>Trần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24A69D41-06F7-449E-976F-F459B0F6BE0D}"/>
              </a:ext>
            </a:extLst>
          </p:cNvPr>
          <p:cNvSpPr/>
          <p:nvPr/>
        </p:nvSpPr>
        <p:spPr>
          <a:xfrm>
            <a:off x="1925109" y="4021242"/>
            <a:ext cx="2647950" cy="83709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50000"/>
                  </a:schemeClr>
                </a:solidFill>
                <a:latin typeface="Times New Roman" panose="02020603050405020304" pitchFamily="18" charset="0"/>
                <a:cs typeface="Times New Roman" panose="02020603050405020304" pitchFamily="18" charset="0"/>
              </a:rPr>
              <a:t>Tên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người</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8C9D9B76-EF82-4E19-AB4D-BC7731DDB1F1}"/>
              </a:ext>
            </a:extLst>
          </p:cNvPr>
          <p:cNvSpPr/>
          <p:nvPr/>
        </p:nvSpPr>
        <p:spPr>
          <a:xfrm>
            <a:off x="1918910" y="5074216"/>
            <a:ext cx="2647950" cy="83709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50000"/>
                  </a:schemeClr>
                </a:solidFill>
                <a:latin typeface="Times New Roman" panose="02020603050405020304" pitchFamily="18" charset="0"/>
                <a:cs typeface="Times New Roman" panose="02020603050405020304" pitchFamily="18" charset="0"/>
              </a:rPr>
              <a:t>Tên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địa</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lí</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BCE87E3-D71C-494B-B4D1-50258056C805}"/>
              </a:ext>
            </a:extLst>
          </p:cNvPr>
          <p:cNvSpPr txBox="1"/>
          <p:nvPr/>
        </p:nvSpPr>
        <p:spPr>
          <a:xfrm>
            <a:off x="2333667" y="2116434"/>
            <a:ext cx="8566562" cy="1815882"/>
          </a:xfrm>
          <a:prstGeom prst="rect">
            <a:avLst/>
          </a:prstGeom>
          <a:solidFill>
            <a:schemeClr val="accent4">
              <a:lumMod val="20000"/>
              <a:lumOff val="80000"/>
            </a:schemeClr>
          </a:solidFill>
        </p:spPr>
        <p:txBody>
          <a:bodyPr wrap="square">
            <a:spAutoFit/>
          </a:bodyPr>
          <a:lstStyle/>
          <a:p>
            <a:pPr algn="just"/>
            <a:r>
              <a:rPr lang="vi-VN" sz="2800" b="1" i="0" dirty="0">
                <a:effectLst/>
                <a:latin typeface="Times New Roman" panose="02020603050405020304" pitchFamily="18" charset="0"/>
                <a:cs typeface="Times New Roman" panose="02020603050405020304" pitchFamily="18" charset="0"/>
              </a:rPr>
              <a:t> </a:t>
            </a:r>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Nguyễn Hiền quê ở thôn Dương A, nay thuộc xã Nam Thắng, huyện Nam Trực, tỉnh Nam Định. Ông nổi tiếng là thần đồng. Dưới thời vua Trần Thái Tông, ông đỗ </a:t>
            </a:r>
            <a:r>
              <a:rPr lang="en-US" sz="2800" b="1" i="0" dirty="0">
                <a:effectLst/>
                <a:latin typeface="Times New Roman" panose="02020603050405020304" pitchFamily="18" charset="0"/>
                <a:cs typeface="Times New Roman" panose="02020603050405020304" pitchFamily="18" charset="0"/>
              </a:rPr>
              <a:t>T</a:t>
            </a:r>
            <a:r>
              <a:rPr lang="vi-VN" sz="2800" b="1" i="0" dirty="0">
                <a:effectLst/>
                <a:latin typeface="Times New Roman" panose="02020603050405020304" pitchFamily="18" charset="0"/>
                <a:cs typeface="Times New Roman" panose="02020603050405020304" pitchFamily="18" charset="0"/>
              </a:rPr>
              <a:t>rạng nguyên khi mới 12 tuổi.</a:t>
            </a:r>
            <a:endParaRPr lang="en-US" sz="2800" b="1"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EF164F3-9B63-4E26-8609-C6EB6E4ECC99}"/>
              </a:ext>
            </a:extLst>
          </p:cNvPr>
          <p:cNvCxnSpPr>
            <a:cxnSpLocks/>
          </p:cNvCxnSpPr>
          <p:nvPr/>
        </p:nvCxnSpPr>
        <p:spPr>
          <a:xfrm>
            <a:off x="3304116" y="2540000"/>
            <a:ext cx="2002971" cy="0"/>
          </a:xfrm>
          <a:prstGeom prst="line">
            <a:avLst/>
          </a:prstGeom>
          <a:ln w="38100">
            <a:solidFill>
              <a:schemeClr val="accent5">
                <a:lumMod val="75000"/>
              </a:schemeClr>
            </a:solidFill>
          </a:ln>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382F2043-B31B-4935-A53B-053871AC3824}"/>
              </a:ext>
            </a:extLst>
          </p:cNvPr>
          <p:cNvCxnSpPr>
            <a:cxnSpLocks/>
          </p:cNvCxnSpPr>
          <p:nvPr/>
        </p:nvCxnSpPr>
        <p:spPr>
          <a:xfrm>
            <a:off x="8550735" y="3385457"/>
            <a:ext cx="2002971" cy="0"/>
          </a:xfrm>
          <a:prstGeom prst="line">
            <a:avLst/>
          </a:prstGeom>
          <a:ln w="38100">
            <a:solidFill>
              <a:schemeClr val="accent5">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90AA9CCB-ABAB-42E6-B522-34BA787C305E}"/>
              </a:ext>
            </a:extLst>
          </p:cNvPr>
          <p:cNvCxnSpPr/>
          <p:nvPr/>
        </p:nvCxnSpPr>
        <p:spPr>
          <a:xfrm>
            <a:off x="7228876" y="2540000"/>
            <a:ext cx="1375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3F26DE-8E88-424B-B6A4-54D85DAC2DE0}"/>
              </a:ext>
            </a:extLst>
          </p:cNvPr>
          <p:cNvCxnSpPr>
            <a:cxnSpLocks/>
          </p:cNvCxnSpPr>
          <p:nvPr/>
        </p:nvCxnSpPr>
        <p:spPr>
          <a:xfrm>
            <a:off x="2333667" y="2946400"/>
            <a:ext cx="1962562"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37EA81-6118-4987-A55C-E6127162AAB9}"/>
              </a:ext>
            </a:extLst>
          </p:cNvPr>
          <p:cNvCxnSpPr/>
          <p:nvPr/>
        </p:nvCxnSpPr>
        <p:spPr>
          <a:xfrm>
            <a:off x="5777452" y="2946400"/>
            <a:ext cx="1375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8483F0-5D92-4294-9AED-F02B4C0BB2EB}"/>
              </a:ext>
            </a:extLst>
          </p:cNvPr>
          <p:cNvCxnSpPr/>
          <p:nvPr/>
        </p:nvCxnSpPr>
        <p:spPr>
          <a:xfrm>
            <a:off x="8448080" y="2946400"/>
            <a:ext cx="1375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3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1.875E-6 1.85185E-6 L 0.16406 0.31227 " pathEditMode="relative" rAng="0" ptsTypes="AA">
                                      <p:cBhvr>
                                        <p:cTn id="48" dur="2000" fill="hold"/>
                                        <p:tgtEl>
                                          <p:spTgt spid="3"/>
                                        </p:tgtEl>
                                        <p:attrNameLst>
                                          <p:attrName>ppt_x</p:attrName>
                                          <p:attrName>ppt_y</p:attrName>
                                        </p:attrNameLst>
                                      </p:cBhvr>
                                      <p:rCtr x="8203" y="15602"/>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2.08333E-6 1.85185E-6 L -0.03203 0.41991 " pathEditMode="relative" rAng="0" ptsTypes="AA">
                                      <p:cBhvr>
                                        <p:cTn id="52" dur="2000" fill="hold"/>
                                        <p:tgtEl>
                                          <p:spTgt spid="5"/>
                                        </p:tgtEl>
                                        <p:attrNameLst>
                                          <p:attrName>ppt_x</p:attrName>
                                          <p:attrName>ppt_y</p:attrName>
                                        </p:attrNameLst>
                                      </p:cBhvr>
                                      <p:rCtr x="-1602" y="20995"/>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2.91667E-6 1.85185E-6 L 0.00586 0.43495 " pathEditMode="relative" rAng="0" ptsTypes="AA">
                                      <p:cBhvr>
                                        <p:cTn id="56" dur="2000" fill="hold"/>
                                        <p:tgtEl>
                                          <p:spTgt spid="6"/>
                                        </p:tgtEl>
                                        <p:attrNameLst>
                                          <p:attrName>ppt_x</p:attrName>
                                          <p:attrName>ppt_y</p:attrName>
                                        </p:attrNameLst>
                                      </p:cBhvr>
                                      <p:rCtr x="286" y="21736"/>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4.16667E-6 1.85185E-6 L 0.02448 0.4044 " pathEditMode="relative" rAng="0" ptsTypes="AA">
                                      <p:cBhvr>
                                        <p:cTn id="60" dur="2000" fill="hold"/>
                                        <p:tgtEl>
                                          <p:spTgt spid="7"/>
                                        </p:tgtEl>
                                        <p:attrNameLst>
                                          <p:attrName>ppt_x</p:attrName>
                                          <p:attrName>ppt_y</p:attrName>
                                        </p:attrNameLst>
                                      </p:cBhvr>
                                      <p:rCtr x="1224" y="20208"/>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1.04167E-6 -7.40741E-7 L 0.21719 0.21528 " pathEditMode="relative" rAng="0" ptsTypes="AA">
                                      <p:cBhvr>
                                        <p:cTn id="64" dur="2000" fill="hold"/>
                                        <p:tgtEl>
                                          <p:spTgt spid="9"/>
                                        </p:tgtEl>
                                        <p:attrNameLst>
                                          <p:attrName>ppt_x</p:attrName>
                                          <p:attrName>ppt_y</p:attrName>
                                        </p:attrNameLst>
                                      </p:cBhvr>
                                      <p:rCtr x="10859" y="10764"/>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4.58333E-6 -7.40741E-7 L 0.20286 0.41644 " pathEditMode="relative" rAng="0" ptsTypes="AA">
                                      <p:cBhvr>
                                        <p:cTn id="68" dur="2000" fill="hold"/>
                                        <p:tgtEl>
                                          <p:spTgt spid="8"/>
                                        </p:tgtEl>
                                        <p:attrNameLst>
                                          <p:attrName>ppt_x</p:attrName>
                                          <p:attrName>ppt_y</p:attrName>
                                        </p:attrNameLst>
                                      </p:cBhvr>
                                      <p:rCtr x="10143" y="2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3797A-303F-4833-8D51-7F586062FEE3}"/>
              </a:ext>
            </a:extLst>
          </p:cNvPr>
          <p:cNvSpPr txBox="1"/>
          <p:nvPr/>
        </p:nvSpPr>
        <p:spPr>
          <a:xfrm>
            <a:off x="2590800" y="1613118"/>
            <a:ext cx="7448550" cy="1815882"/>
          </a:xfrm>
          <a:prstGeom prst="rect">
            <a:avLst/>
          </a:prstGeom>
          <a:noFill/>
        </p:spPr>
        <p:txBody>
          <a:bodyPr wrap="square">
            <a:spAutoFit/>
          </a:bodyPr>
          <a:lstStyle/>
          <a:p>
            <a:pPr algn="just"/>
            <a:r>
              <a:rPr lang="en-US" sz="2800" b="1" dirty="0">
                <a:solidFill>
                  <a:srgbClr val="FF0000"/>
                </a:solidFill>
                <a:effectLst/>
                <a:latin typeface="Times New Roman" panose="02020603050405020304" pitchFamily="18" charset="0"/>
                <a:ea typeface="Calibri" panose="020F0502020204030204" pitchFamily="34" charset="0"/>
              </a:rPr>
              <a:t>3. </a:t>
            </a:r>
            <a:r>
              <a:rPr lang="en-US" sz="2800" b="1" dirty="0" err="1">
                <a:solidFill>
                  <a:srgbClr val="FF0000"/>
                </a:solidFill>
                <a:effectLst/>
                <a:latin typeface="Times New Roman" panose="02020603050405020304" pitchFamily="18" charset="0"/>
                <a:ea typeface="Calibri" panose="020F0502020204030204" pitchFamily="34" charset="0"/>
              </a:rPr>
              <a:t>Hãy</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viết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đoạn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văn</a:t>
            </a:r>
            <a:r>
              <a:rPr lang="en-US" sz="2800" b="1" dirty="0">
                <a:solidFill>
                  <a:srgbClr val="FF0000"/>
                </a:solidFill>
                <a:effectLst/>
                <a:latin typeface="Times New Roman" panose="02020603050405020304" pitchFamily="18" charset="0"/>
                <a:ea typeface="Calibri" panose="020F0502020204030204" pitchFamily="34" charset="0"/>
              </a:rPr>
              <a:t> ( 4 – 5 </a:t>
            </a:r>
            <a:r>
              <a:rPr lang="en-US" sz="2800" b="1" dirty="0" err="1">
                <a:solidFill>
                  <a:srgbClr val="FF0000"/>
                </a:solidFill>
                <a:effectLst/>
                <a:latin typeface="Times New Roman" panose="02020603050405020304" pitchFamily="18" charset="0"/>
                <a:ea typeface="Calibri" panose="020F0502020204030204" pitchFamily="34" charset="0"/>
              </a:rPr>
              <a:t>câu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về</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một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người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chăm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chỉ</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học</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tập</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hoặc</a:t>
            </a:r>
            <a:r>
              <a:rPr lang="en-US" sz="2800" b="1" dirty="0">
                <a:solidFill>
                  <a:srgbClr val="FF0000"/>
                </a:solidFill>
                <a:effectLst/>
                <a:latin typeface="Times New Roman" panose="02020603050405020304" pitchFamily="18" charset="0"/>
                <a:ea typeface="Calibri" panose="020F0502020204030204" pitchFamily="34" charset="0"/>
              </a:rPr>
              <a:t> ham </a:t>
            </a:r>
            <a:r>
              <a:rPr lang="en-US" sz="2800" b="1" dirty="0" err="1">
                <a:solidFill>
                  <a:srgbClr val="FF0000"/>
                </a:solidFill>
                <a:effectLst/>
                <a:latin typeface="Times New Roman" panose="02020603050405020304" pitchFamily="18" charset="0"/>
                <a:ea typeface="Calibri" panose="020F0502020204030204" pitchFamily="34" charset="0"/>
              </a:rPr>
              <a:t>thích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lao</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động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Chỉ</a:t>
            </a:r>
            <a:r>
              <a:rPr lang="en-US" sz="2800" b="1" dirty="0">
                <a:solidFill>
                  <a:srgbClr val="FF0000"/>
                </a:solidFill>
                <a:effectLst/>
                <a:latin typeface="Times New Roman" panose="02020603050405020304" pitchFamily="18" charset="0"/>
                <a:ea typeface="Calibri" panose="020F0502020204030204" pitchFamily="34" charset="0"/>
              </a:rPr>
              <a:t> ra </a:t>
            </a:r>
            <a:r>
              <a:rPr lang="en-US" sz="2800" b="1" dirty="0" err="1">
                <a:solidFill>
                  <a:srgbClr val="FF0000"/>
                </a:solidFill>
                <a:effectLst/>
                <a:latin typeface="Times New Roman" panose="02020603050405020304" pitchFamily="18" charset="0"/>
                <a:ea typeface="Calibri" panose="020F0502020204030204" pitchFamily="34" charset="0"/>
              </a:rPr>
              <a:t>danh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từ</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chung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và</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danh</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từ</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riêng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em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đã</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sử</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dụng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trong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đoạn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văn</a:t>
            </a:r>
            <a:r>
              <a:rPr lang="en-US" sz="2800" b="1"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pic>
        <p:nvPicPr>
          <p:cNvPr id="4" name="Picture 2" descr="Do The Homework PNG White Transparent And Clipart Image For Free Download -  Lovepik | 400279152">
            <a:extLst>
              <a:ext uri="{FF2B5EF4-FFF2-40B4-BE49-F238E27FC236}">
                <a16:creationId xmlns:a16="http://schemas.microsoft.com/office/drawing/2014/main" id="{F6884450-034F-4243-8520-2609DF2E3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99" y="3429000"/>
            <a:ext cx="2057401" cy="232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6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o The Homework PNG White Transparent And Clipart Image For Free Download -  Lovepik | 400279152">
            <a:extLst>
              <a:ext uri="{FF2B5EF4-FFF2-40B4-BE49-F238E27FC236}">
                <a16:creationId xmlns:a16="http://schemas.microsoft.com/office/drawing/2014/main" id="{C2E6B961-27B9-43D6-ACB5-187DB2EA1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8665"/>
            <a:ext cx="2647950" cy="2985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0F0B26-0FA5-4481-8C7B-5A4BEE6C9D86}"/>
              </a:ext>
            </a:extLst>
          </p:cNvPr>
          <p:cNvSpPr txBox="1"/>
          <p:nvPr/>
        </p:nvSpPr>
        <p:spPr>
          <a:xfrm>
            <a:off x="2647950" y="1668665"/>
            <a:ext cx="8991600" cy="4228850"/>
          </a:xfrm>
          <a:prstGeom prst="rect">
            <a:avLst/>
          </a:prstGeom>
          <a:solidFill>
            <a:schemeClr val="accent4">
              <a:lumMod val="20000"/>
              <a:lumOff val="80000"/>
            </a:schemeClr>
          </a:solidFill>
        </p:spPr>
        <p:txBody>
          <a:bodyPr wrap="square">
            <a:spAutoFit/>
          </a:bodyPr>
          <a:lstStyle/>
          <a:p>
            <a:pPr marL="0" marR="0" algn="just">
              <a:lnSpc>
                <a:spcPct val="120000"/>
              </a:lnSpc>
              <a:spcBef>
                <a:spcPts val="0"/>
              </a:spcBef>
              <a:spcAft>
                <a:spcPts val="0"/>
              </a:spcAft>
            </a:pPr>
            <a:r>
              <a:rPr lang="en-US" sz="3200" b="1" i="1" dirty="0">
                <a:solidFill>
                  <a:srgbClr val="0070C0"/>
                </a:solidFill>
                <a:effectLst/>
                <a:latin typeface="HP001 4 hàng" panose="020B0603050302020204" pitchFamily="34" charset="0"/>
                <a:ea typeface="Calibri" panose="020F0502020204030204" pitchFamily="34" charset="0"/>
              </a:rPr>
              <a:t>Nam </a:t>
            </a:r>
            <a:r>
              <a:rPr lang="en-US" sz="3200" b="1" i="1" dirty="0" err="1">
                <a:solidFill>
                  <a:srgbClr val="0070C0"/>
                </a:solidFill>
                <a:effectLst/>
                <a:latin typeface="HP001 4 hàng" panose="020B0603050302020204" pitchFamily="34" charset="0"/>
                <a:ea typeface="Calibri" panose="020F0502020204030204" pitchFamily="34" charset="0"/>
              </a:rPr>
              <a:t>là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một</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học</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sinh</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giỏi</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và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chăm</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chỉ</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Hằng</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ngày</a:t>
            </a:r>
            <a:r>
              <a:rPr lang="en-US" sz="3200" b="1" i="1" dirty="0">
                <a:solidFill>
                  <a:srgbClr val="0070C0"/>
                </a:solidFill>
                <a:effectLst/>
                <a:latin typeface="HP001 4 hàng" panose="020B0603050302020204" pitchFamily="34" charset="0"/>
                <a:ea typeface="Calibri" panose="020F0502020204030204" pitchFamily="34" charset="0"/>
              </a:rPr>
              <a:t>, Nam </a:t>
            </a:r>
            <a:r>
              <a:rPr lang="en-US" sz="3200" b="1" i="1" dirty="0" err="1">
                <a:solidFill>
                  <a:srgbClr val="0070C0"/>
                </a:solidFill>
                <a:effectLst/>
                <a:latin typeface="HP001 4 hàng" panose="020B0603050302020204" pitchFamily="34" charset="0"/>
                <a:ea typeface="Calibri" panose="020F0502020204030204" pitchFamily="34" charset="0"/>
              </a:rPr>
              <a:t>thường</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dậy</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rất</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sớm</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cùng</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bà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nội</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quét</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sân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vườn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và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cả</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ngõ</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chung</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của</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mấy</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nhà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nữa</a:t>
            </a:r>
            <a:r>
              <a:rPr lang="en-US" sz="3200" b="1" i="1" dirty="0">
                <a:solidFill>
                  <a:srgbClr val="0070C0"/>
                </a:solidFill>
                <a:effectLst/>
                <a:latin typeface="HP001 4 hàng" panose="020B0603050302020204" pitchFamily="34" charset="0"/>
                <a:ea typeface="Calibri" panose="020F0502020204030204" pitchFamily="34" charset="0"/>
              </a:rPr>
              <a:t>. Sau </a:t>
            </a:r>
            <a:r>
              <a:rPr lang="en-US" sz="3200" b="1" i="1" dirty="0" err="1">
                <a:solidFill>
                  <a:srgbClr val="0070C0"/>
                </a:solidFill>
                <a:effectLst/>
                <a:latin typeface="HP001 4 hàng" panose="020B0603050302020204" pitchFamily="34" charset="0"/>
                <a:ea typeface="Calibri" panose="020F0502020204030204" pitchFamily="34" charset="0"/>
              </a:rPr>
              <a:t>khi</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ăn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sáng</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xong</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bạn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còn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kịp</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giúp</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bố</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mẹ</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rửa</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bát</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đĩa</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rồi</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mới</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đến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trường</a:t>
            </a:r>
            <a:r>
              <a:rPr lang="en-US" sz="3200" b="1" i="1" dirty="0">
                <a:solidFill>
                  <a:srgbClr val="0070C0"/>
                </a:solidFill>
                <a:effectLst/>
                <a:latin typeface="HP001 4 hàng" panose="020B0603050302020204" pitchFamily="34" charset="0"/>
                <a:ea typeface="Calibri" panose="020F0502020204030204" pitchFamily="34" charset="0"/>
              </a:rPr>
              <a:t>. Ở </a:t>
            </a:r>
            <a:r>
              <a:rPr lang="en-US" sz="3200" b="1" i="1" dirty="0" err="1">
                <a:solidFill>
                  <a:srgbClr val="0070C0"/>
                </a:solidFill>
                <a:effectLst/>
                <a:latin typeface="HP001 4 hàng" panose="020B0603050302020204" pitchFamily="34" charset="0"/>
                <a:ea typeface="Calibri" panose="020F0502020204030204" pitchFamily="34" charset="0"/>
              </a:rPr>
              <a:t>lớp</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cô</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giáo</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luôn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khen</a:t>
            </a:r>
            <a:r>
              <a:rPr lang="en-US" sz="3200" b="1" i="1" dirty="0">
                <a:solidFill>
                  <a:srgbClr val="0070C0"/>
                </a:solidFill>
                <a:effectLst/>
                <a:latin typeface="HP001 4 hàng" panose="020B0603050302020204" pitchFamily="34" charset="0"/>
                <a:ea typeface="Calibri" panose="020F0502020204030204" pitchFamily="34" charset="0"/>
              </a:rPr>
              <a:t> Nam </a:t>
            </a:r>
            <a:r>
              <a:rPr lang="en-US" sz="3200" b="1" i="1" dirty="0" err="1">
                <a:solidFill>
                  <a:srgbClr val="0070C0"/>
                </a:solidFill>
                <a:effectLst/>
                <a:latin typeface="HP001 4 hàng" panose="020B0603050302020204" pitchFamily="34" charset="0"/>
                <a:ea typeface="Calibri" panose="020F0502020204030204" pitchFamily="34" charset="0"/>
              </a:rPr>
              <a:t>là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chăm</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chỉ</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và</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có</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thành</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tích</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học</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tập</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tốt</a:t>
            </a:r>
            <a:r>
              <a:rPr lang="en-US" sz="3200" b="1" i="1" dirty="0">
                <a:solidFill>
                  <a:srgbClr val="0070C0"/>
                </a:solidFill>
                <a:effectLst/>
                <a:latin typeface="HP001 4 hàng" panose="020B0603050302020204" pitchFamily="34" charset="0"/>
                <a:ea typeface="Calibri" panose="020F0502020204030204" pitchFamily="34" charset="0"/>
              </a:rPr>
              <a:t>. Nam </a:t>
            </a:r>
            <a:r>
              <a:rPr lang="en-US" sz="3200" b="1" i="1" dirty="0" err="1">
                <a:solidFill>
                  <a:srgbClr val="0070C0"/>
                </a:solidFill>
                <a:effectLst/>
                <a:latin typeface="HP001 4 hàng" panose="020B0603050302020204" pitchFamily="34" charset="0"/>
                <a:ea typeface="Calibri" panose="020F0502020204030204" pitchFamily="34" charset="0"/>
              </a:rPr>
              <a:t>còn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là</a:t>
            </a:r>
            <a:r>
              <a:rPr lang="en-US" sz="3200" b="1" i="1" dirty="0">
                <a:solidFill>
                  <a:srgbClr val="0070C0"/>
                </a:solidFill>
                <a:effectLst/>
                <a:latin typeface="HP001 4 hàng" panose="020B0603050302020204" pitchFamily="34" charset="0"/>
                <a:ea typeface="Calibri" panose="020F0502020204030204" pitchFamily="34" charset="0"/>
              </a:rPr>
              <a:t> “ </a:t>
            </a:r>
            <a:r>
              <a:rPr lang="en-US" sz="3200" b="1" i="1" dirty="0" err="1">
                <a:solidFill>
                  <a:srgbClr val="0070C0"/>
                </a:solidFill>
                <a:effectLst/>
                <a:latin typeface="HP001 4 hàng" panose="020B0603050302020204" pitchFamily="34" charset="0"/>
                <a:ea typeface="Calibri" panose="020F0502020204030204" pitchFamily="34" charset="0"/>
              </a:rPr>
              <a:t>cây</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toán</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của</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lớp</a:t>
            </a:r>
            <a:r>
              <a:rPr lang="en-US" sz="3200" b="1" i="1" dirty="0">
                <a:solidFill>
                  <a:srgbClr val="0070C0"/>
                </a:solidFill>
                <a:effectLst/>
                <a:latin typeface="HP001 4 hàng" panose="020B0603050302020204" pitchFamily="34" charset="0"/>
                <a:ea typeface="Calibri" panose="020F0502020204030204" pitchFamily="34" charset="0"/>
              </a:rPr>
              <a:t> </a:t>
            </a:r>
            <a:r>
              <a:rPr lang="en-US" sz="3200" b="1" i="1" dirty="0" err="1">
                <a:solidFill>
                  <a:srgbClr val="0070C0"/>
                </a:solidFill>
                <a:effectLst/>
                <a:latin typeface="HP001 4 hàng" panose="020B0603050302020204" pitchFamily="34" charset="0"/>
                <a:ea typeface="Calibri" panose="020F0502020204030204" pitchFamily="34" charset="0"/>
              </a:rPr>
              <a:t>em</a:t>
            </a:r>
            <a:r>
              <a:rPr lang="en-US" sz="3200" b="1" i="1" dirty="0">
                <a:solidFill>
                  <a:srgbClr val="0070C0"/>
                </a:solidFill>
                <a:effectLst/>
                <a:latin typeface="HP001 4 hàng" panose="020B0603050302020204" pitchFamily="34" charset="0"/>
                <a:ea typeface="Calibri" panose="020F0502020204030204" pitchFamily="34" charset="0"/>
              </a:rPr>
              <a:t>.</a:t>
            </a:r>
            <a:endParaRPr lang="en-US" sz="3200" b="1" dirty="0">
              <a:solidFill>
                <a:srgbClr val="0070C0"/>
              </a:solidFill>
              <a:effectLst/>
              <a:latin typeface="HP001 4 hàng" panose="020B0603050302020204" pitchFamily="34" charset="0"/>
              <a:ea typeface="Calibri" panose="020F0502020204030204" pitchFamily="34" charset="0"/>
            </a:endParaRPr>
          </a:p>
        </p:txBody>
      </p:sp>
    </p:spTree>
    <p:extLst>
      <p:ext uri="{BB962C8B-B14F-4D97-AF65-F5344CB8AC3E}">
        <p14:creationId xmlns:p14="http://schemas.microsoft.com/office/powerpoint/2010/main" val="7736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09173-5BDD-4D38-BB70-AB1904CD866A}"/>
              </a:ext>
            </a:extLst>
          </p:cNvPr>
          <p:cNvPicPr>
            <a:picLocks noChangeAspect="1"/>
          </p:cNvPicPr>
          <p:nvPr/>
        </p:nvPicPr>
        <p:blipFill>
          <a:blip r:embed="rId2"/>
          <a:stretch>
            <a:fillRect/>
          </a:stretch>
        </p:blipFill>
        <p:spPr>
          <a:xfrm>
            <a:off x="2096756" y="1526883"/>
            <a:ext cx="6169687" cy="1902117"/>
          </a:xfrm>
          <a:prstGeom prst="rect">
            <a:avLst/>
          </a:prstGeom>
        </p:spPr>
      </p:pic>
      <p:sp>
        <p:nvSpPr>
          <p:cNvPr id="3" name="TextBox 2">
            <a:extLst>
              <a:ext uri="{FF2B5EF4-FFF2-40B4-BE49-F238E27FC236}">
                <a16:creationId xmlns:a16="http://schemas.microsoft.com/office/drawing/2014/main" id="{7BEB639F-2DF9-4AB9-ADF8-33B3B631F0B9}"/>
              </a:ext>
            </a:extLst>
          </p:cNvPr>
          <p:cNvSpPr txBox="1"/>
          <p:nvPr/>
        </p:nvSpPr>
        <p:spPr>
          <a:xfrm>
            <a:off x="3314700" y="4248150"/>
            <a:ext cx="4572085" cy="523220"/>
          </a:xfrm>
          <a:prstGeom prst="rect">
            <a:avLst/>
          </a:prstGeom>
          <a:noFill/>
        </p:spPr>
        <p:txBody>
          <a:bodyPr wrap="none" rtlCol="0">
            <a:spAutoFit/>
          </a:bodyPr>
          <a:lstStyle/>
          <a:p>
            <a:pPr algn="l"/>
            <a:r>
              <a:rPr lang="en-US" sz="2800" b="1" dirty="0" err="1">
                <a:latin typeface="Times New Roman" panose="02020603050405020304" pitchFamily="18" charset="0"/>
                <a:cs typeface="Times New Roman" panose="02020603050405020304" pitchFamily="18" charset="0"/>
              </a:rPr>
              <a:t>Gv</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814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8" name="Rectangle 7"/>
          <p:cNvSpPr/>
          <p:nvPr/>
        </p:nvSpPr>
        <p:spPr>
          <a:xfrm>
            <a:off x="4605095" y="1979150"/>
            <a:ext cx="2366352" cy="523220"/>
          </a:xfrm>
          <a:prstGeom prst="rect">
            <a:avLst/>
          </a:prstGeom>
          <a:noFill/>
        </p:spPr>
        <p:txBody>
          <a:bodyPr wrap="none" lIns="91440" tIns="45720" rIns="91440" bIns="45720">
            <a:spAutoFit/>
          </a:bodyPr>
          <a:lstStyle/>
          <a:p>
            <a:pPr algn="ctr"/>
            <a:r>
              <a:rPr lang="en-US" sz="2800" b="1" cap="none" spc="0" dirty="0" err="1">
                <a:ln w="0"/>
                <a:solidFill>
                  <a:srgbClr val="7030A0"/>
                </a:solidFill>
                <a:latin typeface="Times New Roman" panose="02020603050405020304" pitchFamily="18" charset="0"/>
                <a:cs typeface="Times New Roman" panose="02020603050405020304" pitchFamily="18" charset="0"/>
              </a:rPr>
              <a:t>Danh</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từ</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là</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gì</a:t>
            </a:r>
            <a:r>
              <a:rPr lang="en-US" sz="2800" b="1" cap="none" spc="0" dirty="0">
                <a:ln w="0"/>
                <a:solidFill>
                  <a:srgbClr val="7030A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808302" y="2950891"/>
            <a:ext cx="5293437" cy="1384995"/>
          </a:xfrm>
          <a:prstGeom prst="rect">
            <a:avLst/>
          </a:prstGeom>
          <a:noFill/>
        </p:spPr>
        <p:txBody>
          <a:bodyPr wrap="none" lIns="91440" tIns="45720" rIns="91440" bIns="45720">
            <a:spAutoFit/>
          </a:bodyPr>
          <a:lstStyle/>
          <a:p>
            <a:pPr algn="just"/>
            <a:r>
              <a:rPr lang="en-US" sz="2800" b="1" dirty="0" err="1">
                <a:ln w="0"/>
                <a:solidFill>
                  <a:srgbClr val="FF0000"/>
                </a:solidFill>
                <a:latin typeface="Times New Roman" panose="02020603050405020304" pitchFamily="18" charset="0"/>
                <a:cs typeface="Times New Roman" panose="02020603050405020304" pitchFamily="18" charset="0"/>
              </a:rPr>
              <a:t>Đáp</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Án</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Danh</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từ</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là</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từ</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chỉ</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sự</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vật</a:t>
            </a:r>
            <a:r>
              <a:rPr lang="en-US" sz="2800" b="1" dirty="0">
                <a:ln w="0"/>
                <a:solidFill>
                  <a:srgbClr val="FF0000"/>
                </a:solidFill>
                <a:latin typeface="Times New Roman" panose="02020603050405020304" pitchFamily="18" charset="0"/>
                <a:cs typeface="Times New Roman" panose="02020603050405020304" pitchFamily="18" charset="0"/>
              </a:rPr>
              <a:t> </a:t>
            </a:r>
          </a:p>
          <a:p>
            <a:pPr algn="just"/>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người</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vật</a:t>
            </a:r>
            <a:r>
              <a:rPr lang="en-US" sz="2800" b="1" dirty="0">
                <a:ln w="0"/>
                <a:solidFill>
                  <a:srgbClr val="FF0000"/>
                </a:solidFill>
                <a:latin typeface="Times New Roman" panose="02020603050405020304" pitchFamily="18" charset="0"/>
                <a:cs typeface="Times New Roman" panose="02020603050405020304" pitchFamily="18" charset="0"/>
              </a:rPr>
              <a:t>,  con </a:t>
            </a:r>
            <a:r>
              <a:rPr lang="en-US" sz="2800" b="1" dirty="0" err="1">
                <a:ln w="0"/>
                <a:solidFill>
                  <a:srgbClr val="FF0000"/>
                </a:solidFill>
                <a:latin typeface="Times New Roman" panose="02020603050405020304" pitchFamily="18" charset="0"/>
                <a:cs typeface="Times New Roman" panose="02020603050405020304" pitchFamily="18" charset="0"/>
              </a:rPr>
              <a:t>vật</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thời</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gian</a:t>
            </a:r>
            <a:r>
              <a:rPr lang="en-US" sz="2800" b="1" dirty="0">
                <a:ln w="0"/>
                <a:solidFill>
                  <a:srgbClr val="FF0000"/>
                </a:solidFill>
                <a:latin typeface="Times New Roman" panose="02020603050405020304" pitchFamily="18" charset="0"/>
                <a:cs typeface="Times New Roman" panose="02020603050405020304" pitchFamily="18" charset="0"/>
              </a:rPr>
              <a:t>, </a:t>
            </a:r>
          </a:p>
          <a:p>
            <a:pPr algn="just"/>
            <a:r>
              <a:rPr lang="en-US" sz="2800" b="1" dirty="0" err="1">
                <a:ln w="0"/>
                <a:solidFill>
                  <a:srgbClr val="FF0000"/>
                </a:solidFill>
                <a:latin typeface="Times New Roman" panose="02020603050405020304" pitchFamily="18" charset="0"/>
                <a:cs typeface="Times New Roman" panose="02020603050405020304" pitchFamily="18" charset="0"/>
              </a:rPr>
              <a:t>hiện</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tượng</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tự</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nhiên</a:t>
            </a:r>
            <a:r>
              <a:rPr lang="en-US" sz="2800" b="1" dirty="0">
                <a:ln w="0"/>
                <a:solidFill>
                  <a:srgbClr val="FF0000"/>
                </a:solidFill>
                <a:latin typeface="Times New Roman" panose="02020603050405020304" pitchFamily="18" charset="0"/>
                <a:cs typeface="Times New Roman" panose="02020603050405020304" pitchFamily="18" charset="0"/>
              </a:rPr>
              <a:t>…)</a:t>
            </a:r>
            <a:endParaRPr lang="en-US" sz="2800" b="1" cap="none" spc="0" dirty="0">
              <a:ln w="0"/>
              <a:solidFill>
                <a:srgbClr val="FF0000"/>
              </a:solidFill>
              <a:latin typeface="Times New Roman" panose="02020603050405020304" pitchFamily="18" charset="0"/>
              <a:cs typeface="Times New Roman" panose="02020603050405020304" pitchFamily="18" charset="0"/>
            </a:endParaRP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Tree>
    <p:extLst>
      <p:ext uri="{BB962C8B-B14F-4D97-AF65-F5344CB8AC3E}">
        <p14:creationId xmlns:p14="http://schemas.microsoft.com/office/powerpoint/2010/main" val="3639577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8" name="Rectangle 7"/>
          <p:cNvSpPr/>
          <p:nvPr/>
        </p:nvSpPr>
        <p:spPr>
          <a:xfrm>
            <a:off x="3267117" y="1838739"/>
            <a:ext cx="5918607" cy="584775"/>
          </a:xfrm>
          <a:prstGeom prst="rect">
            <a:avLst/>
          </a:prstGeom>
          <a:noFill/>
        </p:spPr>
        <p:txBody>
          <a:bodyPr wrap="none" lIns="91440" tIns="45720" rIns="91440" bIns="45720">
            <a:spAutoFit/>
          </a:bodyPr>
          <a:lstStyle/>
          <a:p>
            <a:pPr algn="ctr"/>
            <a:r>
              <a:rPr lang="en-US" sz="3200" b="1" cap="none" spc="0" dirty="0" err="1">
                <a:ln w="0"/>
                <a:solidFill>
                  <a:srgbClr val="7030A0"/>
                </a:solidFill>
                <a:latin typeface="Times New Roman" panose="02020603050405020304" pitchFamily="18" charset="0"/>
                <a:cs typeface="Times New Roman" panose="02020603050405020304" pitchFamily="18" charset="0"/>
              </a:rPr>
              <a:t>Em</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hãy</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nêu</a:t>
            </a:r>
            <a:r>
              <a:rPr lang="en-US" sz="3200" b="1" cap="none" spc="0" dirty="0">
                <a:ln w="0"/>
                <a:solidFill>
                  <a:srgbClr val="7030A0"/>
                </a:solidFill>
                <a:latin typeface="Times New Roman" panose="02020603050405020304" pitchFamily="18" charset="0"/>
                <a:cs typeface="Times New Roman" panose="02020603050405020304" pitchFamily="18" charset="0"/>
              </a:rPr>
              <a:t> 3 </a:t>
            </a:r>
            <a:r>
              <a:rPr lang="en-US" sz="3200" b="1" cap="none" spc="0" dirty="0" err="1">
                <a:ln w="0"/>
                <a:solidFill>
                  <a:srgbClr val="7030A0"/>
                </a:solidFill>
                <a:latin typeface="Times New Roman" panose="02020603050405020304" pitchFamily="18" charset="0"/>
                <a:cs typeface="Times New Roman" panose="02020603050405020304" pitchFamily="18" charset="0"/>
              </a:rPr>
              <a:t>danh</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từ</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chỉ</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người</a:t>
            </a:r>
            <a:r>
              <a:rPr lang="en-US" sz="3200" b="1" cap="none" spc="0" dirty="0">
                <a:ln w="0"/>
                <a:solidFill>
                  <a:srgbClr val="7030A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609858" y="3581400"/>
            <a:ext cx="5859296" cy="1077218"/>
          </a:xfrm>
          <a:prstGeom prst="rect">
            <a:avLst/>
          </a:prstGeom>
          <a:noFill/>
        </p:spPr>
        <p:txBody>
          <a:bodyPr wrap="none" lIns="91440" tIns="45720" rIns="91440" bIns="45720">
            <a:spAutoFit/>
          </a:bodyPr>
          <a:lstStyle/>
          <a:p>
            <a:pPr algn="ctr"/>
            <a:r>
              <a:rPr lang="en-US" sz="3200" b="1" dirty="0" err="1">
                <a:ln w="0"/>
                <a:solidFill>
                  <a:srgbClr val="FF0000"/>
                </a:solidFill>
                <a:latin typeface="Times New Roman" panose="02020603050405020304" pitchFamily="18" charset="0"/>
                <a:cs typeface="Times New Roman" panose="02020603050405020304" pitchFamily="18" charset="0"/>
              </a:rPr>
              <a:t>Đáp</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án</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ông</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bà</a:t>
            </a:r>
            <a:r>
              <a:rPr lang="en-US" sz="3200" b="1" dirty="0">
                <a:ln w="0"/>
                <a:solidFill>
                  <a:srgbClr val="FF0000"/>
                </a:solidFill>
                <a:latin typeface="Times New Roman" panose="02020603050405020304" pitchFamily="18" charset="0"/>
                <a:cs typeface="Times New Roman" panose="02020603050405020304" pitchFamily="18" charset="0"/>
              </a:rPr>
              <a:t>, cha, </a:t>
            </a:r>
            <a:r>
              <a:rPr lang="en-US" sz="3200" b="1" dirty="0" err="1">
                <a:ln w="0"/>
                <a:solidFill>
                  <a:srgbClr val="FF0000"/>
                </a:solidFill>
                <a:latin typeface="Times New Roman" panose="02020603050405020304" pitchFamily="18" charset="0"/>
                <a:cs typeface="Times New Roman" panose="02020603050405020304" pitchFamily="18" charset="0"/>
              </a:rPr>
              <a:t>mẹ</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cô</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dì</a:t>
            </a:r>
            <a:r>
              <a:rPr lang="en-US" sz="3200" b="1" dirty="0">
                <a:ln w="0"/>
                <a:solidFill>
                  <a:srgbClr val="FF0000"/>
                </a:solidFill>
                <a:latin typeface="Times New Roman" panose="02020603050405020304" pitchFamily="18" charset="0"/>
                <a:cs typeface="Times New Roman" panose="02020603050405020304" pitchFamily="18" charset="0"/>
              </a:rPr>
              <a:t>, </a:t>
            </a:r>
          </a:p>
          <a:p>
            <a:pPr algn="ctr"/>
            <a:r>
              <a:rPr lang="en-US" sz="3200" b="1" dirty="0" err="1">
                <a:ln w="0"/>
                <a:solidFill>
                  <a:srgbClr val="FF0000"/>
                </a:solidFill>
                <a:latin typeface="Times New Roman" panose="02020603050405020304" pitchFamily="18" charset="0"/>
                <a:cs typeface="Times New Roman" panose="02020603050405020304" pitchFamily="18" charset="0"/>
              </a:rPr>
              <a:t>chú</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bác</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cậu</a:t>
            </a:r>
            <a:r>
              <a:rPr lang="en-US" sz="3200" b="1" dirty="0">
                <a:ln w="0"/>
                <a:solidFill>
                  <a:srgbClr val="FF0000"/>
                </a:solidFill>
                <a:latin typeface="Times New Roman" panose="02020603050405020304" pitchFamily="18" charset="0"/>
                <a:cs typeface="Times New Roman" panose="02020603050405020304" pitchFamily="18" charset="0"/>
              </a:rPr>
              <a:t>,….  </a:t>
            </a:r>
            <a:endParaRPr lang="en-US" sz="3200" b="1" cap="none" spc="0" dirty="0">
              <a:ln w="0"/>
              <a:solidFill>
                <a:srgbClr val="FF0000"/>
              </a:solidFill>
              <a:latin typeface="Times New Roman" panose="02020603050405020304" pitchFamily="18" charset="0"/>
              <a:cs typeface="Times New Roman" panose="02020603050405020304" pitchFamily="18" charset="0"/>
            </a:endParaRP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Tree>
    <p:extLst>
      <p:ext uri="{BB962C8B-B14F-4D97-AF65-F5344CB8AC3E}">
        <p14:creationId xmlns:p14="http://schemas.microsoft.com/office/powerpoint/2010/main" val="1040645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9" name="Rectangle 8"/>
          <p:cNvSpPr/>
          <p:nvPr/>
        </p:nvSpPr>
        <p:spPr>
          <a:xfrm>
            <a:off x="3994464" y="3288031"/>
            <a:ext cx="4785284" cy="954107"/>
          </a:xfrm>
          <a:prstGeom prst="rect">
            <a:avLst/>
          </a:prstGeom>
          <a:noFill/>
        </p:spPr>
        <p:txBody>
          <a:bodyPr wrap="none" lIns="91440" tIns="45720" rIns="91440" bIns="45720">
            <a:spAutoFit/>
          </a:bodyPr>
          <a:lstStyle/>
          <a:p>
            <a:pPr algn="ctr"/>
            <a:r>
              <a:rPr lang="en-US" sz="2800" b="1" dirty="0" err="1">
                <a:ln w="0"/>
                <a:solidFill>
                  <a:srgbClr val="FF0000"/>
                </a:solidFill>
                <a:latin typeface="Times New Roman" panose="02020603050405020304" pitchFamily="18" charset="0"/>
                <a:cs typeface="Times New Roman" panose="02020603050405020304" pitchFamily="18" charset="0"/>
              </a:rPr>
              <a:t>Đáp</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án</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chó</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mèo</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heo</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gà</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vịt</a:t>
            </a:r>
            <a:r>
              <a:rPr lang="en-US" sz="2800" b="1" dirty="0">
                <a:ln w="0"/>
                <a:solidFill>
                  <a:srgbClr val="FF0000"/>
                </a:solidFill>
                <a:latin typeface="Times New Roman" panose="02020603050405020304" pitchFamily="18" charset="0"/>
                <a:cs typeface="Times New Roman" panose="02020603050405020304" pitchFamily="18" charset="0"/>
              </a:rPr>
              <a:t>,</a:t>
            </a:r>
          </a:p>
          <a:p>
            <a:pPr algn="ctr"/>
            <a:r>
              <a:rPr lang="en-US" sz="2800" b="1" dirty="0" err="1">
                <a:ln w="0"/>
                <a:solidFill>
                  <a:srgbClr val="FF0000"/>
                </a:solidFill>
                <a:latin typeface="Times New Roman" panose="02020603050405020304" pitchFamily="18" charset="0"/>
                <a:cs typeface="Times New Roman" panose="02020603050405020304" pitchFamily="18" charset="0"/>
              </a:rPr>
              <a:t>t</a:t>
            </a:r>
            <a:r>
              <a:rPr lang="en-US" sz="2800" b="1" cap="none" spc="0" dirty="0" err="1">
                <a:ln w="0"/>
                <a:solidFill>
                  <a:srgbClr val="FF0000"/>
                </a:solidFill>
                <a:latin typeface="Times New Roman" panose="02020603050405020304" pitchFamily="18" charset="0"/>
                <a:cs typeface="Times New Roman" panose="02020603050405020304" pitchFamily="18" charset="0"/>
              </a:rPr>
              <a:t>râu</a:t>
            </a:r>
            <a:r>
              <a:rPr lang="en-US" sz="2800" b="1" cap="none" spc="0" dirty="0">
                <a:ln w="0"/>
                <a:solidFill>
                  <a:srgbClr val="FF0000"/>
                </a:solidFill>
                <a:latin typeface="Times New Roman" panose="02020603050405020304" pitchFamily="18" charset="0"/>
                <a:cs typeface="Times New Roman" panose="02020603050405020304" pitchFamily="18" charset="0"/>
              </a:rPr>
              <a:t>, </a:t>
            </a:r>
            <a:r>
              <a:rPr lang="en-US" sz="2800" b="1" cap="none" spc="0" dirty="0" err="1">
                <a:ln w="0"/>
                <a:solidFill>
                  <a:srgbClr val="FF0000"/>
                </a:solidFill>
                <a:latin typeface="Times New Roman" panose="02020603050405020304" pitchFamily="18" charset="0"/>
                <a:cs typeface="Times New Roman" panose="02020603050405020304" pitchFamily="18" charset="0"/>
              </a:rPr>
              <a:t>bò</a:t>
            </a:r>
            <a:r>
              <a:rPr lang="en-US" sz="2800" b="1" cap="none" spc="0" dirty="0">
                <a:ln w="0"/>
                <a:solidFill>
                  <a:srgbClr val="FF0000"/>
                </a:solidFill>
                <a:latin typeface="Times New Roman" panose="02020603050405020304" pitchFamily="18" charset="0"/>
                <a:cs typeface="Times New Roman" panose="02020603050405020304" pitchFamily="18" charset="0"/>
              </a:rPr>
              <a:t>, </a:t>
            </a:r>
            <a:r>
              <a:rPr lang="en-US" sz="2800" b="1" cap="none" spc="0" dirty="0" err="1">
                <a:ln w="0"/>
                <a:solidFill>
                  <a:srgbClr val="FF0000"/>
                </a:solidFill>
                <a:latin typeface="Times New Roman" panose="02020603050405020304" pitchFamily="18" charset="0"/>
                <a:cs typeface="Times New Roman" panose="02020603050405020304" pitchFamily="18" charset="0"/>
              </a:rPr>
              <a:t>chim</a:t>
            </a:r>
            <a:r>
              <a:rPr lang="en-US" sz="2800" b="1" cap="none" spc="0" dirty="0">
                <a:ln w="0"/>
                <a:solidFill>
                  <a:srgbClr val="FF0000"/>
                </a:solidFill>
                <a:latin typeface="Times New Roman" panose="02020603050405020304" pitchFamily="18" charset="0"/>
                <a:cs typeface="Times New Roman" panose="02020603050405020304" pitchFamily="18" charset="0"/>
              </a:rPr>
              <a:t>,…..</a:t>
            </a: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
        <p:nvSpPr>
          <p:cNvPr id="10" name="TextBox 9">
            <a:extLst>
              <a:ext uri="{FF2B5EF4-FFF2-40B4-BE49-F238E27FC236}">
                <a16:creationId xmlns:a16="http://schemas.microsoft.com/office/drawing/2014/main" id="{68D1ADE5-31A0-4723-B2F2-D47795033BAB}"/>
              </a:ext>
            </a:extLst>
          </p:cNvPr>
          <p:cNvSpPr txBox="1"/>
          <p:nvPr/>
        </p:nvSpPr>
        <p:spPr>
          <a:xfrm>
            <a:off x="3048000" y="2000250"/>
            <a:ext cx="6096000" cy="523220"/>
          </a:xfrm>
          <a:prstGeom prst="rect">
            <a:avLst/>
          </a:prstGeom>
          <a:noFill/>
        </p:spPr>
        <p:txBody>
          <a:bodyPr wrap="square">
            <a:spAutoFit/>
          </a:bodyPr>
          <a:lstStyle/>
          <a:p>
            <a:r>
              <a:rPr lang="en-US" sz="2800" b="1" cap="none" spc="0" dirty="0" err="1">
                <a:ln w="0"/>
                <a:solidFill>
                  <a:srgbClr val="7030A0"/>
                </a:solidFill>
                <a:latin typeface="Times New Roman" panose="02020603050405020304" pitchFamily="18" charset="0"/>
                <a:cs typeface="Times New Roman" panose="02020603050405020304" pitchFamily="18" charset="0"/>
              </a:rPr>
              <a:t>Em</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hãy</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nêu</a:t>
            </a:r>
            <a:r>
              <a:rPr lang="en-US" sz="2800" b="1" cap="none" spc="0" dirty="0">
                <a:ln w="0"/>
                <a:solidFill>
                  <a:srgbClr val="7030A0"/>
                </a:solidFill>
                <a:latin typeface="Times New Roman" panose="02020603050405020304" pitchFamily="18" charset="0"/>
                <a:cs typeface="Times New Roman" panose="02020603050405020304" pitchFamily="18" charset="0"/>
              </a:rPr>
              <a:t> 3 </a:t>
            </a:r>
            <a:r>
              <a:rPr lang="en-US" sz="2800" b="1" cap="none" spc="0" dirty="0" err="1">
                <a:ln w="0"/>
                <a:solidFill>
                  <a:srgbClr val="7030A0"/>
                </a:solidFill>
                <a:latin typeface="Times New Roman" panose="02020603050405020304" pitchFamily="18" charset="0"/>
                <a:cs typeface="Times New Roman" panose="02020603050405020304" pitchFamily="18" charset="0"/>
              </a:rPr>
              <a:t>danh</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từ</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cap="none" spc="0" dirty="0" err="1">
                <a:ln w="0"/>
                <a:solidFill>
                  <a:srgbClr val="7030A0"/>
                </a:solidFill>
                <a:latin typeface="Times New Roman" panose="02020603050405020304" pitchFamily="18" charset="0"/>
                <a:cs typeface="Times New Roman" panose="02020603050405020304" pitchFamily="18" charset="0"/>
              </a:rPr>
              <a:t>chỉ</a:t>
            </a:r>
            <a:r>
              <a:rPr lang="en-US" sz="2800" b="1" cap="none" spc="0" dirty="0">
                <a:ln w="0"/>
                <a:solidFill>
                  <a:srgbClr val="7030A0"/>
                </a:solidFill>
                <a:latin typeface="Times New Roman" panose="02020603050405020304" pitchFamily="18" charset="0"/>
                <a:cs typeface="Times New Roman" panose="02020603050405020304" pitchFamily="18" charset="0"/>
              </a:rPr>
              <a:t> </a:t>
            </a:r>
            <a:r>
              <a:rPr lang="en-US" sz="2800" b="1" dirty="0">
                <a:ln w="0"/>
                <a:solidFill>
                  <a:srgbClr val="7030A0"/>
                </a:solidFill>
                <a:latin typeface="Times New Roman" panose="02020603050405020304" pitchFamily="18" charset="0"/>
                <a:cs typeface="Times New Roman" panose="02020603050405020304" pitchFamily="18" charset="0"/>
              </a:rPr>
              <a:t>con </a:t>
            </a:r>
            <a:r>
              <a:rPr lang="en-US" sz="2800" b="1" dirty="0" err="1">
                <a:ln w="0"/>
                <a:solidFill>
                  <a:srgbClr val="7030A0"/>
                </a:solidFill>
                <a:latin typeface="Times New Roman" panose="02020603050405020304" pitchFamily="18" charset="0"/>
                <a:cs typeface="Times New Roman" panose="02020603050405020304" pitchFamily="18" charset="0"/>
              </a:rPr>
              <a:t>vật</a:t>
            </a:r>
            <a:endParaRPr lang="en-US" sz="2800" dirty="0"/>
          </a:p>
        </p:txBody>
      </p:sp>
    </p:spTree>
    <p:extLst>
      <p:ext uri="{BB962C8B-B14F-4D97-AF65-F5344CB8AC3E}">
        <p14:creationId xmlns:p14="http://schemas.microsoft.com/office/powerpoint/2010/main" val="14832105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8" name="Rectangle 7"/>
          <p:cNvSpPr/>
          <p:nvPr/>
        </p:nvSpPr>
        <p:spPr>
          <a:xfrm>
            <a:off x="3504361" y="2357229"/>
            <a:ext cx="5444118" cy="584775"/>
          </a:xfrm>
          <a:prstGeom prst="rect">
            <a:avLst/>
          </a:prstGeom>
          <a:noFill/>
        </p:spPr>
        <p:txBody>
          <a:bodyPr wrap="none" lIns="91440" tIns="45720" rIns="91440" bIns="45720">
            <a:spAutoFit/>
          </a:bodyPr>
          <a:lstStyle/>
          <a:p>
            <a:pPr algn="ctr"/>
            <a:r>
              <a:rPr lang="en-US" sz="3200" b="1" dirty="0" err="1">
                <a:ln w="0"/>
                <a:solidFill>
                  <a:srgbClr val="7030A0"/>
                </a:solidFill>
                <a:latin typeface="Times New Roman" panose="02020603050405020304" pitchFamily="18" charset="0"/>
                <a:cs typeface="Times New Roman" panose="02020603050405020304" pitchFamily="18" charset="0"/>
              </a:rPr>
              <a:t>Em</a:t>
            </a:r>
            <a:r>
              <a:rPr lang="en-US" sz="3200" b="1" dirty="0">
                <a:ln w="0"/>
                <a:solidFill>
                  <a:srgbClr val="7030A0"/>
                </a:solidFill>
                <a:latin typeface="Times New Roman" panose="02020603050405020304" pitchFamily="18" charset="0"/>
                <a:cs typeface="Times New Roman" panose="02020603050405020304" pitchFamily="18" charset="0"/>
              </a:rPr>
              <a:t> </a:t>
            </a:r>
            <a:r>
              <a:rPr lang="en-US" sz="3200" b="1" dirty="0" err="1">
                <a:ln w="0"/>
                <a:solidFill>
                  <a:srgbClr val="7030A0"/>
                </a:solidFill>
                <a:latin typeface="Times New Roman" panose="02020603050405020304" pitchFamily="18" charset="0"/>
                <a:cs typeface="Times New Roman" panose="02020603050405020304" pitchFamily="18" charset="0"/>
              </a:rPr>
              <a:t>hãy</a:t>
            </a:r>
            <a:r>
              <a:rPr lang="en-US" sz="3200" b="1" dirty="0">
                <a:ln w="0"/>
                <a:solidFill>
                  <a:srgbClr val="7030A0"/>
                </a:solidFill>
                <a:latin typeface="Times New Roman" panose="02020603050405020304" pitchFamily="18" charset="0"/>
                <a:cs typeface="Times New Roman" panose="02020603050405020304" pitchFamily="18" charset="0"/>
              </a:rPr>
              <a:t> </a:t>
            </a:r>
            <a:r>
              <a:rPr lang="en-US" sz="3200" b="1" dirty="0" err="1">
                <a:ln w="0"/>
                <a:solidFill>
                  <a:srgbClr val="7030A0"/>
                </a:solidFill>
                <a:latin typeface="Times New Roman" panose="02020603050405020304" pitchFamily="18" charset="0"/>
                <a:cs typeface="Times New Roman" panose="02020603050405020304" pitchFamily="18" charset="0"/>
              </a:rPr>
              <a:t>nêu</a:t>
            </a:r>
            <a:r>
              <a:rPr lang="en-US" sz="3200" b="1" dirty="0">
                <a:ln w="0"/>
                <a:solidFill>
                  <a:srgbClr val="7030A0"/>
                </a:solidFill>
                <a:latin typeface="Times New Roman" panose="02020603050405020304" pitchFamily="18" charset="0"/>
                <a:cs typeface="Times New Roman" panose="02020603050405020304" pitchFamily="18" charset="0"/>
              </a:rPr>
              <a:t> 3 </a:t>
            </a:r>
            <a:r>
              <a:rPr lang="en-US" sz="3200" b="1" dirty="0" err="1">
                <a:ln w="0"/>
                <a:solidFill>
                  <a:srgbClr val="7030A0"/>
                </a:solidFill>
                <a:latin typeface="Times New Roman" panose="02020603050405020304" pitchFamily="18" charset="0"/>
                <a:cs typeface="Times New Roman" panose="02020603050405020304" pitchFamily="18" charset="0"/>
              </a:rPr>
              <a:t>danh</a:t>
            </a:r>
            <a:r>
              <a:rPr lang="en-US" sz="3200" b="1" dirty="0">
                <a:ln w="0"/>
                <a:solidFill>
                  <a:srgbClr val="7030A0"/>
                </a:solidFill>
                <a:latin typeface="Times New Roman" panose="02020603050405020304" pitchFamily="18" charset="0"/>
                <a:cs typeface="Times New Roman" panose="02020603050405020304" pitchFamily="18" charset="0"/>
              </a:rPr>
              <a:t> </a:t>
            </a:r>
            <a:r>
              <a:rPr lang="en-US" sz="3200" b="1" dirty="0" err="1">
                <a:ln w="0"/>
                <a:solidFill>
                  <a:srgbClr val="7030A0"/>
                </a:solidFill>
                <a:latin typeface="Times New Roman" panose="02020603050405020304" pitchFamily="18" charset="0"/>
                <a:cs typeface="Times New Roman" panose="02020603050405020304" pitchFamily="18" charset="0"/>
              </a:rPr>
              <a:t>từ</a:t>
            </a:r>
            <a:r>
              <a:rPr lang="en-US" sz="3200" b="1" dirty="0">
                <a:ln w="0"/>
                <a:solidFill>
                  <a:srgbClr val="7030A0"/>
                </a:solidFill>
                <a:latin typeface="Times New Roman" panose="02020603050405020304" pitchFamily="18" charset="0"/>
                <a:cs typeface="Times New Roman" panose="02020603050405020304" pitchFamily="18" charset="0"/>
              </a:rPr>
              <a:t> </a:t>
            </a:r>
            <a:r>
              <a:rPr lang="en-US" sz="3200" b="1" dirty="0" err="1">
                <a:ln w="0"/>
                <a:solidFill>
                  <a:srgbClr val="7030A0"/>
                </a:solidFill>
                <a:latin typeface="Times New Roman" panose="02020603050405020304" pitchFamily="18" charset="0"/>
                <a:cs typeface="Times New Roman" panose="02020603050405020304" pitchFamily="18" charset="0"/>
              </a:rPr>
              <a:t>chỉ</a:t>
            </a:r>
            <a:r>
              <a:rPr lang="en-US" sz="3200" b="1" dirty="0">
                <a:ln w="0"/>
                <a:solidFill>
                  <a:srgbClr val="7030A0"/>
                </a:solidFill>
                <a:latin typeface="Times New Roman" panose="02020603050405020304" pitchFamily="18" charset="0"/>
                <a:cs typeface="Times New Roman" panose="02020603050405020304" pitchFamily="18" charset="0"/>
              </a:rPr>
              <a:t> </a:t>
            </a:r>
            <a:r>
              <a:rPr lang="en-US" sz="3200" b="1" dirty="0" err="1">
                <a:ln w="0"/>
                <a:solidFill>
                  <a:srgbClr val="7030A0"/>
                </a:solidFill>
                <a:latin typeface="Times New Roman" panose="02020603050405020304" pitchFamily="18" charset="0"/>
                <a:cs typeface="Times New Roman" panose="02020603050405020304" pitchFamily="18" charset="0"/>
              </a:rPr>
              <a:t>vật</a:t>
            </a:r>
            <a:r>
              <a:rPr lang="en-US" sz="3200" b="1" dirty="0">
                <a:ln w="0"/>
                <a:solidFill>
                  <a:srgbClr val="7030A0"/>
                </a:solidFill>
                <a:latin typeface="Times New Roman" panose="02020603050405020304" pitchFamily="18" charset="0"/>
                <a:cs typeface="Times New Roman" panose="02020603050405020304" pitchFamily="18" charset="0"/>
              </a:rPr>
              <a:t>.</a:t>
            </a:r>
            <a:endParaRPr lang="en-US" sz="3200" b="1" cap="none" spc="0" dirty="0">
              <a:ln w="0"/>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82234" y="3581400"/>
            <a:ext cx="6314549" cy="1077218"/>
          </a:xfrm>
          <a:prstGeom prst="rect">
            <a:avLst/>
          </a:prstGeom>
          <a:noFill/>
        </p:spPr>
        <p:txBody>
          <a:bodyPr wrap="none" lIns="91440" tIns="45720" rIns="91440" bIns="45720">
            <a:spAutoFit/>
          </a:bodyPr>
          <a:lstStyle/>
          <a:p>
            <a:pPr algn="ctr"/>
            <a:r>
              <a:rPr lang="en-US" sz="3200" b="1" dirty="0" err="1">
                <a:ln w="0"/>
                <a:solidFill>
                  <a:srgbClr val="FF0000"/>
                </a:solidFill>
                <a:latin typeface="Times New Roman" panose="02020603050405020304" pitchFamily="18" charset="0"/>
                <a:cs typeface="Times New Roman" panose="02020603050405020304" pitchFamily="18" charset="0"/>
              </a:rPr>
              <a:t>Đáp</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án</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sách</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vở</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bút</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chì</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bàn</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ghế</a:t>
            </a:r>
            <a:r>
              <a:rPr lang="en-US" sz="3200" b="1" dirty="0">
                <a:ln w="0"/>
                <a:solidFill>
                  <a:srgbClr val="FF0000"/>
                </a:solidFill>
                <a:latin typeface="Times New Roman" panose="02020603050405020304" pitchFamily="18" charset="0"/>
                <a:cs typeface="Times New Roman" panose="02020603050405020304" pitchFamily="18" charset="0"/>
              </a:rPr>
              <a:t>,</a:t>
            </a:r>
          </a:p>
          <a:p>
            <a:pPr algn="ctr"/>
            <a:r>
              <a:rPr lang="en-US" sz="3200" b="1" cap="none" spc="0" dirty="0" err="1">
                <a:ln w="0"/>
                <a:solidFill>
                  <a:srgbClr val="FF0000"/>
                </a:solidFill>
                <a:latin typeface="Times New Roman" panose="02020603050405020304" pitchFamily="18" charset="0"/>
                <a:cs typeface="Times New Roman" panose="02020603050405020304" pitchFamily="18" charset="0"/>
              </a:rPr>
              <a:t>bảng</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phấn</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dao</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kéo</a:t>
            </a:r>
            <a:r>
              <a:rPr lang="en-US" sz="3200" b="1" cap="none" spc="0" dirty="0">
                <a:ln w="0"/>
                <a:solidFill>
                  <a:srgbClr val="FF0000"/>
                </a:solidFill>
                <a:latin typeface="Times New Roman" panose="02020603050405020304" pitchFamily="18" charset="0"/>
                <a:cs typeface="Times New Roman" panose="02020603050405020304" pitchFamily="18" charset="0"/>
              </a:rPr>
              <a:t>,…</a:t>
            </a: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Tree>
    <p:extLst>
      <p:ext uri="{BB962C8B-B14F-4D97-AF65-F5344CB8AC3E}">
        <p14:creationId xmlns:p14="http://schemas.microsoft.com/office/powerpoint/2010/main" val="1122439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98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8" name="Rectangle 7"/>
          <p:cNvSpPr/>
          <p:nvPr/>
        </p:nvSpPr>
        <p:spPr>
          <a:xfrm>
            <a:off x="3385740" y="2038350"/>
            <a:ext cx="5681362" cy="523220"/>
          </a:xfrm>
          <a:prstGeom prst="rect">
            <a:avLst/>
          </a:prstGeom>
          <a:noFill/>
        </p:spPr>
        <p:txBody>
          <a:bodyPr wrap="none" lIns="91440" tIns="45720" rIns="91440" bIns="45720">
            <a:spAutoFit/>
          </a:bodyPr>
          <a:lstStyle/>
          <a:p>
            <a:pPr algn="ctr"/>
            <a:r>
              <a:rPr lang="en-US" sz="2800" b="1" dirty="0" err="1">
                <a:ln w="0"/>
                <a:solidFill>
                  <a:srgbClr val="7030A0"/>
                </a:solidFill>
                <a:latin typeface="Times New Roman" panose="02020603050405020304" pitchFamily="18" charset="0"/>
                <a:cs typeface="Times New Roman" panose="02020603050405020304" pitchFamily="18" charset="0"/>
              </a:rPr>
              <a:t>Em</a:t>
            </a:r>
            <a:r>
              <a:rPr lang="en-US" sz="2800" b="1" dirty="0">
                <a:ln w="0"/>
                <a:solidFill>
                  <a:srgbClr val="7030A0"/>
                </a:solidFill>
                <a:latin typeface="Times New Roman" panose="02020603050405020304" pitchFamily="18" charset="0"/>
                <a:cs typeface="Times New Roman" panose="02020603050405020304" pitchFamily="18" charset="0"/>
              </a:rPr>
              <a:t> </a:t>
            </a:r>
            <a:r>
              <a:rPr lang="en-US" sz="2800" b="1" dirty="0" err="1">
                <a:ln w="0"/>
                <a:solidFill>
                  <a:srgbClr val="7030A0"/>
                </a:solidFill>
                <a:latin typeface="Times New Roman" panose="02020603050405020304" pitchFamily="18" charset="0"/>
                <a:cs typeface="Times New Roman" panose="02020603050405020304" pitchFamily="18" charset="0"/>
              </a:rPr>
              <a:t>hãy</a:t>
            </a:r>
            <a:r>
              <a:rPr lang="en-US" sz="2800" b="1" dirty="0">
                <a:ln w="0"/>
                <a:solidFill>
                  <a:srgbClr val="7030A0"/>
                </a:solidFill>
                <a:latin typeface="Times New Roman" panose="02020603050405020304" pitchFamily="18" charset="0"/>
                <a:cs typeface="Times New Roman" panose="02020603050405020304" pitchFamily="18" charset="0"/>
              </a:rPr>
              <a:t> </a:t>
            </a:r>
            <a:r>
              <a:rPr lang="en-US" sz="2800" b="1" dirty="0" err="1">
                <a:ln w="0"/>
                <a:solidFill>
                  <a:srgbClr val="7030A0"/>
                </a:solidFill>
                <a:latin typeface="Times New Roman" panose="02020603050405020304" pitchFamily="18" charset="0"/>
                <a:cs typeface="Times New Roman" panose="02020603050405020304" pitchFamily="18" charset="0"/>
              </a:rPr>
              <a:t>nêu</a:t>
            </a:r>
            <a:r>
              <a:rPr lang="en-US" sz="2800" b="1" dirty="0">
                <a:ln w="0"/>
                <a:solidFill>
                  <a:srgbClr val="7030A0"/>
                </a:solidFill>
                <a:latin typeface="Times New Roman" panose="02020603050405020304" pitchFamily="18" charset="0"/>
                <a:cs typeface="Times New Roman" panose="02020603050405020304" pitchFamily="18" charset="0"/>
              </a:rPr>
              <a:t> 3 </a:t>
            </a:r>
            <a:r>
              <a:rPr lang="en-US" sz="2800" b="1" dirty="0" err="1">
                <a:ln w="0"/>
                <a:solidFill>
                  <a:srgbClr val="7030A0"/>
                </a:solidFill>
                <a:latin typeface="Times New Roman" panose="02020603050405020304" pitchFamily="18" charset="0"/>
                <a:cs typeface="Times New Roman" panose="02020603050405020304" pitchFamily="18" charset="0"/>
              </a:rPr>
              <a:t>danh</a:t>
            </a:r>
            <a:r>
              <a:rPr lang="en-US" sz="2800" b="1" dirty="0">
                <a:ln w="0"/>
                <a:solidFill>
                  <a:srgbClr val="7030A0"/>
                </a:solidFill>
                <a:latin typeface="Times New Roman" panose="02020603050405020304" pitchFamily="18" charset="0"/>
                <a:cs typeface="Times New Roman" panose="02020603050405020304" pitchFamily="18" charset="0"/>
              </a:rPr>
              <a:t> </a:t>
            </a:r>
            <a:r>
              <a:rPr lang="en-US" sz="2800" b="1" dirty="0" err="1">
                <a:ln w="0"/>
                <a:solidFill>
                  <a:srgbClr val="7030A0"/>
                </a:solidFill>
                <a:latin typeface="Times New Roman" panose="02020603050405020304" pitchFamily="18" charset="0"/>
                <a:cs typeface="Times New Roman" panose="02020603050405020304" pitchFamily="18" charset="0"/>
              </a:rPr>
              <a:t>từ</a:t>
            </a:r>
            <a:r>
              <a:rPr lang="en-US" sz="2800" b="1" dirty="0">
                <a:ln w="0"/>
                <a:solidFill>
                  <a:srgbClr val="7030A0"/>
                </a:solidFill>
                <a:latin typeface="Times New Roman" panose="02020603050405020304" pitchFamily="18" charset="0"/>
                <a:cs typeface="Times New Roman" panose="02020603050405020304" pitchFamily="18" charset="0"/>
              </a:rPr>
              <a:t> </a:t>
            </a:r>
            <a:r>
              <a:rPr lang="en-US" sz="2800" b="1" dirty="0" err="1">
                <a:ln w="0"/>
                <a:solidFill>
                  <a:srgbClr val="7030A0"/>
                </a:solidFill>
                <a:latin typeface="Times New Roman" panose="02020603050405020304" pitchFamily="18" charset="0"/>
                <a:cs typeface="Times New Roman" panose="02020603050405020304" pitchFamily="18" charset="0"/>
              </a:rPr>
              <a:t>chỉ</a:t>
            </a:r>
            <a:r>
              <a:rPr lang="en-US" sz="2800" b="1" dirty="0">
                <a:ln w="0"/>
                <a:solidFill>
                  <a:srgbClr val="7030A0"/>
                </a:solidFill>
                <a:latin typeface="Times New Roman" panose="02020603050405020304" pitchFamily="18" charset="0"/>
                <a:cs typeface="Times New Roman" panose="02020603050405020304" pitchFamily="18" charset="0"/>
              </a:rPr>
              <a:t> </a:t>
            </a:r>
            <a:r>
              <a:rPr lang="en-US" sz="2800" b="1" dirty="0" err="1">
                <a:ln w="0"/>
                <a:solidFill>
                  <a:srgbClr val="7030A0"/>
                </a:solidFill>
                <a:latin typeface="Times New Roman" panose="02020603050405020304" pitchFamily="18" charset="0"/>
                <a:cs typeface="Times New Roman" panose="02020603050405020304" pitchFamily="18" charset="0"/>
              </a:rPr>
              <a:t>thời</a:t>
            </a:r>
            <a:r>
              <a:rPr lang="en-US" sz="2800" b="1" dirty="0">
                <a:ln w="0"/>
                <a:solidFill>
                  <a:srgbClr val="7030A0"/>
                </a:solidFill>
                <a:latin typeface="Times New Roman" panose="02020603050405020304" pitchFamily="18" charset="0"/>
                <a:cs typeface="Times New Roman" panose="02020603050405020304" pitchFamily="18" charset="0"/>
              </a:rPr>
              <a:t> </a:t>
            </a:r>
            <a:r>
              <a:rPr lang="en-US" sz="2800" b="1" dirty="0" err="1">
                <a:ln w="0"/>
                <a:solidFill>
                  <a:srgbClr val="7030A0"/>
                </a:solidFill>
                <a:latin typeface="Times New Roman" panose="02020603050405020304" pitchFamily="18" charset="0"/>
                <a:cs typeface="Times New Roman" panose="02020603050405020304" pitchFamily="18" charset="0"/>
              </a:rPr>
              <a:t>gian</a:t>
            </a:r>
            <a:r>
              <a:rPr lang="en-US" sz="2800" b="1" dirty="0">
                <a:ln w="0"/>
                <a:solidFill>
                  <a:srgbClr val="7030A0"/>
                </a:solidFill>
                <a:latin typeface="Times New Roman" panose="02020603050405020304" pitchFamily="18" charset="0"/>
                <a:cs typeface="Times New Roman" panose="02020603050405020304" pitchFamily="18" charset="0"/>
              </a:rPr>
              <a:t>.</a:t>
            </a:r>
            <a:endParaRPr lang="en-US" sz="2800" b="1" cap="none" spc="0" dirty="0">
              <a:ln w="0"/>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44612" y="3581400"/>
            <a:ext cx="5789790" cy="954107"/>
          </a:xfrm>
          <a:prstGeom prst="rect">
            <a:avLst/>
          </a:prstGeom>
          <a:noFill/>
        </p:spPr>
        <p:txBody>
          <a:bodyPr wrap="none" lIns="91440" tIns="45720" rIns="91440" bIns="45720">
            <a:spAutoFit/>
          </a:bodyPr>
          <a:lstStyle/>
          <a:p>
            <a:pPr algn="ctr"/>
            <a:r>
              <a:rPr lang="en-US" sz="2800" b="1" dirty="0" err="1">
                <a:ln w="0"/>
                <a:solidFill>
                  <a:srgbClr val="FF0000"/>
                </a:solidFill>
                <a:latin typeface="Times New Roman" panose="02020603050405020304" pitchFamily="18" charset="0"/>
                <a:cs typeface="Times New Roman" panose="02020603050405020304" pitchFamily="18" charset="0"/>
              </a:rPr>
              <a:t>Đáp</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án</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ngày</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giờ</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phút</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tháng</a:t>
            </a:r>
            <a:r>
              <a:rPr lang="en-US" sz="2800" b="1" dirty="0">
                <a:ln w="0"/>
                <a:solidFill>
                  <a:srgbClr val="FF0000"/>
                </a:solidFill>
                <a:latin typeface="Times New Roman" panose="02020603050405020304" pitchFamily="18" charset="0"/>
                <a:cs typeface="Times New Roman" panose="02020603050405020304" pitchFamily="18" charset="0"/>
              </a:rPr>
              <a:t>, </a:t>
            </a:r>
            <a:r>
              <a:rPr lang="en-US" sz="2800" b="1" dirty="0" err="1">
                <a:ln w="0"/>
                <a:solidFill>
                  <a:srgbClr val="FF0000"/>
                </a:solidFill>
                <a:latin typeface="Times New Roman" panose="02020603050405020304" pitchFamily="18" charset="0"/>
                <a:cs typeface="Times New Roman" panose="02020603050405020304" pitchFamily="18" charset="0"/>
              </a:rPr>
              <a:t>năm</a:t>
            </a:r>
            <a:r>
              <a:rPr lang="en-US" sz="2800" b="1" dirty="0">
                <a:ln w="0"/>
                <a:solidFill>
                  <a:srgbClr val="FF0000"/>
                </a:solidFill>
                <a:latin typeface="Times New Roman" panose="02020603050405020304" pitchFamily="18" charset="0"/>
                <a:cs typeface="Times New Roman" panose="02020603050405020304" pitchFamily="18" charset="0"/>
              </a:rPr>
              <a:t>,</a:t>
            </a:r>
          </a:p>
          <a:p>
            <a:pPr algn="ctr"/>
            <a:r>
              <a:rPr lang="en-US" sz="2800" b="1" dirty="0" err="1">
                <a:ln w="0"/>
                <a:solidFill>
                  <a:srgbClr val="FF0000"/>
                </a:solidFill>
                <a:latin typeface="Times New Roman" panose="02020603050405020304" pitchFamily="18" charset="0"/>
                <a:cs typeface="Times New Roman" panose="02020603050405020304" pitchFamily="18" charset="0"/>
              </a:rPr>
              <a:t>t</a:t>
            </a:r>
            <a:r>
              <a:rPr lang="en-US" sz="2800" b="1" cap="none" spc="0" dirty="0" err="1">
                <a:ln w="0"/>
                <a:solidFill>
                  <a:srgbClr val="FF0000"/>
                </a:solidFill>
                <a:latin typeface="Times New Roman" panose="02020603050405020304" pitchFamily="18" charset="0"/>
                <a:cs typeface="Times New Roman" panose="02020603050405020304" pitchFamily="18" charset="0"/>
              </a:rPr>
              <a:t>hế</a:t>
            </a:r>
            <a:r>
              <a:rPr lang="en-US" sz="2800" b="1" cap="none" spc="0" dirty="0">
                <a:ln w="0"/>
                <a:solidFill>
                  <a:srgbClr val="FF0000"/>
                </a:solidFill>
                <a:latin typeface="Times New Roman" panose="02020603050405020304" pitchFamily="18" charset="0"/>
                <a:cs typeface="Times New Roman" panose="02020603050405020304" pitchFamily="18" charset="0"/>
              </a:rPr>
              <a:t> </a:t>
            </a:r>
            <a:r>
              <a:rPr lang="en-US" sz="2800" b="1" cap="none" spc="0" dirty="0" err="1">
                <a:ln w="0"/>
                <a:solidFill>
                  <a:srgbClr val="FF0000"/>
                </a:solidFill>
                <a:latin typeface="Times New Roman" panose="02020603050405020304" pitchFamily="18" charset="0"/>
                <a:cs typeface="Times New Roman" panose="02020603050405020304" pitchFamily="18" charset="0"/>
              </a:rPr>
              <a:t>kỉ</a:t>
            </a:r>
            <a:r>
              <a:rPr lang="en-US" sz="2800" b="1" cap="none" spc="0" dirty="0">
                <a:ln w="0"/>
                <a:solidFill>
                  <a:srgbClr val="FF0000"/>
                </a:solidFill>
                <a:latin typeface="Times New Roman" panose="02020603050405020304" pitchFamily="18" charset="0"/>
                <a:cs typeface="Times New Roman" panose="02020603050405020304" pitchFamily="18" charset="0"/>
              </a:rPr>
              <a:t>, </a:t>
            </a:r>
            <a:r>
              <a:rPr lang="en-US" sz="2800" b="1" cap="none" spc="0" dirty="0" err="1">
                <a:ln w="0"/>
                <a:solidFill>
                  <a:srgbClr val="FF0000"/>
                </a:solidFill>
                <a:latin typeface="Times New Roman" panose="02020603050405020304" pitchFamily="18" charset="0"/>
                <a:cs typeface="Times New Roman" panose="02020603050405020304" pitchFamily="18" charset="0"/>
              </a:rPr>
              <a:t>tuần</a:t>
            </a:r>
            <a:r>
              <a:rPr lang="en-US" sz="2800" b="1" cap="none" spc="0" dirty="0">
                <a:ln w="0"/>
                <a:solidFill>
                  <a:srgbClr val="FF0000"/>
                </a:solidFill>
                <a:latin typeface="Times New Roman" panose="02020603050405020304" pitchFamily="18" charset="0"/>
                <a:cs typeface="Times New Roman" panose="02020603050405020304" pitchFamily="18" charset="0"/>
              </a:rPr>
              <a:t>,…</a:t>
            </a: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Tree>
    <p:extLst>
      <p:ext uri="{BB962C8B-B14F-4D97-AF65-F5344CB8AC3E}">
        <p14:creationId xmlns:p14="http://schemas.microsoft.com/office/powerpoint/2010/main" val="2814059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9" name="Rectangle 8"/>
          <p:cNvSpPr/>
          <p:nvPr/>
        </p:nvSpPr>
        <p:spPr>
          <a:xfrm>
            <a:off x="3835085" y="3581400"/>
            <a:ext cx="5408852" cy="1077218"/>
          </a:xfrm>
          <a:prstGeom prst="rect">
            <a:avLst/>
          </a:prstGeom>
          <a:noFill/>
        </p:spPr>
        <p:txBody>
          <a:bodyPr wrap="none" lIns="91440" tIns="45720" rIns="91440" bIns="45720">
            <a:spAutoFit/>
          </a:bodyPr>
          <a:lstStyle/>
          <a:p>
            <a:pPr algn="ctr"/>
            <a:r>
              <a:rPr lang="en-US" sz="3200" b="1" dirty="0" err="1">
                <a:ln w="0"/>
                <a:solidFill>
                  <a:srgbClr val="FF0000"/>
                </a:solidFill>
                <a:latin typeface="Times New Roman" panose="02020603050405020304" pitchFamily="18" charset="0"/>
                <a:cs typeface="Times New Roman" panose="02020603050405020304" pitchFamily="18" charset="0"/>
              </a:rPr>
              <a:t>Đáp</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án</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danh</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từ</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chung</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là</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tên</a:t>
            </a:r>
            <a:r>
              <a:rPr lang="en-US" sz="3200" b="1" dirty="0">
                <a:ln w="0"/>
                <a:solidFill>
                  <a:srgbClr val="FF0000"/>
                </a:solidFill>
                <a:latin typeface="Times New Roman" panose="02020603050405020304" pitchFamily="18" charset="0"/>
                <a:cs typeface="Times New Roman" panose="02020603050405020304" pitchFamily="18" charset="0"/>
              </a:rPr>
              <a:t> </a:t>
            </a:r>
          </a:p>
          <a:p>
            <a:pPr algn="ctr"/>
            <a:r>
              <a:rPr lang="en-US" sz="3200" b="1" dirty="0" err="1">
                <a:ln w="0"/>
                <a:solidFill>
                  <a:srgbClr val="FF0000"/>
                </a:solidFill>
                <a:latin typeface="Times New Roman" panose="02020603050405020304" pitchFamily="18" charset="0"/>
                <a:cs typeface="Times New Roman" panose="02020603050405020304" pitchFamily="18" charset="0"/>
              </a:rPr>
              <a:t>của</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một</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loại</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sự</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vật</a:t>
            </a:r>
            <a:r>
              <a:rPr lang="en-US" sz="3200" b="1" dirty="0">
                <a:ln w="0"/>
                <a:solidFill>
                  <a:srgbClr val="FF0000"/>
                </a:solidFill>
                <a:latin typeface="Times New Roman" panose="02020603050405020304" pitchFamily="18" charset="0"/>
                <a:cs typeface="Times New Roman" panose="02020603050405020304" pitchFamily="18" charset="0"/>
              </a:rPr>
              <a:t>.</a:t>
            </a:r>
            <a:endParaRPr lang="en-US" sz="3200" b="1" cap="none" spc="0" dirty="0">
              <a:ln w="0"/>
              <a:solidFill>
                <a:srgbClr val="FF0000"/>
              </a:solidFill>
              <a:latin typeface="Times New Roman" panose="02020603050405020304" pitchFamily="18" charset="0"/>
              <a:cs typeface="Times New Roman" panose="02020603050405020304" pitchFamily="18" charset="0"/>
            </a:endParaRP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
        <p:nvSpPr>
          <p:cNvPr id="13" name="Rectangle 12">
            <a:extLst>
              <a:ext uri="{FF2B5EF4-FFF2-40B4-BE49-F238E27FC236}">
                <a16:creationId xmlns:a16="http://schemas.microsoft.com/office/drawing/2014/main" id="{26F64354-E4FE-4A5B-9068-233BF1D385BA}"/>
              </a:ext>
            </a:extLst>
          </p:cNvPr>
          <p:cNvSpPr/>
          <p:nvPr/>
        </p:nvSpPr>
        <p:spPr>
          <a:xfrm>
            <a:off x="4301855" y="2133600"/>
            <a:ext cx="3849131" cy="584775"/>
          </a:xfrm>
          <a:prstGeom prst="rect">
            <a:avLst/>
          </a:prstGeom>
          <a:noFill/>
        </p:spPr>
        <p:txBody>
          <a:bodyPr wrap="none" lIns="91440" tIns="45720" rIns="91440" bIns="45720">
            <a:spAutoFit/>
          </a:bodyPr>
          <a:lstStyle/>
          <a:p>
            <a:pPr algn="ctr"/>
            <a:r>
              <a:rPr lang="en-US" sz="3200" b="1" cap="none" spc="0" dirty="0" err="1">
                <a:ln w="0"/>
                <a:solidFill>
                  <a:srgbClr val="7030A0"/>
                </a:solidFill>
                <a:latin typeface="Times New Roman" panose="02020603050405020304" pitchFamily="18" charset="0"/>
                <a:cs typeface="Times New Roman" panose="02020603050405020304" pitchFamily="18" charset="0"/>
              </a:rPr>
              <a:t>Danh</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từ</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chung</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là</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gì</a:t>
            </a:r>
            <a:r>
              <a:rPr lang="en-US" sz="3200" b="1" cap="none" spc="0" dirty="0">
                <a:ln w="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8748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3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1000" fill="hold"/>
                                        <p:tgtEl>
                                          <p:spTgt spid="13"/>
                                        </p:tgtEl>
                                        <p:attrNameLst>
                                          <p:attrName>ppt_w</p:attrName>
                                        </p:attrNameLst>
                                      </p:cBhvr>
                                      <p:tavLst>
                                        <p:tav tm="0">
                                          <p:val>
                                            <p:fltVal val="0"/>
                                          </p:val>
                                        </p:tav>
                                        <p:tav tm="100000">
                                          <p:val>
                                            <p:strVal val="#ppt_w"/>
                                          </p:val>
                                        </p:tav>
                                      </p:tavLst>
                                    </p:anim>
                                    <p:anim calcmode="lin" valueType="num">
                                      <p:cBhvr>
                                        <p:cTn id="10" dur="1000" fill="hold"/>
                                        <p:tgtEl>
                                          <p:spTgt spid="13"/>
                                        </p:tgtEl>
                                        <p:attrNameLst>
                                          <p:attrName>ppt_h</p:attrName>
                                        </p:attrNameLst>
                                      </p:cBhvr>
                                      <p:tavLst>
                                        <p:tav tm="0">
                                          <p:val>
                                            <p:fltVal val="0"/>
                                          </p:val>
                                        </p:tav>
                                        <p:tav tm="100000">
                                          <p:val>
                                            <p:strVal val="#ppt_h"/>
                                          </p:val>
                                        </p:tav>
                                      </p:tavLst>
                                    </p:anim>
                                    <p:anim calcmode="lin" valueType="num">
                                      <p:cBhvr>
                                        <p:cTn id="11" dur="1000" fill="hold"/>
                                        <p:tgtEl>
                                          <p:spTgt spid="13"/>
                                        </p:tgtEl>
                                        <p:attrNameLst>
                                          <p:attrName>style.rotation</p:attrName>
                                        </p:attrNameLst>
                                      </p:cBhvr>
                                      <p:tavLst>
                                        <p:tav tm="0">
                                          <p:val>
                                            <p:fltVal val="90"/>
                                          </p:val>
                                        </p:tav>
                                        <p:tav tm="100000">
                                          <p:val>
                                            <p:fltVal val="0"/>
                                          </p:val>
                                        </p:tav>
                                      </p:tavLst>
                                    </p:anim>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9"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ome 2">
            <a:hlinkClick r:id="rId5" action="ppaction://hlinksldjump" highlightClick="1"/>
          </p:cNvPr>
          <p:cNvSpPr/>
          <p:nvPr/>
        </p:nvSpPr>
        <p:spPr>
          <a:xfrm>
            <a:off x="10833651" y="5867400"/>
            <a:ext cx="1148741" cy="886692"/>
          </a:xfrm>
          <a:prstGeom prst="actionButtonHome">
            <a:avLst/>
          </a:prstGeom>
          <a:solidFill>
            <a:srgbClr val="00B0F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9" name="Rectangle 8"/>
          <p:cNvSpPr/>
          <p:nvPr/>
        </p:nvSpPr>
        <p:spPr>
          <a:xfrm>
            <a:off x="3601341" y="3037641"/>
            <a:ext cx="5250155" cy="1569660"/>
          </a:xfrm>
          <a:prstGeom prst="rect">
            <a:avLst/>
          </a:prstGeom>
          <a:noFill/>
        </p:spPr>
        <p:txBody>
          <a:bodyPr wrap="none" lIns="91440" tIns="45720" rIns="91440" bIns="45720">
            <a:spAutoFit/>
          </a:bodyPr>
          <a:lstStyle/>
          <a:p>
            <a:pPr algn="ctr"/>
            <a:r>
              <a:rPr lang="en-US" sz="3200" b="1" dirty="0" err="1">
                <a:ln w="0"/>
                <a:solidFill>
                  <a:srgbClr val="FF0000"/>
                </a:solidFill>
                <a:latin typeface="Times New Roman" panose="02020603050405020304" pitchFamily="18" charset="0"/>
                <a:cs typeface="Times New Roman" panose="02020603050405020304" pitchFamily="18" charset="0"/>
              </a:rPr>
              <a:t>Đáp</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án</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danh</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từ</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riêng</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là</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tên</a:t>
            </a:r>
            <a:r>
              <a:rPr lang="en-US" sz="3200" b="1" dirty="0">
                <a:ln w="0"/>
                <a:solidFill>
                  <a:srgbClr val="FF0000"/>
                </a:solidFill>
                <a:latin typeface="Times New Roman" panose="02020603050405020304" pitchFamily="18" charset="0"/>
                <a:cs typeface="Times New Roman" panose="02020603050405020304" pitchFamily="18" charset="0"/>
              </a:rPr>
              <a:t> </a:t>
            </a:r>
          </a:p>
          <a:p>
            <a:pPr algn="ctr"/>
            <a:r>
              <a:rPr lang="en-US" sz="3200" b="1" dirty="0" err="1">
                <a:ln w="0"/>
                <a:solidFill>
                  <a:srgbClr val="FF0000"/>
                </a:solidFill>
                <a:latin typeface="Times New Roman" panose="02020603050405020304" pitchFamily="18" charset="0"/>
                <a:cs typeface="Times New Roman" panose="02020603050405020304" pitchFamily="18" charset="0"/>
              </a:rPr>
              <a:t>riêng</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của</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một</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sự</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vật</a:t>
            </a:r>
            <a:r>
              <a:rPr lang="en-US" sz="3200" b="1" dirty="0">
                <a:ln w="0"/>
                <a:solidFill>
                  <a:srgbClr val="FF0000"/>
                </a:solidFill>
                <a:latin typeface="Times New Roman" panose="02020603050405020304" pitchFamily="18" charset="0"/>
                <a:cs typeface="Times New Roman" panose="02020603050405020304" pitchFamily="18" charset="0"/>
              </a:rPr>
              <a:t>. </a:t>
            </a:r>
            <a:r>
              <a:rPr lang="en-US" sz="3200" b="1" dirty="0" err="1">
                <a:ln w="0"/>
                <a:solidFill>
                  <a:srgbClr val="FF0000"/>
                </a:solidFill>
                <a:latin typeface="Times New Roman" panose="02020603050405020304" pitchFamily="18" charset="0"/>
                <a:cs typeface="Times New Roman" panose="02020603050405020304" pitchFamily="18" charset="0"/>
              </a:rPr>
              <a:t>Danh</a:t>
            </a:r>
            <a:endParaRPr lang="en-US" sz="3200" b="1" dirty="0">
              <a:ln w="0"/>
              <a:solidFill>
                <a:srgbClr val="FF0000"/>
              </a:solidFill>
              <a:latin typeface="Times New Roman" panose="02020603050405020304" pitchFamily="18" charset="0"/>
              <a:cs typeface="Times New Roman" panose="02020603050405020304" pitchFamily="18" charset="0"/>
            </a:endParaRPr>
          </a:p>
          <a:p>
            <a:pPr algn="ctr"/>
            <a:r>
              <a:rPr lang="en-US" sz="3200" b="1" cap="none" spc="0" dirty="0" err="1">
                <a:ln w="0"/>
                <a:solidFill>
                  <a:srgbClr val="FF0000"/>
                </a:solidFill>
                <a:latin typeface="Times New Roman" panose="02020603050405020304" pitchFamily="18" charset="0"/>
                <a:cs typeface="Times New Roman" panose="02020603050405020304" pitchFamily="18" charset="0"/>
              </a:rPr>
              <a:t>Từ</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riêng</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được</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viết</a:t>
            </a:r>
            <a:r>
              <a:rPr lang="en-US" sz="3200" b="1" cap="none" spc="0" dirty="0">
                <a:ln w="0"/>
                <a:solidFill>
                  <a:srgbClr val="FF0000"/>
                </a:solidFill>
                <a:latin typeface="Times New Roman" panose="02020603050405020304" pitchFamily="18" charset="0"/>
                <a:cs typeface="Times New Roman" panose="02020603050405020304" pitchFamily="18" charset="0"/>
              </a:rPr>
              <a:t> </a:t>
            </a:r>
            <a:r>
              <a:rPr lang="en-US" sz="3200" b="1" cap="none" spc="0" dirty="0" err="1">
                <a:ln w="0"/>
                <a:solidFill>
                  <a:srgbClr val="FF0000"/>
                </a:solidFill>
                <a:latin typeface="Times New Roman" panose="02020603050405020304" pitchFamily="18" charset="0"/>
                <a:cs typeface="Times New Roman" panose="02020603050405020304" pitchFamily="18" charset="0"/>
              </a:rPr>
              <a:t>hoa</a:t>
            </a:r>
            <a:r>
              <a:rPr lang="en-US" sz="3200" b="1" cap="none" spc="0" dirty="0">
                <a:ln w="0"/>
                <a:solidFill>
                  <a:srgbClr val="FF0000"/>
                </a:solidFill>
                <a:latin typeface="Times New Roman" panose="02020603050405020304" pitchFamily="18" charset="0"/>
                <a:cs typeface="Times New Roman" panose="02020603050405020304" pitchFamily="18" charset="0"/>
              </a:rPr>
              <a:t>.</a:t>
            </a:r>
          </a:p>
        </p:txBody>
      </p:sp>
      <p:pic>
        <p:nvPicPr>
          <p:cNvPr id="11" name="bensound-cree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6821" y="-1049420"/>
            <a:ext cx="609600" cy="609600"/>
          </a:xfrm>
          <a:prstGeom prst="rect">
            <a:avLst/>
          </a:prstGeom>
        </p:spPr>
      </p:pic>
      <p:sp>
        <p:nvSpPr>
          <p:cNvPr id="13" name="Rectangle 12">
            <a:extLst>
              <a:ext uri="{FF2B5EF4-FFF2-40B4-BE49-F238E27FC236}">
                <a16:creationId xmlns:a16="http://schemas.microsoft.com/office/drawing/2014/main" id="{26F64354-E4FE-4A5B-9068-233BF1D385BA}"/>
              </a:ext>
            </a:extLst>
          </p:cNvPr>
          <p:cNvSpPr/>
          <p:nvPr/>
        </p:nvSpPr>
        <p:spPr>
          <a:xfrm>
            <a:off x="4381201" y="1981200"/>
            <a:ext cx="3690433" cy="584775"/>
          </a:xfrm>
          <a:prstGeom prst="rect">
            <a:avLst/>
          </a:prstGeom>
          <a:noFill/>
        </p:spPr>
        <p:txBody>
          <a:bodyPr wrap="none" lIns="91440" tIns="45720" rIns="91440" bIns="45720">
            <a:spAutoFit/>
          </a:bodyPr>
          <a:lstStyle/>
          <a:p>
            <a:pPr algn="ctr"/>
            <a:r>
              <a:rPr lang="en-US" sz="3200" b="1" cap="none" spc="0" dirty="0" err="1">
                <a:ln w="0"/>
                <a:solidFill>
                  <a:srgbClr val="7030A0"/>
                </a:solidFill>
                <a:latin typeface="Times New Roman" panose="02020603050405020304" pitchFamily="18" charset="0"/>
                <a:cs typeface="Times New Roman" panose="02020603050405020304" pitchFamily="18" charset="0"/>
              </a:rPr>
              <a:t>Danh</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từ</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riêng</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là</a:t>
            </a:r>
            <a:r>
              <a:rPr lang="en-US" sz="3200" b="1" cap="none" spc="0" dirty="0">
                <a:ln w="0"/>
                <a:solidFill>
                  <a:srgbClr val="7030A0"/>
                </a:solidFill>
                <a:latin typeface="Times New Roman" panose="02020603050405020304" pitchFamily="18" charset="0"/>
                <a:cs typeface="Times New Roman" panose="02020603050405020304" pitchFamily="18" charset="0"/>
              </a:rPr>
              <a:t> </a:t>
            </a:r>
            <a:r>
              <a:rPr lang="en-US" sz="3200" b="1" cap="none" spc="0" dirty="0" err="1">
                <a:ln w="0"/>
                <a:solidFill>
                  <a:srgbClr val="7030A0"/>
                </a:solidFill>
                <a:latin typeface="Times New Roman" panose="02020603050405020304" pitchFamily="18" charset="0"/>
                <a:cs typeface="Times New Roman" panose="02020603050405020304" pitchFamily="18" charset="0"/>
              </a:rPr>
              <a:t>gì</a:t>
            </a:r>
            <a:r>
              <a:rPr lang="en-US" sz="3200" b="1" cap="none" spc="0" dirty="0">
                <a:ln w="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1484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920" fill="hold"/>
                                        <p:tgtEl>
                                          <p:spTgt spid="11"/>
                                        </p:tgtEl>
                                      </p:cBhvr>
                                    </p:cmd>
                                  </p:childTnLst>
                                </p:cTn>
                              </p:par>
                              <p:par>
                                <p:cTn id="7" presetID="3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1000" fill="hold"/>
                                        <p:tgtEl>
                                          <p:spTgt spid="13"/>
                                        </p:tgtEl>
                                        <p:attrNameLst>
                                          <p:attrName>ppt_w</p:attrName>
                                        </p:attrNameLst>
                                      </p:cBhvr>
                                      <p:tavLst>
                                        <p:tav tm="0">
                                          <p:val>
                                            <p:fltVal val="0"/>
                                          </p:val>
                                        </p:tav>
                                        <p:tav tm="100000">
                                          <p:val>
                                            <p:strVal val="#ppt_w"/>
                                          </p:val>
                                        </p:tav>
                                      </p:tavLst>
                                    </p:anim>
                                    <p:anim calcmode="lin" valueType="num">
                                      <p:cBhvr>
                                        <p:cTn id="10" dur="1000" fill="hold"/>
                                        <p:tgtEl>
                                          <p:spTgt spid="13"/>
                                        </p:tgtEl>
                                        <p:attrNameLst>
                                          <p:attrName>ppt_h</p:attrName>
                                        </p:attrNameLst>
                                      </p:cBhvr>
                                      <p:tavLst>
                                        <p:tav tm="0">
                                          <p:val>
                                            <p:fltVal val="0"/>
                                          </p:val>
                                        </p:tav>
                                        <p:tav tm="100000">
                                          <p:val>
                                            <p:strVal val="#ppt_h"/>
                                          </p:val>
                                        </p:tav>
                                      </p:tavLst>
                                    </p:anim>
                                    <p:anim calcmode="lin" valueType="num">
                                      <p:cBhvr>
                                        <p:cTn id="11" dur="1000" fill="hold"/>
                                        <p:tgtEl>
                                          <p:spTgt spid="13"/>
                                        </p:tgtEl>
                                        <p:attrNameLst>
                                          <p:attrName>style.rotation</p:attrName>
                                        </p:attrNameLst>
                                      </p:cBhvr>
                                      <p:tavLst>
                                        <p:tav tm="0">
                                          <p:val>
                                            <p:fltVal val="90"/>
                                          </p:val>
                                        </p:tav>
                                        <p:tav tm="100000">
                                          <p:val>
                                            <p:fltVal val="0"/>
                                          </p:val>
                                        </p:tav>
                                      </p:tavLst>
                                    </p:anim>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33D59-A039-4674-8B96-7B5792150019}"/>
              </a:ext>
            </a:extLst>
          </p:cNvPr>
          <p:cNvPicPr>
            <a:picLocks noChangeAspect="1"/>
          </p:cNvPicPr>
          <p:nvPr/>
        </p:nvPicPr>
        <p:blipFill rotWithShape="1">
          <a:blip r:embed="rId2">
            <a:extLst>
              <a:ext uri="{28A0092B-C50C-407E-A947-70E740481C1C}">
                <a14:useLocalDpi xmlns:a14="http://schemas.microsoft.com/office/drawing/2010/main" val="0"/>
              </a:ext>
            </a:extLst>
          </a:blip>
          <a:srcRect l="9241" t="15834" r="7542" b="6090"/>
          <a:stretch/>
        </p:blipFill>
        <p:spPr>
          <a:xfrm>
            <a:off x="2438401" y="286871"/>
            <a:ext cx="7467600" cy="6463552"/>
          </a:xfrm>
          <a:prstGeom prst="rect">
            <a:avLst/>
          </a:prstGeom>
        </p:spPr>
      </p:pic>
    </p:spTree>
    <p:extLst>
      <p:ext uri="{BB962C8B-B14F-4D97-AF65-F5344CB8AC3E}">
        <p14:creationId xmlns:p14="http://schemas.microsoft.com/office/powerpoint/2010/main" val="27792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33D59-A039-4674-8B96-7B5792150019}"/>
              </a:ext>
            </a:extLst>
          </p:cNvPr>
          <p:cNvPicPr>
            <a:picLocks noChangeAspect="1"/>
          </p:cNvPicPr>
          <p:nvPr/>
        </p:nvPicPr>
        <p:blipFill rotWithShape="1">
          <a:blip r:embed="rId2">
            <a:extLst>
              <a:ext uri="{28A0092B-C50C-407E-A947-70E740481C1C}">
                <a14:useLocalDpi xmlns:a14="http://schemas.microsoft.com/office/drawing/2010/main" val="0"/>
              </a:ext>
            </a:extLst>
          </a:blip>
          <a:srcRect l="11738" t="20274" r="39710" b="14861"/>
          <a:stretch/>
        </p:blipFill>
        <p:spPr>
          <a:xfrm>
            <a:off x="1201269" y="439044"/>
            <a:ext cx="5369859" cy="6060255"/>
          </a:xfrm>
          <a:prstGeom prst="rect">
            <a:avLst/>
          </a:prstGeom>
        </p:spPr>
      </p:pic>
      <p:pic>
        <p:nvPicPr>
          <p:cNvPr id="4" name="Picture 3">
            <a:extLst>
              <a:ext uri="{FF2B5EF4-FFF2-40B4-BE49-F238E27FC236}">
                <a16:creationId xmlns:a16="http://schemas.microsoft.com/office/drawing/2014/main" id="{4D7C10AE-0DFD-4171-854C-1D198932FCF9}"/>
              </a:ext>
            </a:extLst>
          </p:cNvPr>
          <p:cNvPicPr>
            <a:picLocks noChangeAspect="1"/>
          </p:cNvPicPr>
          <p:nvPr/>
        </p:nvPicPr>
        <p:blipFill rotWithShape="1">
          <a:blip r:embed="rId2">
            <a:extLst>
              <a:ext uri="{28A0092B-C50C-407E-A947-70E740481C1C}">
                <a14:useLocalDpi xmlns:a14="http://schemas.microsoft.com/office/drawing/2010/main" val="0"/>
              </a:ext>
            </a:extLst>
          </a:blip>
          <a:srcRect l="60090" t="21681" r="8840" b="15944"/>
          <a:stretch/>
        </p:blipFill>
        <p:spPr>
          <a:xfrm>
            <a:off x="8193741" y="398872"/>
            <a:ext cx="3272118" cy="6060255"/>
          </a:xfrm>
          <a:prstGeom prst="rect">
            <a:avLst/>
          </a:prstGeom>
        </p:spPr>
      </p:pic>
      <p:cxnSp>
        <p:nvCxnSpPr>
          <p:cNvPr id="5" name="Straight Arrow Connector 4">
            <a:extLst>
              <a:ext uri="{FF2B5EF4-FFF2-40B4-BE49-F238E27FC236}">
                <a16:creationId xmlns:a16="http://schemas.microsoft.com/office/drawing/2014/main" id="{C7BAE448-DA19-4F9D-8533-C077F0089725}"/>
              </a:ext>
            </a:extLst>
          </p:cNvPr>
          <p:cNvCxnSpPr>
            <a:cxnSpLocks/>
          </p:cNvCxnSpPr>
          <p:nvPr/>
        </p:nvCxnSpPr>
        <p:spPr>
          <a:xfrm>
            <a:off x="6096000" y="2097741"/>
            <a:ext cx="2097741" cy="3173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83F3539-B513-4F53-91FD-357902C56B6F}"/>
              </a:ext>
            </a:extLst>
          </p:cNvPr>
          <p:cNvCxnSpPr>
            <a:cxnSpLocks/>
          </p:cNvCxnSpPr>
          <p:nvPr/>
        </p:nvCxnSpPr>
        <p:spPr>
          <a:xfrm flipV="1">
            <a:off x="6250639" y="1810869"/>
            <a:ext cx="1943102" cy="14791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A0A47E-E1FD-4E8B-8715-EA237D8D25CD}"/>
              </a:ext>
            </a:extLst>
          </p:cNvPr>
          <p:cNvCxnSpPr>
            <a:cxnSpLocks/>
          </p:cNvCxnSpPr>
          <p:nvPr/>
        </p:nvCxnSpPr>
        <p:spPr>
          <a:xfrm flipV="1">
            <a:off x="6391835" y="3684494"/>
            <a:ext cx="1815351" cy="17570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01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51CB7-D9C7-4D67-B671-7E281D6ABC98}"/>
              </a:ext>
            </a:extLst>
          </p:cNvPr>
          <p:cNvSpPr txBox="1"/>
          <p:nvPr/>
        </p:nvSpPr>
        <p:spPr>
          <a:xfrm>
            <a:off x="295836" y="346493"/>
            <a:ext cx="11806518"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Ba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80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9AF3922-7A19-458D-A569-EC75149711A9}"/>
              </a:ext>
            </a:extLst>
          </p:cNvPr>
          <p:cNvGraphicFramePr>
            <a:graphicFrameLocks noGrp="1"/>
          </p:cNvGraphicFramePr>
          <p:nvPr>
            <p:extLst>
              <p:ext uri="{D42A27DB-BD31-4B8C-83A1-F6EECF244321}">
                <p14:modId xmlns:p14="http://schemas.microsoft.com/office/powerpoint/2010/main" val="3455012610"/>
              </p:ext>
            </p:extLst>
          </p:nvPr>
        </p:nvGraphicFramePr>
        <p:xfrm>
          <a:off x="717175" y="349623"/>
          <a:ext cx="10888671" cy="6177964"/>
        </p:xfrm>
        <a:graphic>
          <a:graphicData uri="http://schemas.openxmlformats.org/drawingml/2006/table">
            <a:tbl>
              <a:tblPr firstRow="1" bandRow="1">
                <a:tableStyleId>{5C22544A-7EE6-4342-B048-85BDC9FD1C3A}</a:tableStyleId>
              </a:tblPr>
              <a:tblGrid>
                <a:gridCol w="919652">
                  <a:extLst>
                    <a:ext uri="{9D8B030D-6E8A-4147-A177-3AD203B41FA5}">
                      <a16:colId xmlns:a16="http://schemas.microsoft.com/office/drawing/2014/main" val="1451701822"/>
                    </a:ext>
                  </a:extLst>
                </a:gridCol>
                <a:gridCol w="2979669">
                  <a:extLst>
                    <a:ext uri="{9D8B030D-6E8A-4147-A177-3AD203B41FA5}">
                      <a16:colId xmlns:a16="http://schemas.microsoft.com/office/drawing/2014/main" val="1029399767"/>
                    </a:ext>
                  </a:extLst>
                </a:gridCol>
                <a:gridCol w="6989350">
                  <a:extLst>
                    <a:ext uri="{9D8B030D-6E8A-4147-A177-3AD203B41FA5}">
                      <a16:colId xmlns:a16="http://schemas.microsoft.com/office/drawing/2014/main" val="2436584386"/>
                    </a:ext>
                  </a:extLst>
                </a:gridCol>
              </a:tblGrid>
              <a:tr h="381352">
                <a:tc>
                  <a:txBody>
                    <a:bodyPr/>
                    <a:lstStyle/>
                    <a:p>
                      <a:pPr algn="ctr"/>
                      <a:r>
                        <a:rPr lang="en-US" sz="2000" dirty="0">
                          <a:solidFill>
                            <a:srgbClr val="0000FF"/>
                          </a:solidFill>
                        </a:rPr>
                        <a:t>ĐOẠN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FF"/>
                          </a:solidFill>
                        </a:rPr>
                        <a:t>GIỐNG NHAU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FF"/>
                          </a:solidFill>
                        </a:rPr>
                        <a:t>KJHÁC NHAU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1837433"/>
                  </a:ext>
                </a:extLst>
              </a:tr>
              <a:tr h="1965431">
                <a:tc>
                  <a:txBody>
                    <a:bodyPr/>
                    <a:lstStyle/>
                    <a:p>
                      <a:pPr algn="ctr"/>
                      <a:r>
                        <a:rPr lang="en-US" sz="3600" dirty="0">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Chân</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phận</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dưới</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36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b="0" kern="1200" dirty="0" err="1">
                          <a:solidFill>
                            <a:schemeClr val="dk1"/>
                          </a:solidFill>
                          <a:effectLst/>
                          <a:latin typeface="Times New Roman" panose="02020603050405020304" pitchFamily="18" charset="0"/>
                          <a:ea typeface="+mn-ea"/>
                          <a:cs typeface="Times New Roman" panose="02020603050405020304" pitchFamily="18" charset="0"/>
                        </a:rPr>
                        <a:t>vật</a:t>
                      </a:r>
                      <a:endParaRPr lang="en-US" sz="3600" b="0" kern="1200" dirty="0">
                        <a:solidFill>
                          <a:schemeClr val="dk1"/>
                        </a:solidFill>
                        <a:effectLst/>
                        <a:latin typeface="Times New Roman" panose="02020603050405020304" pitchFamily="18" charset="0"/>
                        <a:ea typeface="+mn-ea"/>
                        <a:cs typeface="Times New Roman" panose="02020603050405020304" pitchFamily="18" charset="0"/>
                      </a:endParaRPr>
                    </a:p>
                    <a:p>
                      <a:pPr algn="ctr"/>
                      <a:endParaRPr lang="en-US" sz="4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00B050"/>
                          </a:solidFill>
                          <a:effectLst/>
                          <a:latin typeface="Times New Roman" panose="02020603050405020304" pitchFamily="18" charset="0"/>
                          <a:ea typeface="+mn-ea"/>
                          <a:cs typeface="Times New Roman" panose="02020603050405020304" pitchFamily="18" charset="0"/>
                        </a:rPr>
                        <a:t>Chân</a:t>
                      </a:r>
                      <a:r>
                        <a:rPr lang="en-US" sz="3200" b="1" kern="1200" dirty="0">
                          <a:solidFill>
                            <a:srgbClr val="00B050"/>
                          </a:solidFill>
                          <a:effectLst/>
                          <a:latin typeface="Times New Roman" panose="02020603050405020304" pitchFamily="18" charset="0"/>
                          <a:ea typeface="+mn-ea"/>
                          <a:cs typeface="Times New Roman" panose="02020603050405020304" pitchFamily="18" charset="0"/>
                        </a:rPr>
                        <a:t> </a:t>
                      </a:r>
                      <a:r>
                        <a:rPr lang="en-US" sz="3200" kern="1200" dirty="0">
                          <a:solidFill>
                            <a:srgbClr val="00B050"/>
                          </a:solidFill>
                          <a:effectLst/>
                          <a:latin typeface="Times New Roman" panose="02020603050405020304" pitchFamily="18" charset="0"/>
                          <a:ea typeface="+mn-ea"/>
                          <a:cs typeface="Times New Roman" panose="02020603050405020304" pitchFamily="18" charset="0"/>
                        </a:rPr>
                        <a:t>com-pa, </a:t>
                      </a:r>
                      <a:r>
                        <a:rPr lang="en-US" sz="3200" b="1" kern="1200" dirty="0" err="1">
                          <a:solidFill>
                            <a:srgbClr val="00B050"/>
                          </a:solidFill>
                          <a:effectLst/>
                          <a:latin typeface="Times New Roman" panose="02020603050405020304" pitchFamily="18" charset="0"/>
                          <a:ea typeface="+mn-ea"/>
                          <a:cs typeface="Times New Roman" panose="02020603050405020304" pitchFamily="18" charset="0"/>
                        </a:rPr>
                        <a:t>chân</a:t>
                      </a:r>
                      <a:r>
                        <a:rPr lang="en-US" sz="3200" b="1" kern="1200" dirty="0">
                          <a:solidFill>
                            <a:srgbClr val="00B050"/>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B050"/>
                          </a:solidFill>
                          <a:effectLst/>
                          <a:latin typeface="Times New Roman" panose="02020603050405020304" pitchFamily="18" charset="0"/>
                          <a:ea typeface="+mn-ea"/>
                          <a:cs typeface="Times New Roman" panose="02020603050405020304" pitchFamily="18" charset="0"/>
                        </a:rPr>
                        <a:t>kiềng</a:t>
                      </a:r>
                      <a:r>
                        <a:rPr lang="en-US" sz="3200" kern="1200" dirty="0">
                          <a:solidFill>
                            <a:srgbClr val="00B05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00B050"/>
                          </a:solidFill>
                          <a:effectLst/>
                          <a:latin typeface="Times New Roman" panose="02020603050405020304" pitchFamily="18" charset="0"/>
                          <a:ea typeface="+mn-ea"/>
                          <a:cs typeface="Times New Roman" panose="02020603050405020304" pitchFamily="18" charset="0"/>
                        </a:rPr>
                        <a:t>chân</a:t>
                      </a:r>
                      <a:r>
                        <a:rPr lang="en-US" sz="3200" b="1" kern="1200" dirty="0">
                          <a:solidFill>
                            <a:srgbClr val="00B050"/>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B050"/>
                          </a:solidFill>
                          <a:effectLst/>
                          <a:latin typeface="Times New Roman" panose="02020603050405020304" pitchFamily="18" charset="0"/>
                          <a:ea typeface="+mn-ea"/>
                          <a:cs typeface="Times New Roman" panose="02020603050405020304" pitchFamily="18" charset="0"/>
                        </a:rPr>
                        <a:t>bàn</a:t>
                      </a:r>
                      <a:r>
                        <a:rPr lang="en-US" sz="3200" kern="1200" dirty="0">
                          <a:solidFill>
                            <a:srgbClr val="00B050"/>
                          </a:solidFill>
                          <a:effectLst/>
                          <a:latin typeface="Times New Roman" panose="02020603050405020304" pitchFamily="18" charset="0"/>
                          <a:ea typeface="+mn-ea"/>
                          <a:cs typeface="Times New Roman" panose="02020603050405020304" pitchFamily="18" charset="0"/>
                        </a:rPr>
                        <a:t>: C</a:t>
                      </a:r>
                      <a:r>
                        <a:rPr lang="vi-VN" sz="3200" kern="1200" dirty="0">
                          <a:solidFill>
                            <a:srgbClr val="00B050"/>
                          </a:solidFill>
                          <a:effectLst/>
                          <a:latin typeface="Times New Roman" panose="02020603050405020304" pitchFamily="18" charset="0"/>
                          <a:ea typeface="+mn-ea"/>
                          <a:cs typeface="Times New Roman" panose="02020603050405020304" pitchFamily="18" charset="0"/>
                        </a:rPr>
                        <a:t>hỉ bộ phận của vật, có tác dụng đỡ cho bộ phận khác.</a:t>
                      </a:r>
                      <a:endParaRPr lang="en-US" sz="3200" kern="1200" dirty="0">
                        <a:solidFill>
                          <a:srgbClr val="00B050"/>
                        </a:solidFill>
                        <a:effectLst/>
                        <a:latin typeface="Times New Roman" panose="02020603050405020304" pitchFamily="18" charset="0"/>
                        <a:ea typeface="+mn-ea"/>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629310"/>
                  </a:ext>
                </a:extLst>
              </a:tr>
              <a:tr h="1869782">
                <a:tc>
                  <a:txBody>
                    <a:bodyPr/>
                    <a:lstStyle/>
                    <a:p>
                      <a:pPr algn="ctr"/>
                      <a:r>
                        <a:rPr lang="en-US" sz="4400" dirty="0">
                          <a:latin typeface="Times New Roman" panose="020206030504050203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Chân</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3200" b="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0" kern="1200" dirty="0" err="1">
                          <a:solidFill>
                            <a:srgbClr val="FF0000"/>
                          </a:solidFill>
                          <a:effectLst/>
                          <a:latin typeface="Times New Roman" panose="02020603050405020304" pitchFamily="18" charset="0"/>
                          <a:ea typeface="+mn-ea"/>
                          <a:cs typeface="Times New Roman" panose="02020603050405020304" pitchFamily="18" charset="0"/>
                        </a:rPr>
                        <a:t>người</a:t>
                      </a:r>
                      <a:r>
                        <a:rPr lang="en-US" sz="3200" b="0" kern="1200" dirty="0">
                          <a:solidFill>
                            <a:srgbClr val="FF0000"/>
                          </a:solidFill>
                          <a:effectLst/>
                          <a:latin typeface="Times New Roman" panose="02020603050405020304" pitchFamily="18" charset="0"/>
                          <a:ea typeface="+mn-ea"/>
                          <a:cs typeface="Times New Roman" panose="02020603050405020304" pitchFamily="18" charset="0"/>
                        </a:rPr>
                        <a:t>: C</a:t>
                      </a:r>
                      <a:r>
                        <a:rPr lang="vi-VN" sz="3200" b="0" kern="1200" dirty="0">
                          <a:solidFill>
                            <a:srgbClr val="FF0000"/>
                          </a:solidFill>
                          <a:effectLst/>
                          <a:latin typeface="Times New Roman" panose="02020603050405020304" pitchFamily="18" charset="0"/>
                          <a:ea typeface="+mn-ea"/>
                          <a:cs typeface="Times New Roman" panose="02020603050405020304" pitchFamily="18" charset="0"/>
                        </a:rPr>
                        <a:t>hỉ bộ phận của cơ thể người hoặc động vật; dùng để đi, đứng.</a:t>
                      </a:r>
                      <a:endParaRPr lang="en-US" sz="3200" b="0" kern="1200" dirty="0">
                        <a:solidFill>
                          <a:srgbClr val="FF0000"/>
                        </a:solidFill>
                        <a:effectLst/>
                        <a:latin typeface="Times New Roman" panose="02020603050405020304" pitchFamily="18" charset="0"/>
                        <a:ea typeface="+mn-ea"/>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3932631"/>
                  </a:ext>
                </a:extLst>
              </a:tr>
              <a:tr h="1869782">
                <a:tc>
                  <a:txBody>
                    <a:bodyPr/>
                    <a:lstStyle/>
                    <a:p>
                      <a:pPr algn="ctr"/>
                      <a:r>
                        <a:rPr lang="en-US" sz="4800" dirty="0">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rgbClr val="0000FF"/>
                          </a:solidFill>
                          <a:effectLst/>
                          <a:latin typeface="Times New Roman" panose="02020603050405020304" pitchFamily="18" charset="0"/>
                          <a:ea typeface="+mn-ea"/>
                          <a:cs typeface="Times New Roman" panose="02020603050405020304" pitchFamily="18" charset="0"/>
                        </a:rPr>
                        <a:t>Chân</a:t>
                      </a:r>
                      <a:r>
                        <a:rPr lang="en-US" sz="32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núi</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C</a:t>
                      </a:r>
                      <a:r>
                        <a:rPr lang="vi-VN" sz="3200" kern="1200" dirty="0">
                          <a:solidFill>
                            <a:srgbClr val="0000FF"/>
                          </a:solidFill>
                          <a:effectLst/>
                          <a:latin typeface="Times New Roman" panose="02020603050405020304" pitchFamily="18" charset="0"/>
                          <a:ea typeface="+mn-ea"/>
                          <a:cs typeface="Times New Roman" panose="02020603050405020304" pitchFamily="18" charset="0"/>
                        </a:rPr>
                        <a:t>hỉ bộ phận của vật, có vị trí tiếp giáp và bám chặt vào mặt nền.</a:t>
                      </a:r>
                      <a:endParaRPr lang="en-US" sz="3200" kern="1200" dirty="0">
                        <a:solidFill>
                          <a:srgbClr val="0000FF"/>
                        </a:solidFill>
                        <a:effectLst/>
                        <a:latin typeface="Times New Roman" panose="02020603050405020304" pitchFamily="18" charset="0"/>
                        <a:ea typeface="+mn-ea"/>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5500183"/>
                  </a:ext>
                </a:extLst>
              </a:tr>
            </a:tbl>
          </a:graphicData>
        </a:graphic>
      </p:graphicFrame>
    </p:spTree>
    <p:extLst>
      <p:ext uri="{BB962C8B-B14F-4D97-AF65-F5344CB8AC3E}">
        <p14:creationId xmlns:p14="http://schemas.microsoft.com/office/powerpoint/2010/main" val="32398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89059C-6DA6-4F43-B42A-6252D1A9BB1E}"/>
              </a:ext>
            </a:extLst>
          </p:cNvPr>
          <p:cNvPicPr>
            <a:picLocks noChangeAspect="1"/>
          </p:cNvPicPr>
          <p:nvPr/>
        </p:nvPicPr>
        <p:blipFill>
          <a:blip r:embed="rId2"/>
          <a:stretch>
            <a:fillRect/>
          </a:stretch>
        </p:blipFill>
        <p:spPr>
          <a:xfrm>
            <a:off x="343572" y="1253853"/>
            <a:ext cx="2799834" cy="2944623"/>
          </a:xfrm>
          <a:prstGeom prst="rect">
            <a:avLst/>
          </a:prstGeom>
        </p:spPr>
      </p:pic>
      <p:sp>
        <p:nvSpPr>
          <p:cNvPr id="3" name="TextBox 2">
            <a:extLst>
              <a:ext uri="{FF2B5EF4-FFF2-40B4-BE49-F238E27FC236}">
                <a16:creationId xmlns:a16="http://schemas.microsoft.com/office/drawing/2014/main" id="{C7EA1C8A-7C97-4967-9F03-F3C74CFD557D}"/>
              </a:ext>
            </a:extLst>
          </p:cNvPr>
          <p:cNvSpPr txBox="1"/>
          <p:nvPr/>
        </p:nvSpPr>
        <p:spPr>
          <a:xfrm>
            <a:off x="3765176" y="152401"/>
            <a:ext cx="3980330" cy="769441"/>
          </a:xfrm>
          <a:prstGeom prst="rect">
            <a:avLst/>
          </a:prstGeom>
          <a:noFill/>
        </p:spPr>
        <p:txBody>
          <a:bodyPr wrap="square" rtlCol="0">
            <a:spAutoFit/>
          </a:bodyPr>
          <a:lstStyle/>
          <a:p>
            <a:r>
              <a:rPr lang="en-US" sz="4400" b="1" dirty="0">
                <a:solidFill>
                  <a:srgbClr val="0070C0"/>
                </a:solidFill>
                <a:latin typeface="Times New Roman" panose="02020603050405020304" pitchFamily="18" charset="0"/>
                <a:cs typeface="Times New Roman" panose="02020603050405020304" pitchFamily="18" charset="0"/>
              </a:rPr>
              <a:t>GIỐNG NHAU</a:t>
            </a:r>
          </a:p>
        </p:txBody>
      </p:sp>
      <p:pic>
        <p:nvPicPr>
          <p:cNvPr id="4" name="Picture 3">
            <a:extLst>
              <a:ext uri="{FF2B5EF4-FFF2-40B4-BE49-F238E27FC236}">
                <a16:creationId xmlns:a16="http://schemas.microsoft.com/office/drawing/2014/main" id="{9D6C42E8-4B10-4071-9A61-CAF10C5032E5}"/>
              </a:ext>
            </a:extLst>
          </p:cNvPr>
          <p:cNvPicPr>
            <a:picLocks noChangeAspect="1"/>
          </p:cNvPicPr>
          <p:nvPr/>
        </p:nvPicPr>
        <p:blipFill>
          <a:blip r:embed="rId3"/>
          <a:stretch>
            <a:fillRect/>
          </a:stretch>
        </p:blipFill>
        <p:spPr>
          <a:xfrm>
            <a:off x="2985247" y="1200647"/>
            <a:ext cx="2987800" cy="3005588"/>
          </a:xfrm>
          <a:prstGeom prst="rect">
            <a:avLst/>
          </a:prstGeom>
        </p:spPr>
      </p:pic>
      <p:pic>
        <p:nvPicPr>
          <p:cNvPr id="5" name="Picture 4">
            <a:extLst>
              <a:ext uri="{FF2B5EF4-FFF2-40B4-BE49-F238E27FC236}">
                <a16:creationId xmlns:a16="http://schemas.microsoft.com/office/drawing/2014/main" id="{CD7C98B2-23FE-4C8D-A4E3-D524595ED54E}"/>
              </a:ext>
            </a:extLst>
          </p:cNvPr>
          <p:cNvPicPr>
            <a:picLocks noChangeAspect="1"/>
          </p:cNvPicPr>
          <p:nvPr/>
        </p:nvPicPr>
        <p:blipFill>
          <a:blip r:embed="rId4"/>
          <a:stretch>
            <a:fillRect/>
          </a:stretch>
        </p:blipFill>
        <p:spPr>
          <a:xfrm>
            <a:off x="6678705" y="1253853"/>
            <a:ext cx="3639671" cy="3005588"/>
          </a:xfrm>
          <a:prstGeom prst="rect">
            <a:avLst/>
          </a:prstGeom>
        </p:spPr>
      </p:pic>
      <p:sp>
        <p:nvSpPr>
          <p:cNvPr id="6" name="TextBox 5">
            <a:extLst>
              <a:ext uri="{FF2B5EF4-FFF2-40B4-BE49-F238E27FC236}">
                <a16:creationId xmlns:a16="http://schemas.microsoft.com/office/drawing/2014/main" id="{4C8A868C-466A-4945-9401-36F18C58F468}"/>
              </a:ext>
            </a:extLst>
          </p:cNvPr>
          <p:cNvSpPr txBox="1"/>
          <p:nvPr/>
        </p:nvSpPr>
        <p:spPr>
          <a:xfrm>
            <a:off x="757382" y="5219426"/>
            <a:ext cx="11268364" cy="769441"/>
          </a:xfrm>
          <a:prstGeom prst="rect">
            <a:avLst/>
          </a:prstGeom>
          <a:noFill/>
        </p:spPr>
        <p:txBody>
          <a:bodyPr wrap="square" rtlCol="0">
            <a:spAutoFit/>
          </a:bodyPr>
          <a:lstStyle/>
          <a:p>
            <a:r>
              <a:rPr lang="en-US" sz="4400" b="1" dirty="0" err="1">
                <a:solidFill>
                  <a:srgbClr val="0000FF"/>
                </a:solidFill>
                <a:latin typeface="Times New Roman" panose="02020603050405020304" pitchFamily="18" charset="0"/>
                <a:cs typeface="Times New Roman" panose="02020603050405020304" pitchFamily="18" charset="0"/>
              </a:rPr>
              <a:t>Chân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cùng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chỉ</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bộ</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phận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dưới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cùng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của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sự</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vật</a:t>
            </a:r>
            <a:endParaRPr lang="en-US" sz="4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8054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1116</TotalTime>
  <Words>842</Words>
  <Application>Microsoft Office PowerPoint</Application>
  <PresentationFormat>Widescreen</PresentationFormat>
  <Paragraphs>99</Paragraphs>
  <Slides>42</Slides>
  <Notes>0</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HP001 4 hàng</vt:lpstr>
      <vt:lpstr>Times New Roman</vt:lpstr>
      <vt:lpstr>UTM Avo</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Trần Thị Thu Minh</cp:lastModifiedBy>
  <cp:revision>42</cp:revision>
  <dcterms:created xsi:type="dcterms:W3CDTF">2023-08-28T01:00:07Z</dcterms:created>
  <dcterms:modified xsi:type="dcterms:W3CDTF">2024-08-06T07:55:02Z</dcterms:modified>
</cp:coreProperties>
</file>