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477" r:id="rId3"/>
    <p:sldId id="490" r:id="rId4"/>
    <p:sldId id="479" r:id="rId5"/>
    <p:sldId id="481" r:id="rId6"/>
    <p:sldId id="484" r:id="rId7"/>
    <p:sldId id="485" r:id="rId8"/>
    <p:sldId id="285" r:id="rId9"/>
    <p:sldId id="487" r:id="rId10"/>
    <p:sldId id="486" r:id="rId11"/>
    <p:sldId id="265" r:id="rId12"/>
    <p:sldId id="491" r:id="rId13"/>
    <p:sldId id="488" r:id="rId14"/>
    <p:sldId id="267" r:id="rId15"/>
    <p:sldId id="452" r:id="rId16"/>
    <p:sldId id="489" r:id="rId17"/>
    <p:sldId id="4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6AE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49FB-8F60-1AEC-BCFF-3AE6E8EE4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D88B-1743-1A4D-1E72-B2030BD0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8808-9C7E-A802-E1A4-41E0B295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43F25-B0B6-62EC-975A-63791D9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EEF-571A-7428-6A5C-D3051EBE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3069-122F-14BA-81E5-E537455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41CA4-C97F-15E7-96EA-87E38A5F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F604-3FC5-6142-F058-10025747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A8D8-8B94-56C7-1F0B-9A08F0E8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6AF4-7B86-7058-3906-941F201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1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A561-9C44-8025-941D-F7157F220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6B10-8B49-9A0C-5F83-06CC2CEA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7307-6A02-EBFB-3075-FB100AC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3691-A93E-006B-B0C3-7F9C496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44C6-3A6C-9F17-4DF7-2667641C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196-0919-1AC3-8EDD-E7D9EAEF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D51B-706E-DABF-4879-65D55D7B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25977-0BA0-89FA-0A07-AA56293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B1C7-0177-8902-D6F0-F0B2ABC9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10EF-ECE2-3D9C-1FEF-AEC96336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A44-29D4-4E82-841D-AF67828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FC7-114D-DF8B-86CC-5BF7B1A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EB81-1871-CB18-9FDB-84220086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9D802-29BA-00DB-4ACA-93BB48E7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76E70-7E52-A4DB-ED99-B6D9CA19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0E0-BD35-E8C7-5B8E-129B0A11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156A-3E30-3B94-6685-287240D8A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2EE95-133B-3C5C-4BC4-5417334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61A3-120F-94E6-F68E-C5DB1330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8F6B-C913-5942-704B-CFDBBAA4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1FED-0DF3-93A3-21E0-0DD05891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1D2-7915-AFC0-EBF4-EA1F1FEA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52A76-9007-3B72-AB69-4AEBB6F2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029D5-05C3-E5EE-ED30-7E6E6A7C9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90737-D206-3668-8449-4A96FE2A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6755-355F-E041-1556-556C9FB3B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B5506-14D1-CA6F-710E-000A838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1BC8-ABDB-439B-9DE7-D5381F23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3951-279B-D01C-7043-F0D87CE6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EB53-6AF0-1B68-FCC7-5C89BD42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4F6C-E195-8556-4BAA-5293463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F8052-ACD6-22CA-CCE2-36F48DB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F55D-036C-3B2B-2481-94A2D4A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EA6-B6E4-4B8D-CA32-D2678A4D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4F8CA-0C51-76DE-F7F9-FCF72AF3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4708-CBF7-B563-A570-7458074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3E9C-E0ED-58CE-FA5D-8BB5DF0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53D5-EF49-4FE6-4F98-D03EB2FD3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E8C5-AD52-97CD-5C87-482FD972C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218F-7D10-B05B-C515-79F0D64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FF30D-C1E0-970D-8C54-6D1FCDAD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6CDC-6B5E-493E-7647-DD061D1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225-9CAF-BD0D-EAD5-AF834783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94E3C-10C6-8E98-6093-FE185932E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9800-4FF4-1C47-B3D7-0223D934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16DA-DB19-83C8-6623-F30FB8D7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0B96-3923-B338-EDD8-4700064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F089-97E7-52C7-886F-D852F0D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44666-AEEF-7B29-5F3D-CB10977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C7F9-3EEB-9D42-A6C9-8B2B0430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5383B-0082-6CB3-D564-4DA82F2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F1BF-ABD2-4C7C-A412-B8CA74FBA5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F6C8-2016-5A91-DE6B-0BF976191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1534F-F401-15A1-FE9C-F7BD80E58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ộ ảnh nền slide khai giảng năm 2023 - 2024">
            <a:extLst>
              <a:ext uri="{FF2B5EF4-FFF2-40B4-BE49-F238E27FC236}">
                <a16:creationId xmlns:a16="http://schemas.microsoft.com/office/drawing/2014/main" id="{646843A8-FEC6-733B-50C2-B86A375CF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F5E5C-6F7E-62FF-A8BE-546BADAE1604}"/>
              </a:ext>
            </a:extLst>
          </p:cNvPr>
          <p:cNvSpPr txBox="1"/>
          <p:nvPr/>
        </p:nvSpPr>
        <p:spPr>
          <a:xfrm>
            <a:off x="3753179" y="265045"/>
            <a:ext cx="4685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SÔNG CÔNG</a:t>
            </a:r>
          </a:p>
          <a:p>
            <a:pPr algn="ctr"/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LƯƠNG SƠN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1D3A9-7B16-A233-ED2C-E698A9C984EE}"/>
              </a:ext>
            </a:extLst>
          </p:cNvPr>
          <p:cNvSpPr txBox="1"/>
          <p:nvPr/>
        </p:nvSpPr>
        <p:spPr>
          <a:xfrm>
            <a:off x="870114" y="1605824"/>
            <a:ext cx="10451772" cy="60274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C000E-7B31-7FE8-8701-CA83606BFCAA}"/>
              </a:ext>
            </a:extLst>
          </p:cNvPr>
          <p:cNvSpPr txBox="1"/>
          <p:nvPr/>
        </p:nvSpPr>
        <p:spPr>
          <a:xfrm>
            <a:off x="3132921" y="2460245"/>
            <a:ext cx="6110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12B4E-11B8-1FB8-A67A-D984C9560C17}"/>
              </a:ext>
            </a:extLst>
          </p:cNvPr>
          <p:cNvSpPr txBox="1"/>
          <p:nvPr/>
        </p:nvSpPr>
        <p:spPr>
          <a:xfrm>
            <a:off x="3657480" y="3674796"/>
            <a:ext cx="4877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Thu Minh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618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5B9A72-76A1-4134-B1C4-BFC4579B98FB}"/>
              </a:ext>
            </a:extLst>
          </p:cNvPr>
          <p:cNvSpPr txBox="1"/>
          <p:nvPr/>
        </p:nvSpPr>
        <p:spPr>
          <a:xfrm>
            <a:off x="4509247" y="1515506"/>
            <a:ext cx="694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CE734-3D28-4A47-B7F4-DB862EA41CE2}"/>
              </a:ext>
            </a:extLst>
          </p:cNvPr>
          <p:cNvSpPr txBox="1"/>
          <p:nvPr/>
        </p:nvSpPr>
        <p:spPr>
          <a:xfrm>
            <a:off x="4509247" y="2151530"/>
            <a:ext cx="694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46EEE-096E-4499-B316-200EA19CED7D}"/>
              </a:ext>
            </a:extLst>
          </p:cNvPr>
          <p:cNvSpPr txBox="1"/>
          <p:nvPr/>
        </p:nvSpPr>
        <p:spPr>
          <a:xfrm>
            <a:off x="636493" y="997368"/>
            <a:ext cx="3729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91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/>
          <a:stretch/>
        </p:blipFill>
        <p:spPr>
          <a:xfrm>
            <a:off x="770966" y="268941"/>
            <a:ext cx="11071410" cy="64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/>
          <a:stretch/>
        </p:blipFill>
        <p:spPr>
          <a:xfrm>
            <a:off x="770966" y="268941"/>
            <a:ext cx="11071410" cy="64725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637B5-9513-E798-64C1-110FE6B3879A}"/>
              </a:ext>
            </a:extLst>
          </p:cNvPr>
          <p:cNvCxnSpPr/>
          <p:nvPr/>
        </p:nvCxnSpPr>
        <p:spPr>
          <a:xfrm>
            <a:off x="8168988" y="1625957"/>
            <a:ext cx="709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62E3CD-8DCB-47DE-BE08-E515104083B5}"/>
              </a:ext>
            </a:extLst>
          </p:cNvPr>
          <p:cNvCxnSpPr>
            <a:cxnSpLocks/>
          </p:cNvCxnSpPr>
          <p:nvPr/>
        </p:nvCxnSpPr>
        <p:spPr>
          <a:xfrm>
            <a:off x="4626590" y="2961698"/>
            <a:ext cx="510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C97B5F-EF62-4976-84EF-DD1C906B5AF6}"/>
              </a:ext>
            </a:extLst>
          </p:cNvPr>
          <p:cNvCxnSpPr>
            <a:cxnSpLocks/>
          </p:cNvCxnSpPr>
          <p:nvPr/>
        </p:nvCxnSpPr>
        <p:spPr>
          <a:xfrm>
            <a:off x="5495365" y="3687839"/>
            <a:ext cx="358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F98FD-903D-442D-BF57-FD26ED75AFE7}"/>
              </a:ext>
            </a:extLst>
          </p:cNvPr>
          <p:cNvCxnSpPr/>
          <p:nvPr/>
        </p:nvCxnSpPr>
        <p:spPr>
          <a:xfrm>
            <a:off x="4598223" y="4405016"/>
            <a:ext cx="709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679087-87F8-4CB9-B3B4-1ADF5F782C9C}"/>
              </a:ext>
            </a:extLst>
          </p:cNvPr>
          <p:cNvCxnSpPr/>
          <p:nvPr/>
        </p:nvCxnSpPr>
        <p:spPr>
          <a:xfrm>
            <a:off x="7639399" y="5140122"/>
            <a:ext cx="709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7C019E-4B1B-4F12-8483-3D861867D811}"/>
              </a:ext>
            </a:extLst>
          </p:cNvPr>
          <p:cNvCxnSpPr/>
          <p:nvPr/>
        </p:nvCxnSpPr>
        <p:spPr>
          <a:xfrm>
            <a:off x="10552928" y="5113228"/>
            <a:ext cx="709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CC84D-9504-40A8-B1B9-EFF187D62112}"/>
              </a:ext>
            </a:extLst>
          </p:cNvPr>
          <p:cNvCxnSpPr>
            <a:cxnSpLocks/>
          </p:cNvCxnSpPr>
          <p:nvPr/>
        </p:nvCxnSpPr>
        <p:spPr>
          <a:xfrm>
            <a:off x="1310316" y="5791770"/>
            <a:ext cx="1146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0D7615-49D9-4939-ABE3-BEECD793550D}"/>
              </a:ext>
            </a:extLst>
          </p:cNvPr>
          <p:cNvCxnSpPr>
            <a:cxnSpLocks/>
          </p:cNvCxnSpPr>
          <p:nvPr/>
        </p:nvCxnSpPr>
        <p:spPr>
          <a:xfrm>
            <a:off x="4993341" y="5777186"/>
            <a:ext cx="502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0CD1D4-1FE8-485F-BDF8-537FABD05C82}"/>
              </a:ext>
            </a:extLst>
          </p:cNvPr>
          <p:cNvCxnSpPr>
            <a:cxnSpLocks/>
          </p:cNvCxnSpPr>
          <p:nvPr/>
        </p:nvCxnSpPr>
        <p:spPr>
          <a:xfrm>
            <a:off x="9610165" y="5777186"/>
            <a:ext cx="495999" cy="5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598C03-2A19-4C5A-844D-63207C89FBFA}"/>
              </a:ext>
            </a:extLst>
          </p:cNvPr>
          <p:cNvCxnSpPr>
            <a:cxnSpLocks/>
          </p:cNvCxnSpPr>
          <p:nvPr/>
        </p:nvCxnSpPr>
        <p:spPr>
          <a:xfrm>
            <a:off x="6564305" y="1608028"/>
            <a:ext cx="6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F0AFE-82BC-4F47-976D-744A60DFB393}"/>
              </a:ext>
            </a:extLst>
          </p:cNvPr>
          <p:cNvCxnSpPr/>
          <p:nvPr/>
        </p:nvCxnSpPr>
        <p:spPr>
          <a:xfrm>
            <a:off x="10463952" y="1638267"/>
            <a:ext cx="709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3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iao BT">
            <a:hlinkClick r:id="" action="ppaction://media"/>
            <a:extLst>
              <a:ext uri="{FF2B5EF4-FFF2-40B4-BE49-F238E27FC236}">
                <a16:creationId xmlns:a16="http://schemas.microsoft.com/office/drawing/2014/main" id="{4854B420-F90F-490E-8030-4AA3C9E3B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53" y="224118"/>
            <a:ext cx="11277599" cy="64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60791F-3D70-4C75-A0E5-5FDF7CAA5659}"/>
              </a:ext>
            </a:extLst>
          </p:cNvPr>
          <p:cNvSpPr/>
          <p:nvPr/>
        </p:nvSpPr>
        <p:spPr>
          <a:xfrm>
            <a:off x="417400" y="246530"/>
            <a:ext cx="11357200" cy="23532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một đoạn văn ngắn (3 - 5 câu) nói về những việc em thường làm hằng ngày ở 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trường và niềm vui của em khi làm những việc ấy. Chỉ ra các động từ em đã dùng trong đoạn văn đó. 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45D778-3336-426C-882A-DCDEF5164E00}"/>
              </a:ext>
            </a:extLst>
          </p:cNvPr>
          <p:cNvCxnSpPr>
            <a:cxnSpLocks/>
          </p:cNvCxnSpPr>
          <p:nvPr/>
        </p:nvCxnSpPr>
        <p:spPr>
          <a:xfrm>
            <a:off x="8158684" y="989463"/>
            <a:ext cx="1711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ED05F8-3D59-44E8-97F0-376061AEBECC}"/>
              </a:ext>
            </a:extLst>
          </p:cNvPr>
          <p:cNvCxnSpPr>
            <a:cxnSpLocks/>
          </p:cNvCxnSpPr>
          <p:nvPr/>
        </p:nvCxnSpPr>
        <p:spPr>
          <a:xfrm>
            <a:off x="4643718" y="1455628"/>
            <a:ext cx="923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B9F57B-2071-470F-8A09-1CC76F29FF79}"/>
              </a:ext>
            </a:extLst>
          </p:cNvPr>
          <p:cNvCxnSpPr>
            <a:cxnSpLocks/>
          </p:cNvCxnSpPr>
          <p:nvPr/>
        </p:nvCxnSpPr>
        <p:spPr>
          <a:xfrm>
            <a:off x="6678707" y="1419769"/>
            <a:ext cx="1380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7133D-F94B-4CD5-8C4D-C863EFE3084D}"/>
              </a:ext>
            </a:extLst>
          </p:cNvPr>
          <p:cNvCxnSpPr>
            <a:cxnSpLocks/>
          </p:cNvCxnSpPr>
          <p:nvPr/>
        </p:nvCxnSpPr>
        <p:spPr>
          <a:xfrm>
            <a:off x="8803343" y="1455628"/>
            <a:ext cx="1380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C13A1E-66BF-4EDD-821D-8EE98946967A}"/>
              </a:ext>
            </a:extLst>
          </p:cNvPr>
          <p:cNvCxnSpPr>
            <a:cxnSpLocks/>
          </p:cNvCxnSpPr>
          <p:nvPr/>
        </p:nvCxnSpPr>
        <p:spPr>
          <a:xfrm>
            <a:off x="6329084" y="1876970"/>
            <a:ext cx="1380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81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8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1170" y="2767965"/>
            <a:ext cx="115843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con học tốt!</a:t>
            </a:r>
            <a:endParaRPr lang="en-US" altLang="zh-CN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A0D7-E1C6-45B2-BDBB-35A33E11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ổng Dám Đâu Karaoke - Nguyễn Văn Hiên - Nhạc Thiếu Nhi Karaoke_minh cuối">
            <a:hlinkClick r:id="" action="ppaction://media"/>
            <a:extLst>
              <a:ext uri="{FF2B5EF4-FFF2-40B4-BE49-F238E27FC236}">
                <a16:creationId xmlns:a16="http://schemas.microsoft.com/office/drawing/2014/main" id="{1B299EC3-58E9-4A3F-8D9C-EDB15C091C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271" y="365125"/>
            <a:ext cx="11161058" cy="6277722"/>
          </a:xfrm>
        </p:spPr>
      </p:pic>
    </p:spTree>
    <p:extLst>
      <p:ext uri="{BB962C8B-B14F-4D97-AF65-F5344CB8AC3E}">
        <p14:creationId xmlns:p14="http://schemas.microsoft.com/office/powerpoint/2010/main" val="9382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5207-8402-4FCA-AED9-A8FA9506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52F69-550F-4983-8006-A8313D679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8FB442-5DA9-4CFC-B545-28CE4ED3E2D7}"/>
              </a:ext>
            </a:extLst>
          </p:cNvPr>
          <p:cNvSpPr txBox="1"/>
          <p:nvPr/>
        </p:nvSpPr>
        <p:spPr>
          <a:xfrm>
            <a:off x="350706" y="2006136"/>
            <a:ext cx="116451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Các cụ già nhặt cỏ, đốt lá. Mấy chú bé đi tìm chỗ ven suối để bắc bếp, thổi cơm.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HOÀI</a:t>
            </a: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Hoa sầu riêng trổ vào cuối năm.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VĂN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BEDA6F-F96A-4DCE-B14F-1DA7B08C43A2}"/>
              </a:ext>
            </a:extLst>
          </p:cNvPr>
          <p:cNvSpPr/>
          <p:nvPr/>
        </p:nvSpPr>
        <p:spPr>
          <a:xfrm>
            <a:off x="350706" y="297306"/>
            <a:ext cx="11614858" cy="136477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từ chỉ hoạt động, trạng thái trong những câu dưới đây: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12193-6E3C-478A-B098-FD09B3025568}"/>
              </a:ext>
            </a:extLst>
          </p:cNvPr>
          <p:cNvSpPr/>
          <p:nvPr/>
        </p:nvSpPr>
        <p:spPr>
          <a:xfrm>
            <a:off x="288571" y="4801088"/>
            <a:ext cx="11614858" cy="136477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từ vừa tìm được ở bài tập 1 chỉ hoạt động, trạng thái của những sự vật nào? 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2EA957-6AFD-4D60-9B7B-356C10017E1D}"/>
              </a:ext>
            </a:extLst>
          </p:cNvPr>
          <p:cNvCxnSpPr>
            <a:cxnSpLocks/>
          </p:cNvCxnSpPr>
          <p:nvPr/>
        </p:nvCxnSpPr>
        <p:spPr>
          <a:xfrm>
            <a:off x="3971365" y="976110"/>
            <a:ext cx="15957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2A2499-D40B-4EEB-B807-FF1B9C55CCEF}"/>
              </a:ext>
            </a:extLst>
          </p:cNvPr>
          <p:cNvCxnSpPr>
            <a:cxnSpLocks/>
          </p:cNvCxnSpPr>
          <p:nvPr/>
        </p:nvCxnSpPr>
        <p:spPr>
          <a:xfrm>
            <a:off x="6096000" y="976110"/>
            <a:ext cx="15957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2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98278C-3199-44AB-8D66-3CE00EA54662}"/>
              </a:ext>
            </a:extLst>
          </p:cNvPr>
          <p:cNvSpPr/>
          <p:nvPr/>
        </p:nvSpPr>
        <p:spPr>
          <a:xfrm>
            <a:off x="350706" y="297306"/>
            <a:ext cx="11614858" cy="136477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từ chỉ hoạt động, trạng thái trong những câu dưới đây: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25A77-F563-4078-842D-972E0862D2CB}"/>
              </a:ext>
            </a:extLst>
          </p:cNvPr>
          <p:cNvSpPr txBox="1"/>
          <p:nvPr/>
        </p:nvSpPr>
        <p:spPr>
          <a:xfrm>
            <a:off x="350706" y="2006136"/>
            <a:ext cx="116451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Các cụ già nhặt cỏ, đốt lá. Mấy chú bé đi tìm chỗ ven suối để bắc bếp, thổi cơm.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 HOÀI</a:t>
            </a: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Hoa sầu riêng trổ vào cuối năm.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VĂN TẠO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F577B6-F35D-4D77-91CB-DD237236CD82}"/>
              </a:ext>
            </a:extLst>
          </p:cNvPr>
          <p:cNvCxnSpPr>
            <a:cxnSpLocks/>
          </p:cNvCxnSpPr>
          <p:nvPr/>
        </p:nvCxnSpPr>
        <p:spPr>
          <a:xfrm>
            <a:off x="4428565" y="2518040"/>
            <a:ext cx="672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AC3868-E0B2-458A-AFA3-DFB5CF16EE9B}"/>
              </a:ext>
            </a:extLst>
          </p:cNvPr>
          <p:cNvCxnSpPr>
            <a:cxnSpLocks/>
          </p:cNvCxnSpPr>
          <p:nvPr/>
        </p:nvCxnSpPr>
        <p:spPr>
          <a:xfrm>
            <a:off x="7933765" y="2500110"/>
            <a:ext cx="8875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AA875F-8BD6-4B60-B0C7-9D8AA351565B}"/>
              </a:ext>
            </a:extLst>
          </p:cNvPr>
          <p:cNvCxnSpPr>
            <a:cxnSpLocks/>
          </p:cNvCxnSpPr>
          <p:nvPr/>
        </p:nvCxnSpPr>
        <p:spPr>
          <a:xfrm>
            <a:off x="457200" y="2993169"/>
            <a:ext cx="672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C8F190-2D35-4DD5-965C-1D234AD076E3}"/>
              </a:ext>
            </a:extLst>
          </p:cNvPr>
          <p:cNvCxnSpPr>
            <a:cxnSpLocks/>
          </p:cNvCxnSpPr>
          <p:nvPr/>
        </p:nvCxnSpPr>
        <p:spPr>
          <a:xfrm>
            <a:off x="2115671" y="2984205"/>
            <a:ext cx="672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C194-146B-4412-8F05-5F533CDA91D5}"/>
              </a:ext>
            </a:extLst>
          </p:cNvPr>
          <p:cNvCxnSpPr>
            <a:cxnSpLocks/>
          </p:cNvCxnSpPr>
          <p:nvPr/>
        </p:nvCxnSpPr>
        <p:spPr>
          <a:xfrm>
            <a:off x="3550024" y="3970323"/>
            <a:ext cx="672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CC5485-BC8D-47FC-9978-CC18594F8A2E}"/>
              </a:ext>
            </a:extLst>
          </p:cNvPr>
          <p:cNvCxnSpPr>
            <a:cxnSpLocks/>
          </p:cNvCxnSpPr>
          <p:nvPr/>
        </p:nvCxnSpPr>
        <p:spPr>
          <a:xfrm>
            <a:off x="2931459" y="2518040"/>
            <a:ext cx="770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FF308A-F800-4D3A-B485-599EA67AA590}"/>
              </a:ext>
            </a:extLst>
          </p:cNvPr>
          <p:cNvCxnSpPr>
            <a:cxnSpLocks/>
          </p:cNvCxnSpPr>
          <p:nvPr/>
        </p:nvCxnSpPr>
        <p:spPr>
          <a:xfrm>
            <a:off x="3558989" y="4068935"/>
            <a:ext cx="672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6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F1EC84-19E8-4703-8C9E-CCA5902CB743}"/>
              </a:ext>
            </a:extLst>
          </p:cNvPr>
          <p:cNvSpPr/>
          <p:nvPr/>
        </p:nvSpPr>
        <p:spPr>
          <a:xfrm>
            <a:off x="709912" y="270026"/>
            <a:ext cx="10836629" cy="136477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từ vừa tìm được ở bài tập 1 chỉ hoạt động, trạng thái của những sự vật nào? 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2BA900D-12F3-490E-B9A4-9940E6BB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20112"/>
              </p:ext>
            </p:extLst>
          </p:nvPr>
        </p:nvGraphicFramePr>
        <p:xfrm>
          <a:off x="869576" y="2243666"/>
          <a:ext cx="10528197" cy="3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86">
                  <a:extLst>
                    <a:ext uri="{9D8B030D-6E8A-4147-A177-3AD203B41FA5}">
                      <a16:colId xmlns:a16="http://schemas.microsoft.com/office/drawing/2014/main" val="1627604160"/>
                    </a:ext>
                  </a:extLst>
                </a:gridCol>
                <a:gridCol w="4168588">
                  <a:extLst>
                    <a:ext uri="{9D8B030D-6E8A-4147-A177-3AD203B41FA5}">
                      <a16:colId xmlns:a16="http://schemas.microsoft.com/office/drawing/2014/main" val="1013450993"/>
                    </a:ext>
                  </a:extLst>
                </a:gridCol>
                <a:gridCol w="4919923">
                  <a:extLst>
                    <a:ext uri="{9D8B030D-6E8A-4147-A177-3AD203B41FA5}">
                      <a16:colId xmlns:a16="http://schemas.microsoft.com/office/drawing/2014/main" val="3806154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401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nhặt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661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thổi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84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sầu</a:t>
                      </a:r>
                      <a:r>
                        <a:rPr lang="en-US" sz="3200" b="0" dirty="0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0" dirty="0" err="1">
                          <a:solidFill>
                            <a:srgbClr val="1216A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trổ</a:t>
                      </a:r>
                      <a:endParaRPr lang="en-US" sz="3200" b="0" dirty="0">
                        <a:solidFill>
                          <a:srgbClr val="1216A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474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5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0830-E29E-4CEE-9CB1-8E72ABED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FE56-605E-42FE-9CBA-ABBA6773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7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66+ về hình nền powerpoint về gia đình - cdgdbentre.edu.vn">
            <a:extLst>
              <a:ext uri="{FF2B5EF4-FFF2-40B4-BE49-F238E27FC236}">
                <a16:creationId xmlns:a16="http://schemas.microsoft.com/office/drawing/2014/main" id="{FD245226-26FE-75EC-82CE-6C5E150A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6328"/>
          <a:stretch/>
        </p:blipFill>
        <p:spPr bwMode="auto">
          <a:xfrm>
            <a:off x="0" y="0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C572F3E-9808-6BC3-8A1B-92B5B286ECDB}"/>
              </a:ext>
            </a:extLst>
          </p:cNvPr>
          <p:cNvSpPr/>
          <p:nvPr/>
        </p:nvSpPr>
        <p:spPr>
          <a:xfrm>
            <a:off x="2272553" y="1313525"/>
            <a:ext cx="7646894" cy="318247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D52ECB-F47B-5067-803A-E133BB012340}"/>
              </a:ext>
            </a:extLst>
          </p:cNvPr>
          <p:cNvSpPr/>
          <p:nvPr/>
        </p:nvSpPr>
        <p:spPr>
          <a:xfrm>
            <a:off x="4617248" y="728870"/>
            <a:ext cx="3220278" cy="781879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6741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E4113-A5AB-4D04-A3EB-91E30D60331B}"/>
              </a:ext>
            </a:extLst>
          </p:cNvPr>
          <p:cNvSpPr txBox="1"/>
          <p:nvPr/>
        </p:nvSpPr>
        <p:spPr>
          <a:xfrm>
            <a:off x="304799" y="961510"/>
            <a:ext cx="3729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8372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353</Words>
  <Application>Microsoft Office PowerPoint</Application>
  <PresentationFormat>Widescreen</PresentationFormat>
  <Paragraphs>41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UTM Wedding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Trần Thị Thu Minh</cp:lastModifiedBy>
  <cp:revision>39</cp:revision>
  <dcterms:created xsi:type="dcterms:W3CDTF">2023-09-30T13:10:29Z</dcterms:created>
  <dcterms:modified xsi:type="dcterms:W3CDTF">2024-11-05T14:23:36Z</dcterms:modified>
</cp:coreProperties>
</file>