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4" r:id="rId3"/>
    <p:sldId id="1384" r:id="rId4"/>
    <p:sldId id="1391" r:id="rId5"/>
    <p:sldId id="1392" r:id="rId6"/>
    <p:sldId id="1393" r:id="rId7"/>
    <p:sldId id="1399" r:id="rId8"/>
    <p:sldId id="1480" r:id="rId9"/>
    <p:sldId id="1400" r:id="rId10"/>
    <p:sldId id="1481" r:id="rId11"/>
    <p:sldId id="1482" r:id="rId12"/>
    <p:sldId id="1483" r:id="rId13"/>
    <p:sldId id="1486" r:id="rId14"/>
    <p:sldId id="1487" r:id="rId15"/>
    <p:sldId id="1484" r:id="rId16"/>
    <p:sldId id="1485" r:id="rId17"/>
    <p:sldId id="1488" r:id="rId18"/>
    <p:sldId id="1489" r:id="rId19"/>
    <p:sldId id="1490" r:id="rId20"/>
    <p:sldId id="14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C52-73B6-4B1C-90B6-9F2CD1791BF1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7008-E297-4D18-BC83-FBAC9A19D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3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Phần này đã giao học sinh chuẩn bị từ tiết trước. Tiết này, GV cho HS trình bày cá nhân hay nhóm. Ưu tiên video, PPT, sơ đồ tư duy.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7008-E297-4D18-BC83-FBAC9A19DF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4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D3F-442E-089F-7961-A0215BD9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40E45-38B2-5237-5E27-1B40A9B22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43B6-A3F0-FEEF-0E6C-04117F32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15A7-7636-2DAD-AA14-9B9A5AFC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8AF9-F219-A32A-5398-32CD6220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6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2E77-2839-0BD1-4E73-65FF82BB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0730F-F5C2-C3BD-EEFE-A015906B7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B422-17B8-46D1-B196-46A43EB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B343-EF33-36EB-58BF-FBEFC4A1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EA67-25B0-D367-15AD-A818FD9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A3DE4-366F-5D0B-EC0C-8E91BF0B4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2B241-FB35-9C6E-6FF4-1D8A19B3A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B28-005F-6118-72B9-B728D7E0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EBA7-4E28-7210-E6DE-4C59F320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8D08-E7F7-B750-B336-69B9BAA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2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DD6A-6FB1-9A1B-9E24-C0955F7B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11E4-9B81-5E87-34D6-039FCB10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4151-F7E9-169A-FF7E-3447EE56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1460-B899-FFF5-CF81-422B2497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52236-EE09-6CDE-3F4F-7B36B4BA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D599-70D4-9B23-4EFE-9C5CD732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247CF-400E-4CF8-F717-9DE27D2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D770-472F-C8B2-5658-77CCB0CF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8C84-16DF-5FEE-3513-2A1F98D9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5F59-124E-4707-5AA8-F9303B60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9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E171-360A-79E1-584A-76E5A7CA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F6E0-43D9-7D33-43BE-A3F518C7C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C002D-A9A3-12FD-E8E3-60A9A648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59EF5-287C-E198-0F90-FAFA0A11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31A2F-3546-00F3-12A5-70FB0EE8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67DED-BA88-AFC2-7766-943811EE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7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F053-E333-0FC2-9CE0-EAEACF5B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20A03-5366-0212-7F36-9D910A1A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E13C4-C8FA-2DD7-DE35-BA6271DF0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CF5BA-6909-7FB1-A751-D173D9E45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08525-40BC-2DFD-3F04-28027E6D3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63F7C-9FA9-CBF7-DCAC-4E21EBB1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F7DD2-4709-3516-39DE-85BEFAE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46036-56BD-2C4B-2BB9-1AEF04B7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FC1D-2297-437B-3ED4-12F80E6C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7CED8-F01B-7A8B-0198-B5B6475F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9E715-2DB0-12C0-48B1-DAD35B0C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3F9CE-6A82-0D6F-52FA-9FACD1EE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15507-72C6-A956-37A8-BFD2DA4C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96E1F-5955-70B7-D76B-ECCBBDB0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7EC9-09B1-911D-DBD8-82A5B3C6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758-A2C7-2264-B670-27D2F54B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DF60-A213-54CA-C941-CDA2E5106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A9F2A-217E-79EB-12F3-D6AF5040D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F09B0-4B43-28A9-A269-4986DE22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CF9EA-482C-2E8A-68E2-99D34F83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A4BED-F684-2742-3AF9-8F1EF037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F6F6-26D8-F7EE-8904-9BE996CA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E7FF6-6A10-BAA6-3EFA-DABAAD125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FC019-5D4F-80BC-E6EB-DD718F3E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52840-0923-5A0C-39A6-204A4261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F9F86-CC90-1D9F-A580-8782324F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29345-538D-2A11-3269-244EC910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0340A-AF22-9241-DA7F-315D745D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D44CB-28F3-B7DD-BC17-791D6FED3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AA91-D453-EAAF-58B8-CC96026A4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9E22-1EED-4B3F-965C-1F334DE54F6A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7802-7F35-F871-4746-6841F91DB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8F95-566E-2A11-EEF1-3BB47BB94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89B5-CC46-4BCC-9FB6-A3AFDC2E0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7BC9B1D-2FEF-25A9-67FE-6BA6B1585F9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1CDBBB-8FD5-70D5-B560-A8926D2DC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9D4643-EAAA-664E-A48D-E1154BC22725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B2F70CF-C673-E06F-1163-B8A74968B136}"/>
              </a:ext>
            </a:extLst>
          </p:cNvPr>
          <p:cNvSpPr/>
          <p:nvPr/>
        </p:nvSpPr>
        <p:spPr>
          <a:xfrm>
            <a:off x="1687581" y="1081143"/>
            <a:ext cx="8816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4"/>
                </a:solidFill>
                <a:latin typeface="UTM Kona KT" panose="02040603050506020204" pitchFamily="18" charset="0"/>
              </a:rPr>
              <a:t>Lịch sử và Địa lí </a:t>
            </a:r>
            <a:r>
              <a:rPr lang="en-US" sz="5400" b="1" cap="none" spc="0">
                <a:ln/>
                <a:solidFill>
                  <a:schemeClr val="accent4"/>
                </a:solidFill>
                <a:effectLst/>
                <a:latin typeface="UTM Kona KT" panose="02040603050506020204" pitchFamily="18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3A821-B040-33D4-415E-217D1C60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81" y="2097696"/>
            <a:ext cx="1158340" cy="192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1F0BC-EB29-6F9F-1D69-FDDDCD01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921" y="3085617"/>
            <a:ext cx="7818798" cy="753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1F3450-AF29-09F1-D3FC-B1C5DF46E506}"/>
              </a:ext>
            </a:extLst>
          </p:cNvPr>
          <p:cNvSpPr txBox="1"/>
          <p:nvPr/>
        </p:nvSpPr>
        <p:spPr>
          <a:xfrm>
            <a:off x="4890052" y="4234070"/>
            <a:ext cx="256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UTM Brewers KT" panose="020406030505060202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324782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91E6FB6-9614-3234-BEC2-D113D9D0F09F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0BE0CF-8B8F-009A-FD6E-A1BBE3F6B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-1"/>
              <a:ext cx="12192000" cy="685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5EAC74-BD51-993B-EF75-6A49F423915E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D7F244B-4961-5B8E-0D4A-E28D02AA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05" y="178380"/>
            <a:ext cx="7597798" cy="6172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AA86F4-6987-D0C4-934B-B25C5C07AED5}"/>
              </a:ext>
            </a:extLst>
          </p:cNvPr>
          <p:cNvGrpSpPr/>
          <p:nvPr/>
        </p:nvGrpSpPr>
        <p:grpSpPr>
          <a:xfrm>
            <a:off x="0" y="0"/>
            <a:ext cx="2246243" cy="1292087"/>
            <a:chOff x="0" y="0"/>
            <a:chExt cx="2700745" cy="14113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F65666-082E-CC1B-7DEB-52DFEBE83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00745" cy="14113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2BBFB4-9412-07DC-59C8-4BC8F18DBB9E}"/>
                </a:ext>
              </a:extLst>
            </p:cNvPr>
            <p:cNvSpPr txBox="1"/>
            <p:nvPr/>
          </p:nvSpPr>
          <p:spPr>
            <a:xfrm>
              <a:off x="824948" y="0"/>
              <a:ext cx="121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/>
                  </a:solidFill>
                </a:rPr>
                <a:t>N4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29A205-3A86-3EFE-8186-A843C62796EC}"/>
              </a:ext>
            </a:extLst>
          </p:cNvPr>
          <p:cNvSpPr txBox="1"/>
          <p:nvPr/>
        </p:nvSpPr>
        <p:spPr>
          <a:xfrm>
            <a:off x="2246243" y="825645"/>
            <a:ext cx="986955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Đọc thầm SGK trang 33 mục 3. Thảo luận theo nhóm 4 câu hỏi sau:</a:t>
            </a:r>
            <a:endParaRPr lang="en-GB" sz="2600" b="1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81112-7399-33AE-7724-9DFB1D98FD47}"/>
              </a:ext>
            </a:extLst>
          </p:cNvPr>
          <p:cNvSpPr txBox="1"/>
          <p:nvPr/>
        </p:nvSpPr>
        <p:spPr>
          <a:xfrm>
            <a:off x="348036" y="1647928"/>
            <a:ext cx="114959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66BC5-F736-46A1-B792-A9881F799704}"/>
              </a:ext>
            </a:extLst>
          </p:cNvPr>
          <p:cNvSpPr txBox="1"/>
          <p:nvPr/>
        </p:nvSpPr>
        <p:spPr>
          <a:xfrm>
            <a:off x="457199" y="3080987"/>
            <a:ext cx="113803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+Hệ thống sông ngòi ở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 bằng Bắc Bộ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có thuận lợi và khó khăn gì đối với đời sống và sản xuất?</a:t>
            </a:r>
            <a:endParaRPr lang="en-GB" sz="32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een board with flowers&#10;&#10;Description automatically generated">
            <a:extLst>
              <a:ext uri="{FF2B5EF4-FFF2-40B4-BE49-F238E27FC236}">
                <a16:creationId xmlns:a16="http://schemas.microsoft.com/office/drawing/2014/main" id="{B8D94240-6F12-9658-75C8-4341E8484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4A72D9-127E-931B-6147-C0F9D0807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763"/>
            <a:ext cx="9022080" cy="3193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1DCE9-6D14-864E-B8F3-5BE6D79C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85" y="817357"/>
            <a:ext cx="7597798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3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B8F174-E684-650E-AF31-2E14065E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DF6F46-73DB-015C-278A-3379C264B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87" y="369545"/>
            <a:ext cx="6058425" cy="571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31CBA-20C4-683C-4F49-EF1FEF6F1714}"/>
              </a:ext>
            </a:extLst>
          </p:cNvPr>
          <p:cNvSpPr txBox="1"/>
          <p:nvPr/>
        </p:nvSpPr>
        <p:spPr>
          <a:xfrm>
            <a:off x="1727462" y="941095"/>
            <a:ext cx="79538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Nêu một số biện pháp bảo vệ  thiên nhiên ở vùng </a:t>
            </a:r>
            <a:r>
              <a:rPr lang="en-US" sz="300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 bằng Bắc Bộ</a:t>
            </a:r>
            <a:r>
              <a:rPr lang="en-US" sz="300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300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EB824-C07F-50B1-DB4A-73084AC80D2A}"/>
              </a:ext>
            </a:extLst>
          </p:cNvPr>
          <p:cNvSpPr txBox="1"/>
          <p:nvPr/>
        </p:nvSpPr>
        <p:spPr>
          <a:xfrm>
            <a:off x="1727462" y="1956758"/>
            <a:ext cx="7953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+Nơi em ở có thuộc vùng </a:t>
            </a:r>
            <a:r>
              <a:rPr lang="en-US" sz="300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 bằng Bắc Bộ</a:t>
            </a:r>
            <a:r>
              <a:rPr lang="en-US" sz="300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không? Người dân đã làm gì để bảo vệ thiên nhiên?</a:t>
            </a:r>
            <a:endParaRPr lang="en-GB" sz="300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866F6-7EF9-6155-0C36-A2B8DB2EBE78}"/>
              </a:ext>
            </a:extLst>
          </p:cNvPr>
          <p:cNvSpPr txBox="1"/>
          <p:nvPr/>
        </p:nvSpPr>
        <p:spPr>
          <a:xfrm>
            <a:off x="1897145" y="3315082"/>
            <a:ext cx="81235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+Em đã tham gia hoạt động bảo vệ thiên nhiên nào chưa? Em có dự định gì để góp phần bảo vệ thiên nhiên nơi em sinh sống?</a:t>
            </a:r>
            <a:endParaRPr lang="en-GB" sz="300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artoon fram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05ABE97-4473-0CB6-F717-32F64F207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A5B7AA-8FF2-DD6C-1101-4C0620AE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540921"/>
            <a:ext cx="8760906" cy="57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oat in a river&#10;&#10;Description automatically generated with medium confidence">
            <a:extLst>
              <a:ext uri="{FF2B5EF4-FFF2-40B4-BE49-F238E27FC236}">
                <a16:creationId xmlns:a16="http://schemas.microsoft.com/office/drawing/2014/main" id="{DCABE6F8-1D5E-FDA9-0794-EDB224C6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2"/>
            <a:ext cx="10905066" cy="50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D353F-5A99-5E58-75B5-634E58F7CEE9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2" name="Picture 1" descr="A group of kids sitting on a log in the park&#10;&#10;Description automatically generated">
              <a:extLst>
                <a:ext uri="{FF2B5EF4-FFF2-40B4-BE49-F238E27FC236}">
                  <a16:creationId xmlns:a16="http://schemas.microsoft.com/office/drawing/2014/main" id="{DB2FD05F-CD14-C0AD-0135-B385BEFF3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731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17915-7332-9F49-74BF-F47C1BCC9B35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396B70-B74C-BE0F-969A-5A49DAC33CAA}"/>
              </a:ext>
            </a:extLst>
          </p:cNvPr>
          <p:cNvSpPr/>
          <p:nvPr/>
        </p:nvSpPr>
        <p:spPr>
          <a:xfrm>
            <a:off x="4187671" y="1657009"/>
            <a:ext cx="40429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exander" panose="02040603050506020204" pitchFamily="18" charset="0"/>
              </a:rPr>
              <a:t>Luyện tập</a:t>
            </a:r>
            <a:endParaRPr lang="en-US" sz="7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lexa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9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1DAAB71-10F7-768C-453C-F6814351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74F6DE-F5EE-9304-7C51-0499E1875DD0}"/>
              </a:ext>
            </a:extLst>
          </p:cNvPr>
          <p:cNvGrpSpPr/>
          <p:nvPr/>
        </p:nvGrpSpPr>
        <p:grpSpPr>
          <a:xfrm>
            <a:off x="2051899" y="2135283"/>
            <a:ext cx="8694657" cy="3327661"/>
            <a:chOff x="1081605" y="413881"/>
            <a:chExt cx="10098585" cy="3756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C97521-17F2-2FF6-4D9F-C27067724030}"/>
                </a:ext>
              </a:extLst>
            </p:cNvPr>
            <p:cNvGrpSpPr/>
            <p:nvPr/>
          </p:nvGrpSpPr>
          <p:grpSpPr>
            <a:xfrm>
              <a:off x="1081605" y="413881"/>
              <a:ext cx="10098585" cy="3756986"/>
              <a:chOff x="1081605" y="413881"/>
              <a:chExt cx="10098585" cy="375698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830C6F6-2003-264F-CD6C-1D6EB2DB5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1605" y="413881"/>
                <a:ext cx="10028789" cy="80779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4FF025B-CFC8-76D1-63CA-3639B33BA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605" y="1221671"/>
                <a:ext cx="10098585" cy="2949196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125C75-DBD1-E9CD-179E-9976C002F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0646" y="1381799"/>
              <a:ext cx="358171" cy="3048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39E9ED8-E256-4A03-ABB2-C61ECFA382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03" t="19918" r="24304" b="24261"/>
          <a:stretch/>
        </p:blipFill>
        <p:spPr>
          <a:xfrm>
            <a:off x="4731993" y="419604"/>
            <a:ext cx="2055361" cy="12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5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group of people sitting around a white board&#10;&#10;Description automatically generated">
            <a:extLst>
              <a:ext uri="{FF2B5EF4-FFF2-40B4-BE49-F238E27FC236}">
                <a16:creationId xmlns:a16="http://schemas.microsoft.com/office/drawing/2014/main" id="{C79A1CF2-0E4A-19C7-CF38-2E1E8B80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110" y="1201003"/>
            <a:ext cx="4720222" cy="4107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58BB52-47CD-A8DE-8C59-67F27503D25B}"/>
              </a:ext>
            </a:extLst>
          </p:cNvPr>
          <p:cNvSpPr/>
          <p:nvPr/>
        </p:nvSpPr>
        <p:spPr>
          <a:xfrm>
            <a:off x="697900" y="4752201"/>
            <a:ext cx="4929220" cy="1331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 nhóm trình bày</a:t>
            </a:r>
          </a:p>
        </p:txBody>
      </p:sp>
    </p:spTree>
    <p:extLst>
      <p:ext uri="{BB962C8B-B14F-4D97-AF65-F5344CB8AC3E}">
        <p14:creationId xmlns:p14="http://schemas.microsoft.com/office/powerpoint/2010/main" val="96091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B3A6A2-3F2D-5597-0C50-34FB5E73E34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CE4A91-5B9A-4E5D-53C6-3DF4E67AF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A926BC-0F83-7C52-CE3C-C8A2C3FC480B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55CA99-DF91-BC41-2BAC-80109788593A}"/>
              </a:ext>
            </a:extLst>
          </p:cNvPr>
          <p:cNvSpPr txBox="1"/>
          <p:nvPr/>
        </p:nvSpPr>
        <p:spPr>
          <a:xfrm>
            <a:off x="3982065" y="2163097"/>
            <a:ext cx="4847303" cy="13234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GB" sz="8000">
                <a:solidFill>
                  <a:srgbClr val="0070C0"/>
                </a:solidFill>
                <a:latin typeface="UTM Alexander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4494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6AB2C5-B09C-F2FC-E76F-516715A7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337B2C-1E39-500E-3848-C7E090462C63}"/>
              </a:ext>
            </a:extLst>
          </p:cNvPr>
          <p:cNvGrpSpPr/>
          <p:nvPr/>
        </p:nvGrpSpPr>
        <p:grpSpPr>
          <a:xfrm>
            <a:off x="1681211" y="1762414"/>
            <a:ext cx="8829578" cy="1889924"/>
            <a:chOff x="1096847" y="1201724"/>
            <a:chExt cx="9960203" cy="18899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C0ED47-E000-0E1B-FBCE-D2F6D27EC9F3}"/>
                </a:ext>
              </a:extLst>
            </p:cNvPr>
            <p:cNvGrpSpPr/>
            <p:nvPr/>
          </p:nvGrpSpPr>
          <p:grpSpPr>
            <a:xfrm>
              <a:off x="1096847" y="1201724"/>
              <a:ext cx="9960203" cy="1889924"/>
              <a:chOff x="1096847" y="1201724"/>
              <a:chExt cx="9960203" cy="188992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02F9189-47CE-29B2-3770-8EB8645D2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950" y="1201724"/>
                <a:ext cx="9922100" cy="853514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A15FA93-ADD6-B43E-2AB3-4A7EA6F7B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6847" y="2055238"/>
                <a:ext cx="9960203" cy="103641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5A8177-A72E-FAB1-3AD8-9E444340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3640" y="2243579"/>
              <a:ext cx="354904" cy="34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0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ED96C-485B-4B9A-A6BA-8AE2F470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04" y="2729347"/>
            <a:ext cx="6687892" cy="315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hands holding a sign&#10;&#10;Description automatically generated">
            <a:extLst>
              <a:ext uri="{FF2B5EF4-FFF2-40B4-BE49-F238E27FC236}">
                <a16:creationId xmlns:a16="http://schemas.microsoft.com/office/drawing/2014/main" id="{DEF97093-CBEA-49EF-A740-56A0FD8D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30" y="643467"/>
            <a:ext cx="837754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811AB-5EC2-6B47-D8B6-2563C4CC2EE9}"/>
              </a:ext>
            </a:extLst>
          </p:cNvPr>
          <p:cNvSpPr txBox="1"/>
          <p:nvPr/>
        </p:nvSpPr>
        <p:spPr>
          <a:xfrm>
            <a:off x="141402" y="6391373"/>
            <a:ext cx="224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05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Dẹng Bùi – Xuân Lộc 1</a:t>
            </a:r>
          </a:p>
        </p:txBody>
      </p:sp>
    </p:spTree>
    <p:extLst>
      <p:ext uri="{BB962C8B-B14F-4D97-AF65-F5344CB8AC3E}">
        <p14:creationId xmlns:p14="http://schemas.microsoft.com/office/powerpoint/2010/main" val="366734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D3BED-D1FC-246E-11F1-34F72505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2204764" y="2659222"/>
            <a:ext cx="7551103" cy="31196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6988" tIns="43492" rIns="86988" bIns="43492" rtlCol="0" anchor="ctr"/>
          <a:lstStyle/>
          <a:p>
            <a:pPr algn="ctr"/>
            <a:r>
              <a:rPr lang="en-US" sz="561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61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1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</a:p>
          <a:p>
            <a:pPr algn="ctr"/>
            <a:r>
              <a:rPr lang="en-US" sz="561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nhất</a:t>
            </a:r>
            <a:endParaRPr lang="en-US" sz="561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85790" y="1637181"/>
            <a:ext cx="5592400" cy="7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988" tIns="43492" rIns="86988" bIns="434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572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  <a:endParaRPr lang="en-US" sz="4572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4274965" y="345961"/>
            <a:ext cx="3410699" cy="945259"/>
          </a:xfrm>
          <a:prstGeom prst="rect">
            <a:avLst/>
          </a:prstGeom>
        </p:spPr>
        <p:txBody>
          <a:bodyPr wrap="none" lIns="86988" tIns="43492" rIns="86988" bIns="43492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429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+mn-lt"/>
                <a:cs typeface="Times New Roman" pitchFamily="18" charset="0"/>
              </a:rPr>
              <a:t>Trò chơi</a:t>
            </a:r>
            <a:endParaRPr lang="en-US" sz="3429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8" name="Picture 20" descr="bells2m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9" y="1684430"/>
            <a:ext cx="1300239" cy="9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DF022C8-668E-6611-CEE2-0560CE00DB9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63429A-D819-592E-F25E-8AE292991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B96505-D38E-4C19-ACB2-2FCA9D0B6091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00B05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10" dirty="0">
                <a:latin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197643" y="1465287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/>
            <a:r>
              <a:rPr lang="en-US" sz="3048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281712" y="1617686"/>
            <a:ext cx="9301163" cy="12164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/>
            <a:r>
              <a:rPr lang="en-US" altLang="en-US" sz="428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đất chiếm diện tích lớn nhất </a:t>
            </a:r>
          </a:p>
          <a:p>
            <a:pPr algn="ctr"/>
            <a:r>
              <a:rPr lang="en-US" altLang="en-US" sz="428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28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lang="en-US" altLang="en-US" sz="42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395535" y="2892262"/>
            <a:ext cx="9301163" cy="8570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r>
              <a:rPr lang="en-US" altLang="en-US" sz="342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altLang="en-US" sz="3429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. đất mặn</a:t>
            </a:r>
            <a:endParaRPr lang="en-US" altLang="en-US" sz="3429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AutoShape 22" descr="5%"/>
          <p:cNvSpPr>
            <a:spLocks noChangeArrowheads="1"/>
          </p:cNvSpPr>
          <p:nvPr/>
        </p:nvSpPr>
        <p:spPr bwMode="auto">
          <a:xfrm>
            <a:off x="2396229" y="4643614"/>
            <a:ext cx="9301163" cy="791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429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đất phèn</a:t>
            </a:r>
            <a:endParaRPr lang="en-US" altLang="en-US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22" descr="5%"/>
          <p:cNvSpPr>
            <a:spLocks noChangeArrowheads="1"/>
          </p:cNvSpPr>
          <p:nvPr/>
        </p:nvSpPr>
        <p:spPr bwMode="auto">
          <a:xfrm>
            <a:off x="2395535" y="3807375"/>
            <a:ext cx="9301163" cy="7837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93858" indent="-493858" algn="just">
              <a:defRPr/>
            </a:pP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429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đất phù sa</a:t>
            </a:r>
            <a:endParaRPr lang="en-US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5ADF4-6BEB-2222-CCF7-4FF8029FA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74"/>
            <a:ext cx="12192000" cy="6844226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2476" y="5497070"/>
            <a:ext cx="3048000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10" dirty="0">
                <a:latin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244050" y="347703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/>
            <a:r>
              <a:rPr lang="en-US" sz="3048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10122" y="464774"/>
            <a:ext cx="9301163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/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altLang="en-US" sz="42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2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410121" y="3369716"/>
            <a:ext cx="9301163" cy="8443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/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</p:txBody>
      </p:sp>
      <p:sp>
        <p:nvSpPr>
          <p:cNvPr id="35" name="AutoShape 22" descr="5%"/>
          <p:cNvSpPr>
            <a:spLocks noChangeArrowheads="1"/>
          </p:cNvSpPr>
          <p:nvPr/>
        </p:nvSpPr>
        <p:spPr bwMode="auto">
          <a:xfrm>
            <a:off x="2410121" y="2273052"/>
            <a:ext cx="9301163" cy="900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/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2" descr="5%"/>
          <p:cNvSpPr>
            <a:spLocks noChangeArrowheads="1"/>
          </p:cNvSpPr>
          <p:nvPr/>
        </p:nvSpPr>
        <p:spPr bwMode="auto">
          <a:xfrm>
            <a:off x="2410121" y="4404322"/>
            <a:ext cx="9301163" cy="825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/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4716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53F07-F28D-FC27-2BDB-6C5F7856D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2476" y="5726844"/>
            <a:ext cx="3048000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10" dirty="0">
                <a:latin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49885" y="54908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4763908" y="7168"/>
            <a:ext cx="1655745" cy="85902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/>
            <a:r>
              <a:rPr lang="en-US" sz="3048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689285" y="953556"/>
            <a:ext cx="9301163" cy="10221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/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689286" y="2336878"/>
            <a:ext cx="9301163" cy="83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89324" indent="-489324" algn="just">
              <a:buAutoNum type="alphaUcPeriod"/>
              <a:defRPr/>
            </a:pP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GB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2" descr="5%"/>
          <p:cNvSpPr>
            <a:spLocks noChangeArrowheads="1"/>
          </p:cNvSpPr>
          <p:nvPr/>
        </p:nvSpPr>
        <p:spPr bwMode="auto">
          <a:xfrm>
            <a:off x="689288" y="4496330"/>
            <a:ext cx="9301163" cy="83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r>
              <a:rPr 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2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342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2" descr="5%"/>
          <p:cNvSpPr>
            <a:spLocks noChangeArrowheads="1"/>
          </p:cNvSpPr>
          <p:nvPr/>
        </p:nvSpPr>
        <p:spPr bwMode="auto">
          <a:xfrm>
            <a:off x="689287" y="3421132"/>
            <a:ext cx="9301163" cy="83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>
              <a:defRPr/>
            </a:pP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trũng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1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6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B5A37-A3AD-B5D4-A4CC-5C393AD75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4664" y="5486400"/>
            <a:ext cx="2779336" cy="89535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10" dirty="0">
                <a:latin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1214" y="549481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285751" y="296917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/>
            <a:r>
              <a:rPr lang="en-US" sz="3048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395538" y="560340"/>
            <a:ext cx="9516914" cy="9557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/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ngòi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81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381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395539" y="1767082"/>
            <a:ext cx="9301163" cy="9735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89324" indent="-489324">
              <a:buAutoNum type="alphaUcPeriod"/>
            </a:pP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ngòi</a:t>
            </a:r>
            <a:endParaRPr lang="en-US" altLang="en-US" sz="3429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22" descr="5%"/>
          <p:cNvSpPr>
            <a:spLocks noChangeArrowheads="1"/>
          </p:cNvSpPr>
          <p:nvPr/>
        </p:nvSpPr>
        <p:spPr bwMode="auto">
          <a:xfrm>
            <a:off x="2395539" y="2934485"/>
            <a:ext cx="9301163" cy="9194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>
              <a:spcBef>
                <a:spcPct val="0"/>
              </a:spcBef>
            </a:pPr>
            <a:r>
              <a:rPr lang="en-US" sz="3048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Ven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ngăn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lũ</a:t>
            </a:r>
            <a:endParaRPr lang="en-US" altLang="en-US" sz="3429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2" descr="5%"/>
          <p:cNvSpPr>
            <a:spLocks noChangeArrowheads="1"/>
          </p:cNvSpPr>
          <p:nvPr/>
        </p:nvSpPr>
        <p:spPr bwMode="auto">
          <a:xfrm>
            <a:off x="2395539" y="4047756"/>
            <a:ext cx="9301163" cy="10107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r>
              <a:rPr lang="en-US" sz="3048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3429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ý </a:t>
            </a:r>
            <a:r>
              <a:rPr lang="en-US" sz="3429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endParaRPr lang="en-US" altLang="en-US" sz="342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30A3DA-33EA-A794-1C62-B5F569BB9392}"/>
              </a:ext>
            </a:extLst>
          </p:cNvPr>
          <p:cNvGrpSpPr/>
          <p:nvPr/>
        </p:nvGrpSpPr>
        <p:grpSpPr>
          <a:xfrm>
            <a:off x="-44021" y="0"/>
            <a:ext cx="12140772" cy="7010400"/>
            <a:chOff x="-44021" y="0"/>
            <a:chExt cx="12140772" cy="7010400"/>
          </a:xfrm>
        </p:grpSpPr>
        <p:pic>
          <p:nvPicPr>
            <p:cNvPr id="205826" name="Picture 2" descr="H:\for HOANG NGOC HUONG\ANH NEN\nen chua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021" y="0"/>
              <a:ext cx="12140772" cy="701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ED3BFA-9D7F-98D3-884A-E9B99A1C02FD}"/>
                </a:ext>
              </a:extLst>
            </p:cNvPr>
            <p:cNvSpPr txBox="1"/>
            <p:nvPr/>
          </p:nvSpPr>
          <p:spPr>
            <a:xfrm>
              <a:off x="141402" y="6391373"/>
              <a:ext cx="224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  <a:latin typeface="ZapfChancery-Medium" panose="00000400000000000000" pitchFamily="2" charset="0"/>
                  <a:ea typeface="ZapfChancery-Medium" panose="00000400000000000000" pitchFamily="2" charset="0"/>
                  <a:cs typeface="ZapfChancery-Medium" panose="00000400000000000000" pitchFamily="2" charset="0"/>
                </a:rPr>
                <a:t>Dẹng Bùi – Xuân Lộc 1</a:t>
              </a:r>
            </a:p>
          </p:txBody>
        </p:sp>
      </p:grpSp>
      <p:pic>
        <p:nvPicPr>
          <p:cNvPr id="205828" name="Picture 10" descr="BO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99" y="5791200"/>
            <a:ext cx="172878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001034" y="1048428"/>
            <a:ext cx="3887788" cy="6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988" tIns="43492" rIns="86988" bIns="4349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10" b="1" u="sng">
                <a:solidFill>
                  <a:srgbClr val="0000FF"/>
                </a:solidFill>
                <a:latin typeface="Times New Roman" panose="02020603050405020304" pitchFamily="18" charset="0"/>
              </a:rPr>
              <a:t>Lịch sử và Địa </a:t>
            </a:r>
            <a:r>
              <a:rPr lang="en-US" sz="381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lí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1180902" y="1769927"/>
            <a:ext cx="9996489" cy="14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988" tIns="43492" rIns="86988" bIns="43492">
            <a:spAutoFit/>
          </a:bodyPr>
          <a:lstStyle/>
          <a:p>
            <a:pPr algn="ctr" eaLnBrk="0" hangingPunct="0">
              <a:defRPr/>
            </a:pPr>
            <a:r>
              <a:rPr lang="en-US" sz="4286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86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THIÊN NHIÊN VÙNG </a:t>
            </a:r>
          </a:p>
          <a:p>
            <a:pPr algn="ctr" eaLnBrk="0" hangingPunct="0">
              <a:defRPr/>
            </a:pPr>
            <a:r>
              <a:rPr lang="en-US" sz="4286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sz="42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4286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BỘ (tt)</a:t>
            </a:r>
            <a:endParaRPr lang="en-US" sz="428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98079" y="391466"/>
            <a:ext cx="8357172" cy="6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88" tIns="43492" rIns="86988" bIns="4349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10" b="1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sz="3810" b="1">
                <a:solidFill>
                  <a:srgbClr val="0000FF"/>
                </a:solidFill>
                <a:latin typeface="Times New Roman" panose="02020603050405020304" pitchFamily="18" charset="0"/>
              </a:rPr>
              <a:t> … </a:t>
            </a:r>
            <a:r>
              <a:rPr lang="en-US" sz="3810" b="1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sz="3810" b="1">
                <a:solidFill>
                  <a:srgbClr val="0000FF"/>
                </a:solidFill>
                <a:latin typeface="Times New Roman" panose="02020603050405020304" pitchFamily="18" charset="0"/>
              </a:rPr>
              <a:t> … </a:t>
            </a:r>
            <a:r>
              <a:rPr lang="en-US" sz="3810" b="1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sz="3810" b="1">
                <a:solidFill>
                  <a:srgbClr val="0000FF"/>
                </a:solidFill>
                <a:latin typeface="Times New Roman" panose="02020603050405020304" pitchFamily="18" charset="0"/>
              </a:rPr>
              <a:t> … </a:t>
            </a:r>
            <a:r>
              <a:rPr lang="en-US" sz="3810" b="1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sz="3810" b="1">
                <a:solidFill>
                  <a:srgbClr val="0000FF"/>
                </a:solidFill>
                <a:latin typeface="Times New Roman" panose="02020603050405020304" pitchFamily="18" charset="0"/>
              </a:rPr>
              <a:t> 20..</a:t>
            </a:r>
            <a:r>
              <a:rPr lang="en-US" sz="3810" b="1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381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964F16F1-DEED-C72A-3E77-543BC28BC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D7B0E1-936B-0969-AD37-C71BBCFC08C3}"/>
              </a:ext>
            </a:extLst>
          </p:cNvPr>
          <p:cNvSpPr/>
          <p:nvPr/>
        </p:nvSpPr>
        <p:spPr>
          <a:xfrm>
            <a:off x="3022387" y="280696"/>
            <a:ext cx="6354625" cy="18620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5550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461</Words>
  <Application>Microsoft Office PowerPoint</Application>
  <PresentationFormat>Widescreen</PresentationFormat>
  <Paragraphs>100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Times New Roman</vt:lpstr>
      <vt:lpstr>UTM Alexander</vt:lpstr>
      <vt:lpstr>UTM Brewers KT</vt:lpstr>
      <vt:lpstr>UTM Kona KT</vt:lpstr>
      <vt:lpstr>ZapfChancery-Medium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Trần Thị Thu Minh</cp:lastModifiedBy>
  <cp:revision>4</cp:revision>
  <dcterms:created xsi:type="dcterms:W3CDTF">2023-10-09T14:30:22Z</dcterms:created>
  <dcterms:modified xsi:type="dcterms:W3CDTF">2023-11-16T08:22:38Z</dcterms:modified>
</cp:coreProperties>
</file>