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3_39C68880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1483" r:id="rId19"/>
    <p:sldId id="14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04AA0A-EB7F-0E01-F517-849C991AC914}" name="DELL" initials="D" userId="DEL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3_39C688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0EDA39-778B-402F-8EC3-F4E20AF08E83}" authorId="{6A04AA0A-EB7F-0E01-F517-849C991AC914}" created="2023-10-07T15:34:54.605">
    <pc:sldMkLst xmlns:pc="http://schemas.microsoft.com/office/powerpoint/2013/main/command">
      <pc:docMk/>
      <pc:sldMk cId="969312384" sldId="259"/>
    </pc:sldMkLst>
    <p188:txBody>
      <a:bodyPr/>
      <a:lstStyle/>
      <a:p>
        <a:r>
          <a:rPr lang="en-GB"/>
          <a:t>Sau trò chơi, click vào em bé để đến slide khám phá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5:39.6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 1 24575,'-2'107'0,"5"118"0,0-208 0,1 0 0,0 0 0,1-1 0,1 1 0,15 27 0,2 10 0,-13-32 0,1-1 0,1 0 0,24 32 0,1 0 0,-18-12 0,-17-35 0,0 0 0,0 0 0,1-1 0,0 1 0,0-1 0,0 0 0,1 0 0,0 0 0,0-1 0,7 8 0,1-2 0,-1 1 0,15 17 0,-21-20 0,1-1 0,0-1 0,1 1 0,-1-1 0,1 0 0,1 0 0,-1-1 0,1 0 0,14 7 0,15 2 0,-2 1 0,1 2 0,-2 2 0,0 1 0,41 32 0,-67-47 0,0 1 0,0-2 0,1 1 0,16 6 0,26 14 0,-45-20 0,1-1 0,0 0 0,0-1 0,1 1 0,-1-2 0,1 1 0,-1-1 0,1 0 0,0 0 0,0-1 0,0 0 0,0-1 0,-1 0 0,1 0 0,0 0 0,0-1 0,0 0 0,0-1 0,0 0 0,-1 0 0,1-1 0,-1 1 0,1-2 0,-1 1 0,0-1 0,8-6 0,6-6 0,6-4 0,30-17 0,-48 31 0,0 2 0,1-1 0,-1 1 0,1 1 0,0 0 0,0 0 0,18-2 0,50-6 0,-51 6 0,42-3 0,-58 8 0,0 1 0,0-1 0,-1 2 0,1-1 0,0 2 0,-1-1 0,15 7 0,-11-3 0,1 2 0,-2-1 0,25 20 0,-12-9 0,-16-11 0,0-1 0,1-1 0,-1 0 0,1-1 0,0 0 0,20 5 0,69 4 0,-97-12 0,163 24 0,-162-25 0,0 1 0,0-1 0,0 1 0,-1 0 0,1 0 0,0 0 0,-1 0 0,1 0 0,-1 1 0,1 0 0,-1 0 0,0 0 0,0 0 0,0 0 0,0 1 0,0-1 0,0 1 0,-1 0 0,1 0 0,-1 0 0,0 0 0,0 0 0,0 1 0,0-1 0,0 0 0,-1 1 0,0-1 0,1 1 0,-1 0 0,-1 0 0,2 6 0,-1-6 0,1 1 0,0-1 0,0 0 0,0 0 0,0 1 0,1-1 0,-1-1 0,1 1 0,0 0 0,0-1 0,0 1 0,1-1 0,-1 0 0,1 0 0,0-1 0,0 1 0,0-1 0,0 0 0,0 0 0,7 2 0,9 4 0,1-1 0,1-2 0,22 4 0,-32-7 0,62 8 0,-54-8 0,-1 0 0,0 1 0,0 1 0,-1 1 0,1 0 0,18 9 0,123 65 0,-121-59 0,-31-16 0,0 1 0,0-1 0,0-1 0,0 1 0,1-2 0,0 1 0,10 1 0,-5-2 0,15 1 0,0 1 0,-1 2 0,52 16 0,-65-17 0,0-1 0,0-1 0,1 0 0,0-1 0,19 0 0,1 1 0,-26-1 0,0 1 0,0 0 0,0 0 0,0 1 0,-1 1 0,1 0 0,-1 0 0,0 0 0,9 9 0,17 8 0,1-1 0,-12-8 0,1 1 0,-2 1 0,42 36 0,-15-14 0,-42-31 0,0-1 0,0 1 0,0 0 0,-1 0 0,0 1 0,0 0 0,9 13 0,-4 2 0,-1 1 0,-1 0 0,0 1 0,-2 0 0,-2 0 0,7 40 0,-8-37 0,1 0 0,1-1 0,2 1 0,0-1 0,16 28 0,16 3 0,-10-17 0,-30-39 0,6 7 0,-1 1 0,-1-1 0,1 1 0,-1 0 0,-1 0 0,1 0 0,-2 1 0,1 0 0,-1 0 0,-1-1 0,0 2 0,1 13 0,-2-10 0,-1 0 0,-1 1 0,0-1 0,-1 0 0,0 0 0,-1 0 0,-1 0 0,0 0 0,-1-1 0,0 1 0,-1-1 0,-1-1 0,0 1 0,-14 17 0,16-24 0,0 1 0,0-1 0,1 1 0,0 0 0,0 0 0,1 1 0,0-1 0,0 1 0,0-1 0,-2 16 0,5-20 0,-1-1 0,1 1 0,0 0 0,0-1 0,0 1 0,0-1 0,0 1 0,1-1 0,-1 1 0,1-1 0,0 1 0,-1-1 0,1 1 0,0-1 0,1 0 0,-1 1 0,0-1 0,1 0 0,-1 0 0,1 0 0,-1 0 0,1 0 0,0 0 0,0-1 0,0 1 0,0-1 0,0 1 0,0-1 0,1 0 0,-1 1 0,0-1 0,1 0 0,-1-1 0,1 1 0,-1 0 0,6 0 0,2 1 0,0 0 0,1 0 0,-1 1 0,0 1 0,0-1 0,0 2 0,9 5 0,-15-7 0,0 0 0,0 0 0,0 1 0,-1-1 0,0 1 0,0 0 0,0 0 0,0 0 0,0 0 0,-1 1 0,0-1 0,0 1 0,0-1 0,0 1 0,-1 0 0,0 0 0,1 8 0,1-2 0,-2 1 0,0-1 0,0 0 0,-1 1 0,0-1 0,-1 0 0,0 1 0,-1-1 0,0 0 0,-1 0 0,0 0 0,-1 0 0,0-1 0,-12 20 0,14-26 0,0-1 0,1 0 0,-1 1 0,1-1 0,-1 1 0,1-1 0,0 1 0,0 0 0,1-1 0,-1 1 0,1 0 0,-1-1 0,1 1 0,1 0 0,-1 0 0,1 4 0,0-5 0,0 0 0,0 0 0,1-1 0,-1 1 0,1 0 0,0-1 0,-1 1 0,1-1 0,0 1 0,1-1 0,-1 0 0,0 0 0,1 0 0,-1 0 0,1 0 0,-1-1 0,1 1 0,0-1 0,4 2 0,-3-1 0,0 0 0,0 1 0,0-1 0,-1 1 0,1-1 0,-1 1 0,0 0 0,0 1 0,0-1 0,0 1 0,0-1 0,-1 1 0,1 0 0,-1 0 0,0 0 0,-1 0 0,1 0 0,-1 0 0,1 0 0,-1 1 0,0-1 0,0 6 0,1 13 0,-1-1 0,-1 1 0,-3 29 0,0-6 0,1 24 0,4 164 0,-2-229 0,1 0 0,-1 0 0,1 0 0,1 0 0,-1-1 0,1 1 0,-1 0 0,1-1 0,1 1 0,-1-1 0,1 0 0,-1 0 0,1 0 0,0 0 0,4 4 0,1-2 0,-1-1 0,1 1 0,0-1 0,1 0 0,-1-1 0,16 6 0,-10-3 0,0 1 0,0 0 0,-1 1 0,0 0 0,-1 2 0,0-1 0,0 1 0,-1 1 0,17 24 0,-17-20 0,-2 1 0,0 0 0,-1 0 0,6 20 0,1-1 0,12 50 0,-21-65 0,0 1 0,1-1 0,14 26 0,21 50 0,-28-63 0,18 34 0,42 79 0,-73-144 0,0 0 0,1 0 0,0-1 0,0 1 0,-1-1 0,2 1 0,-1-1 0,0 0 0,0 0 0,1 1 0,-1-2 0,1 1 0,0 0 0,-1 0 0,1-1 0,0 0 0,5 2 0,1-1 0,0 0 0,0-1 0,0 0 0,15 0 0,-15-2 0,0 2 0,0-1 0,0 1 0,17 5 0,-23-5 0,-1 0 0,1 0 0,-1 0 0,0 1 0,1 0 0,-1-1 0,0 1 0,0 0 0,0 0 0,0 0 0,-1 0 0,1 0 0,-1 0 0,1 1 0,-1-1 0,2 5 0,15 47 0,-6-15 0,64 160 0,-62-155 0,2 0 0,24 46 0,-30-77 0,0 0 0,0-1 0,1 0 0,1 0 0,0-1 0,1-1 0,22 15 0,-34-24 0,16 10 0,1-1 0,-1-1 0,2-1 0,-1 0 0,1-1 0,25 6 0,-1-4 0,80 9 0,-117-18 0,95 13 0,-91-11 0,0 1 0,1 0 0,-2 0 0,1 1 0,0 0 0,-1 1 0,15 9 0,-4 0 0,-13-10 0,-1 0 0,1 1 0,-1 0 0,10 11 0,-3-2 0,29 23 0,-31-28 0,0 0 0,-1 1 0,0 0 0,-1 1 0,10 13 0,49 76 0,28 44 0,-81-117 0,1-1 0,2 0 0,28 32 0,-24-32 0,-1 1 0,17 29 0,-26-36 0,4 5 0,-1 2 0,-1 0 0,-2 0 0,10 31 0,-19-43 0,0 1 0,-1-1 0,1 27 0,-2-25 0,0-1 0,7 34 0,-4-36 0,-3-9 0,-1 0 0,1-1 0,1 1 0,-1 0 0,1 0 0,0-1 0,0 1 0,0-1 0,1 0 0,-1 1 0,1-1 0,0 0 0,1-1 0,-1 1 0,0 0 0,1-1 0,4 3 0,38 19 0,11 7 0,-54-29 0,0 0 0,0 0 0,0 1 0,0-1 0,-1 1 0,1 0 0,-1-1 0,0 1 0,0 0 0,-1 0 0,1 0 0,-1 1 0,0-1 0,0 0 0,0 0 0,0 8 0,0 8 0,0 1 0,-4 26 0,1-16 0,1 4 0,-1 2 0,4 47 0,-1-72 0,1-1 0,0 1 0,1 0 0,0-1 0,1 0 0,0 0 0,1 0 0,6 12 0,15 24 0,-18-29 0,1-1 0,16 21 0,-21-33 0,0 0 0,0 0 0,0-1 0,1 0 0,0 0 0,0 0 0,0 0 0,0-1 0,1 1 0,-1-2 0,9 4 0,9 2 0,1-2 0,1 0 0,-1-2 0,1 0 0,0-2 0,45-1 0,-66-2 0,0 1 0,0 0 0,0 0 0,0 1 0,0-1 0,0 1 0,0 0 0,0 0 0,0 0 0,0 1 0,-1-1 0,1 1 0,-1 0 0,7 4 0,-8-3 0,1-1 0,-1 1 0,0 0 0,0 0 0,0 0 0,0 1 0,-1-1 0,0 0 0,1 1 0,-1-1 0,0 1 0,0-1 0,-1 1 0,1 0 0,-1-1 0,0 7 0,1 25 0,-1 0 0,-2 0 0,-1 1 0,-14 59 0,11-67 0,2 1 0,1-1 0,2 1 0,0 0 0,5 37 0,-4-64 0,1 1 0,-1 0 0,1-1 0,-1 1 0,1-1 0,0 1 0,0-1 0,0 1 0,1-1 0,-1 0 0,0 1 0,1-1 0,0 0 0,-1 0 0,1 0 0,0 0 0,0 0 0,0-1 0,3 3 0,-1-2 0,0 0 0,1 0 0,-1 0 0,1 0 0,0-1 0,-1 1 0,1-1 0,0-1 0,0 1 0,5 0 0,-1-1 0,1 0 0,-1-1 0,0 0 0,1 0 0,-1-1 0,0 0 0,0-1 0,0 0 0,0 0 0,15-9 0,-17 6 0,0 0 0,0 0 0,0-1 0,-1 1 0,10-15 0,-10 12 0,1 1 0,0 0 0,1 0 0,10-9 0,15-4 0,1 1 0,1 1 0,0 2 0,40-13 0,-69 27 0,7-1 0,-1-1 0,1 2 0,0 0 0,1 0 0,-1 1 0,15 0 0,-22 2 0,0 0 0,0 0 0,-1 0 0,1 1 0,0 0 0,0 0 0,-1 1 0,1-1 0,-1 1 0,1 0 0,-1 1 0,0-1 0,0 1 0,0 0 0,0 0 0,6 6 0,-1 2 0,0 1 0,-1 1 0,8 13 0,-13-18 0,1 1 0,1-1 0,-1 0 0,1-1 0,1 1 0,-1-1 0,1-1 0,1 1 0,-1-1 0,11 6 0,-2-3 0,1-1 0,0-1 0,0-1 0,0 0 0,23 4 0,-17-4 0,-1 1 0,0 1 0,-1 0 0,38 23 0,-20-11 0,17-1 0,-47-17 0,0 0 0,0 1 0,-1 0 0,1 0 0,-1 1 0,13 8 0,4 6 0,-2-1 0,33 30 0,-48-40 0,0 0 0,0-1 0,0 0 0,1-1 0,0 1 0,0-2 0,0 1 0,1-1 0,0-1 0,-1 0 0,20 4 0,-7-4 0,-1-1 0,1-1 0,-1-1 0,36-4 0,-48 2 0,0 0 0,0 0 0,0-1 0,0-1 0,-1 1 0,0-1 0,0-1 0,14-9 0,-14 8 0,1 1 0,0 0 0,0 0 0,0 1 0,0 0 0,20-5 0,16 3 0,1 3 0,0 1 0,50 5 0,-2 0 0,-89-4 0,0 2 0,-1-1 0,1 0 0,0 1 0,0 0 0,-1 0 0,1 0 0,0 1 0,-1 0 0,1 0 0,5 3 0,-3 0 0,-1 1 0,1-1 0,-1 1 0,0 0 0,8 12 0,12 17 0,-15-19 0,2 1 0,0-2 0,19 18 0,41 38-1365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6:24.87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1 418 24575,'443'0'0,"-436"0"0,-1 1 0,1-1 0,-1 1 0,1 0 0,-1 0 0,1 1 0,-1 0 0,0 0 0,0 1 0,0 0 0,0 0 0,-1 0 0,1 1 0,9 7 0,-1 2 0,-1 1 0,-1 1 0,20 28 0,-29-37 0,1-2 0,0 0 0,0 0 0,0-1 0,0 1 0,1-1 0,0 0 0,-1-1 0,1 1 0,0-1 0,0 1 0,0-1 0,1-1 0,-1 1 0,0-1 0,1 0 0,-1 0 0,11 0 0,8-1 0,1 0 0,37-5 0,-58 4 0,0 1 0,0-1 0,-1 0 0,1-1 0,0 1 0,-1-1 0,1 1 0,-1-1 0,0 0 0,1 0 0,-1 0 0,0-1 0,0 1 0,4-6 0,1-2 0,0 0 0,-1-1 0,7-13 0,-9 16 0,-1 0 0,1 0 0,0 1 0,0 0 0,1 0 0,0 0 0,0 0 0,9-6 0,-5 7 0,0 1 0,0 0 0,0 0 0,1 1 0,-1 0 0,1 1 0,0 1 0,0-1 0,16 0 0,12 1 0,55 4 0,-26 1 0,-48-2 0,0-1 0,-1-1 0,1 0 0,0-2 0,-1 0 0,1-1 0,35-13 0,-22 4 0,0 1 0,1 2 0,59-11 0,-87 20 0,-1 0 0,1-1 0,-1 1 0,0-1 0,0 0 0,0-1 0,0 1 0,0-1 0,0 0 0,-1 0 0,1 0 0,-1-1 0,0 0 0,0 0 0,0 0 0,0 0 0,-1 0 0,0-1 0,0 0 0,3-4 0,-2 3 0,1 1 0,1 0 0,-1 0 0,0 0 0,1 1 0,0 0 0,0 0 0,0 0 0,1 1 0,-1 0 0,1 0 0,0 1 0,11-3 0,-4 2 0,0 0 0,1 0 0,-1 2 0,1 0 0,25 1 0,-3 8 0,-34-6 0,0-1 0,0 0 0,0 0 0,0 0 0,0-1 0,0 1 0,0-1 0,0 0 0,1 0 0,-1 0 0,0 0 0,0 0 0,0 0 0,0-1 0,0 0 0,1 0 0,-1 0 0,-1 0 0,1 0 0,0 0 0,0-1 0,0 1 0,3-4 0,9-8 0,-2-1 0,20-24 0,-20 21 0,2 1 0,15-15 0,-25 27 0,0 0 0,0 0 0,1 1 0,-1-1 0,1 1 0,0 0 0,0 1 0,0 0 0,0-1 0,0 2 0,7-2 0,18 1 0,-1 1 0,1 1 0,0 2 0,0 1 0,-1 2 0,35 9 0,-40-9 0,25 7 0,-28-7 0,0 0 0,0-1 0,28 1 0,59-7 0,58 3 0,-157 1 0,0 0 0,0 1 0,-1 0 0,1 0 0,-1 1 0,15 9 0,34 11 0,-51-22 0,-1 1 0,0-1 0,0 1 0,0 0 0,0 0 0,0 1 0,-1 0 0,0 0 0,8 7 0,2 5 0,20 28 0,-26-31 0,1-1 0,0 0 0,1 0 0,17 14 0,-23-23-195,-1-1 0,0 1 0,1-1 0,-1 0 0,1 0 0,7 2 0,8 0-6631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6:37.5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1024 24575,'5'-1'0,"1"-1"0,-1 1 0,0-1 0,0 0 0,7-4 0,8-2 0,-12 4 0,-1 0 0,1 0 0,-1 0 0,-1-1 0,1 0 0,-1 0 0,1 0 0,8-11 0,-8 8 0,1 1 0,0-1 0,1 2 0,15-11 0,-16 13 0,0 1 0,0 0 0,0 0 0,1 1 0,-1 0 0,0 1 0,1-1 0,-1 2 0,1-1 0,-1 1 0,1 1 0,0-1 0,-1 1 0,0 1 0,1 0 0,-1 0 0,0 0 0,0 1 0,15 8 0,-20-9 0,0-1 0,0 1 0,-1-1 0,1 0 0,0 0 0,1 0 0,-1 0 0,0 0 0,0-1 0,0 1 0,0-1 0,0 0 0,1 0 0,-1 0 0,0 0 0,0 0 0,6-2 0,2-2 0,-1 0 0,0 0 0,19-11 0,-21 10 0,1 0 0,0 0 0,1 1 0,-1 1 0,15-4 0,-14 6 0,1 1 0,-1 0 0,1 0 0,-1 1 0,1 1 0,-1 0 0,17 5 0,37 6 0,-16-9 0,-1-3 0,50-5 0,-89 3 0,-1 0 0,0-1 0,0 0 0,0-1 0,0 1 0,0-1 0,-1-1 0,1 1 0,-1-1 0,0 0 0,0-1 0,0 1 0,-1-1 0,1 0 0,-1-1 0,5-6 0,7-10 0,-2-1 0,25-49 0,-26 44 0,16-20 0,-19 32 0,-2-1 0,14-28 0,-21 41 0,0 1 0,-1 0 0,1 0 0,0-1 0,1 1 0,-1 1 0,0-1 0,1 0 0,0 1 0,0-1 0,0 1 0,0 0 0,0 0 0,0 0 0,0 0 0,0 1 0,1-1 0,-1 1 0,1 0 0,-1 0 0,1 0 0,5-1 0,8 0 0,1 1 0,-1 0 0,28 3 0,-19-1 0,-19-1 0,14 2 0,1-1 0,0-1 0,-1-1 0,0-1 0,1-1 0,-1-1 0,0-1 0,26-9 0,-20 3 0,57-12 0,-51 15 0,33-12 0,-45 14 0,0 1 0,0 1 0,1 1 0,-1 0 0,1 2 0,-1 1 0,31 3 0,-14-1 0,38-4 0,-56-2 0,-1 0 0,0-1 0,0-1 0,0-1 0,-1 0 0,1-2 0,-2 0 0,0-1 0,0 0 0,-1-2 0,0 0 0,24-24 0,-31 30 0,0 0 0,0 0 0,0 1 0,1 0 0,0 1 0,0 0 0,0 1 0,0 0 0,0 0 0,12 0 0,43-15 0,-47 12 0,0 1 0,25-4 0,-33 8 0,0-1 0,0 1 0,-1-2 0,1 0 0,0 0 0,-1 0 0,0-2 0,0 1 0,0-1 0,0 0 0,13-11 0,-4-1 0,1 0 0,1 2 0,31-20 0,-40 29 0,0 1 0,0 0 0,1 1 0,-1 0 0,1 1 0,0 0 0,0 1 0,0 0 0,16 0 0,26 1-1365,-31 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6:47.6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24575,'4'1'0,"-1"0"0,0 0 0,0 1 0,0-1 0,0 1 0,0-1 0,0 1 0,0 0 0,-1 0 0,1 0 0,4 5 0,19 12 0,69 29 0,-86-44 0,0 0 0,0 0 0,0-1 0,1-1 0,0 1 0,0-1 0,-1-1 0,12 1 0,84-4 0,-51 0 0,0 2 0,-31 2 0,0-2 0,1-1 0,-1-1 0,41-8 0,40-10 0,-22 5 0,-78 14 0,0 0 0,0 1 0,0-1 0,1 1 0,-1 0 0,0 0 0,0 0 0,0 0 0,0 1 0,0 0 0,0 0 0,0 0 0,0 0 0,0 1 0,0-1 0,0 1 0,-1 0 0,1 0 0,0 0 0,3 4 0,-3-2 0,1 1 0,-2-1 0,1 1 0,0 0 0,-1 0 0,0 1 0,0-1 0,0 1 0,-1-1 0,0 1 0,0 0 0,0 0 0,0 7 0,8 32 0,-3 1 0,2 58 0,-9-97 0,0 0 0,1 0 0,0 0 0,0 0 0,0 0 0,1 0 0,0-1 0,5 12 0,-5-14 0,1 1 0,0-2 0,0 1 0,0 0 0,0 0 0,0-1 0,1 0 0,0 0 0,0 0 0,-1 0 0,2 0 0,-1-1 0,7 4 0,0-2 0,-1 1 0,0-1 0,1-1 0,0 0 0,20 3 0,-26-5 0,1-1 0,-1 0 0,1-1 0,-1 1 0,1-1 0,-1 0 0,1-1 0,-1 1 0,0-1 0,0 0 0,0-1 0,0 1 0,9-7 0,37-26 0,-33 21 0,0 1 0,0 1 0,1 1 0,1 1 0,0 0 0,26-8 0,-8 9 0,1 1 0,0 1 0,0 3 0,78 0 0,-88 4 0,-2 1 0,-1-1 0,49-7 0,-66 6 0,0-2 0,0 1 0,0-1 0,0-1 0,-1 1 0,0-1 0,1-1 0,-1 0 0,-1 0 0,1 0 0,12-13 0,-1-2 0,-11 11 0,1 0 0,0 1 0,0 0 0,0 0 0,1 1 0,12-7 0,-19 12 0,-1 1 0,0 1 0,1-1 0,0 0 0,-1 0 0,1 1 0,-1 0 0,1-1 0,0 1 0,-1 0 0,1 0 0,0 1 0,-1-1 0,1 1 0,0-1 0,-1 1 0,1 0 0,-1 0 0,1 0 0,-1 0 0,0 0 0,1 0 0,-1 1 0,0-1 0,0 1 0,0 0 0,0-1 0,0 1 0,0 0 0,0 0 0,-1 0 0,1 1 0,2 3 0,2 4 0,1 0 0,-2 1 0,1 0 0,-2 0 0,1 0 0,-1 0 0,-1 0 0,0 1 0,2 17 0,-3 7 0,-2 65 0,-1-49 0,1-46 0,0 0 0,1-1 0,-1 1 0,1 0 0,0 0 0,1-1 0,-1 1 0,1-1 0,1 1 0,-1-1 0,1 0 0,-1 1 0,1-2 0,1 1 0,-1 0 0,1 0 0,0-1 0,0 0 0,0 0 0,0 0 0,1 0 0,0-1 0,0 0 0,0 0 0,0 0 0,0-1 0,0 1 0,1-1 0,-1 0 0,1-1 0,0 1 0,-1-1 0,1 0 0,0-1 0,7 1 0,2-1 0,0 1 0,0-2 0,0 0 0,-1-1 0,1 0 0,0-1 0,-1-1 0,0 0 0,0-1 0,0-1 0,0 0 0,20-12 0,10-5 0,2 1 0,82-25 0,-108 40 0,89-21 0,-71 19 0,-18 5-455,1 1 0,37 0 0,-35 3-6371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6:52.6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802 1 24575,'-102'117'0,"94"-107"0,1 0 0,1 0 0,-1 1 0,2-1 0,0 1 0,0 1 0,-5 16 0,-7 17 0,10-28 0,1 0 0,2 1 0,-6 28 0,7-25 0,-2 0 0,-8 23 0,-70 139 0,45-105 0,28-50 0,0-1 0,2 1 0,1 0 0,-5 42 0,-4 18 0,8-50 0,-19 50 0,21-74 0,0 0 0,0-1 0,-1 0 0,-1-1 0,0 0 0,-20 22 0,15-19 0,-2-1 0,0-1 0,0 0 0,-1-1 0,-1 0 0,0-1 0,-1-1 0,-26 11 0,31-15-42,1 1 1,0 0-1,0 1 0,0 1 0,1 0 0,0 0 0,-9 13 0,0-3-988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16:58.2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968 1 24575,'2'32'0,"11"61"0,-8-60 0,4 58 0,-8-31 0,1-22 0,-2-1 0,-1 1 0,-7 38 0,6-66 0,-1-1 0,0 0 0,-1 1 0,1-1 0,-2-1 0,1 1 0,-1-1 0,-1 0 0,1 0 0,-1 0 0,-1-1 0,-8 9 0,-5 1 0,1-1 0,-2-1 0,-34 18 0,39-25 0,0-1 0,-1-1 0,0-1 0,-29 6 0,-31 10 0,59-13 0,0 0 0,0 1 0,1 0 0,0 2 0,0 0 0,-22 20 0,8-1 0,-52 64 0,-42 44 0,104-117 0,12-11 0,-1-2 0,-20 14 0,21-16 0,0 0 0,1 0 0,0 1 0,1 0 0,-13 14 0,7-3 0,1 1 0,1 0 0,1 0 0,1 1 0,0 0 0,2 1 0,-7 25 0,7-12 0,2 1 0,1-1 0,1 64 0,3-88 0,0 1 0,0 0 0,1-1 0,1 1 0,0-1 0,1 0 0,-1 1 0,2-1 0,0 0 0,7 14 0,20 46 0,-27-57 0,1-1 0,0 0 0,0 0 0,2 0 0,-1 0 0,1-1 0,1 0 0,0-1 0,18 19 0,-13-19 0,-1 2 0,0-1 0,-1 2 0,11 14 0,-17-20 0,0 1 0,0 0 0,-1-1 0,0 1 0,-1 1 0,0-1 0,0 0 0,-1 1 0,3 12 0,6 63 0,-3-38 0,1 72 0,-8-58 0,-3 100 0,-3-137-1365,-1-5-5461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9:20:09.8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199 0 24575,'1'17'0,"1"0"0,0 0 0,7 21 0,-5-19 0,5 38 0,-7 134 0,-3-104 0,1-80 0,0 0 0,-1 0 0,0 0 0,0 0 0,0-1 0,-1 1 0,1 0 0,-2-1 0,1 0 0,-1 1 0,0-1 0,0 0 0,-1 0 0,1-1 0,-1 1 0,-1-1 0,-5 6 0,-6 8 0,1 0 0,-26 42 0,27-39 0,-1 0 0,-21 23 0,31-39 0,1 0 0,0 1 0,0-1 0,0 1 0,1 0 0,0-1 0,0 2 0,0-1 0,1 0 0,0 0 0,1 1 0,-2 12 0,2 9 0,3 59 0,1-34 0,-4-47 0,1 0 0,0 1 0,0-1 0,1 0 0,0 0 0,0 1 0,1-1 0,0 0 0,0 0 0,0 0 0,1-1 0,0 1 0,1-1 0,4 7 0,2 0 0,2 0 0,0-1 0,0-1 0,1 0 0,1 0 0,-1-1 0,20 10 0,36 27 0,-62-42 0,-1 0 0,1-1 0,0 0 0,1 0 0,-1 0 0,1-1 0,-1 0 0,1-1 0,11 3 0,1-2 0,1-1 0,26-1 0,6 0 0,-48 0 0,0-1 0,0 1 0,-1 0 0,1 0 0,0 0 0,-1 1 0,1 0 0,-1 0 0,1 0 0,-1 0 0,0 1 0,0 0 0,0 0 0,7 6 0,-6-3 0,1 0 0,-1 1 0,-1-1 0,1 1 0,-1 0 0,-1 1 0,1-1 0,2 10 0,1 5 0,-2 1 0,-1-1 0,0 1 0,-2-1 0,0 35 0,-3-6 0,-10 65 0,11-113 0,-1 1 0,1-1 0,0 1 0,0-1 0,0 0 0,1 1 0,-1-1 0,1 1 0,0-1 0,0 0 0,0 1 0,0-1 0,1 0 0,-1 0 0,1 0 0,0 0 0,0 0 0,0 0 0,0-1 0,0 1 0,0 0 0,1-1 0,0 0 0,-1 0 0,1 0 0,0 0 0,3 2 0,10 4 0,-1-1 0,1-1 0,0 0 0,24 5 0,13 5 0,-44-12 0,-1 1 0,1 0 0,-1 0 0,0 1 0,0 0 0,-1 0 0,0 1 0,0 0 0,0 0 0,7 12 0,1 3 0,0 1 0,17 38 0,-16-20 0,-12-29 0,0-2 0,1 1 0,12 20 0,-15-28 0,1 0 0,0 1 0,-1-1 0,1 0 0,1 0 0,-1-1 0,0 1 0,1-1 0,0 0 0,-1 1 0,1-1 0,0-1 0,0 1 0,8 2 0,12-1 0,1 0 0,0-1 0,0-1 0,-1-1 0,42-7 0,-19-4 0,-38 8 0,0 1 0,-1 0 0,1 0 0,1 1 0,-1 0 0,12 0 0,-19 1 0,0 1 0,0-1 0,1 1 0,-1 0 0,0-1 0,0 1 0,0 0 0,0 0 0,0 0 0,0 0 0,-1 1 0,1-1 0,0 1 0,0-1 0,-1 1 0,1-1 0,-1 1 0,0 0 0,1 0 0,-1-1 0,0 1 0,0 0 0,0 0 0,0 0 0,-1 1 0,1-1 0,0 0 0,-1 0 0,1 0 0,-1 4 0,2 15 0,0 0 0,-1 0 0,-4 30 0,2 30 0,1-76 0,1-1 0,0 1 0,0-1 0,0 0 0,1 0 0,-1 0 0,1 1 0,0-2 0,0 1 0,1 0 0,-1 0 0,1-1 0,0 1 0,3 2 0,7 6 0,0 0 0,20 12 0,8 9 0,-25-20 0,1-1 0,1 0 0,0-1 0,30 13 0,-21-10 0,32 20 0,-40-21 0,-1 1 0,26 25 0,-37-32 0,-1-1 0,-1 1 0,1 1 0,-1-1 0,-1 1 0,1 0 0,-1 0 0,0 1 0,3 13 0,8 38 0,-12-42 0,0 0 0,2-1 0,0 1 0,1-1 0,1 0 0,1-1 0,10 17 0,-12-23 0,-1 0 0,1 0 0,-2 1 0,0 0 0,0 0 0,0 0 0,-2 0 0,1 0 0,-1 0 0,-1 1 0,0 15 0,1-7 0,1 1 0,1 0 0,1 0 0,9 23 0,-7-25 0,-2-1 0,0 1 0,-1 0 0,2 22 0,-6-33 0,0-1 0,1 1 0,0 0 0,1-1 0,0 1 0,0-1 0,0 0 0,1 1 0,0-1 0,1 0 0,0-1 0,0 1 0,0-1 0,10 12 0,-1-2 0,-1 0 0,14 26 0,-16-26 0,-1-1 0,2 0 0,15 17 0,-20-27 0,-1 0 0,1 0 0,0-1 0,0 0 0,1 0 0,-1 0 0,1-1 0,0 0 0,-1 0 0,13 2 0,2-1 0,-1 0 0,30-1 0,-27-1 0,37 6 0,-53-7 0,-1 1 0,0 0 0,1 1 0,-1-1 0,-1 1 0,1 0 0,0 1 0,-1-1 0,1 1 0,-1 0 0,0 0 0,0 1 0,6 7 0,0 3 0,0 1 0,-1 1 0,9 20 0,-10-20 0,-1-1 0,2 0 0,19 25 0,-15-28 0,1 0 0,1-1 0,0-1 0,27 15 0,-37-23 0,12 6-1365,-1-2-5461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0666C-0E96-4F13-9B56-2A46BA7E9DF0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2087F-60A0-4FC0-9091-B5D01F18E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46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Kết thúc trò chơi, click vào em bé để đến slide khám phá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087F-60A0-4FC0-9091-B5D01F18E8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8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E50-F351-1E02-9AEE-5E73172EF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7A169-25B8-1C91-1EC3-D43014F0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F7838-C73E-5080-5E52-77F074BB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95A1-7297-BD47-7932-D8C0B94D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97A81-D555-42CD-B218-E0D5D8CD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5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7F25-6200-E7FE-61A9-FDA3AF57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03039-CBAF-A0BA-2B7C-2DA9C844E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3DBD-765F-A4A4-DE12-7E6903F3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C27D2-2A58-0529-BA1A-172A8B80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97A7D-9778-93A8-6AC3-8F4B8C86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3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EC5B1-1D2A-9997-A371-6272B13E0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D743A-DD9F-ED01-95F1-079492123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53C5-991D-1EDE-DD9E-2A5DC664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80D00-76D0-E492-08E9-CC5938CA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301B3-1B0D-AFE7-08CF-9F45A35D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3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4813-B5B4-0429-3270-40F89A4E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987B-51C3-0867-F3F5-A473BE0C7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5AF66-5B20-1473-8E8E-5C6A905B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AFB2F-86CC-8609-DFE2-6F4B1910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F725E-FA5D-DCD0-6775-D134FF53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4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D51F-1DA5-006E-6690-8D3E45B7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A97F9-DF23-32B2-6696-0755EA066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C1522-CE61-F235-177D-1C853033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342E3-C7B7-6F08-4101-6A977BFD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7CE3-DBBD-C81B-2C16-1382753B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1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E94C-3339-B770-ECA2-793175CB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7C12-FBCE-B8AC-5193-5327DC23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2C5F1-DEE6-D10E-16D8-CB2D01705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322CF-B072-0F83-FE00-349AB010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29CFA-366C-8BE5-9363-AD0E3CF3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F18ED-DB3F-2F20-00A4-226BAD78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87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10EE-0D51-E471-0F52-21F205C9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ED78-5EA4-E7E5-0746-7ED857EBF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02B8F-19D8-E43D-FA45-AB9E4D43C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B67D2-3005-ECB7-2FA3-C4F42AD16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9315C-5710-4EE4-7DF0-030912595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FC12B-1F21-0A15-7DD1-49317FF1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AD1EBA-8A35-F5B7-8C17-2062B86B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38225-D5F1-9F49-D1AD-34EEAF8F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5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0CB0-C594-7460-29B4-EFACC7B9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42F97-BE4F-5DBE-904A-329DC952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30D9C-35F8-6564-3D2B-1B60384F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C9E07-4FFF-94AB-3D93-CA4BD316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68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BEC30-B684-1F0E-C57B-284B52D6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62E0B-C3C2-D362-39FD-2F244333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C2F79-79B5-E433-EA0E-B4EB857D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9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B692-5452-BE6E-FBCB-A98E0062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6377-07C4-86B9-0204-58E613481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A32E2-836D-0186-B67A-3CEDAA5E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6C21B-E15B-9DD9-D4F5-1A792C12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2CE06-DA20-A24D-C488-ADAE1CB4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D075E-6210-E141-E140-1C645758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D68C-938E-0963-17DA-E77AB5CB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1C332-03C8-26D3-C033-63E6C5B34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8763A-F51A-24B0-69AF-C4EAACCBD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253BE-BC8E-0A6A-E43E-DA43473E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CBEE-0256-491F-1427-F1867328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0C717-8D1F-4775-F5B7-F317D2F8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1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6389E-198D-7AA3-E8D5-91C1BE7F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0A155-4904-9B74-410A-F686E6FD0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D7BBB-2FC1-432B-39FF-77E872063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F075F-1924-47BE-B88C-B3AF2C7A2147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E077-2037-FE4B-DACA-F54C58BFA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33AD-34EB-9E30-D96A-4F59BB6D2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B30DA-767C-437C-808E-0AE316763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81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6.xml"/><Relationship Id="rId1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18/10/relationships/comments" Target="../comments/modernComment_103_39C68880.xml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CDBBB-8FD5-70D5-B560-A8926D2DC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2F70CF-C673-E06F-1163-B8A74968B136}"/>
              </a:ext>
            </a:extLst>
          </p:cNvPr>
          <p:cNvSpPr/>
          <p:nvPr/>
        </p:nvSpPr>
        <p:spPr>
          <a:xfrm>
            <a:off x="1687581" y="1081143"/>
            <a:ext cx="8816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  <a:latin typeface="UTM Kona KT" panose="02040603050506020204" pitchFamily="18" charset="0"/>
              </a:rPr>
              <a:t>Lịch sử và Địa lí 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  <a:latin typeface="UTM Kona KT" panose="02040603050506020204" pitchFamily="18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3A821-B040-33D4-415E-217D1C60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81" y="2097696"/>
            <a:ext cx="1158340" cy="192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1F0BC-EB29-6F9F-1D69-FDDDCD01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921" y="3085617"/>
            <a:ext cx="7818798" cy="753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F3450-AF29-09F1-D3FC-B1C5DF46E506}"/>
              </a:ext>
            </a:extLst>
          </p:cNvPr>
          <p:cNvSpPr txBox="1"/>
          <p:nvPr/>
        </p:nvSpPr>
        <p:spPr>
          <a:xfrm>
            <a:off x="4890052" y="4234070"/>
            <a:ext cx="256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UTM Brewers KT" panose="020406030505060202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24782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D8C72-E044-42E6-CA1C-4DE4ABE6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241D0-ADFC-B9AC-307A-F292846EF7DE}"/>
              </a:ext>
            </a:extLst>
          </p:cNvPr>
          <p:cNvSpPr txBox="1"/>
          <p:nvPr/>
        </p:nvSpPr>
        <p:spPr>
          <a:xfrm>
            <a:off x="802171" y="-108696"/>
            <a:ext cx="10587658" cy="526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 điểm địa hình. 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 sát lược đồ hình 1 kết hợp đọc sách giáo khoa trang 31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Vùng đồng bằng Bắc Bộ có địa hình: 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Bề mặt đồng bằng ………………………………………………………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trong đê : 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ngoài đê: ………………..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Tác dụng của đê ở ĐBBB: ……..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Diện tích của ĐBBB: 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9C729-3C74-64EB-06AF-B7AA9B4419DE}"/>
              </a:ext>
            </a:extLst>
          </p:cNvPr>
          <p:cNvSpPr txBox="1"/>
          <p:nvPr/>
        </p:nvSpPr>
        <p:spPr>
          <a:xfrm>
            <a:off x="6326467" y="1334898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 bằng phẳng và thấp dần về phía biển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B72B6-EE0D-BF57-785A-E47730C99E79}"/>
              </a:ext>
            </a:extLst>
          </p:cNvPr>
          <p:cNvSpPr txBox="1"/>
          <p:nvPr/>
        </p:nvSpPr>
        <p:spPr>
          <a:xfrm>
            <a:off x="3692387" y="1897584"/>
            <a:ext cx="7409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một số đồi núi thấp, ô trũng và hệ thống đê</a:t>
            </a:r>
            <a:endParaRPr lang="en-GB" sz="2800" b="1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B7A6DB-CDC9-7B98-2339-763C2185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467" y="2785192"/>
            <a:ext cx="5677392" cy="3863675"/>
          </a:xfrm>
          <a:prstGeom prst="rect">
            <a:avLst/>
          </a:prstGeom>
        </p:spPr>
      </p:pic>
      <p:pic>
        <p:nvPicPr>
          <p:cNvPr id="13" name="Picture 2" descr="Kết quả hình ảnh cho đồng bằng bắc bộ">
            <a:extLst>
              <a:ext uri="{FF2B5EF4-FFF2-40B4-BE49-F238E27FC236}">
                <a16:creationId xmlns:a16="http://schemas.microsoft.com/office/drawing/2014/main" id="{86D79A18-4170-9D08-4C57-DBDB1B883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6326467" y="2785192"/>
            <a:ext cx="5722533" cy="38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can0007">
            <a:extLst>
              <a:ext uri="{FF2B5EF4-FFF2-40B4-BE49-F238E27FC236}">
                <a16:creationId xmlns:a16="http://schemas.microsoft.com/office/drawing/2014/main" id="{B07484E7-B2FA-6245-F322-A76E2474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6467" y="2785192"/>
            <a:ext cx="5722534" cy="3863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C017A-138A-1DDF-159F-76E123993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466" y="2785192"/>
            <a:ext cx="5722534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D8C72-E044-42E6-CA1C-4DE4ABE6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241D0-ADFC-B9AC-307A-F292846EF7DE}"/>
              </a:ext>
            </a:extLst>
          </p:cNvPr>
          <p:cNvSpPr txBox="1"/>
          <p:nvPr/>
        </p:nvSpPr>
        <p:spPr>
          <a:xfrm>
            <a:off x="802171" y="-108696"/>
            <a:ext cx="10587658" cy="526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 điểm địa hình. 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 sát lược đồ hình 1 kết hợp đọc sách giáo khoa trang 31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Vùng đồng bằng Bắc Bộ có địa hình: 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Bề mặt đồng bằng ………………………………………………………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trong đê : …………………………………………………………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ngoài đê: ………………………………………………………….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Tác dụng của đê ở ĐBBB: …………………………………………….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Diện tích của ĐBBB: 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9C729-3C74-64EB-06AF-B7AA9B4419DE}"/>
              </a:ext>
            </a:extLst>
          </p:cNvPr>
          <p:cNvSpPr txBox="1"/>
          <p:nvPr/>
        </p:nvSpPr>
        <p:spPr>
          <a:xfrm>
            <a:off x="6326467" y="1334898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 bằng phẳng và thấp dần về phía biển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B72B6-EE0D-BF57-785A-E47730C99E79}"/>
              </a:ext>
            </a:extLst>
          </p:cNvPr>
          <p:cNvSpPr txBox="1"/>
          <p:nvPr/>
        </p:nvSpPr>
        <p:spPr>
          <a:xfrm>
            <a:off x="3692387" y="1897584"/>
            <a:ext cx="7409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một số đồi núi thấp, ô trũng và hệ thống đê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5CF08-47D3-99B6-186E-D1A93CE0E057}"/>
              </a:ext>
            </a:extLst>
          </p:cNvPr>
          <p:cNvSpPr txBox="1"/>
          <p:nvPr/>
        </p:nvSpPr>
        <p:spPr>
          <a:xfrm>
            <a:off x="3200610" y="2576892"/>
            <a:ext cx="8991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 các khu đất cao, ô trũng không được bồi đắp phù sa hằng năm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8C0E9-F3AD-CEA6-3968-1BD793E818AF}"/>
              </a:ext>
            </a:extLst>
          </p:cNvPr>
          <p:cNvSpPr txBox="1"/>
          <p:nvPr/>
        </p:nvSpPr>
        <p:spPr>
          <a:xfrm>
            <a:off x="3200610" y="3184700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được bồi đắp phù sa hằng năm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A7798-0C82-23C8-5C58-1BA8F654DC14}"/>
              </a:ext>
            </a:extLst>
          </p:cNvPr>
          <p:cNvSpPr txBox="1"/>
          <p:nvPr/>
        </p:nvSpPr>
        <p:spPr>
          <a:xfrm>
            <a:off x="5009531" y="3811465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 chống lũ lụt</a:t>
            </a:r>
            <a:endParaRPr lang="en-GB" sz="2800" b="1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BEA704-799D-2310-DA8E-68D376EF9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15" y="87696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D8C72-E044-42E6-CA1C-4DE4ABE6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241D0-ADFC-B9AC-307A-F292846EF7DE}"/>
              </a:ext>
            </a:extLst>
          </p:cNvPr>
          <p:cNvSpPr txBox="1"/>
          <p:nvPr/>
        </p:nvSpPr>
        <p:spPr>
          <a:xfrm>
            <a:off x="802171" y="-108696"/>
            <a:ext cx="10587658" cy="526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Đặc điểm địa hình. 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 sát lược đồ hình 1 kết hợp đọc sách giáo khoa trang 31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Vùng đồng bằng Bắc Bộ có địa hình: 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Bề mặt đồng bằng ………………………………………………………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trong đê : …………………………………………………………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ngoài đê: ………………………………………………………….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Tác dụng của đê ở ĐBBB: …………………………………………….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Diện tích của ĐBBB: …………………….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9C729-3C74-64EB-06AF-B7AA9B4419DE}"/>
              </a:ext>
            </a:extLst>
          </p:cNvPr>
          <p:cNvSpPr txBox="1"/>
          <p:nvPr/>
        </p:nvSpPr>
        <p:spPr>
          <a:xfrm>
            <a:off x="6326467" y="1334898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 bằng phẳng và thấp dần về phía biển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B72B6-EE0D-BF57-785A-E47730C99E79}"/>
              </a:ext>
            </a:extLst>
          </p:cNvPr>
          <p:cNvSpPr txBox="1"/>
          <p:nvPr/>
        </p:nvSpPr>
        <p:spPr>
          <a:xfrm>
            <a:off x="3692387" y="1897584"/>
            <a:ext cx="7409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một số đồi núi thấp, ô trũng và hệ thống đê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5CF08-47D3-99B6-186E-D1A93CE0E057}"/>
              </a:ext>
            </a:extLst>
          </p:cNvPr>
          <p:cNvSpPr txBox="1"/>
          <p:nvPr/>
        </p:nvSpPr>
        <p:spPr>
          <a:xfrm>
            <a:off x="3200610" y="2576892"/>
            <a:ext cx="8991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 các khu đất cao, ô trũng không được bồi đắp phù sa hằng năm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8C0E9-F3AD-CEA6-3968-1BD793E818AF}"/>
              </a:ext>
            </a:extLst>
          </p:cNvPr>
          <p:cNvSpPr txBox="1"/>
          <p:nvPr/>
        </p:nvSpPr>
        <p:spPr>
          <a:xfrm>
            <a:off x="3200610" y="3184700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được bồi đắp phù sa hằng năm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A7798-0C82-23C8-5C58-1BA8F654DC14}"/>
              </a:ext>
            </a:extLst>
          </p:cNvPr>
          <p:cNvSpPr txBox="1"/>
          <p:nvPr/>
        </p:nvSpPr>
        <p:spPr>
          <a:xfrm>
            <a:off x="5009531" y="3811465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 chống lũ lụt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6D323-A403-ECB3-FA9C-7805C561917B}"/>
              </a:ext>
            </a:extLst>
          </p:cNvPr>
          <p:cNvSpPr txBox="1"/>
          <p:nvPr/>
        </p:nvSpPr>
        <p:spPr>
          <a:xfrm>
            <a:off x="4383366" y="4480828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15 000 km</a:t>
            </a:r>
            <a:r>
              <a:rPr lang="nl-NL" sz="2800" b="1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GB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5DFFED-465C-E4FC-921F-6EA588B65810}"/>
              </a:ext>
            </a:extLst>
          </p:cNvPr>
          <p:cNvSpPr txBox="1"/>
          <p:nvPr/>
        </p:nvSpPr>
        <p:spPr>
          <a:xfrm>
            <a:off x="444776" y="304514"/>
            <a:ext cx="565122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2800" b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Sông ngòi </a:t>
            </a:r>
            <a:endParaRPr lang="en-US" sz="2800" b="1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Tìm và chỉ sông Hồng và các nhánh của sông Hồng?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Theo em vì sao con sông có tên là Sông Hồng:………………………..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Tìm và chỉ tên hệ thống sống Thái Bình.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Em có nhận xét chung gì về sông ngòi ở vùng này: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Mật độ:………….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Lượng phù sa : …………….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Mực nước </a:t>
            </a:r>
            <a:r>
              <a:rPr lang="en-US" sz="280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Mùa cạn ………….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- Mùa mưa ……………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Để hạn chế ngập lụt người dân ở ĐBBB đã làm gì : ………………..</a:t>
            </a:r>
            <a:endParaRPr lang="en-GB" sz="28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00DDAE-3743-7680-9E64-9F26E9CD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67" y="0"/>
            <a:ext cx="6179213" cy="67486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2BFF075-E705-7407-AE2B-C9BF7746BD66}"/>
                  </a:ext>
                </a:extLst>
              </p14:cNvPr>
              <p14:cNvContentPartPr/>
              <p14:nvPr/>
            </p14:nvContentPartPr>
            <p14:xfrm>
              <a:off x="6946670" y="1113073"/>
              <a:ext cx="3261960" cy="301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2BFF075-E705-7407-AE2B-C9BF7746BD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8670" y="1095433"/>
                <a:ext cx="3297600" cy="30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3167C35-8921-4689-678B-F72B33E7B01D}"/>
                  </a:ext>
                </a:extLst>
              </p14:cNvPr>
              <p14:cNvContentPartPr/>
              <p14:nvPr/>
            </p14:nvContentPartPr>
            <p14:xfrm>
              <a:off x="8179670" y="1588633"/>
              <a:ext cx="1221840" cy="21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3167C35-8921-4689-678B-F72B33E7B0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62030" y="1570993"/>
                <a:ext cx="12574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FF20D72-B553-FBA9-C1FC-CAB2B2FD2895}"/>
                  </a:ext>
                </a:extLst>
              </p14:cNvPr>
              <p14:cNvContentPartPr/>
              <p14:nvPr/>
            </p14:nvContentPartPr>
            <p14:xfrm>
              <a:off x="8865470" y="2682673"/>
              <a:ext cx="1112040" cy="368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FF20D72-B553-FBA9-C1FC-CAB2B2FD28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7470" y="2664673"/>
                <a:ext cx="114768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1EEF148-FD99-1D77-1749-088FE66D75E2}"/>
                  </a:ext>
                </a:extLst>
              </p14:cNvPr>
              <p14:cNvContentPartPr/>
              <p14:nvPr/>
            </p14:nvContentPartPr>
            <p14:xfrm>
              <a:off x="9163550" y="3408793"/>
              <a:ext cx="1092240" cy="240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1EEF148-FD99-1D77-1749-088FE66D75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5550" y="3390793"/>
                <a:ext cx="112788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605293-0F30-09F8-E3C3-31C12E88B542}"/>
                  </a:ext>
                </a:extLst>
              </p14:cNvPr>
              <p14:cNvContentPartPr/>
              <p14:nvPr/>
            </p14:nvContentPartPr>
            <p14:xfrm>
              <a:off x="8874830" y="3677353"/>
              <a:ext cx="289080" cy="516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605293-0F30-09F8-E3C3-31C12E88B5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57190" y="3659713"/>
                <a:ext cx="32472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A452CC-A8DD-835C-FD0F-068EA344DE75}"/>
                  </a:ext>
                </a:extLst>
              </p14:cNvPr>
              <p14:cNvContentPartPr/>
              <p14:nvPr/>
            </p14:nvContentPartPr>
            <p14:xfrm>
              <a:off x="9103430" y="3975433"/>
              <a:ext cx="360360" cy="939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A452CC-A8DD-835C-FD0F-068EA344DE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85790" y="3957793"/>
                <a:ext cx="396000" cy="9752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03020AD-AB62-A5E4-B454-9A531C580200}"/>
              </a:ext>
            </a:extLst>
          </p:cNvPr>
          <p:cNvSpPr txBox="1"/>
          <p:nvPr/>
        </p:nvSpPr>
        <p:spPr>
          <a:xfrm>
            <a:off x="2226574" y="1980423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“đỏ nặng phù sa”</a:t>
            </a:r>
            <a:endParaRPr lang="en-GB" sz="2800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708485-AFFF-E54D-F2CB-A264A39CF8B4}"/>
                  </a:ext>
                </a:extLst>
              </p14:cNvPr>
              <p14:cNvContentPartPr/>
              <p14:nvPr/>
            </p14:nvContentPartPr>
            <p14:xfrm>
              <a:off x="9350750" y="1580353"/>
              <a:ext cx="996480" cy="1490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708485-AFFF-E54D-F2CB-A264A39CF8B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33110" y="1562353"/>
                <a:ext cx="1032120" cy="15256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55B3CD-27F8-A04F-DED4-B62A29922A3E}"/>
              </a:ext>
            </a:extLst>
          </p:cNvPr>
          <p:cNvSpPr txBox="1"/>
          <p:nvPr/>
        </p:nvSpPr>
        <p:spPr>
          <a:xfrm>
            <a:off x="1828582" y="4100040"/>
            <a:ext cx="630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 sông ngòi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6F19F-C7E5-A47E-D351-592D92F16087}"/>
              </a:ext>
            </a:extLst>
          </p:cNvPr>
          <p:cNvSpPr txBox="1"/>
          <p:nvPr/>
        </p:nvSpPr>
        <p:spPr>
          <a:xfrm>
            <a:off x="2802022" y="4506669"/>
            <a:ext cx="630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 phù sa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76C153-6D98-E5C6-B450-72547233BD8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880036-EB0E-6F5A-C4F6-DF674577FA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8765" y="109330"/>
            <a:ext cx="4709568" cy="3124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7A691A-BB94-30E4-5DC9-D948092927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79376" y="2583037"/>
            <a:ext cx="4008467" cy="6248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C2323-E787-FB47-069B-C0DB613DF3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43990" y="3506075"/>
            <a:ext cx="4839119" cy="31092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0F483A-1D5C-D7E4-B1EA-B0DF59512C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1728" y="5976427"/>
            <a:ext cx="3703641" cy="6248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3EA7CE-CC1C-AFBC-22E7-D1375DC35D4F}"/>
              </a:ext>
            </a:extLst>
          </p:cNvPr>
          <p:cNvSpPr txBox="1"/>
          <p:nvPr/>
        </p:nvSpPr>
        <p:spPr>
          <a:xfrm>
            <a:off x="3632485" y="4982992"/>
            <a:ext cx="630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 sông xuống rất thấp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1BCB8B-9574-6D53-37CE-EF4124BFEAC7}"/>
              </a:ext>
            </a:extLst>
          </p:cNvPr>
          <p:cNvSpPr txBox="1"/>
          <p:nvPr/>
        </p:nvSpPr>
        <p:spPr>
          <a:xfrm>
            <a:off x="3676102" y="5368593"/>
            <a:ext cx="630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 sông dâng cao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001A75-6D1F-C5CA-59F8-5E8DE97D107E}"/>
              </a:ext>
            </a:extLst>
          </p:cNvPr>
          <p:cNvSpPr txBox="1"/>
          <p:nvPr/>
        </p:nvSpPr>
        <p:spPr>
          <a:xfrm>
            <a:off x="3100102" y="6247180"/>
            <a:ext cx="630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</a:rPr>
              <a:t>Xây dựng hệ thống đê</a:t>
            </a:r>
            <a:endParaRPr lang="en-GB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 animBg="1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699D-AF22-396D-2DB4-0F7EBC9C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01FDF-7D70-FA64-85D2-5E8390C47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B3BF1-B952-4D21-E80C-5EFE59332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6" y="0"/>
            <a:ext cx="1083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69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26CE8B5-1393-4243-DF73-D043878F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176E7-F129-7456-7A89-5730F2D9C2CD}"/>
              </a:ext>
            </a:extLst>
          </p:cNvPr>
          <p:cNvSpPr txBox="1"/>
          <p:nvPr/>
        </p:nvSpPr>
        <p:spPr>
          <a:xfrm>
            <a:off x="0" y="278296"/>
            <a:ext cx="70294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Đất đai, khí hậu 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Đất đai:  …………………………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+Loại đất chiếm diện tích lớn: ……………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Ven biển có đất : ……………. 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Khí hậu: …………………………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Mùa đông: ………………………</a:t>
            </a:r>
            <a:endParaRPr lang="en-GB" sz="36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Mùa hạ : ……………………</a:t>
            </a:r>
            <a:endParaRPr lang="en-GB" sz="3600"/>
          </a:p>
        </p:txBody>
      </p:sp>
      <p:pic>
        <p:nvPicPr>
          <p:cNvPr id="2" name="Picture 2" descr="Kết quả hình ảnh cho đồng bằng bắc bộ">
            <a:extLst>
              <a:ext uri="{FF2B5EF4-FFF2-40B4-BE49-F238E27FC236}">
                <a16:creationId xmlns:a16="http://schemas.microsoft.com/office/drawing/2014/main" id="{4308F008-71F5-8570-1428-23204A0BD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6956054" y="1101738"/>
            <a:ext cx="5189580" cy="504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1C6CDA6-0617-FA11-7849-A970C7777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883" y="4827911"/>
            <a:ext cx="4385014" cy="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7" tIns="45667" rIns="91337" bIns="4566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Cảnh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bằng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Bắc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Bộ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31D55-84A3-2F41-F719-B2D8E6202D11}"/>
              </a:ext>
            </a:extLst>
          </p:cNvPr>
          <p:cNvSpPr txBox="1"/>
          <p:nvPr/>
        </p:nvSpPr>
        <p:spPr>
          <a:xfrm>
            <a:off x="1913803" y="860006"/>
            <a:ext cx="491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sa, đất mặn, đất phèn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D84C0-6DB2-E116-3A35-B47A4492253D}"/>
              </a:ext>
            </a:extLst>
          </p:cNvPr>
          <p:cNvSpPr txBox="1"/>
          <p:nvPr/>
        </p:nvSpPr>
        <p:spPr>
          <a:xfrm>
            <a:off x="352218" y="1942227"/>
            <a:ext cx="491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01D864-0E26-1473-D519-6060DCA055F7}"/>
              </a:ext>
            </a:extLst>
          </p:cNvPr>
          <p:cNvSpPr txBox="1"/>
          <p:nvPr/>
        </p:nvSpPr>
        <p:spPr>
          <a:xfrm>
            <a:off x="3514725" y="2465447"/>
            <a:ext cx="491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mặn, đất phèn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33A32-0DDB-DFD6-C076-E26C65F75FB4}"/>
              </a:ext>
            </a:extLst>
          </p:cNvPr>
          <p:cNvSpPr txBox="1"/>
          <p:nvPr/>
        </p:nvSpPr>
        <p:spPr>
          <a:xfrm>
            <a:off x="2010141" y="3042003"/>
            <a:ext cx="62119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 đới ẩm gió mùa</a:t>
            </a:r>
            <a:endParaRPr lang="en-GB" sz="30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4A51D-C31F-1930-6BC8-158057E57048}"/>
              </a:ext>
            </a:extLst>
          </p:cNvPr>
          <p:cNvSpPr txBox="1"/>
          <p:nvPr/>
        </p:nvSpPr>
        <p:spPr>
          <a:xfrm>
            <a:off x="2501459" y="3631290"/>
            <a:ext cx="62119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GB" sz="3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ạnh, nhiệt độ xuống thấp </a:t>
            </a:r>
            <a:endParaRPr lang="en-GB" sz="30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21F40-4965-23F4-FCAE-177E5E29C9C0}"/>
              </a:ext>
            </a:extLst>
          </p:cNvPr>
          <p:cNvSpPr txBox="1"/>
          <p:nvPr/>
        </p:nvSpPr>
        <p:spPr>
          <a:xfrm>
            <a:off x="2013454" y="4157833"/>
            <a:ext cx="6211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 chịu ảnh hưởng của bão.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2BAED-7404-0C7A-2129-CA9851ABA30D}"/>
              </a:ext>
            </a:extLst>
          </p:cNvPr>
          <p:cNvSpPr/>
          <p:nvPr/>
        </p:nvSpPr>
        <p:spPr>
          <a:xfrm>
            <a:off x="6956054" y="0"/>
            <a:ext cx="51895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A78FA-C46B-6613-2134-F967CCB6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068" y="122546"/>
            <a:ext cx="4959681" cy="3306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BD7C76-DC02-7E8B-91AD-83243BD36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968" y="3596001"/>
            <a:ext cx="4871423" cy="31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E521C-E356-7BA0-B5F5-4311E7C9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5FEA6-FA53-C02E-CF8B-8986CE7AF856}"/>
              </a:ext>
            </a:extLst>
          </p:cNvPr>
          <p:cNvSpPr txBox="1"/>
          <p:nvPr/>
        </p:nvSpPr>
        <p:spPr>
          <a:xfrm>
            <a:off x="3057939" y="1566952"/>
            <a:ext cx="77856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 dụng</a:t>
            </a:r>
            <a:endParaRPr lang="en-GB" sz="115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6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A249DA-3F44-11F5-277F-8204D2F9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B2C560-524B-4329-5F38-5C7B11C39D20}"/>
              </a:ext>
            </a:extLst>
          </p:cNvPr>
          <p:cNvGrpSpPr/>
          <p:nvPr/>
        </p:nvGrpSpPr>
        <p:grpSpPr>
          <a:xfrm>
            <a:off x="1005216" y="866048"/>
            <a:ext cx="10830734" cy="853514"/>
            <a:chOff x="1144829" y="587660"/>
            <a:chExt cx="10830734" cy="8535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364391-5431-50FB-0357-686D6C2DC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829" y="587660"/>
              <a:ext cx="845893" cy="8535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EC0BC0-4F82-AFBF-BE94-C4236B7EA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722" y="661749"/>
              <a:ext cx="9984841" cy="7794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2EEB10-93B7-7F85-E176-97BD9371BD80}"/>
              </a:ext>
            </a:extLst>
          </p:cNvPr>
          <p:cNvSpPr txBox="1"/>
          <p:nvPr/>
        </p:nvSpPr>
        <p:spPr>
          <a:xfrm>
            <a:off x="745873" y="1793651"/>
            <a:ext cx="110900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 Vào mùa đông, người dân vùng Đồng bằng Bắc Bộ có thể trồng một số loại rau như: rau họ cải (cải bắp, cải cúc, cải ngọt; cải thảo…); xà lách; súp lơ; su hào; củ cải,…</a:t>
            </a:r>
          </a:p>
          <a:p>
            <a:pPr algn="just"/>
            <a:r>
              <a:rPr lang="vi-VN" sz="3200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 Vì: đây là những loại rau có thể sinh trưởng và phát triển trong thời tiết lạnh.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FA2B2-686E-8E88-A1EE-F0C4153BBEE6}"/>
              </a:ext>
            </a:extLst>
          </p:cNvPr>
          <p:cNvSpPr txBox="1"/>
          <p:nvPr/>
        </p:nvSpPr>
        <p:spPr>
          <a:xfrm>
            <a:off x="64264" y="219717"/>
            <a:ext cx="173472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6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596F5E-1192-38AB-3806-77A0C2AAE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27" y="4244009"/>
            <a:ext cx="3356113" cy="2517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6CDC49-E6AD-F7A7-43A7-563CC6D3F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968" y="4244009"/>
            <a:ext cx="4045223" cy="25071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74D4B3-F78A-A1AF-26CF-19E8D6345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913" y="3842466"/>
            <a:ext cx="4162062" cy="29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EC113-2AA5-BBF8-59BC-084AD52C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3392D-1170-8FE9-C0AE-D41582259F80}"/>
              </a:ext>
            </a:extLst>
          </p:cNvPr>
          <p:cNvSpPr txBox="1"/>
          <p:nvPr/>
        </p:nvSpPr>
        <p:spPr>
          <a:xfrm>
            <a:off x="4144616" y="2195387"/>
            <a:ext cx="630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UTM Impact" panose="02040603050506020204" pitchFamily="18" charset="0"/>
              </a:rPr>
              <a:t>Chuẩn bị cho tiết học tiếp theo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ECAF4-FF06-C4B3-096E-348E2AA8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324" y="3222475"/>
            <a:ext cx="9885285" cy="11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6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" y="137506"/>
            <a:ext cx="12020621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1" y="282653"/>
            <a:ext cx="4986376" cy="38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O01-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4" y="137506"/>
            <a:ext cx="11826741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7" y="355217"/>
            <a:ext cx="4986376" cy="38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54979" y="4564369"/>
            <a:ext cx="11535918" cy="1669143"/>
          </a:xfrm>
          <a:prstGeom prst="rect">
            <a:avLst/>
          </a:prstGeom>
        </p:spPr>
        <p:txBody>
          <a:bodyPr wrap="none" lIns="86997" tIns="43497" rIns="86997" bIns="4349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429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3429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11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0" y="2967789"/>
            <a:ext cx="2484101" cy="118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blumen-pflanzen10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85" y="3093837"/>
            <a:ext cx="3495917" cy="170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13742" y="1080931"/>
            <a:ext cx="11129980" cy="1669143"/>
          </a:xfrm>
          <a:prstGeom prst="rect">
            <a:avLst/>
          </a:prstGeom>
        </p:spPr>
        <p:txBody>
          <a:bodyPr wrap="none" lIns="86997" tIns="43497" rIns="86997" bIns="4349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429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 rồi!</a:t>
            </a:r>
            <a:endParaRPr lang="en-US" sz="3429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83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picture frame with a rainbow and cars&#10;&#10;Description automatically generated with medium confidence">
            <a:extLst>
              <a:ext uri="{FF2B5EF4-FFF2-40B4-BE49-F238E27FC236}">
                <a16:creationId xmlns:a16="http://schemas.microsoft.com/office/drawing/2014/main" id="{21B29181-F3CA-91F0-8BDE-5B3C9E75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5B362D-B221-CF91-5C9E-E8ECEE2677E4}"/>
              </a:ext>
            </a:extLst>
          </p:cNvPr>
          <p:cNvSpPr/>
          <p:nvPr/>
        </p:nvSpPr>
        <p:spPr>
          <a:xfrm>
            <a:off x="3111960" y="1364031"/>
            <a:ext cx="6916944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UTM Cool Blue" panose="02040603050506020204" pitchFamily="18" charset="0"/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793DCC-2D1F-3268-3F8A-784658E96F80}"/>
              </a:ext>
            </a:extLst>
          </p:cNvPr>
          <p:cNvSpPr/>
          <p:nvPr/>
        </p:nvSpPr>
        <p:spPr>
          <a:xfrm>
            <a:off x="1713318" y="3017649"/>
            <a:ext cx="8762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l Blue" panose="02040603050506020204" pitchFamily="18" charset="0"/>
              </a:rPr>
              <a:t>Trò chơi: Tưới hoa</a:t>
            </a:r>
            <a:endParaRPr lang="en-GB" sz="5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5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632C0-0DE5-D162-7C11-7E533DFDE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2063552" y="1074656"/>
            <a:ext cx="8132120" cy="149024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</a:t>
            </a:r>
            <a:r>
              <a:rPr lang="nl-NL" sz="4400">
                <a:latin typeface="Times New Roman" panose="02020603050405020304" pitchFamily="18" charset="0"/>
                <a:cs typeface="Times New Roman" panose="02020603050405020304" pitchFamily="18" charset="0"/>
              </a:rPr>
              <a:t>ranh giới của vùng Đồng bằng Bắc Bộ?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0"/>
            <a:ext cx="7992888" cy="207527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/>
              <a:t>Phía bắc và phía tây giáp với vùng Trung du và miền núi Bắc Bộ.</a:t>
            </a:r>
          </a:p>
          <a:p>
            <a:pPr algn="ctr"/>
            <a:r>
              <a:rPr lang="nl-NL" sz="3200"/>
              <a:t>Phía nam giáp vùng Duyên hải miền Trung. </a:t>
            </a:r>
          </a:p>
          <a:p>
            <a:pPr algn="ctr"/>
            <a:r>
              <a:rPr lang="nl-NL" sz="3200"/>
              <a:t> Phía đông giáp vịnh Bắc Bộ. </a:t>
            </a:r>
            <a:endParaRPr lang="en-US" sz="6000" dirty="0"/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04983-E639-9231-93A2-C064F0EA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>
                <a:latin typeface="+mj-lt"/>
              </a:rPr>
              <a:t>Theo em, </a:t>
            </a:r>
            <a:r>
              <a:rPr lang="nl-NL" sz="4400"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Bắc Bộ có dạng giống hình nào?</a:t>
            </a:r>
            <a:endParaRPr lang="en-GB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dạng hình tam giác</a:t>
            </a:r>
            <a:endParaRPr lang="en-US" sz="4000" dirty="0"/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D29AD-41A8-10A3-47D8-D531DE940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Hãy kể tên 2 con sông lớn của vùng đồng bằng Bắc Bộ.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Sông Hồng và sông Thái Bình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8BDDC-59BB-14D8-4D57-A227D8F1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A3E5AB-16E1-9291-F6E3-65A3242AB3B1}"/>
              </a:ext>
            </a:extLst>
          </p:cNvPr>
          <p:cNvSpPr/>
          <p:nvPr/>
        </p:nvSpPr>
        <p:spPr>
          <a:xfrm>
            <a:off x="3022387" y="1185669"/>
            <a:ext cx="6354625" cy="18620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178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B09A7-D54C-A1BF-C24C-AE074550E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04" y="0"/>
            <a:ext cx="5033666" cy="754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F26D0-2492-6B5C-1DFF-2D1EA674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6" y="0"/>
            <a:ext cx="1352309" cy="1014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ED91A5-DE6F-9B27-E1AC-BBF31922B344}"/>
              </a:ext>
            </a:extLst>
          </p:cNvPr>
          <p:cNvSpPr txBox="1"/>
          <p:nvPr/>
        </p:nvSpPr>
        <p:spPr>
          <a:xfrm>
            <a:off x="175574" y="1548914"/>
            <a:ext cx="1719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Vòng 1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Thành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Lập 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Nhóm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Chuyên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gia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5DC50-5E2D-54EE-DBC1-48B54AC688A4}"/>
              </a:ext>
            </a:extLst>
          </p:cNvPr>
          <p:cNvSpPr txBox="1"/>
          <p:nvPr/>
        </p:nvSpPr>
        <p:spPr>
          <a:xfrm>
            <a:off x="2026995" y="674887"/>
            <a:ext cx="5240408" cy="32162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Nhóm 1: Đặc điểm địa hình. </a:t>
            </a:r>
            <a:endParaRPr lang="en-GB" sz="220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 b="1" i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 sát lược đồ hình 1 kết hợp đọc sách giáo khoa trang 31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Vùng đồng bằng Bắc Bộ có địa hình: </a:t>
            </a:r>
            <a:r>
              <a:rPr lang="en-US" sz="220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……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Bề mặt đồng bằng ………………………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trong đê : ……………………………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Phía ngoài đê: …………………………….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Tác dụng của đê ở ĐBBB: …………….…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2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Diện tích của ĐBBB: ……………………</a:t>
            </a:r>
            <a:endParaRPr lang="en-GB" sz="22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716D9-859E-8243-53F7-EF75097A9FE6}"/>
              </a:ext>
            </a:extLst>
          </p:cNvPr>
          <p:cNvSpPr txBox="1"/>
          <p:nvPr/>
        </p:nvSpPr>
        <p:spPr>
          <a:xfrm>
            <a:off x="7399355" y="723607"/>
            <a:ext cx="4752889" cy="61093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28600" algn="ctr"/>
            <a:r>
              <a:rPr lang="en-US" sz="23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Nhóm 2: Sông ngòi ở ĐBBB.</a:t>
            </a:r>
            <a:endParaRPr lang="en-GB" sz="2300">
              <a:solidFill>
                <a:srgbClr val="FF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 sát hình 1 và kết hợp đọc thông tin SGK trang 32.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Tìm và chỉ sông Hồng và các nhánh của sông Hồng?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Theo em vì sao con sông có tên là Sông Hồng:…….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Tìm và chỉ tên hệ thống sống Thái Bình.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Em có nhận xét chung gì về sông ngòi ở vùng này: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Mật độ:………….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Lượng phù sa : …………….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Mực nước – Mùa cạn ………….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- Mùa mưa ……………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3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Để hạn chế ngập lụt người dân ở ĐBBB đã làm gì : ………………..</a:t>
            </a:r>
            <a:endParaRPr lang="en-GB" sz="23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E11E6-1174-1346-6B38-7FF27F3F7A2C}"/>
              </a:ext>
            </a:extLst>
          </p:cNvPr>
          <p:cNvSpPr txBox="1"/>
          <p:nvPr/>
        </p:nvSpPr>
        <p:spPr>
          <a:xfrm>
            <a:off x="824946" y="3970258"/>
            <a:ext cx="6333125" cy="267765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Nhóm 3: Đất đai, khí hậu </a:t>
            </a:r>
            <a:endParaRPr lang="en-GB" sz="210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 b="1" i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Đọc  thông tin và có thể tìm hiểu thêm thông tin: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Đất đai:  ………………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Loại đất chiếm diện tích lớn:………..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Ven biển có đất : ……………. 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Khí hậu: …………………………………….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Mùa đông: ………….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+ Mùa hạ : ……………………</a:t>
            </a:r>
            <a:endParaRPr lang="en-GB" sz="210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4FA8BA-8BD0-570E-8A33-ECD9F624B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70AC7-131C-3FBA-4DE4-B1516925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76" y="182880"/>
            <a:ext cx="5033666" cy="754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5CF0A-7354-72DB-5312-AD5664642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30"/>
          <a:stretch/>
        </p:blipFill>
        <p:spPr>
          <a:xfrm>
            <a:off x="2140964" y="805199"/>
            <a:ext cx="7696788" cy="5026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4A418-B81E-16DF-7A4B-6238739143FD}"/>
              </a:ext>
            </a:extLst>
          </p:cNvPr>
          <p:cNvSpPr txBox="1"/>
          <p:nvPr/>
        </p:nvSpPr>
        <p:spPr>
          <a:xfrm>
            <a:off x="515364" y="2291698"/>
            <a:ext cx="1719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Vòng 2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Thành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Lập 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Nhóm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Mảnh</a:t>
            </a:r>
          </a:p>
          <a:p>
            <a:r>
              <a:rPr lang="en-GB">
                <a:solidFill>
                  <a:srgbClr val="FF0000"/>
                </a:solidFill>
                <a:latin typeface="UTM Nokia" panose="02040603050506020204" pitchFamily="18" charset="0"/>
              </a:rPr>
              <a:t>ghép</a:t>
            </a:r>
          </a:p>
        </p:txBody>
      </p:sp>
    </p:spTree>
    <p:extLst>
      <p:ext uri="{BB962C8B-B14F-4D97-AF65-F5344CB8AC3E}">
        <p14:creationId xmlns:p14="http://schemas.microsoft.com/office/powerpoint/2010/main" val="25244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980</Words>
  <Application>Microsoft Office PowerPoint</Application>
  <PresentationFormat>Widescreen</PresentationFormat>
  <Paragraphs>129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Times New Roman</vt:lpstr>
      <vt:lpstr>UTM Brewers KT</vt:lpstr>
      <vt:lpstr>UTM Cool Blue</vt:lpstr>
      <vt:lpstr>UTM Impact</vt:lpstr>
      <vt:lpstr>UTM Kona KT</vt:lpstr>
      <vt:lpstr>UTM Nokia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</cp:revision>
  <dcterms:created xsi:type="dcterms:W3CDTF">2023-10-07T15:03:04Z</dcterms:created>
  <dcterms:modified xsi:type="dcterms:W3CDTF">2023-10-10T13:01:42Z</dcterms:modified>
</cp:coreProperties>
</file>