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72" r:id="rId7"/>
    <p:sldId id="261" r:id="rId8"/>
    <p:sldId id="263" r:id="rId9"/>
    <p:sldId id="262"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24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7T13:27:12.072"/>
    </inkml:context>
    <inkml:brush xml:id="br0">
      <inkml:brushProperty name="width" value="0.1" units="cm"/>
      <inkml:brushProperty name="height" value="0.1" units="cm"/>
      <inkml:brushProperty name="color" value="#E71224"/>
    </inkml:brush>
  </inkml:definitions>
  <inkml:trace contextRef="#ctx0" brushRef="#br0">11437 4793 24575,'-1'1'0,"1"0"0,0 0 0,-1 0 0,1 0 0,-1 0 0,1 0 0,-1 0 0,1 0 0,-1 0 0,1 0 0,-1 0 0,0-1 0,0 1 0,1 0 0,-1 0 0,0-1 0,0 1 0,0-1 0,0 1 0,0-1 0,0 1 0,0-1 0,0 1 0,0-1 0,-1 1 0,-35 8 0,19-5 0,9 0 0,-1-1 0,1-1 0,-1 0 0,1 0 0,-1-1 0,0 0 0,1-1 0,-1 0 0,0 0 0,0-1 0,1 0 0,-1-1 0,0 0 0,1 0 0,0-1 0,-1-1 0,1 1 0,1-1 0,-1-1 0,0 0 0,1 0 0,0-1 0,-10-8 0,2 1 0,-1 1 0,0 1 0,-1 0 0,-1 1 0,1 1 0,-2 1 0,-30-9 0,22 11 0,-1 2 0,1 1 0,-1 1 0,0 1 0,-43 5 0,-6-1 0,71-3 0,-97-4 0,91 2 0,0 0 0,0-1 0,0-1 0,0 0 0,-21-10 0,23 8 0,0 0 0,0-1 0,1 0 0,0-1 0,1 0 0,0-1 0,0 0 0,0 0 0,-11-18 0,-24-36 0,-14-16 0,51 72 0,1 1 0,-2 0 0,1 0 0,-1 1 0,0 0 0,0 0 0,0 1 0,-1 0 0,0 1 0,0 0 0,0 0 0,0 0 0,0 1 0,0 1 0,0 0 0,-1 0 0,-10 1 0,8 0 0,0 0 0,1 1 0,-1 0 0,1 1 0,-1 1 0,1 0 0,0 0 0,0 1 0,0 0 0,0 1 0,1 0 0,-1 1 0,-12 10 0,16-11 0,-1 0 0,0-1 0,0 1 0,0-2 0,-1 1 0,0-1 0,1 0 0,-1-1 0,0 0 0,0 0 0,0-1 0,0-1 0,0 1 0,-11-2 0,-17-1 0,1-2 0,-41-10 0,69 12 0,-55-15 0,45 11 0,0 1 0,-1 1 0,-29-3 0,30 6 0,4 1 0,-1-1 0,0-1 0,-22-5 0,32 6 0,0-1 0,0 0 0,0 0 0,0-1 0,1 1 0,-1-1 0,1 0 0,0-1 0,-1 1 0,1-1 0,1 0 0,-1 1 0,-4-8 0,-22-32 0,3-1 0,-37-79 0,60 113 0,-1 1 0,1-1 0,1 0 0,0-1 0,-3-18 0,6 27 0,0 0 0,0-1 0,0 1 0,0-1 0,0 1 0,1 0 0,-1 0 0,1-1 0,-1 1 0,1 0 0,0 0 0,0-1 0,0 1 0,0 0 0,0 0 0,1 0 0,-1 0 0,1 1 0,-1-1 0,1 0 0,0 1 0,-1-1 0,1 1 0,0-1 0,0 1 0,0 0 0,0 0 0,0 0 0,1 0 0,-1 0 0,0 0 0,3 0 0,4-2 0,11-3 0,0-1 0,29-15 0,-42 18 0,0 0 0,-1-1 0,1 0 0,-1 0 0,-1 0 0,1 0 0,-1-1 0,0 0 0,0-1 0,6-8 0,-4 3 0,-1-1 0,0 0 0,0 0 0,-2 0 0,1 0 0,3-23 0,-5 9 0,0-1 0,-2-38 0,-3 33 0,2-40 0,1 67 0,0-1 0,0 1 0,0-1 0,1 1 0,0 0 0,0 0 0,1 0 0,5-11 0,60-108 0,-60 110 0,-1 1 0,-1-1 0,0-1 0,-1 1 0,-1-1 0,0 0 0,2-23 0,-2-10 0,-4-56 0,0 67 0,0 34 0,0 0 0,0 0 0,0 0 0,-1 0 0,0 0 0,1 0 0,-1 0 0,-1 0 0,1 0 0,0 0 0,-1 1 0,0-1 0,0 1 0,-4-6 0,3 6 0,0 1 0,1-1 0,-2 1 0,1 0 0,0 1 0,0-1 0,-1 0 0,1 1 0,-1 0 0,1 0 0,-1 0 0,0 0 0,1 0 0,-1 1 0,0-1 0,-4 1 0,-194 2 0,68 1 0,117-3 0,0 1 0,1 0 0,-1 1 0,-17 5 0,28-6 0,0 1 0,1 0 0,-1 0 0,0 1 0,1-1 0,0 1 0,0 1 0,0-1 0,0 1 0,0-1 0,1 1 0,-1 1 0,1-1 0,-6 9 0,-15 18 0,20-25 0,-1 1 0,1 0 0,0 0 0,-7 14 0,10-16 0,0-1 0,0 1 0,0-1 0,-1 1 0,1-1 0,-1 0 0,0 0 0,0 0 0,0 0 0,-1-1 0,1 1 0,-1-1 0,0 0 0,0 0 0,0-1 0,0 1 0,-1-1 0,1 1 0,-1-1 0,1-1 0,-1 1 0,0-1 0,0 0 0,0 0 0,0 0 0,1 0 0,-1-1 0,-6 0 0,-25 0 0,21 0 0,1 0 0,-23 4 0,31-2 0,1-1 0,-1 1 0,1-1 0,0 2 0,0-1 0,0 1 0,0-1 0,0 1 0,1 1 0,-7 4 0,-2 5 0,1 0 0,0 1 0,-12 20 0,13-18 0,-1-1 0,-22 23 0,29-33 0,1-1 0,-1 0 0,-1 0 0,1-1 0,-1 0 0,1 0 0,-1 0 0,0 0 0,0-1 0,0 0 0,0 0 0,-8 0 0,-6 0 0,0-1 0,0-1 0,0-1 0,0-1 0,1-1 0,-1 0 0,0-2 0,1 0 0,0-1 0,0-1 0,1-1 0,-19-10 0,35 17 0,0-1 0,0 1 0,-1 0 0,1 0 0,-1 0 0,1 1 0,-1-1 0,1 1 0,-1-1 0,0 1 0,1 0 0,-1 0 0,1 0 0,-4 0 0,5 1 0,-1 0 0,1 0 0,0-1 0,-1 1 0,1 0 0,0 0 0,0 0 0,0 0 0,0 1 0,0-1 0,0 0 0,0 0 0,0 1 0,0-1 0,1 0 0,-1 1 0,1-1 0,-1 1 0,1-1 0,-1 1 0,1-1 0,0 1 0,0-1 0,0 1 0,0 2 0,-3 38 0,5 81 0,1-36 0,-2-75 0,0 0 0,1 0 0,3 11 0,2 11 0,-7-32 0,0 0 0,0-1 0,0 1 0,-1 0 0,1 0 0,0 0 0,-1 0 0,1-1 0,-1 1 0,1 0 0,-1-1 0,0 1 0,0 0 0,0-1 0,0 1 0,0-1 0,0 1 0,0-1 0,-1 0 0,1 1 0,0-1 0,-1 0 0,1 0 0,-1 0 0,1 0 0,-1 0 0,0 0 0,1-1 0,-4 2 0,-7 2 0,1 0 0,-1 0 0,-18 1 0,20-3 0,-4 1 0,0-1 0,0 0 0,1-1 0,-1-1 0,-20-1 0,27-1 0,0 1 0,0 0 0,0-1 0,0-1 0,0 1 0,1-1 0,-1 0 0,1-1 0,0 1 0,-1-1 0,2 0 0,-7-6 0,-5-5 0,7 7 0,0 0 0,1-1 0,0 0 0,1-1 0,0 0 0,0 0 0,-9-16 0,5 1 0,7 14 0,0 0 0,-1 0 0,-1 0 0,0 1 0,-10-12 0,14 19 0,-1 0 0,1 0 0,-1 0 0,0 1 0,0-1 0,0 1 0,0 0 0,0 0 0,0 1 0,0-1 0,-1 1 0,1 0 0,-1 0 0,1 0 0,-1 1 0,1-1 0,-1 1 0,-6 1 0,-7 1 0,0 0 0,-24 8 0,28-6 0,-1-1 0,1-1 0,-30 2 0,39-4 0,0 0 0,-1-1 0,1 0 0,0 0 0,0 0 0,0-1 0,0 1 0,0-1 0,0-1 0,1 1 0,-1 0 0,1-1 0,-1 0 0,1 0 0,-5-5 0,-6-6 0,7 6 0,0 0 0,0 1 0,-1 0 0,1 1 0,-2 0 0,-15-8 0,0 2 0,-2 2 0,0 1 0,0 1 0,0 2 0,-1 0 0,0 2 0,-54-2 0,70 7 0,0-1 0,1-1 0,-1 0 0,1-1 0,-20-4 0,27 4 0,0 0 0,0 0 0,-1 0 0,2 0 0,-1-1 0,0 0 0,0 1 0,1-1 0,0-1 0,-1 1 0,1 0 0,1-1 0,-1 1 0,0-1 0,1 0 0,0 0 0,-3-7 0,-5-11 0,1 0 0,1-1 0,-7-33 0,15 51 0,-1 1 0,0 0 0,0 0 0,-1-1 0,1 1 0,-1 0 0,0 0 0,0 0 0,0 1 0,-1-1 0,1 0 0,-1 1 0,0 0 0,0 0 0,-5-4 0,4 4 0,-1 0 0,0 1 0,0-1 0,0 1 0,-1 1 0,1-1 0,0 1 0,-1 0 0,1 0 0,-1 0 0,-9 1 0,-7 0 0,-1 1 0,1 1 0,0 1 0,-41 11 0,44-10 0,0-1 0,0-1 0,0 0 0,0-2 0,0 0 0,0-1 0,0 0 0,0-2 0,-31-8 0,-3 1 0,38 8 0,0-1 0,1 0 0,0-1 0,-1-1 0,-15-7 0,15 6 0,0 1 0,-1 0 0,0 1 0,0 1 0,0 0 0,0 1 0,-1 1 0,1 0 0,-28 4 0,-43-5 0,80 1 0,-1 0 0,1-1 0,1 1 0,-1-2 0,0 1 0,0-1 0,1 0 0,-1 0 0,1-1 0,0 0 0,0 0 0,1-1 0,-1 1 0,1-1 0,0 0 0,0-1 0,-4-6 0,2 4 0,1-1 0,1-1 0,-1 1 0,1-1 0,1 0 0,0 0 0,1-1 0,0 1 0,0-1 0,-2-17 0,5 23 0,0 0 0,-1 0 0,0 1 0,0-1 0,0 0 0,-1 0 0,1 1 0,-1-1 0,0 1 0,-1-1 0,-3-4 0,4 6 0,0 1 0,0 0 0,-1 0 0,1 0 0,-1 1 0,1-1 0,-1 1 0,1-1 0,-1 1 0,0 0 0,0 0 0,0 0 0,0 0 0,0 1 0,0-1 0,0 1 0,0 0 0,0-1 0,-5 2 0,4-1 0,1 0 0,-1 0 0,0 1 0,1 0 0,-1-1 0,1 1 0,-1 0 0,1 1 0,0-1 0,-1 1 0,1-1 0,0 1 0,0 0 0,0 0 0,0 0 0,0 1 0,1-1 0,-1 1 0,1-1 0,-4 6 0,-1 3 0,1 0 0,1 0 0,0 0 0,-6 22 0,8-23 0,0-1 0,0 0 0,-1 0 0,0 0 0,0 0 0,-1-1 0,0 1 0,-9 9 0,8-12 0,-1-1 0,0 0 0,0 0 0,-1 0 0,1-1 0,-1 0 0,0-1 0,0 1 0,0-2 0,-1 1 0,1-1 0,-12 1 0,6-1 0,1-1 0,-1 0 0,0-1 0,1-1 0,-1 0 0,1-1 0,-18-4 0,28 4 0,-1 1 0,1 0 0,-1-1 0,1 1 0,0-1 0,0 0 0,-1 0 0,1 0 0,0-1 0,1 1 0,-1-1 0,0 1 0,-3-6 0,0-2 0,0 0 0,-10-21 0,11 20 0,0 1 0,0 0 0,-13-17 0,11 16 0,0 1 0,0-1 0,1-1 0,-7-17 0,-5-11 0,-9-16 0,17 32 0,-2 0 0,-15-23 0,20 36 0,1-1 0,0 0 0,1-1 0,1 1 0,0-1 0,-4-21 0,7 24 0,-1 0 0,0 1 0,-1-1 0,0 1 0,-1-1 0,0 1 0,0 0 0,0 0 0,-2 1 0,1 0 0,-1-1 0,-13-13 0,-24-12 0,-51-31 0,-15-10 0,76 49 0,13 13 0,1-2 0,-21-21 0,35 30 0,0 1 0,1-1 0,-1 0 0,1 0 0,0 0 0,1-1 0,0 1 0,0-1 0,0 0 0,1 0 0,-3-12 0,-24-141 0,28 153 0,-1 0 0,-1 1 0,1-1 0,-1 0 0,0 1 0,-1 0 0,0 0 0,0 0 0,0 0 0,0 1 0,-11-11 0,-1 1 0,-1 0 0,-28-18 0,33 26 0,1 0 0,-1 2 0,0-1 0,0 2 0,0-1 0,-1 2 0,1 0 0,-1 0 0,-18-1 0,-14 2 0,-63 4 0,30 0 0,59 0 0,-1 0 0,-37 9 0,34-5 0,-39 3 0,55-8 0,0-1 0,-1 0 0,1-1 0,-1 0 0,1 0 0,0 0 0,-1-1 0,1 0 0,-9-4 0,12 4 0,0 0 0,1-1 0,-1 1 0,0-1 0,1 0 0,0 0 0,0 0 0,0 0 0,0-1 0,-3-4 0,-23-43 0,10 15 0,-4-3 0,14 24 0,0-1 0,-1 2 0,-18-22 0,-14-11 0,24 25 0,-2 0 0,-38-31 0,51 47 0,-1 1 0,1 0 0,-1 0 0,0 1 0,-1 0 0,1 0 0,-1 1 0,1 0 0,-14-2 0,9 1 0,0-1 0,1 0 0,0-1 0,0 0 0,-17-12 0,-17-8 0,6 4 0,-53-38 0,16 9 0,41 27 0,-36-34 0,1 2 0,23 20 0,1-2 0,2-2 0,2-2 0,-47-59 0,69 71 0,2 0 0,-19-41 0,25 46 0,0-1 0,-2 2 0,-1 0 0,-32-38 0,26 35 0,-10-9 0,-37-31 0,-127-73 0,179 128 0,11 7 0,-1 1 0,1 0 0,-1 0 0,0 0 0,0 1 0,-8-3 0,13 5 0,0 1 0,0 0 0,1 0 0,-1-1 0,0 1 0,0 0 0,0 0 0,0 1 0,0-1 0,0 0 0,0 1 0,0-1 0,0 1 0,0 0 0,1-1 0,-1 1 0,0 0 0,0 0 0,1 0 0,-1 0 0,1 1 0,-1-1 0,1 0 0,-1 1 0,1-1 0,0 1 0,0-1 0,0 1 0,-2 2 0,-39 75 0,33-60 0,0-1 0,-1 0 0,-1 0 0,-18 23 0,10-18 0,15-18 0,1 0 0,-1 0 0,0 0 0,-1-1 0,1 0 0,-1 0 0,0 0 0,0 0 0,-9 5 0,-10 4 0,-31 21 0,38-22 0,0-1 0,-1-1 0,-37 16 0,-185 48 0,179-57 0,45-14 0,1 1 0,-1 1 0,-24 11 0,27-10 0,0-1 0,0-1 0,-1 0 0,1 0 0,-1-1 0,0-1 0,-16 1 0,-103-4 0,59-2 0,47 3 0,0-1 0,0-2 0,-41-9 0,44 7 0,1 0 0,-1 2 0,0 1 0,1 1 0,-1 1 0,0 1 0,-43 7 0,56-4 0,-1-1 0,1 2 0,0-1 0,0 2 0,0-1 0,1 2 0,0-1 0,-13 12 0,17-14 0,1 1 0,0 0 0,0 1 0,0-1 0,1 1 0,0 0 0,0 0 0,0 0 0,1 0 0,0 1 0,0-1 0,1 1 0,0 0 0,0 0 0,-1 9 0,1 0 0,1-1 0,0 1 0,2 0 0,0 0 0,1 0 0,0 0 0,9 30 0,-8-38 0,1 1 0,0-1 0,0 1 0,1-1 0,-1 0 0,2-1 0,-1 1 0,1-1 0,0 0 0,1-1 0,0 0 0,0 0 0,0 0 0,1-1 0,8 5 0,2 0 0,3 2 0,0 0 0,0 1 0,-1 1 0,25 23 0,-41-33 0,0 1 0,0-1 0,0 1 0,0-1 0,-1 1 0,0 0 0,0 0 0,-1 0 0,1 1 0,-1-1 0,0 1 0,0-1 0,-1 1 0,0 0 0,0 0 0,0-1 0,-1 1 0,0 0 0,0 0 0,0 0 0,-1 0 0,1-1 0,-4 11 0,-12 42 0,13-63 0,0 0 0,0 0 0,0-1 0,0 1 0,1-1 0,-3-8 0,5 12 0,-11-30 0,4 12 0,-15-32 0,22 51 0,-1 1 0,1-1 0,0 0 0,0 1 0,0-1 0,-1 1 0,1-1 0,0 1 0,0-1 0,-1 1 0,1-1 0,-1 1 0,1 0 0,0-1 0,-1 1 0,1-1 0,-1 1 0,1 0 0,-1 0 0,1-1 0,-1 1 0,1 0 0,-1 0 0,1-1 0,-1 1 0,1 0 0,-1 0 0,0 0 0,0 0 0,-7 13 0,3 28 0,4-28 0,0 0 0,0 0 0,1 0 0,1 0 0,3 19 0,-4-30 0,1 0 0,-1 0 0,1 1 0,-1-1 0,1 0 0,0 0 0,0 0 0,0 0 0,0 0 0,0 0 0,0-1 0,1 1 0,-1 0 0,1 0 0,-1-1 0,1 1 0,0-1 0,-1 0 0,1 1 0,0-1 0,0 0 0,0 0 0,0 0 0,0 0 0,0 0 0,0-1 0,0 1 0,1-1 0,-1 1 0,0-1 0,0 0 0,5 0 0,6-1 0,1-2 0,-1 1 0,0-2 0,0 0 0,0 0 0,0-1 0,-1-1 0,13-7 0,1 0 0,-24 12 0,0 1 0,-1-1 0,1 0 0,0 0 0,0 1 0,0-1 0,0 1 0,0 0 0,0 0 0,0 0 0,1 0 0,-1 0 0,0 0 0,0 0 0,0 1 0,0-1 0,0 1 0,0-1 0,0 1 0,-1 0 0,1 0 0,0 0 0,0 0 0,0 0 0,-1 0 0,1 0 0,-1 0 0,1 1 0,-1-1 0,1 1 0,-1-1 0,0 1 0,1 0 0,-1-1 0,0 1 0,0 0 0,-1 0 0,1 0 0,1 2 0,3 8 0,-1 1 0,0 0 0,-1 0 0,3 24 0,-2 7 0,-4 89 0,0 19 0,2-146 0,0 0 0,0-1 0,0 1 0,0 0 0,1-1 0,0 0 0,0 1 0,1-1 0,-1 0 0,1-1 0,0 1 0,0-1 0,1 0 0,8 7 0,20 22 0,55 89 0,-51-70 0,81 127 0,-89-129 0,-9-17 0,23 52 0,-39-76 0,0 0 0,-1 1 0,-1-1 0,1 1 0,-2-1 0,1 1 0,-1 0 0,-1-1 0,1 1 0,-3 19 0,1-29 0,1 1 0,-1-1 0,1 1 0,-1-1 0,1 1 0,-1-1 0,1 0 0,-1 1 0,1-1 0,-1 0 0,1 1 0,-1-1 0,0 0 0,1 1 0,-1-1 0,1 0 0,-1 0 0,0 0 0,1 0 0,-1 0 0,0 0 0,1 0 0,-1 0 0,0 0 0,1 0 0,-1 0 0,0 0 0,1 0 0,-1 0 0,0-1 0,1 1 0,-1 0 0,1-1 0,-1 1 0,1 0 0,-1-1 0,0 1 0,1 0 0,-1-1 0,-28-16 0,27 17 0,-19-14 0,-2 1 0,1 1 0,-26-9 0,1 2 0,34 12 0,-1 2 0,1-1 0,-1 2 0,-1 0 0,1 1 0,-22-3 0,-100-9 0,134 14 0,0 1 0,0 0 0,0 0 0,0 0 0,0 0 0,0 0 0,0 0 0,0 0 0,0 1 0,1-1 0,-1 1 0,0-1 0,0 1 0,0 0 0,0 0 0,1 0 0,-1 0 0,0 0 0,1 0 0,-1 0 0,1 0 0,-1 1 0,1-1 0,-1 1 0,1-1 0,0 1 0,0 0 0,0-1 0,0 1 0,0 0 0,0 0 0,0 1 0,-2 7 0,1 0 0,1-1 0,0 1 0,0 0 0,1 14 0,-2 20 0,0-32 0,-30 135 0,27-131 0,0 1 0,-1-2 0,-1 1 0,-1 0 0,0-1 0,-16 22 0,19-29 0,1-1 0,-1 1 0,1 0 0,1 0 0,0 0 0,0 0 0,-2 10 0,2-8 0,0 0 0,0 0 0,-1 0 0,-8 14 0,8-16 0,-1 2 0,1-1 0,1 0 0,0 1 0,0 0 0,1 0 0,0 0 0,1 0 0,-1 19 0,-7 38 0,7-59 0,-1 0 0,0 0 0,0-1 0,-1 1 0,0-1 0,0 0 0,-1 0 0,0 0 0,0-1 0,-1 0 0,-6 7 0,-12 8 0,-44 29 0,-7 7 0,50-32 0,9-10 0,0 0 0,-29 20 0,37-30 0,1 0 0,0 0 0,0 0 0,0 1 0,1 0 0,0 0 0,-8 12 0,10-12 0,1 0 0,0 0 0,1 0 0,-1 0 0,1 0 0,1 1 0,-1-1 0,1 0 0,0 1 0,0 11 0,0 23 0,3-1 0,1 1 0,12 61 0,-6-57 0,2 0 0,19 48 0,-19-61 0,7 41 0,-12-48 0,-1 1 0,-2 0 0,-1 1 0,-1-1 0,-2 30 0,1 48 0,1-97 0,1-1 0,-1 0 0,1 0 0,0 0 0,0-1 0,1 1 0,4 9 0,9 19 0,-20-38 0,0-1 0,0 1 0,-1-1 0,1 1 0,-7-4 0,0 0 0,1-1 0,-16-18 0,25 25 0,-1 0 0,0 0 0,1-1 0,-1 1 0,0 0 0,0 1 0,0-1 0,0 0 0,0 0 0,-1 1 0,1-1 0,0 1 0,-1 0 0,1 0 0,-1 0 0,-4-1 0,6 2 0,0 0 0,0 0 0,0 0 0,1 0 0,-1 0 0,0 0 0,0 0 0,0 1 0,0-1 0,1 0 0,-1 1 0,0-1 0,0 1 0,1-1 0,-1 0 0,0 1 0,1 0 0,-1-1 0,0 1 0,0 0 0,-1 2 0,1-1 0,0 0 0,0 0 0,0 1 0,0-1 0,0 1 0,0-1 0,0 1 0,0 4 0,-2 19 0,0 0 0,2 0 0,2 28 0,0-41 0,0 0 0,1 1 0,0-1 0,1 0 0,1-1 0,0 1 0,12 23 0,-8-25 0,1 0 0,0-1 0,1 0 0,0 0 0,18 12 0,-21-17 0,0 1 0,1 0 0,0 0 0,1-1 0,-1-1 0,1 0 0,0 0 0,0 0 0,16 3 0,-7-4 0,1 0 0,-1-1 0,30-2 0,36-2 0,110 3 0,-180 0 0,0 2 0,0 0 0,-1 0 0,1 2 0,-1-1 0,0 2 0,0 0 0,-1 0 0,0 1 0,0 1 0,0 0 0,-1 0 0,0 1 0,10 12 0,42 35 0,-38-31 0,-20-21 0,0 1 0,0 0 0,-1 0 0,0 0 0,0 0 0,0 1 0,3 6 0,-4-7 0,0 0 0,0-1 0,0 1 0,1-1 0,-1 0 0,1 0 0,0 0 0,0-1 0,6 5 0,46 25 0,-45-27 0,-1-1 0,0-1 0,0 0 0,22 5 0,-24-8 0,0 1 0,1 1 0,-1 0 0,0 0 0,0 0 0,-1 1 0,15 9 0,-1 7 0,0 0 0,-1 1 0,-1 2 0,-1 0 0,27 45 0,-7-11 0,-33-50 0,1-1 0,-1 1 0,1-1 0,1-1 0,-1 1 0,1-1 0,14 8 0,56 24 0,-68-33 0,5 1 0,-1 0 0,1-1 0,0-1 0,0 0 0,25 1 0,73-4 0,6 0 0,-109 2 0,0 0 0,0 0 0,0 1 0,0 0 0,0 1 0,-1 0 0,1 0 0,-1 1 0,8 6 0,-5-5 0,-1 1 0,1-1 0,0-1 0,16 6 0,16 1 0,90 30 0,-131-42 0,-1 1 0,0-1 0,1 1 0,-1 0 0,1-1 0,-1 1 0,0 0 0,1 0 0,-1 0 0,0 0 0,0 0 0,0 0 0,0 0 0,0 0 0,2 3 0,-3-3 0,0-1 0,0 1 0,0 0 0,0-1 0,0 1 0,0-1 0,0 1 0,0 0 0,-1-1 0,1 1 0,0-1 0,0 1 0,0 0 0,-1-1 0,1 1 0,0-1 0,-1 1 0,1-1 0,0 1 0,-1-1 0,1 1 0,-1-1 0,1 0 0,-1 1 0,1-1 0,-2 1 0,-6 4 0,0-1 0,0 1 0,-1-2 0,-11 5 0,-2 0 0,5 0 0,10-5 0,-1 1 0,1 0 0,0 0 0,-10 8 0,14-10 0,1 1 0,0-1 0,-1 1 0,1 0 0,0 0 0,0 0 0,1 0 0,-1 0 0,1 0 0,0 0 0,-1 0 0,1 1 0,1-1 0,-2 5 0,0 4 0,1 1 0,0-1 0,0 0 0,1 1 0,1-1 0,0 0 0,4 19 0,-2-22 0,-1-1 0,1 0 0,1 0 0,0 0 0,0 0 0,0-1 0,1 1 0,0-1 0,0 0 0,1 0 0,9 7 0,2 3 0,1 0 0,1-2 0,0 0 0,2-1 0,27 14 0,-42-25 0,0 0 0,0 0 0,0 1 0,-1-1 0,1 1 0,-1 0 0,0 1 0,7 7 0,-11-10 0,1 0 0,-1 0 0,0 1 0,0-1 0,0 0 0,0 1 0,0-1 0,0 0 0,0 1 0,-1-1 0,0 1 0,1-1 0,-1 1 0,0-1 0,0 1 0,0-1 0,0 1 0,-1-1 0,1 1 0,-1-1 0,0 1 0,1-1 0,-1 0 0,0 1 0,-2 2 0,-6 11 0,-1 0 0,-13 15 0,17-24 0,-1 1 0,1 0 0,1 1 0,0-1 0,0 1 0,0 0 0,1 1 0,1-1 0,0 1 0,0-1 0,-2 13 0,3-5 0,1 0 0,1 0 0,0 0 0,1 0 0,5 27 0,-5-39 0,0-1 0,1 1 0,-1-1 0,1 1 0,0-1 0,0 0 0,0 0 0,0 0 0,1 0 0,-1 0 0,1 0 0,0-1 0,1 1 0,-1-1 0,0 0 0,1 0 0,0 0 0,0-1 0,-1 1 0,2-1 0,-1 0 0,0 0 0,0 0 0,1-1 0,5 2 0,-4-1 0,-1-1 0,1 0 0,-1-1 0,1 1 0,0-1 0,-1 0 0,1-1 0,-1 1 0,1-1 0,-1 0 0,1-1 0,-1 1 0,10-5 0,-9 2 0,0 0 0,0 0 0,0-1 0,0 0 0,-1 0 0,0 0 0,0 0 0,0-1 0,7-12 0,-6 9 0,1-1 0,1 1 0,-1 1 0,1 0 0,1 0 0,0 0 0,0 1 0,14-8 0,-18 12 0,0 0 0,0 1 0,0 0 0,0 0 0,0 0 0,1 0 0,-1 1 0,1 0 0,-1 0 0,1 1 0,-1-1 0,1 1 0,-1 0 0,1 1 0,0-1 0,-1 1 0,1 0 0,-1 1 0,7 2 0,-8-3 0,0 1 0,0 0 0,0 1 0,-1-1 0,1 0 0,-1 1 0,0 0 0,1 0 0,-1 0 0,0 0 0,-1 0 0,1 1 0,-1-1 0,1 1 0,-1 0 0,0 0 0,0-1 0,-1 1 0,1 1 0,-1-1 0,0 0 0,0 0 0,0 0 0,-1 1 0,0-1 0,1 0 0,-1 0 0,-1 6 0,0 0 0,0 0 0,-1-1 0,0 0 0,-1 1 0,0-1 0,0 0 0,-1-1 0,0 1 0,-1 0 0,0-1 0,-10 14 0,10-16 0,0 1 0,1 0 0,0 0 0,0 1 0,0-1 0,1 1 0,1 0 0,-1 0 0,1 0 0,0 0 0,1 0 0,0 1 0,0-1 0,1 0 0,0 1 0,1-1 0,0 0 0,2 10 0,-1-6 0,1 0 0,1 0 0,0 0 0,0-1 0,1 0 0,1 0 0,0 0 0,0 0 0,1-1 0,1 0 0,13 14 0,-14-18 0,0 0 0,0-1 0,0 0 0,1 0 0,0-1 0,0 0 0,10 4 0,18 9 0,-32-15 0,1 1 0,-1 0 0,-1 0 0,1 0 0,0 0 0,-1 1 0,1-1 0,-1 1 0,0 0 0,0 0 0,-1 0 0,1 1 0,-1-1 0,3 8 0,0 3 0,-1 1 0,0 0 0,1 18 0,5 20 0,7 44 0,-1-8 0,-8-30 0,-8-50 0,1-1 0,0 1 0,0-1 0,1 1 0,0-1 0,1 0 0,0 0 0,9 17 0,-5-12 0,-1 0 0,0 0 0,-1 0 0,0 1 0,4 28 0,13 36 0,-15-54 0,-1 0 0,-1 1 0,-1 0 0,-1 0 0,-1 0 0,-3 51 0,3 45 0,-2-117 0,1-1 0,0 0 0,0 1 0,0-1 0,0 0 0,1 0 0,0 0 0,0 0 0,0 0 0,0 0 0,1 0 0,-1-1 0,1 1 0,0-1 0,0 0 0,0 0 0,1 0 0,-1 0 0,1 0 0,0-1 0,5 3 0,8 3 0,0-1 0,0 0 0,35 7 0,-9-2 0,1 1 0,-28-10 0,-1 1 0,0 1 0,0 1 0,0 0 0,0 0 0,-1 2 0,23 15 0,-3 4 0,-23-19 0,0 1 0,-1 0 0,0 0 0,0 1 0,13 18 0,-2 2 0,-7-11 0,-1 1 0,10 22 0,-15-28 0,0-1 0,1 0 0,1-1 0,14 16 0,-11-14 0,-1 1 0,11 18 0,19 20 0,-32-42 0,-1 0 0,0 0 0,10 19 0,-13-19 0,0 1 0,1-1 0,0-1 0,1 1 0,0-1 0,1-1 0,0 1 0,0-2 0,1 1 0,13 8 0,-14-10 0,-1-1 0,1 2 0,-1 0 0,0 0 0,-1 0 0,10 15 0,27 28 0,-37-45 0,28 25 0,-2 1 0,-1 1 0,30 42 0,-56-67 0,0-1 0,1 0 0,0 0 0,11 8 0,-10-9 0,0 1 0,-1 0 0,12 14 0,11 16 0,-24-30 0,1 0 0,-2 0 0,1 0 0,-1 1 0,0 0 0,0 0 0,-1 0 0,0 1 0,3 10 0,14 52 0,14 59 0,-31-111 0,-1 0 0,-1-1 0,0 1 0,-3 37 0,0-51 0,0 0 0,0 0 0,-1 0 0,0 0 0,1-1 0,-2 1 0,1-1 0,0 1 0,-1-1 0,0 0 0,0 0 0,0 0 0,-1 0 0,1-1 0,-1 1 0,0-1 0,0 0 0,0 0 0,0-1 0,-1 1 0,1-1 0,-7 3 0,1-1 0,0 0 0,0-1 0,-1 0 0,1 0 0,-1-2 0,1 1 0,-1-1 0,0 0 0,-14-2 0,15 0 0,1-1 0,0 0 0,0 0 0,0-1 0,0 0 0,1-1 0,-14-7 0,-53-40 0,18 11 0,50 36 0,1 1 0,-1 0 0,0 0 0,0 0 0,0 1 0,0 0 0,0 1 0,0 0 0,-1 0 0,1 0 0,0 1 0,-1 0 0,1 0 0,0 1 0,-1 0 0,1 0 0,0 1 0,0 0 0,0 0 0,0 1 0,0 0 0,0 0 0,1 0 0,0 1 0,-1 0 0,-6 6 0,-1 3 0,1 1 0,1 0 0,0 0 0,1 1 0,0 1 0,1 0 0,-11 25 0,16-24 0,1 0 0,1 0 0,1 0 0,0 0 0,1 1 0,1-1 0,4 31 0,-2-19 0,-3 37 0,1-63 0,0-1 0,0 0 0,0 0 0,-1 1 0,1-1 0,-1 0 0,0 0 0,1 0 0,-1 1 0,0-1 0,0 0 0,-1 0 0,1 0 0,0-1 0,-1 1 0,1 0 0,-1 0 0,1-1 0,-1 1 0,0-1 0,-2 2 0,1-1 0,0-1 0,0 0 0,0 0 0,0 0 0,-1-1 0,1 1 0,0-1 0,-1 1 0,1-1 0,0 0 0,-1 0 0,1-1 0,-4 0 0,-4-1 0,1-1 0,0 0 0,0 0 0,0-1 0,0-1 0,0 0 0,1 0 0,-11-8 0,-45-44 0,-5-5 0,47 45 0,-32-17 0,47 30 0,0-1 0,-1 1 0,0 1 0,0 0 0,0 0 0,-1 1 0,-15-2 0,23 4 0,0 0 0,0 0 0,1 0 0,-1 0 0,0 0 0,0 0 0,0 1 0,1-1 0,-1 1 0,0-1 0,0 1 0,1 0 0,-1 0 0,1 0 0,-1 0 0,1 0 0,-1 0 0,1 0 0,-1 0 0,1 0 0,0 1 0,-2 1 0,1 0 0,0 1 0,0 0 0,0 0 0,1-1 0,-1 1 0,1 0 0,0 0 0,0 1 0,0 5 0,0 4 0,0 0 0,2 0 0,0 0 0,0 0 0,4 14 0,-1-11 0,2 0 0,0 0 0,1-1 0,1 0 0,0 0 0,1 0 0,1-1 0,0-1 0,1 1 0,19 18 0,-16-20 0,0 0 0,-1 2 0,-1-1 0,0 2 0,-1 0 0,13 25 0,-20-27 0,-1 1 0,0 0 0,-1 0 0,0 0 0,-2 0 0,0 0 0,0 0 0,-3 16 0,2-27 0,0 0 0,1 0 0,-2 0 0,1 0 0,0 0 0,-1-1 0,1 1 0,-1 0 0,0-1 0,0 1 0,-1-1 0,1 0 0,-1 0 0,1 0 0,-1 0 0,0 0 0,0 0 0,-1-1 0,1 0 0,0 1 0,-1-1 0,1 0 0,-1-1 0,0 1 0,0-1 0,1 1 0,-1-1 0,-7 1 0,-10 1 0,0-1 0,0 0 0,-1-2 0,-27-2 0,14 0 0,-7 2 0,18 0 0,0-1 0,-27-4 0,43 4 0,-1-1 0,0-1 0,1 1 0,0-2 0,-1 1 0,1-1 0,0 0 0,1-1 0,-11-7 0,-33-28 0,-89-65 0,118 91 0,0 1 0,0 0 0,-2 2 0,-41-14 0,39 20 0,0 0 0,0 2 0,-1 1 0,1 1 0,-46 5 0,31-2 0,-48-4 0,35-9 0,40 8 0,0-1 0,1 2 0,-1 0 0,0 0 0,-16 1 0,27 2 0,0-1 0,0 0 0,0 1 0,0-1 0,1 1 0,-1 0 0,0 0 0,0 0 0,1 0 0,-1 1 0,1-1 0,-1 1 0,1 0 0,-1-1 0,1 1 0,0 0 0,0 0 0,0 1 0,0-1 0,0 0 0,1 1 0,-1-1 0,0 1 0,1-1 0,0 1 0,0 0 0,0 0 0,0-1 0,-1 5 0,0 5 0,-1 0 0,1 0 0,1 1 0,0-1 0,1 0 0,2 25 0,-1-31 0,0 1 0,0-1 0,1 0 0,0 0 0,0 0 0,1 0 0,-1 0 0,1 0 0,0 0 0,1-1 0,0 0 0,-1 0 0,2 0 0,7 8 0,22 13 0,38 22 0,-50-34 0,33 18 0,-34-20 0,0 1 0,0 1 0,-1 0 0,20 21 0,-10-4 0,-19-18 0,0-1 0,2 0 0,-1-1 0,17 11 0,-4-4 0,0 1 0,31 32 0,5 4 0,-30-27 0,-22-19 0,0-1 0,0 0 0,1 0 0,0-1 0,13 7 0,10 4 0,-2 1 0,40 31 0,-44-28 0,2-2 0,58 30 0,-40-31 0,-36-16 0,-1 0 0,0 2 0,0-1 0,0 1 0,0 0 0,-1 1 0,15 12 0,7 11 0,-17-14 0,1-1 0,27 18 0,-26-20 0,-1-1 0,0 2 0,-1 0 0,23 26 0,38 65 0,-43-57 0,-19-31 0,0 0 0,17 14 0,-17-17 0,0 1 0,21 29 0,-23-30 0,-1-1 0,2 0 0,0 0 0,0-2 0,1 1 0,0-1 0,18 10 0,31 24 0,-48-34 0,0-1 0,1 0 0,28 12 0,4 2 0,-4-3 0,-30-15 0,-1 0 0,0 1 0,12 8 0,-2-1 0,0 0 0,1-2 0,38 13 0,5 3 0,-20-10 0,1-2 0,0-2 0,64 9 0,-75-15 0,-24-4 0,-1 1 0,1 0 0,-1 1 0,0 0 0,0 0 0,13 10 0,-15-9 0,0 0 0,1-1 0,0 0 0,0 0 0,0-1 0,1-1 0,21 5 0,-1-2 0,1 2 0,-2 0 0,44 19 0,14 4 0,-25-5 0,-50-20 0,-1-1 0,1 0 0,1 0 0,-1-1 0,21 3 0,129 21 0,-108-17 0,-33-5 0,0-2 0,46 4 0,-50-7 0,0 2 0,-1 0 0,1 0 0,0 2 0,-1 0 0,0 1 0,0 1 0,0 1 0,-1 0 0,0 1 0,-1 0 0,0 1 0,19 18 0,11 4 0,9 8 0,-30-18 0,-5-3 0,41 30 0,-53-44 0,1 0 0,0-1 0,0 0 0,0-1 0,0 1 0,1-1 0,0-1 0,-1 0 0,17 2 0,-6-3 0,1 2 0,-1-1 0,0 2 0,0 1 0,0 0 0,22 11 0,-17-7 0,-18-7 0,0 1 0,0-1 0,0 1 0,-1 0 0,8 6 0,-11-7 0,0 0 0,1 0 0,-1 1 0,-1-1 0,1 0 0,0 1 0,-1 0 0,1-1 0,-1 1 0,0 0 0,0 0 0,0 0 0,0 0 0,1 6 0,0 3 0,-1 0 0,0 1 0,-1-1 0,0 1 0,-3 18 0,2-24 0,0 0 0,0-1 0,-1 0 0,0 1 0,-1-1 0,1 0 0,-1 0 0,-1 0 0,1 0 0,-1-1 0,-8 11 0,-101 113 0,51-56 0,49-58 0,-1 0 0,1 1 0,-15 23 0,24-32 0,0 1 0,1-1 0,0 1 0,0-1 0,1 1 0,0 0 0,0 0 0,0 1 0,1 8 0,0-7 0,-1 7 0,1-1 0,0 1 0,2 0 0,-1 0 0,2-1 0,1 1 0,4 17 0,-5-30 0,0-1 0,1 1 0,-1-1 0,1 1 0,0-1 0,0 0 0,0 0 0,0 0 0,1-1 0,-1 1 0,1-1 0,-1 0 0,1 0 0,0 0 0,0 0 0,0-1 0,0 0 0,8 2 0,4 1 0,1-1 0,0-1 0,23 0 0,-5-2 0,-20-1 0,1 1 0,-1 1 0,0 0 0,1 1 0,15 4 0,-26-4 0,0 0 0,-1-1 0,0 1 0,1 1 0,-1-1 0,0 1 0,0 0 0,0 0 0,-1 0 0,1 0 0,-1 0 0,1 1 0,-1 0 0,0 0 0,-1 0 0,1 0 0,-1 0 0,1 0 0,-1 1 0,2 7 0,5 19 0,-3 1 0,0-1 0,-2 1 0,-1 0 0,-3 61 0,3 41 0,-2-130 0,0 0 0,0 0 0,0 0 0,0 0 0,1 0 0,0 0 0,-1 0 0,1 0 0,1-1 0,-1 1 0,1-1 0,-1 0 0,1 1 0,0-1 0,0 0 0,0-1 0,0 1 0,1 0 0,-1-1 0,1 0 0,0 0 0,0 0 0,-1 0 0,1-1 0,0 1 0,0-1 0,1 0 0,6 1 0,-3-1 0,1 1 0,0-2 0,-1 1 0,1-1 0,0 0 0,-1-1 0,1 0 0,0 0 0,-1-1 0,1 0 0,-1 0 0,1-1 0,8-5 0,1-2 0,-1 0 0,0-2 0,0 0 0,-1-1 0,0-1 0,-2 0 0,1-1 0,-2-1 0,0 0 0,14-23 0,-9 12 0,1 2 0,30-31 0,1-2 0,-34 41 0,1 1 0,0 1 0,2 0 0,-1 1 0,2 1 0,35-18 0,21-14 0,-12 4 0,4-2 0,94-80 0,-150 112 0,-1 0 0,-1-1 0,0-1 0,0 0 0,-1 0 0,7-16 0,35-86 0,-3 3 0,16 3 0,-55 93 0,0 0 0,2 1 0,0 0 0,1 0 0,25-24 0,-26 27 0,0 0 0,16-25 0,12-13 0,123-138 0,-115 140 0,53-58 0,0-19 0,-57 72 0,2-3 0,87-84 0,-73 84 0,-33 30 0,0 1 0,41-28 0,-58 47 0,-1 1 0,1-2 0,-1 1 0,-1-1 0,0 0 0,0 0 0,10-14 0,-13 16 0,-1 0 0,1 1 0,1-1 0,-1 1 0,1 0 0,0 0 0,0 1 0,0-1 0,6-2 0,54-23 0,-43 20 0,0 1 0,1 2 0,-1 0 0,42-4 0,-26 5 0,137-22 0,-134 21 0,42 0 0,-58 5 0,0-1 0,-1 0 0,1-2 0,0-1 0,46-15 0,-48 12 0,0 1 0,41-6 0,-15 3 0,-34 7 0,11-3 0,-1 0 0,0-2 0,28-11 0,8-7 0,-36 17 0,-1-2 0,26-14 0,47-23 0,-77 40 0,0-1 0,-1 0 0,0-2 0,0 0 0,-1-1 0,24-22 0,-34 26 0,0-1 0,0-1 0,-1 0 0,0 0 0,0 0 0,7-16 0,-3-3 0,11-38 0,-19 57 0,20-54 0,-14 42 0,12-42 0,34-155 0,-45 177 0,-4 19 0,-1 0 0,-2 0 0,2-29 0,-4-668 0,-3 335 0,2-471 0,0 850 0,0 1 0,1-1 0,-1 1 0,1 0 0,0-1 0,1 1 0,-1 0 0,1 0 0,0 0 0,0 0 0,1 0 0,-1 0 0,1 1 0,5-7 0,19-36 0,-21 35 0,0 1 0,1 0 0,14-18 0,-8 12 0,0 0 0,-1-2 0,16-33 0,-19 34 0,1 0 0,0 1 0,2 0 0,19-24 0,117-137 0,-131 159 0,19-31 0,-23 32 0,1-1 0,22-23 0,-10 21 0,0 1 0,1 1 0,1 1 0,1 2 0,37-16 0,-24 11 0,6-5 0,-1-2 0,45-36 0,-84 57 0,0-1 0,0-1 0,0 1 0,-1-1 0,0-1 0,10-18 0,-10 16 0,0 0 0,1 0 0,17-18 0,23-23 0,-36 37 0,1 1 0,0 1 0,2 1 0,15-13 0,-6 8 0,-17 12 0,1 1 0,-1-1 0,1 1 0,0 0 0,0 1 0,1 0 0,0 0 0,-1 1 0,1 0 0,15-3 0,47 3 0,-56 3 0,1 0 0,0-1 0,29-5 0,-40 5 0,0-1 0,0 0 0,-1 0 0,1 0 0,0 0 0,-1-1 0,1 1 0,-1-1 0,0 0 0,0-1 0,0 1 0,0-1 0,-1 0 0,1 0 0,-1 0 0,3-4 0,7-16 0,-1-1 0,15-42 0,-2 4 0,-23 59 0,1-1 0,-2 0 0,1 0 0,-1 0 0,1 0 0,-2-1 0,1 1 0,0 0 0,-1 0 0,0-1 0,0 1 0,-1 0 0,1 0 0,-1-1 0,0 1 0,-1 0 0,-1-6 0,-2 1 0,-1 0 0,1 1 0,-2 0 0,1 0 0,-1 0 0,0 1 0,-11-10 0,-6-9 0,21 22 0,-1 0 0,0 1 0,0-1 0,-1 1 0,1 0 0,-1 0 0,0 0 0,-9-5 0,-1 0 0,0-2 0,1 1 0,1-1 0,0-1 0,0-1 0,1 0 0,-17-23 0,26 31 0,-4-4 0,1-1 0,0 1 0,1-1 0,0 0 0,0-1 0,1 1 0,1-1 0,-3-12 0,1 1 0,2 0 0,0-1 0,1-23 0,0 9 0,1 23 0,0 0 0,1-1 0,0 1 0,1 0 0,1 0 0,6-25 0,-3 26 0,2 1 0,12-19 0,-12 21 0,-1 1 0,0-2 0,-1 1 0,7-20 0,0-14 0,-3-2 0,-1 1 0,2-68 0,-10-142 0,-2 111 0,2-414 0,0 548 0,-1 0 0,1 1 0,-2-1 0,1 1 0,-1-1 0,-1 1 0,0 0 0,-4-11 0,5 16 0,-1-1 0,0 1 0,1 0 0,-1 0 0,0 0 0,-1 0 0,1 0 0,-1 0 0,0 1 0,0 0 0,0 0 0,0 0 0,0 0 0,-1 1 0,1 0 0,-1-1 0,-6 0 0,-131-48 0,27 28 0,96 18-455,0 2 0,-37-4 0,33 6-6371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7T13:35:44.213"/>
    </inkml:context>
    <inkml:brush xml:id="br0">
      <inkml:brushProperty name="width" value="0.1" units="cm"/>
      <inkml:brushProperty name="height" value="0.1" units="cm"/>
      <inkml:brushProperty name="color" value="#33CCFF"/>
    </inkml:brush>
  </inkml:definitions>
  <inkml:trace contextRef="#ctx0" brushRef="#br0">1 0 24575,'5'1'0,"-1"1"0,1-1 0,0 1 0,0-1 0,7 5 0,7 2 0,44 17 0,-41-15 0,0-2 0,28 7 0,-34-10 0,-1 0 0,1 1 0,-1 0 0,0 2 0,0-1 0,18 14 0,-17-13 0,0 0 0,1-1 0,0-1 0,1-1 0,0-1 0,-1 0 0,1-1 0,0-1 0,1 0 0,-1-2 0,29-2 0,-42 2 0,0-1 0,-1 0 0,1 0 0,0 0 0,-1-1 0,1 0 0,-1 0 0,0 0 0,0 0 0,1 0 0,-2-1 0,8-6 0,-1 0 0,-1-1 0,-1 0 0,9-14 0,-9 13 0,1 0 0,0 0 0,11-11 0,-17 20 0,0-1 0,0 1 0,0-1 0,1 1 0,-1 0 0,1 0 0,-1 1 0,1-1 0,0 1 0,0 0 0,0 0 0,0 0 0,-1 0 0,1 1 0,0-1 0,0 1 0,0 0 0,0 0 0,0 1 0,0-1 0,0 1 0,0 0 0,0 0 0,6 2 0,-4 0 0,0 0 0,0 0 0,-1 1 0,1 0 0,-1 0 0,0 0 0,0 0 0,0 1 0,-1 0 0,1 0 0,-1 0 0,-1 0 0,8 12 0,-4 0 0,-1 0 0,0 1 0,-1-1 0,-1 1 0,0 0 0,-1 0 0,-2 0 0,1 21 0,0-4 0,1-16 0,0 0 0,2 0 0,0-1 0,1 1 0,13 27 0,-13-36 0,1 0 0,-1-1 0,2 0 0,-1 0 0,1-1 0,10 8 0,-12-12 0,0 0 0,0-1 0,1 1 0,-1-2 0,1 1 0,0-1 0,0 0 0,0 0 0,0-1 0,0 0 0,0 0 0,0-1 0,0 0 0,1 0 0,-1 0 0,0-1 0,0 0 0,0-1 0,0 0 0,0 0 0,0 0 0,12-7 0,0-6 0,1 0 0,-2-2 0,0-1 0,28-35 0,-41 48 0,0 0 0,0 0 0,0 0 0,1 0 0,-1 1 0,1 0 0,1 0 0,-1 0 0,0 1 0,1 0 0,0 1 0,8-3 0,11-2 0,51-7 0,-77 14 0,28-2 0,0 1 0,29 2 0,-34 1 0,-1-1 0,1-2 0,-1 0 0,28-6 0,-39 2 0,0 0 0,0 0 0,0-1 0,0 0 0,-1-1 0,0 0 0,0-1 0,-1 0 0,9-10 0,21-16 0,-28 25 0,1 0 0,-1 1 0,2 0 0,-1 1 0,1 1 0,14-6 0,-24 11 0,0 0 0,-1 1 0,1-1 0,0 0 0,-1 1 0,1 0 0,0 0 0,0 0 0,-1 0 0,1 0 0,0 0 0,0 1 0,-1-1 0,1 1 0,0 0 0,-1 0 0,1 0 0,-1 0 0,1 0 0,-1 1 0,0-1 0,1 1 0,-1-1 0,0 1 0,0 0 0,0 0 0,0 0 0,0 0 0,-1 0 0,1 0 0,-1 1 0,1-1 0,-1 1 0,0-1 0,0 1 0,0-1 0,0 1 0,1 4 0,5 17 0,7 49 0,-12-54 0,1-1 0,1 1 0,1-1 0,0 0 0,9 19 0,-6-22 0,-3-4 0,0-1 0,0 0 0,2 0 0,8 11 0,-12-18 0,0 0 0,1 0 0,-1 0 0,1 0 0,-1-1 0,1 0 0,0 1 0,0-1 0,0-1 0,0 1 0,1 0 0,-1-1 0,0 0 0,7 1 0,27 1 0,0-1 0,63-5 0,-13 0 0,-74 3 0,1-1 0,-1 0 0,1 0 0,-1-2 0,1 0 0,-1 0 0,0-2 0,-1 0 0,1 0 0,-1-1 0,0-1 0,0 0 0,-1 0 0,20-17 0,57-56 0,-86 77-114,1 1 1,-1-1-1,1 0 0,0 1 0,0 0 1,0 0-1,0 0 0,0 1 0,1-1 1,-1 1-1,7-1 0,8-1-6712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7T13:44:29.230"/>
    </inkml:context>
    <inkml:brush xml:id="br0">
      <inkml:brushProperty name="width" value="0.1" units="cm"/>
      <inkml:brushProperty name="height" value="0.1" units="cm"/>
      <inkml:brushProperty name="color" value="#33CCFF"/>
    </inkml:brush>
  </inkml:definitions>
  <inkml:trace contextRef="#ctx0" brushRef="#br0">1 1 24575,'1'0'0,"1"0"0,0 1 0,0-1 0,0 1 0,-1 0 0,1-1 0,0 1 0,-1 0 0,1 0 0,0 0 0,-1 0 0,1 0 0,-1 0 0,0 0 0,1 1 0,-1-1 0,0 0 0,0 1 0,0-1 0,1 3 0,21 39 0,-10-17 0,-4-10 0,0-1 0,-2 1 0,0 1 0,-1-1 0,0 1 0,-1 0 0,-1 1 0,3 27 0,-4 10 0,-4 80 0,2 36 0,1-165 0,-1 1 0,1 0 0,0-1 0,0 1 0,1-1 0,0 0 0,0 0 0,0 0 0,1 0 0,0-1 0,0 1 0,0-1 0,1 0 0,9 8 0,25 32 0,-12-9 0,2-2 0,41 40 0,-47-51 0,-16-17 0,0 0 0,0 0 0,1-1 0,0 0 0,0 0 0,0 0 0,16 5 0,66 16 0,-26-8 0,-34-10 0,42 6 0,-9-2 0,-43-9 0,1 0 0,27-1 0,-30-1 0,0 0 0,0 1 0,28 6 0,-25-3 0,0-2 0,43 3 0,-42-5 0,0 1 0,37 8 0,-17-3 0,0-1 0,1-1 0,-1-3 0,71-5 0,-17 1 0,270 2 0,-355 1 0,0 0 0,0 1 0,0 0 0,0 1 0,-1 1 0,1-1 0,-1 2 0,0-1 0,19 13 0,28 12 0,-39-21 0,-1 2 0,-1 0 0,0 1 0,0 1 0,-1 0 0,0 1 0,24 29 0,-13-15 0,6 16 0,-29-37 0,1 0 0,0 0 0,0 0 0,1-1 0,0 1 0,0-1 0,0 0 0,0-1 0,12 8 0,5 1 0,0-2 0,1-1 0,1 0 0,0-2 0,0-1 0,42 8 0,58 8 0,-81-13 0,0-2 0,62 3 0,-82-8 0,-1 0 0,0 2 0,0 1 0,-1 0 0,0 2 0,36 17 0,-28-12 0,1 0 0,-1 2 0,-1 1 0,0 1 0,-1 1 0,-1 2 0,42 41 0,-52-45 0,-1 2 0,0 0 0,-1 1 0,-1 0 0,-1 1 0,15 34 0,12 15 0,-29-53 0,-1 0 0,0 1 0,9 25 0,-10-20 0,0 0 0,1-1 0,1 0 0,2-1 0,-1 0 0,2-1 0,1 0 0,0-1 0,28 26 0,-27-29 0,-2-3 0,-1 0 0,-1 1 0,11 14 0,-18-21 0,-1-1 0,0 2 0,0-1 0,0 0 0,-1 1 0,0-1 0,0 1 0,-1 0 0,1-1 0,-1 14 0,0-5 0,-1 0 0,0 0 0,-5 29 0,3-37 0,1 0 0,-2-1 0,1 0 0,-1 1 0,1-1 0,-2 0 0,1 0 0,-1 0 0,0-1 0,0 1 0,-5 4 0,3-3 0,1-1 0,1 1 0,-1 0 0,1 0 0,1 0 0,-1 1 0,-4 15 0,2-2 0,-6 39 0,10-46 0,0 0 0,1 0 0,0 0 0,1 0 0,1 0 0,2 15 0,-2-26 0,0 1 0,0-1 0,0 0 0,0 1 0,0-1 0,1 0 0,-1 0 0,1 0 0,0 0 0,0 0 0,0 0 0,0-1 0,1 1 0,-1-1 0,1 1 0,-1-1 0,1 0 0,0 0 0,0 0 0,0 0 0,0-1 0,0 1 0,0-1 0,1 0 0,-1 0 0,0 0 0,1 0 0,-1 0 0,6 0 0,19 0 0,-19-1 0,1 1 0,-1 0 0,0 0 0,16 4 0,-23-4 0,1 0 0,-1 0 0,0 0 0,1 1 0,-1-1 0,0 0 0,0 1 0,0 0 0,0-1 0,0 1 0,0 0 0,-1 0 0,1 0 0,0 0 0,-1 0 0,0 0 0,1 1 0,-1-1 0,0 0 0,0 1 0,1 3 0,0 2 0,-1 0 0,0-1 0,0 1 0,-1 0 0,1 0 0,-2 0 0,1 0 0,-1 0 0,0-1 0,-1 1 0,0 0 0,0-1 0,-1 1 0,0-1 0,0 0 0,-1 0 0,1 0 0,-6 6 0,1 5 0,0 0 0,1 0 0,1 0 0,-5 29 0,11-47 0,-2 7 0,0 0 0,1 0 0,0 0 0,0 1 0,1-1 0,0 0 0,0 0 0,1 0 0,1 11 0,0-14 0,-1 0 0,1 0 0,0 0 0,0-1 0,0 1 0,0-1 0,0 1 0,1-1 0,0 0 0,-1 0 0,1 0 0,1 0 0,-1-1 0,0 1 0,0-1 0,1 0 0,6 4 0,7 1 0,1-1 0,-1 0 0,22 4 0,-17-5 0,38 15 0,-54-18 0,0 1 0,0 0 0,-1 1 0,1-1 0,-1 1 0,1 0 0,-1 1 0,0-1 0,-1 1 0,7 7 0,-8-7 0,0 0 0,-1 0 0,1 0 0,-1 0 0,0 0 0,-1 0 0,1 1 0,-1-1 0,0 1 0,0-1 0,-1 1 0,1-1 0,-1 1 0,0 0 0,-1-1 0,0 1 0,-1 5 0,1-5 0,-1 1 0,0-1 0,0 1 0,-1-1 0,0 0 0,0 0 0,0 0 0,-1 0 0,0 0 0,0-1 0,0 0 0,-1 0 0,-7 7 0,0-3 0,0 0 0,1 1 0,0 0 0,1 0 0,0 1 0,1 1 0,0 0 0,1 0 0,0 0 0,1 1 0,-10 23 0,8-11 0,1-1 0,2 2 0,-7 40 0,12-59 0,0 0 0,1 0 0,0 0 0,0 0 0,0 0 0,1 0 0,0 0 0,0-1 0,1 1 0,0 0 0,0-1 0,1 1 0,-1-1 0,2 1 0,-1-1 0,0 0 0,1-1 0,7 10 0,-4-8 0,2 2 0,-1 0 0,1-1 0,1 1 0,-1-2 0,1 1 0,1-2 0,-1 1 0,1-1 0,22 8 0,94 35 0,-120-47 0,-1 1 0,1-1 0,-1 1 0,1 0 0,-1 0 0,0 1 0,0 0 0,0 0 0,-1 0 0,1 1 0,5 6 0,-7-6 0,-1 0 0,0 0 0,0 0 0,0 1 0,-1-1 0,1 1 0,-2 0 0,1-1 0,0 1 0,-1 0 0,0 0 0,-1 0 0,1 9 0,1 12 0,7 37 0,-4-37 0,2 40 0,-6-42 0,1 0 0,0 0 0,2-1 0,1 1 0,1-1 0,1 0 0,18 41 0,-21-58 0,0 1 0,0-1 0,1 0 0,0-1 0,1 1 0,-1-1 0,1 0 0,1 0 0,-1-1 0,1 0 0,0 0 0,0 0 0,0-1 0,1 0 0,-1 0 0,1-1 0,0 0 0,13 2 0,-19-4 0,30 7 0,1-1 0,-1-2 0,52 2 0,-79-8 0,0 1 0,0 0 0,0 0 0,0 1 0,0 0 0,0-1 0,0 2 0,0-1 0,0 0 0,0 1 0,-1 0 0,1 0 0,-1 1 0,1-1 0,-1 1 0,0 0 0,0 0 0,0 0 0,0 1 0,0-1 0,-1 1 0,0 0 0,0 0 0,0 0 0,0 0 0,0 1 0,-1-1 0,0 1 0,0 0 0,0 0 0,-1-1 0,1 1 0,-1 0 0,0 8 0,3 24 0,-2 0 0,-5 59 0,1-52 0,4 54 0,-1-89 0,1 0 0,0 0 0,0 0 0,1 0 0,1 0 0,-1 0 0,8 12 0,40 55 0,-9-15 0,-39-55 0,1 0 0,1-1 0,-1 1 0,1-1 0,0 0 0,0 0 0,1-1 0,-1 0 0,1 1 0,0-2 0,10 6 0,4-1 0,0 0 0,31 7 0,-36-12 0,1 1 0,-1 1 0,-1 1 0,1 0 0,-1 0 0,14 10 0,-18-10 0,0-1 0,1 1 0,-1-2 0,1 1 0,16 3 0,28 12 0,-36-13 0,1 0 0,1-1 0,-1-1 0,1-1 0,21 2 0,-22-4 0,-1 0 0,0 2 0,0 0 0,0 2 0,0 0 0,24 11 0,-37-13 0,1 0 0,0 0 0,-1 1 0,0 0 0,0 0 0,0 1 0,-1-1 0,0 1 0,0 0 0,0 0 0,-1 1 0,0 0 0,0-1 0,-1 2 0,6 12 0,6 15 0,-7-20 0,-2 0 0,0 0 0,5 18 0,-6-16 0,1-1 0,0 0 0,17 30 0,7 14 0,-21-41 0,0 0 0,2 0 0,0-1 0,19 24 0,61 59 0,-81-89 0,-1 1 0,0 0 0,-1 1 0,0-1 0,-2 2 0,1-1 0,8 30 0,-8-24 0,0 0 0,1-1 0,18 30 0,-17-35 0,1-1 0,1 0 0,-1 0 0,2-1 0,0-1 0,0 0 0,1-1 0,22 14 0,-19-15 0,-3-1 0,1 1 0,-1 0 0,22 20 0,-31-25 0,0 1 0,-1-1 0,1 1 0,-1 0 0,0 0 0,-1 0 0,1 1 0,-1-1 0,0 0 0,0 1 0,-1 0 0,1-1 0,-1 1 0,0 7 0,-1 144 0,0 1 0,1-152 0,0-1 0,0 1 0,0-1 0,1 0 0,0 0 0,0 1 0,0-1 0,1-1 0,0 1 0,0 0 0,0-1 0,0 1 0,1-1 0,0 0 0,0 0 0,0 0 0,0-1 0,1 1 0,-1-1 0,1 0 0,0 0 0,0-1 0,0 0 0,8 3 0,3 1 0,0-1 0,0-1 0,1-1 0,0 0 0,0-1 0,30-1 0,-23-1 0,0 1 0,1 1 0,45 9 0,-32-4 0,-29-6 0,-1 0 0,1 1 0,0 0 0,0 1 0,16 7 0,-22-9 0,-1 1 0,1 0 0,0 1 0,0-1 0,-1 0 0,0 1 0,1-1 0,-1 1 0,0 0 0,0 0 0,0 0 0,-1 0 0,1 0 0,-1 0 0,1 0 0,-1 1 0,0-1 0,-1 1 0,2 5 0,0 4 0,0 0 0,-1-1 0,-1 1 0,0 0 0,-1 0 0,-2 14 0,2-20 0,-1 1 0,0-1 0,-1 0 0,1 0 0,-1 0 0,-1 0 0,1 0 0,-1-1 0,0 0 0,-1 1 0,-8 8 0,-13 16 0,1 0 0,-36 63 0,53-82 0,1 1 0,0 0 0,0 0 0,1 0 0,1 1 0,0-1 0,1 1 0,-3 21 0,6-28 0,0 1 0,1-1 0,0 1 0,0 0 0,0-1 0,1 1 0,0 0 0,1-1 0,0 0 0,0 1 0,0-1 0,1 0 0,0 0 0,0 0 0,9 11 0,-9-13 0,1-2 0,0 1 0,0 0 0,0-1 0,0 0 0,1 0 0,0 0 0,-1 0 0,1-1 0,0 0 0,0 0 0,0 0 0,0-1 0,1 0 0,-1 1 0,0-2 0,1 1 0,-1-1 0,0 0 0,7 0 0,-2-1 0,0 0 0,1 0 0,-1-1 0,0 0 0,0-1 0,-1 0 0,1 0 0,0-1 0,15-9 0,-16 5 0,1 0 0,-2 0 0,1-1 0,-1 0 0,0 0 0,-1-1 0,0 0 0,-1 0 0,10-21 0,-10 19 0,0 0 0,1 1 0,0-1 0,1 1 0,0 1 0,1 0 0,19-18 0,-23 25 0,1 0 0,0 0 0,-1 0 0,1 1 0,0-1 0,1 2 0,-1-1 0,0 1 0,1-1 0,12 1 0,9 0 0,35 4 0,-18 0 0,23-4 0,48 3 0,-103 1 0,-1 0 0,1 1 0,-1 0 0,1 1 0,-2 1 0,1 0 0,20 13 0,33 16 0,-37-24 0,-1 2 0,0 1 0,0 1 0,-1 1 0,-1 2 0,24 21 0,-12-8 0,-24-22 0,-2 0 0,1 2 0,-1-1 0,-1 1 0,17 22 0,-19-21 0,1 0 0,1-1 0,-1-1 0,2 1 0,13 10 0,63 42 0,-78-57 0,3 2 0,1-1 0,-1-1 0,1 0 0,1 0 0,-1-1 0,1-1 0,0 0 0,20 2 0,-8-3 0,1-2 0,0 0 0,42-5 0,-55 1 0,0 0 0,-1 0 0,1-2 0,-1 1 0,0-2 0,24-13 0,34-14 0,-51 26 0,1 1 0,0 1 0,0 0 0,0 2 0,1 0 0,29 1 0,-4 1 0,-25 0 0,0 1 0,1 1 0,-1 0 0,22 6 0,-37-5 0,-1 1 0,0 0 0,0 1 0,0-1 0,0 1 0,0 1 0,-1-1 0,0 1 0,1 0 0,-2 0 0,1 0 0,-1 1 0,6 7 0,-3-2 0,2-1 0,16 15 0,-13-13 0,0 1 0,0 0 0,-1 1 0,-1 0 0,13 22 0,-21-33-68,0 0 0,0 0-1,1-1 1,-1 1 0,1-1 0,-1 1-1,1-1 1,0 0 0,0 0 0,0 0-1,0-1 1,0 1 0,1-1 0,-1 0-1,0 0 1,1 0 0,-1 0-1,1 0 1,3 0 0,27 4-6758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7T13:48:52.103"/>
    </inkml:context>
    <inkml:brush xml:id="br0">
      <inkml:brushProperty name="width" value="0.1" units="cm"/>
      <inkml:brushProperty name="height" value="0.1" units="cm"/>
      <inkml:brushProperty name="color" value="#E71224"/>
    </inkml:brush>
  </inkml:definitions>
  <inkml:trace contextRef="#ctx0" brushRef="#br0">6652 1469 24575,'0'-2'0,"-1"1"0,0-1 0,1 1 0,-1-1 0,0 1 0,0 0 0,0-1 0,0 1 0,0 0 0,0 0 0,0-1 0,0 1 0,-1 0 0,1 0 0,0 1 0,-1-1 0,1 0 0,-2-1 0,-31-15 0,30 16 0,-150-82 0,120 67 0,-196-89 0,-11 2 0,-37-14 0,95 45 0,-178-58 0,253 92 0,2-4 0,-143-78 0,208 99 0,-348-142 0,246 108 0,60 28 0,-1 4 0,-1 3 0,-88-8 0,98 17 0,-654-98 0,261 58 0,-109-19 0,477 57 0,-1 4 0,-173 9 0,120 2 0,-234-2 0,369 1 0,0 2 0,1 0 0,0 1 0,-1 1 0,-30 13 0,-1-1 0,-1-2 0,7-3 0,2 2 0,0 2 0,-54 28 0,79-33 0,1 0 0,0 1 0,1 0 0,0 2 0,1-1 0,0 2 0,1 0 0,-14 21 0,13-13 0,0 1 0,2 0 0,1 1 0,0 0 0,-10 40 0,8-14 0,-10 81 0,12-66 0,5-40 0,-1 36 0,-7 43 0,8-68 0,-1 45 0,6-45 0,2 0 0,8 45 0,-6-62 0,2 0 0,0-1 0,1 0 0,1 0 0,16 31 0,15 19 0,71 97 0,13-14 0,141 137 0,-243-270 0,36 25 0,-41-33 0,0 0 0,-2 0 0,1 2 0,-1-1 0,20 27 0,-16-13 0,38 49 0,-49-67 0,-1 0 0,0 1 0,8 16 0,-8-15 0,-1-1 0,2 0 0,7 12 0,4 2 0,-1 1 0,14 29 0,-19-32 0,-6-9 0,0 0 0,0 0 0,-2 0 0,1 0 0,1 19 0,9 30 0,-4-26 0,-2 0 0,-1 0 0,4 67 0,-10 112 0,-3-113 0,4-71 0,1-1 0,9 39 0,-3-15 0,-6-41 0,1 0 0,0 1 0,0-1 0,1-1 0,0 1 0,1-1 0,11 16 0,4 3 0,32 34 0,-28-35 0,-1-2 0,-1 0 0,34 52 0,-41-54 0,2-1 0,1-1 0,35 33 0,-6-6 0,247 247 0,-258-260 0,-24-23 0,1-1 0,18 14 0,-14-13 0,0 1 0,17 19 0,0 8 0,-1 2 0,35 61 0,17 24 0,-52-84 0,-5-10 0,-2 2 0,-2 0 0,33 66 0,-40-48 0,-17-45 0,2-1 0,-1 0 0,1 0 0,1-1 0,0 1 0,0-1 0,0 1 0,1-1 0,10 13 0,131 113 0,31 20 0,-123-107 0,76 50 0,-97-76 0,0-2 0,0-1 0,2-2 0,40 13 0,-53-21 0,0 2 0,40 23 0,-34-17 0,3-1 0,1-1 0,49 14 0,-21-7 0,43 13 0,59 23 0,-150-52 0,1 1 0,-2 1 0,1 0 0,-1 1 0,0 0 0,0 0 0,-1 1 0,15 17 0,-8-9 0,2-1 0,0-1 0,37 23 0,-28-20 0,13 5 0,1-1 0,1-2 0,57 19 0,-50-23 0,1-2 0,0-2 0,1-2 0,57 3 0,-25-5 0,180 9 0,-246-17 0,5 0 0,48-5 0,-62 3 0,0 0 0,-1 0 0,1-1 0,0 0 0,-1-1 0,0 0 0,0 0 0,13-9 0,-9 3 0,107-81 0,-103 77 0,-1-1 0,-1 0 0,0-2 0,-1 1 0,12-21 0,21-37 0,-14 24 0,-3-1 0,32-74 0,-27 39 0,67-184 0,-49 138 0,-7 21 0,-31 72 0,-6 11 0,2 2 0,1-1 0,0 1 0,22-32 0,-10 20 0,28-61 0,-37 70 0,3-2 0,1 0 0,2 1 0,0 1 0,3 1 0,43-43 0,-35 39 0,1-2 0,2 2 0,42-32 0,34-18 0,-74 56 0,-2 0 0,0-2 0,-2-2 0,-1-1 0,-1-1 0,-2-2 0,-2 0 0,41-70 0,-54 76 0,-2 0 0,0 0 0,-2-1 0,7-38 0,7-22 0,-11 38 0,-2-1 0,-2 1 0,2-97 0,-7 85 0,22-127 0,-14 130 0,5-113 0,-18-604 0,0 725 0,-14-74 0,8 70 0,6 46 0,0-1 0,-1 1 0,-1-1 0,0 1 0,0 0 0,-1 0 0,0 1 0,-1 0 0,-7-10 0,-10-11 0,-35-34 0,26 30 0,12 15 0,-1 0 0,-35-25 0,20 17 0,16 15 0,0 0 0,0 1 0,-1 1 0,0 1 0,-1 1 0,-29-7 0,25 7 0,0 0 0,1-2 0,0-1 0,-25-14 0,32 14 0,-1 1 0,0 1 0,-1 1 0,-39-12 0,-84-8 0,37 9 0,86 13 25,1 0-1,-32-15 1,7 2-1464,28 13-5387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7T13:30:39.289"/>
    </inkml:context>
    <inkml:brush xml:id="br0">
      <inkml:brushProperty name="width" value="0.1" units="cm"/>
      <inkml:brushProperty name="height" value="0.1" units="cm"/>
      <inkml:brushProperty name="color" value="#33CCFF"/>
    </inkml:brush>
  </inkml:definitions>
  <inkml:trace contextRef="#ctx0" brushRef="#br0">0 1 24575,'1'5'0,"0"-1"0,1 1 0,-1 0 0,1-1 0,4 8 0,3 7 0,15 42 0,-14-38 0,13 50 0,-20-58 0,5 16 0,-2 0 0,-1 0 0,1 43 0,-6-59 0,-1 4 0,1 0 0,0 0 0,2 1 0,0-1 0,2-1 0,0 1 0,8 23 0,72 158 0,-82-195 0,1-1 0,-1 1 0,1-1 0,-1 0 0,1 0 0,0 0 0,1-1 0,-1 1 0,1-1 0,-1 1 0,9 4 0,1 0 0,0-2 0,23 10 0,-26-12 0,1 0 0,-1 0 0,0 2 0,0-1 0,0 1 0,11 10 0,-8-6 0,1 0 0,1-1 0,-1 0 0,2-1 0,-1-1 0,1 0 0,0-1 0,0-1 0,1 0 0,31 4 0,45 11 0,-51-10 0,1-2 0,1-1 0,50 1 0,-70-9 0,1 0 0,-2-1 0,47-11 0,-50 9 0,1 1 0,0 1 0,22 1 0,-23 1 0,0-1 0,0-1 0,30-6 0,74-24 0,-92 26 0,1 2 0,-1 1 0,1 2 0,45 4 0,-7-2 0,-62-1 0,0 0 0,0 1 0,1 0 0,-1 0 0,0 0 0,0 2 0,0-1 0,-1 1 0,1 0 0,-1 1 0,1-1 0,-1 2 0,0-1 0,-1 1 0,1 1 0,-1-1 0,0 1 0,8 9 0,-1 1 0,0-2 0,21 17 0,-19-17 0,-1 0 0,15 17 0,-17-17 0,1 0 0,1-1 0,0-1 0,32 20 0,-25-18 0,-2 1 0,21 18 0,-23-18 0,0-1 0,1-1 0,36 19 0,-28-17 0,29 21 0,-41-25 0,1 0 0,0-2 0,0 0 0,0-1 0,1-1 0,1 0 0,22 5 0,-13-6 0,1-1 0,0-2 0,0 0 0,31-3 0,-15-1 0,55 1 0,-88 1 0,-1 0 0,0 1 0,0 0 0,0 1 0,0 0 0,0 0 0,13 8 0,118 80 0,-44-25 0,-26-17 0,-42-28 0,61 33 0,-81-48 0,0 0 0,-1 0 0,0 1 0,0 0 0,10 10 0,13 13 0,-14-16 0,0 0 0,-2 1 0,1 1 0,14 21 0,-24-30 0,-1 1 0,-1 0 0,0 0 0,0 0 0,0 0 0,-1 1 0,-1 0 0,1-1 0,-1 1 0,-1 0 0,1 0 0,-1 17 0,-2-7 0,1-1 0,0 0 0,3 25 0,-2-38 0,0 0 0,0 0 0,0 0 0,1-1 0,-1 1 0,1 0 0,1-1 0,-1 1 0,1-1 0,-1 1 0,1-1 0,0 0 0,5 4 0,-3-3 0,-1 1 0,1-1 0,-1 1 0,-1-1 0,1 1 0,-1 0 0,0 1 0,0-1 0,-1 1 0,0-1 0,0 1 0,0 0 0,-1-1 0,1 9 0,-1 14 0,0-1 0,-4 35 0,0-8 0,3-40 0,1-3 0,-1-1 0,-1 1 0,1 0 0,-2-1 0,0 1 0,0 0 0,-1-1 0,-1 0 0,-4 12 0,0-6 0,2 0 0,0 1 0,1 0 0,-4 31 0,5-28 0,4-20 0,0 0 0,-1 0 0,1 1 0,0-1 0,0 0 0,0 0 0,0 0 0,0 0 0,1 1 0,-1-1 0,0 0 0,1 0 0,-1 0 0,0 0 0,1 0 0,-1 0 0,1 0 0,0 0 0,-1 0 0,1 0 0,0 0 0,0 0 0,-1 0 0,1 0 0,0 0 0,0-1 0,0 1 0,2 1 0,36 11 0,-6-2 0,3 5 0,-29-13 0,0-1 0,0 2 0,0-1 0,-1 1 0,1 0 0,-1 0 0,0 1 0,7 7 0,-7-6 0,0 1 0,-1-1 0,0 1 0,0 0 0,-1 1 0,0-1 0,0 1 0,-1 0 0,0 0 0,0 0 0,2 14 0,-4-17 0,-1 1 0,0-1 0,0 1 0,0 0 0,0-1 0,-1 1 0,0-1 0,0 1 0,-1-1 0,1 0 0,-1 1 0,-1-1 0,1 0 0,-1 0 0,1 0 0,-1-1 0,-1 1 0,-5 7 0,-12 10 0,16-18 0,1 0 0,-1 0 0,1 1 0,0 0 0,0 0 0,1 0 0,-1 0 0,1 0 0,1 1 0,-1 0 0,1-1 0,0 1 0,0 0 0,-1 7 0,1-6 0,1 1 0,1 0 0,-1 0 0,1 0 0,1 0 0,-1 0 0,1 0 0,4 14 0,-2-16 0,-1 0 0,1 0 0,0-1 0,1 1 0,-1-1 0,1 0 0,0 0 0,1 0 0,-1 0 0,1-1 0,7 6 0,-3-3 0,-1 0 0,1 1 0,-1 0 0,-1 1 0,1 0 0,-1 0 0,-1 1 0,0-1 0,0 1 0,-1 1 0,-1-1 0,1 1 0,-2 0 0,1 0 0,-1 0 0,-1 0 0,0 0 0,-1 1 0,0 13 0,-1-3 0,-1 1 0,-1-1 0,-1 1 0,-2-1 0,0 0 0,-1 0 0,-10 24 0,13-38 0,1 0 0,-1 1 0,1 0 0,1-1 0,0 1 0,0 0 0,1 0 0,0 0 0,0 0 0,1-1 0,0 1 0,1 0 0,4 16 0,4 1 0,2 0 0,0-1 0,16 26 0,-25-46 0,4 7 0,1 0 0,0 0 0,0-1 0,1 0 0,0 0 0,1-1 0,0-1 0,1 0 0,0 0 0,0-1 0,18 10 0,-3-3 0,-14-7 0,1-1 0,20 9 0,-27-13 0,-1-1 0,0 1 0,0 1 0,0-1 0,-1 1 0,1-1 0,-1 1 0,0 1 0,0-1 0,0 0 0,-1 1 0,1 0 0,-1 0 0,3 7 0,5 11 0,-1 0 0,7 25 0,-11-30 0,7 21 0,-2 1 0,8 48 0,-17-78 0,1-1 0,1 1 0,0-1 0,0 1 0,1-1 0,0 0 0,1-1 0,0 0 0,0 1 0,1-2 0,0 1 0,11 9 0,-4-3 0,-1 0 0,13 19 0,-18-22 0,1-1 0,0 0 0,1-1 0,0 0 0,1 0 0,0-1 0,23 12 0,-20-11 0,0 0 0,-1 0 0,0 1 0,18 18 0,-24-17 0,0 0 0,0 0 0,-1 1 0,0 0 0,-1 0 0,-1 0 0,6 25 0,12 29 0,12-4 0,-24-47 0,-1 1 0,13 32 0,-12-18 0,2-2 0,16 29 0,-22-46 0,1 1 0,0-1 0,1 0 0,1-1 0,0 0 0,0 0 0,14 11 0,-16-17 0,1 0 0,0-1 0,0 0 0,0 0 0,0-1 0,0 0 0,1 0 0,-1 0 0,1-2 0,-1 1 0,1-1 0,8 0 0,-4 0 0,-1 0 0,0 1 0,1 1 0,22 5 0,-35-7 0,19 6 0,0 1 0,0 0 0,-1 1 0,0 2 0,-1-1 0,21 16 0,-29-18 0,0-1 0,1 0 0,0 0 0,0-1 0,0 0 0,16 4 0,-15-5 0,0 0 0,-1 1 0,1 0 0,-1 0 0,0 1 0,11 9 0,-5 0 0,-2-1 0,0 2 0,-1 0 0,0 0 0,-2 2 0,13 23 0,-16-28 0,0-1 0,1-1 0,10 12 0,14 18 0,-17-20 0,2-1 0,0 0 0,28 22 0,-28-26 0,0 1 0,-1 0 0,0 2 0,21 30 0,26 44 0,-40-61 0,-2 1 0,34 67 0,-50-88 0,1 0 0,0 0 0,1-1 0,10 12 0,4 6 0,7 23 0,-23-39 0,1 0 0,15 22 0,-8-20 0,-1-1 0,17 13 0,-16-14 0,0 0 0,15 19 0,-25-26 0,0 0 0,0 1 0,-1 0 0,0 0 0,0 0 0,-1 0 0,0 0 0,0 0 0,0 1 0,-1-1 0,0 9 0,0 15 0,-4 44 0,0-24 0,1-18 0,-9 49 0,5-50 0,-2 56 0,8-81 0,-1 1 0,1 0 0,0 0 0,1 0 0,0 0 0,4 14 0,-5-19 0,1-1 0,0 0 0,1 0 0,-1 0 0,0 0 0,1 0 0,-1 0 0,1 0 0,-1 0 0,1-1 0,0 1 0,0-1 0,0 1 0,0-1 0,0 1 0,0-1 0,0 0 0,0 0 0,0 0 0,1-1 0,-1 1 0,0 0 0,5 0 0,15 2 0,39 0 0,-47-4 0,0 2 0,0 0 0,1 0 0,-1 1 0,0 1 0,25 8 0,-3 2 0,29 15 0,-60-25 0,0 0 0,0 1 0,0 0 0,0 0 0,-1 0 0,1 0 0,-1 1 0,0-1 0,5 9 0,-3-3 0,-1 0 0,0 1 0,-1-1 0,0 1 0,0 0 0,-2 0 0,1 0 0,1 13 0,-3-2 0,0 0 0,-1 0 0,-4 29 0,2-37 0,-1-1 0,-1 1 0,0-1 0,-9 21 0,7-23 0,2 1 0,-1 0 0,2 1 0,-1-1 0,-2 24 0,6-31 0,0-1 0,0 0 0,1 1 0,-1-1 0,1 0 0,0 0 0,0 0 0,0 0 0,1 1 0,-1-1 0,1-1 0,0 1 0,0 0 0,0 0 0,1-1 0,0 1 0,-1-1 0,1 0 0,0 0 0,0 0 0,1 0 0,-1-1 0,1 1 0,-1-1 0,1 0 0,0 0 0,0 0 0,0 0 0,0-1 0,0 1 0,0-1 0,0 0 0,0-1 0,1 1 0,-1-1 0,0 1 0,1-1 0,-1-1 0,0 1 0,0 0 0,1-1 0,3-1 0,-1 0 0,-1 1 0,0-1 0,0-1 0,0 1 0,0-1 0,0 0 0,0 0 0,0-1 0,-1 1 0,0-1 0,0-1 0,0 1 0,0-1 0,-1 1 0,1-2 0,3-5 0,5-4 0,0 1 0,1 1 0,25-18 0,6-6 0,-36 30 0,-1 1 0,1 0 0,19-10 0,-19 12 0,-1-1 0,1 1 0,-1-2 0,0 1 0,8-9 0,-11 10 0,-1 0 0,0 0 0,1 1 0,0 0 0,0 0 0,0 1 0,0-1 0,0 1 0,0 0 0,1 0 0,-1 1 0,1-1 0,-1 1 0,1 1 0,-1-1 0,1 1 0,0 0 0,-1 0 0,9 1 0,-8 0 0,1 1 0,-1-1 0,0 1 0,1 0 0,-1 0 0,0 1 0,0-1 0,-1 1 0,1 1 0,0-1 0,-1 1 0,0 0 0,0 0 0,0 1 0,-1-1 0,8 10 0,49 57 0,-53-61 0,1-1 0,0 0 0,1-1 0,0 1 0,0-2 0,1 0 0,0 0 0,0-1 0,1 0 0,-1-1 0,1-1 0,0 1 0,1-2 0,-1 0 0,1 0 0,22 1 0,-29-5 0,0 2 0,0-1 0,0 1 0,0 0 0,0 0 0,0 0 0,0 1 0,-1 0 0,1 0 0,0 0 0,-1 1 0,1 0 0,-1 0 0,0 1 0,0-1 0,-1 1 0,1 0 0,-1 0 0,1 1 0,-1-1 0,-1 1 0,1 0 0,4 7 0,87 113 0,-89-116 0,2 1 0,-1-1 0,1-1 0,0 0 0,1 0 0,0 0 0,0-1 0,1-1 0,0 1 0,0-2 0,0 1 0,1-1 0,-1-1 0,1 0 0,0 0 0,23 3 0,5-3 0,306 19 0,-334-23 0,0 0 0,-1-1 0,1 0 0,-1-1 0,0 0 0,1-1 0,-1 0 0,0 0 0,0-1 0,-1-1 0,1 0 0,9-6 0,-3 1 0,1 1 0,0 1 0,0 0 0,1 2 0,0 0 0,1 1 0,-1 0 0,1 2 0,0 0 0,-1 1 0,35 1 0,-44 1 0,0 0 0,0 1 0,0-1 0,0 2 0,0 0 0,8 2 0,-11-1 0,-1-1 0,0 1 0,0 0 0,0 0 0,0 1 0,-1-1 0,1 1 0,-1 0 0,0 0 0,4 7 0,3 3 0,-1 1 0,-1 0 0,0 0 0,-1 1 0,5 17 0,11 18 0,-16-36 0,1-1 0,0 0 0,14 14 0,15 23 0,-34-46-95,-1 0 141,1 1-1,-1 0 0,0-1 1,4 12-1,-6-15-92,-1-1 1,0 0-1,0 0 0,1 0 0,-1 1 0,0-1 1,0 0-1,0 0 0,0 1 0,0-1 1,0 0-1,-1 0 0,1 0 0,0 1 0,0-1 1,-1 0-1,1 0 0,-1 0 0,1 0 0,-1 0 1,0 1-1,1-1 0,-1 0 0,0-1 0,0 1 1,0 0-1,0 0 0,0 0 0,0 0 1,0-1-1,-2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7T13:31:33.293"/>
    </inkml:context>
    <inkml:brush xml:id="br0">
      <inkml:brushProperty name="width" value="0.1" units="cm"/>
      <inkml:brushProperty name="height" value="0.1" units="cm"/>
      <inkml:brushProperty name="color" value="#33CCFF"/>
    </inkml:brush>
  </inkml:definitions>
  <inkml:trace contextRef="#ctx0" brushRef="#br0">0 0 24575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7T13:31:47.561"/>
    </inkml:context>
    <inkml:brush xml:id="br0">
      <inkml:brushProperty name="width" value="0.1" units="cm"/>
      <inkml:brushProperty name="height" value="0.1" units="cm"/>
      <inkml:brushProperty name="color" value="#33CCFF"/>
    </inkml:brush>
  </inkml:definitions>
  <inkml:trace contextRef="#ctx0" brushRef="#br0">162 1 24575,'2'0'0,"0"0"0,0 1 0,0-1 0,-1 1 0,1 0 0,0-1 0,0 1 0,-1 0 0,1 0 0,-1 0 0,1 0 0,-1 0 0,1 1 0,-1-1 0,1 0 0,-1 1 0,0-1 0,0 1 0,0-1 0,0 1 0,0-1 0,0 1 0,0 0 0,-1-1 0,1 1 0,0 2 0,2 6 0,0 0 0,-1 0 0,2 13 0,3 40 0,-6-41 0,1 1 0,2-1 0,0 0 0,1 0 0,10 24 0,-10-30 0,0-1 0,-1 1 0,-1 0 0,0 1 0,-1-1 0,-1 0 0,-1 0 0,0 1 0,-1-1 0,0 0 0,-6 21 0,6-32 0,-1 0 0,-1-1 0,1 1 0,0-1 0,-1 1 0,0-1 0,0 0 0,-1 0 0,1 0 0,-1 0 0,0 0 0,0-1 0,0 0 0,0 0 0,0 0 0,-8 3 0,-4 3 0,-1-2 0,0 0 0,-23 5 0,36-11 0,1 1 0,-1-1 0,1 1 0,-1 0 0,1 0 0,0 0 0,0 0 0,0 1 0,0-1 0,0 1 0,0 0 0,1-1 0,-1 1 0,1 0 0,0 1 0,0-1 0,0 0 0,-1 5 0,-3 7 0,0 0 0,2 0 0,-4 19 0,-4 13 0,6-21 0,1 0 0,1 1 0,1 0 0,2-1 0,3 54 0,0-19 0,-2-51 0,1 0 0,0-1 0,0 1 0,1 0 0,0-1 0,1 1 0,0-1 0,1 0 0,0 0 0,0 0 0,1 0 0,0-1 0,1 1 0,7 9 0,-4-9 0,-1-1 0,2 1 0,-1-1 0,1-1 0,0 0 0,0 0 0,1-1 0,0 0 0,0-1 0,24 7 0,-12-4 0,1-2 0,0-1 0,0 0 0,1-2 0,34 0 0,-47-3 0,1 0 0,-1 1 0,0 0 0,1 1 0,19 6 0,-28-7 0,0 0 0,-1 1 0,1-1 0,-1 1 0,0 0 0,0 0 0,0 1 0,0-1 0,0 0 0,0 1 0,0 0 0,-1 0 0,1 0 0,-1 0 0,0 0 0,0 0 0,0 0 0,0 1 0,-1-1 0,1 1 0,-1 0 0,0-1 0,1 5 0,0 14 0,0-1 0,-1 1 0,-1 0 0,-3 28 0,1-29 0,0-1 0,2 0 0,1 1 0,0-1 0,5 23 0,-2-32 0,0 0 0,1-1 0,0 1 0,1-1 0,0 0 0,1 0 0,0-1 0,14 14 0,-12-12 0,0-1 0,0 2 0,-2-1 0,1 1 0,8 19 0,-14-28 0,0 0 0,0 1 0,0-1 0,0 0 0,0-1 0,0 1 0,1 0 0,-1-1 0,1 1 0,0-1 0,0 0 0,0 0 0,0 0 0,0 0 0,0 0 0,1-1 0,-1 1 0,4 0 0,9 3 0,1-2 0,28 5 0,-18-5 0,-24-2 0,15 1 0,-1 2 0,1 0 0,-1 0 0,21 10 0,-33-12 0,-1 1 0,1-1 0,-1 1 0,1 0 0,-1 0 0,0 1 0,0-1 0,-1 1 0,1 0 0,-1 0 0,0 0 0,0 0 0,0 0 0,0 1 0,-1 0 0,0-1 0,0 1 0,0 0 0,1 6 0,0 6 0,0-1 0,-2 1 0,0 0 0,-1 19 0,0 20 0,0-53 0,1 1 0,-1 0 0,1-1 0,0 0 0,0 1 0,0-1 0,1 1 0,-1-1 0,1 0 0,-1 0 0,1 0 0,0 0 0,1 0 0,-1 0 0,0 0 0,1-1 0,-1 1 0,1-1 0,0 0 0,0 0 0,0 0 0,0 0 0,0 0 0,0-1 0,1 1 0,-1-1 0,0 0 0,1 0 0,-1 0 0,6 0 0,11 2 0,0-1 0,0 0 0,1-2 0,25-3 0,-13 2 0,-25 0 0,1 1 0,-1 0 0,0 1 0,1 0 0,-1 0 0,0 1 0,0 0 0,10 4 0,-15-5 0,0 1 0,0 0 0,0 0 0,0 0 0,0 1 0,0-1 0,-1 1 0,1-1 0,-1 1 0,0 0 0,0 0 0,0 0 0,0 0 0,0 0 0,-1 0 0,1 1 0,-1-1 0,0 1 0,0-1 0,0 1 0,0 5 0,2 30 0,1 8 0,-3-44 0,-1 0 0,1-1 0,0 1 0,1-1 0,-1 1 0,0-1 0,1 1 0,-1-1 0,1 0 0,0 0 0,-1 0 0,1 0 0,0 0 0,0 0 0,3 1 0,12 7 0,0-1 0,0-1 0,1-1 0,0 0 0,20 4 0,-34-9 0,2 0 0,-1 0 0,1 0 0,-1 1 0,0 0 0,0 0 0,0 0 0,0 1 0,-1 0 0,1 0 0,-1 0 0,0 0 0,0 1 0,-1 0 0,6 7 0,2 8 0,-1 0 0,12 33 0,-1-3 0,-13-32 0,0 2 0,-1-1 0,-1 1 0,-1 0 0,3 23 0,-8-40 0,1 1 0,0-1 0,0 0 0,0 1 0,0-1 0,0 0 0,1 0 0,-1 0 0,1 0 0,0 0 0,0 0 0,0 0 0,0 0 0,0-1 0,1 1 0,3 2 0,1-1 0,0 1 0,0-1 0,1-1 0,-1 0 0,10 3 0,17 8 0,-31-12 0,1 0 0,0 1 0,-1-1 0,1 1 0,-1 0 0,0 0 0,0 0 0,0 0 0,-1 0 0,1 1 0,-1 0 0,0-1 0,0 1 0,3 5 0,1 8 0,0 0 0,4 21 0,-1-3 0,-5-16 0,0 1 0,-2-1 0,0 1 0,-1 38 0,-2-37 0,2 0 0,0-1 0,1 1 0,6 24 0,-3-23 0,-1 1 0,1 33 0,-2-17 0,-2-35 0,0 0 0,0 0 0,1 0 0,-1 0 0,1-1 0,0 1 0,0 0 0,0-1 0,1 0 0,-1 1 0,1-1 0,0 0 0,6 5 0,-2-1 0,1-1 0,0-1 0,0 1 0,18 8 0,33 5 0,-46-16 0,1 1 0,-1 1 0,21 9 0,55 31 0,31 18 0,13 16 0,-119-68 0,-1 0 0,22 22 0,-23-21 0,0 0 0,27 20 0,-8-7 0,-26-20 0,1 0 0,-1 0 0,1-1 0,0 0 0,9 5 0,23 12 24,-29-15-302,0-1 0,1 0 1,0 0-1,17 5 0,-8-6-6548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7T13:33:17.210"/>
    </inkml:context>
    <inkml:brush xml:id="br0">
      <inkml:brushProperty name="width" value="0.1" units="cm"/>
      <inkml:brushProperty name="height" value="0.1" units="cm"/>
      <inkml:brushProperty name="color" value="#33CCFF"/>
    </inkml:brush>
  </inkml:definitions>
  <inkml:trace contextRef="#ctx0" brushRef="#br0">1 320 24575,'0'-1'0,"0"0"0,0 0 0,1 1 0,-1-1 0,0 0 0,1 0 0,-1 0 0,1 0 0,-1 1 0,1-1 0,-1 0 0,1 1 0,0-1 0,-1 0 0,1 1 0,0-1 0,-1 0 0,1 1 0,0-1 0,0 1 0,0 0 0,-1-1 0,2 0 0,26-8 0,-18 6 0,10-4 0,0 2 0,1 0 0,35-4 0,-43 8 0,0 1 0,0 0 0,-1 0 0,1 1 0,0 1 0,-1 0 0,19 6 0,-26-6 0,0 0 0,0 1 0,0 0 0,0 0 0,-1 0 0,1 0 0,-1 1 0,0-1 0,0 1 0,0 0 0,0 1 0,-1-1 0,6 9 0,1 5 0,-1 0 0,10 30 0,4 7 0,-18-44 0,1 0 0,0 0 0,1-1 0,9 12 0,-12-18 0,0 0 0,1-1 0,-1 1 0,0-1 0,1 0 0,0 0 0,0 0 0,0-1 0,0 0 0,0 0 0,10 2 0,5 1 0,5 3 0,1-2 0,0-1 0,0-1 0,0-1 0,37 0 0,-60-4 0,1 1 0,-1-1 0,1 0 0,-1 0 0,1 0 0,-1 0 0,0 0 0,1-1 0,-1 0 0,0 1 0,0-1 0,0 0 0,0-1 0,-1 1 0,1 0 0,-1-1 0,3-3 0,3-4 0,-1 0 0,-1-1 0,9-18 0,-11 19 0,0 1 0,1 0 0,1 0 0,-1 1 0,11-12 0,-7 10 0,1 0 0,1 1 0,0 0 0,0 0 0,1 1 0,0 1 0,0 0 0,1 0 0,0 1 0,0 1 0,0 0 0,1 1 0,-1 1 0,1 0 0,0 0 0,23 0 0,-31 3 0,172 4 0,-109 9 0,-50-8 0,0-1 0,31 2 0,-44-6 0,0 0 0,1-1 0,-1 1 0,0-1 0,0 0 0,0-1 0,0 1 0,0-1 0,0-1 0,0 1 0,-1-1 0,7-4 0,3-2 0,12-8 0,-2 0 0,0-1 0,35-34 0,-41 34 0,2 1 0,1 2 0,0 0 0,0 1 0,47-21 0,-58 31 0,1 1 0,0-1 0,0 2 0,0-1 0,0 2 0,1 0 0,22 0 0,-23 2 0,0-1 0,0-1 0,0 0 0,0 0 0,0-1 0,-1-1 0,1 0 0,19-8 0,2-5 0,-20 10 0,0 0 0,-1 0 0,19-15 0,-25 18 0,1-1 0,-1 0 0,0 1 0,1 0 0,0 1 0,0 0 0,0 0 0,0 0 0,0 1 0,0 0 0,7-1 0,16 1 0,41 4 0,-23-1 0,88-3 0,94 4 0,-122 19 0,-100-21 0,0-1 0,0 2 0,0-1 0,0 1 0,-1 0 0,1 0 0,-1 1 0,1 0 0,-1 0 0,0 1 0,0 0 0,-1 0 0,1 1 0,-1 0 0,0 0 0,0 0 0,0 1 0,5 7 0,12 17-1365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7T13:33:24.692"/>
    </inkml:context>
    <inkml:brush xml:id="br0">
      <inkml:brushProperty name="width" value="0.1" units="cm"/>
      <inkml:brushProperty name="height" value="0.1" units="cm"/>
      <inkml:brushProperty name="color" value="#33CCFF"/>
    </inkml:brush>
  </inkml:definitions>
  <inkml:trace contextRef="#ctx0" brushRef="#br0">0 0 24575,'4'2'0,"0"-1"0,0 1 0,0 0 0,0 1 0,-1-1 0,1 1 0,-1-1 0,5 6 0,8 5 0,12 4 0,-16-9 0,1 0 0,0 0 0,0-2 0,22 9 0,-21-9 0,0 1 0,-1 0 0,0 0 0,0 2 0,-1 0 0,18 16 0,-1-2 0,-1-1 0,0 1 0,-2 1 0,-1 1 0,41 51 0,-56-58 0,-2 1 0,0-1 0,-1 1 0,-1 1 0,-1-1 0,0 1 0,2 26 0,-1-11 0,-2-12 0,-2-11 0,0-1 0,1 1 0,5 15 0,-6-23 0,0 0 0,0 0 0,1 0 0,-1 0 0,1 0 0,0 0 0,0-1 0,0 1 0,1-1 0,-1 0 0,8 5 0,107 83 0,-113-87 0,1 1 0,-1 0 0,0 0 0,0 1 0,-1-1 0,1 1 0,-1 0 0,-1 0 0,1 1 0,-1-1 0,3 8 0,3 9 0,11 47 0,-12-37 0,0 5 0,1-1 0,2 0 0,20 43 0,-21-55 0,-8-19 0,1 0 0,-1 0 0,1 0 0,1-1 0,3 7 0,-5-10 0,0 0 0,0 0 0,1 0 0,-1 0 0,0 0 0,1-1 0,-1 1 0,1-1 0,0 0 0,-1 1 0,1-1 0,0 0 0,0-1 0,6 2 0,24 1 0,1 0 0,0-3 0,40-4 0,12 1 0,-42 2 0,-22 0 0,0 0 0,0 2 0,-1 1 0,1 0 0,25 7 0,13 6 0,-37-10 0,1 2 0,-1 0 0,28 13 0,-20-1 0,-1 1 0,-1 2 0,-1 1 0,-1 1 0,29 33 0,-55-56 0,30 25 0,8 8 0,-16-6-1365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7T13:33:40.516"/>
    </inkml:context>
    <inkml:brush xml:id="br0">
      <inkml:brushProperty name="width" value="0.1" units="cm"/>
      <inkml:brushProperty name="height" value="0.1" units="cm"/>
      <inkml:brushProperty name="color" value="#33CCFF"/>
    </inkml:brush>
  </inkml:definitions>
  <inkml:trace contextRef="#ctx0" brushRef="#br0">32 1205 24575,'0'-30'0,"-1"1"0,-1 0 0,-11-50 0,8 58 0,1-1 0,1 0 0,1 0 0,0-1 0,2 1 0,1 0 0,1 0 0,5-24 0,-7 43 0,1 0 0,0 1 0,0-1 0,1 0 0,-1 1 0,1-1 0,-1 1 0,1-1 0,0 1 0,0 0 0,0-1 0,0 1 0,0 0 0,0 1 0,1-1 0,3-3 0,-1 3 0,0 0 0,0 0 0,1 0 0,-1 0 0,0 1 0,1 0 0,-1 0 0,9 0 0,-1 1 0,1 0 0,-1 1 0,0 1 0,0 0 0,1 1 0,22 8 0,114 56 0,-133-61 0,-1 0 0,1-1 0,0 0 0,0-1 0,25 1 0,-2 1 0,-10-1 0,1-2 0,-1-1 0,1-1 0,30-3 0,-55 1 0,0 0 0,0-1 0,-1 0 0,1 1 0,-1-2 0,1 1 0,-1-1 0,0 1 0,0-2 0,0 1 0,-1 0 0,1-1 0,-1 0 0,6-6 0,5-7 0,0-1 0,16-28 0,9-12 0,-26 43 0,-2 0 0,0-1 0,-1 0 0,-1-1 0,0 0 0,-1-1 0,-1 0 0,10-34 0,-16 48 0,-1-1 0,1 1 0,0 0 0,0 1 0,0-1 0,0 0 0,0 0 0,1 1 0,0-1 0,0 1 0,0 0 0,0 0 0,0 0 0,1 0 0,-1 1 0,1-1 0,-1 1 0,1 0 0,0 0 0,0 0 0,0 1 0,0 0 0,1-1 0,-1 1 0,6 0 0,12-3 0,0 2 0,0 1 0,39 2 0,-38 0 0,24 0 0,90 15 0,-76-8 0,0-3 0,-1-2 0,63-6 0,-9 0 0,-107 4 0,-1-1 0,0 0 0,1 0 0,-1-1 0,1 0 0,-1 0 0,0-1 0,1 1 0,-1-1 0,0-1 0,0 1 0,-1-1 0,1 0 0,0 0 0,-1-1 0,0 0 0,0 1 0,0-2 0,0 1 0,0-1 0,-1 0 0,0 0 0,0 0 0,0 0 0,-1-1 0,5-8 0,-4 4 0,1 0 0,1 0 0,0 1 0,0 0 0,1 0 0,0 0 0,0 1 0,1 0 0,0 0 0,0 1 0,1 0 0,0 1 0,0 0 0,1 0 0,0 1 0,0 0 0,0 1 0,0 0 0,1 1 0,19-5 0,9 0 0,-15 2 0,0 2 0,46-4 0,-44 6 0,0-1 0,-1-1 0,1-1 0,-1-1 0,40-16 0,-41 10 0,0-1 0,-1 0 0,0-2 0,30-25 0,20-13 0,-36 37-1365,-19 12-5461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7T13:33:57.763"/>
    </inkml:context>
    <inkml:brush xml:id="br0">
      <inkml:brushProperty name="width" value="0.1" units="cm"/>
      <inkml:brushProperty name="height" value="0.1" units="cm"/>
      <inkml:brushProperty name="color" value="#33CCFF"/>
    </inkml:brush>
  </inkml:definitions>
  <inkml:trace contextRef="#ctx0" brushRef="#br0">1105 0 24575,'2'27'0,"0"-1"0,8 31 0,-5-29 0,3 45 0,-8-58 0,1 0 0,1 0 0,0 0 0,1 0 0,0 0 0,1 0 0,1-1 0,8 18 0,-9-22 0,0 1 0,0 0 0,-2 0 0,1 0 0,-1 0 0,0 17 0,-3 71 0,0-49 0,0-41 0,1-1 0,-1 0 0,-1 0 0,1 0 0,-2 0 0,1 0 0,-1 0 0,0 0 0,-1 0 0,1-1 0,-1 0 0,-6 8 0,1-4 0,0 0 0,0-1 0,-1 0 0,-1-1 0,1 0 0,-20 11 0,21-15 0,-2-1 0,1 0 0,0-1 0,-1 0 0,1 0 0,-1-1 0,0-1 0,0 0 0,0-1 0,-20-1 0,13 1 0,-1 1 0,-24 3 0,-24 8 0,23-5 0,-58 18 0,36-7 0,-33 12 0,89-26 0,0 0 0,0 1 0,1 1 0,0-1 0,0 1 0,0 1 0,-10 9 0,-5 8 0,0-1 0,-31 21 0,29-24 0,1 1 0,-31 35 0,28-26 0,23-25 0,1 1 0,-1 1 0,1-1 0,1 0 0,-1 1 0,-4 14 0,-14 23 0,14-29 0,0 0 0,1 1 0,1 0 0,0 0 0,-5 32 0,-9 22 0,14-48 0,1 1 0,1-1 0,1 1 0,1 1 0,1-1 0,2 0 0,0 0 0,1 0 0,10 43 0,-9-54 0,1 1 0,0-1 0,1 0 0,1-1 0,0 1 0,0-1 0,1 0 0,0-1 0,1 0 0,0 0 0,1 0 0,0-1 0,20 15 0,-19-14 0,0 0 0,0 0 0,-1 1 0,-1 0 0,0 1 0,12 22 0,-11-18 0,1 1 0,21 24 0,-25-34 0,-1 0 0,0 0 0,-1 1 0,0-1 0,0 1 0,-1 0 0,1 0 0,-2 0 0,1 0 0,-1 1 0,-1-1 0,2 14 0,-1 12 0,-5 65 0,0-31 0,4 13 0,-3 72 0,1-146-124,0-1 0,0 1 0,-1-1 0,0 0 0,0 0 0,-1 0-1,0 0 1,0 0 0,0 0 0,-6 7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7T13:34:32.727"/>
    </inkml:context>
    <inkml:brush xml:id="br0">
      <inkml:brushProperty name="width" value="0.1" units="cm"/>
      <inkml:brushProperty name="height" value="0.1" units="cm"/>
      <inkml:brushProperty name="color" value="#33CCFF"/>
    </inkml:brush>
  </inkml:definitions>
  <inkml:trace contextRef="#ctx0" brushRef="#br0">0 1 24575,'57'4'0,"-1"2"0,103 25 0,-120-23 0,-19-2 0,0 0 0,0 1 0,0 1 0,-1 1 0,34 21 0,2 13 0,-44-33 0,2 0 0,-1-1 0,1 0 0,22 11 0,-26-16 0,-1-1 0,0 1 0,-1 1 0,1-1 0,-1 1 0,0 1 0,0-1 0,0 1 0,-1 0 0,0 1 0,0 0 0,-1 0 0,8 12 0,25 45 0,40 92 0,-61-116 0,9 24 0,2-2 0,68 110 0,-36-73 0,-45-71 0,1-1 0,1-1 0,39 45 0,-37-50 0,-1 1 0,-1 1 0,24 41 0,-35-56 0,0 0 0,1 0 0,-1 0 0,2-1 0,-1 0 0,1-1 0,10 8 0,-9-8 0,0 1 0,0 1 0,-1-1 0,0 2 0,10 12 0,9 15 0,60 60 0,-55-62 0,44 57 0,-62-68 0,20 44 0,-23-43 0,26 40 0,-21-38 0,20 43 0,0 0 0,23 30 0,-55-92 0,0 1 0,-1 0 0,0 0 0,0 0 0,-1 0 0,0 1 0,-1-1 0,2 17 0,-5 75 0,-1-48 0,3 446 0,0-494 0,0 1 0,0-1 0,0 1 0,1-1 0,-1 1 0,1-1 0,1 0 0,-1 1 0,0-1 0,1 0 0,0 0 0,0 0 0,0 0 0,1 0 0,-1 0 0,5 3 0,-4-3 0,1-1 0,1 0 0,-1 0 0,0-1 0,1 1 0,-1-1 0,1 0 0,0 0 0,0 0 0,0-1 0,0 0 0,0 0 0,0 0 0,6 0 0,47 3 0,46 6 0,-82-7 0,-8-1 0,-1 0 0,1 1 0,-1 0 0,19 8 0,-29-10 0,0 1 0,0-1 0,0 1 0,0 0 0,0 0 0,0 0 0,0 1 0,-1-1 0,1 1 0,-1-1 0,0 1 0,0 0 0,0 0 0,0 0 0,0 0 0,-1 0 0,1 0 0,-1 1 0,0-1 0,0 0 0,0 1 0,0 3 0,2 24 0,-1-1 0,-4 42 0,0-46 0,1 0 0,2 0 0,0 0 0,6 27 0,-1-26 0,1-1 0,1 1 0,19 39 0,-7-9 0,-18-48 0,1 0 0,0-1 0,0 1 0,1-1 0,0 1 0,0-1 0,1 0 0,0-1 0,7 9 0,11 9 0,0-2 0,1-1 0,29 21 0,-46-37 0,0 0 0,-1 1 0,0 0 0,0 0 0,0 0 0,-1 1 0,0 0 0,-1 0 0,0 0 0,3 10 0,19 30 0,-6-20 0,1-2 0,25 26 0,9 9 0,44 39 0,-93-93 0,0 0 0,1 0 0,0-1 0,0 0 0,1 0 0,0-1 0,0 0 0,0 0 0,0-1 0,1 0 0,-1-1 0,1 1 0,0-2 0,1 1 0,-1-1 0,0-1 0,12 1 0,40 9 0,-36-6 0,51 3 0,-68-8 0,0 0 0,-1 0 0,1 1 0,0 0 0,-1 1 0,1-1 0,-1 2 0,0-1 0,0 1 0,0 0 0,0 0 0,0 1 0,0 0 0,-1 0 0,0 1 0,0-1 0,0 1 0,0 1 0,-1-1 0,0 1 0,0 0 0,-1 0 0,1 1 0,-1-1 0,-1 1 0,6 11 0,1 6 0,0-1 0,-1 1 0,-2 1 0,0-1 0,-2 1 0,0 0 0,-2 1 0,0 32 0,-5-8 0,-10 56 0,5-57 0,0 62 0,6-92 0,-1 1 0,-8 35 0,5-34 0,1 1 0,-1 23 0,5-29 0,2 205 0,1-203 0,1 1 0,1-1 0,1 0 0,1 0 0,15 29 0,-14-31 0,10 19 0,-13-28 0,-1 0 0,0 0 0,-1 1 0,0-1 0,0 1 0,0 0 0,2 14 0,7 48 0,-6-44 0,-2 1 0,2 31 0,-5-46 0,1 0 0,0 0 0,1-1 0,0 1 0,1 0 0,0-1 0,1 0 0,0 0 0,1-1 0,0 1 0,1-1 0,0 0 0,1-1 0,0 0 0,0 0 0,12 9 0,-8-10 0,0-1 0,1-1 0,20 8 0,-18-8 0,0 0 0,18 12 0,-3 0 0,-21-14 0,-1 2 0,1-1 0,-1 1 0,9 8 0,-14-11 0,0 0 0,-1 0 0,1 1 0,-1-1 0,0 1 0,0-1 0,0 1 0,0 0 0,-1 0 0,0 0 0,1-1 0,-2 1 0,1 1 0,0 3 0,0 14 0,-1 0 0,-1 0 0,-1 0 0,-9 42 0,6-40 0,1-1 0,2 1 0,-1 41 0,4-59 0,-1-1 0,1 1 0,1 0 0,-1-1 0,1 1 0,0-1 0,0 0 0,1 1 0,-1-1 0,1 0 0,0 0 0,0-1 0,1 1 0,4 4 0,5 4 0,2 0 0,30 21 0,-32-26 0,-1 1 0,1 1 0,-2 0 0,0 0 0,11 14 0,0 5 0,-2 0 0,20 40 0,-34-56 0,1-1 0,0 0 0,1-1 0,1 0 0,0 0 0,0-1 0,19 16 0,0-5 0,55 31 0,-74-46 0,3 2 0,0 0 0,-1 1 0,0 0 0,0 1 0,17 21 0,38 62 0,-28-38 0,-34-51 0,0 0 0,0 0 0,0-1 0,0 1 0,1-1 0,-1 0 0,1-1 0,0 1 0,0-1 0,0 0 0,0 0 0,0-1 0,1 1 0,-1-1 0,0 0 0,1-1 0,-1 1 0,10-1 0,2 0 0,-1-1 0,1-1 0,-1 0 0,32-9 0,-38 7 0,0 0 0,-1-1 0,1 0 0,-1 0 0,0-1 0,-1 0 0,0-1 0,11-10 0,17-12 0,-35 27 0,0 1 0,0 0 0,1 0 0,-1 0 0,1 0 0,-1 0 0,1 0 0,0 0 0,-1 0 0,1 0 0,0 1 0,-1-1 0,1 1 0,0 0 0,0-1 0,-1 1 0,1 0 0,0 0 0,0 0 0,0 0 0,0 0 0,-1 0 0,1 1 0,0-1 0,3 2 0,-1 1 0,-1 0 0,0 0 0,1 0 0,-1 0 0,0 1 0,-1-1 0,1 1 0,-1 0 0,3 6 0,-2-5 0,1-1 0,-1 1 0,1 0 0,0-1 0,0 1 0,0-1 0,0-1 0,1 1 0,0 0 0,0-1 0,0 0 0,0 0 0,0 0 0,0-1 0,1 0 0,-1 0 0,11 2 0,3-1 0,0-1 0,1-1 0,-1-1 0,21-2 0,-21 0 0,-1 2 0,1 0 0,-1 1 0,23 4 0,-36-4 0,-1 1 0,1 0 0,0 0 0,-1 0 0,0 1 0,0-1 0,1 1 0,-1 0 0,-1 0 0,1 0 0,0 1 0,-1 0 0,0-1 0,0 1 0,0 0 0,0 0 0,4 8 0,2 8 0,-1-1 0,11 41 0,-8-24 0,-7-19 0,0-1 0,-1 1 0,-1 0 0,-1 1 0,-1 21 0,0-19 0,1-1 0,0 0 0,8 34 0,-6-36 0,-2-14 0,-1 1 0,0-1 0,1 1 0,0-1 0,0 1 0,0-1 0,0 0 0,1 1 0,-1-1 0,1 0 0,0 0 0,-1 0 0,2 0 0,2 3 0,-5-6 0,1 0 0,-1 0 0,0 0 0,1 0 0,-1 0 0,1 0 0,-1 0 0,0 0 0,1 0 0,-1 0 0,1 0 0,-1 0 0,0 0 0,1 0 0,-1-1 0,0 1 0,1 0 0,-1 0 0,0 0 0,1-1 0,-1 1 0,0 0 0,1-1 0,-1 1 0,0 0 0,0 0 0,0-1 0,1 1 0,-1 0 0,0-1 0,0 1 0,0-1 0,1 1 0,-1 0 0,0-1 0,0 1 0,0 0 0,0-1 0,0 1 0,0-1 0,0 1 0,4-20 0,-4 20 0,3-47 0,-5-84 0,0-4 0,3 116 0,1-1 0,1 1 0,0-1 0,11-31 0,-14 50 0,0 1 0,0 0 0,1 0 0,-1-1 0,0 1 0,0 0 0,0-1 0,0 1 0,0 0 0,0 0 0,1-1 0,-1 1 0,0 0 0,0 0 0,0-1 0,1 1 0,-1 0 0,0 0 0,0 0 0,0 0 0,1-1 0,-1 1 0,0 0 0,0 0 0,1 0 0,-1 0 0,0 0 0,1 0 0,-1 0 0,0 0 0,0 0 0,1 0 0,-1 0 0,0 0 0,1 0 0,-1 0 0,0 0 0,1 0 0,-1 0 0,0 0 0,0 0 0,1 0 0,-1 0 0,0 0 0,0 0 0,1 1 0,-1-1 0,0 0 0,0 0 0,1 0 0,-1 1 0,0-1 0,0 0 0,0 0 0,1 0 0,-1 1 0,0-1 0,0 0 0,0 0 0,0 1 0,0-1 0,1 0 0,-1 1 0,0-1 0,0 0 0,0 0 0,0 1 0,0-1 0,9 21 0,3 27 0,-3 0 0,-1 0 0,1 59 0,-9 151 0,-3-113 0,5-79 0,-4 77 0,-1-130 0,0 1 0,-1-1 0,0 0 0,-1 0 0,0 0 0,-1-1 0,-1 0 0,0 0 0,-13 17 0,-10 19 0,10-13 0,-2-2 0,-33 41 0,39-53 0,1 2 0,0-1 0,2 2 0,1 0 0,0 0 0,-8 31 0,7-23 0,-8 16 0,14-35 0,1-1 0,1 1 0,0 0 0,1 1 0,0-1 0,1 1 0,-2 20 0,2-5 0,-10 45 0,3-20 0,-2 2 0,7-34 0,1 0 0,-2 35 0,3-19 0,-1-1 0,-18 68 0,-1 3 0,18-87-1365,-1-5-5461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239E-24F9-B230-C3C2-98F9111704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52BB61-D7AD-DF74-6108-0D0B53F8D0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FB38BD-0F37-4E03-006E-3A5FD26BAF26}"/>
              </a:ext>
            </a:extLst>
          </p:cNvPr>
          <p:cNvSpPr>
            <a:spLocks noGrp="1"/>
          </p:cNvSpPr>
          <p:nvPr>
            <p:ph type="dt" sz="half" idx="10"/>
          </p:nvPr>
        </p:nvSpPr>
        <p:spPr/>
        <p:txBody>
          <a:bodyPr/>
          <a:lstStyle/>
          <a:p>
            <a:fld id="{AFC09B21-F5F9-4C5D-8AA6-5ED67FBF9C4B}" type="datetimeFigureOut">
              <a:rPr lang="en-GB" smtClean="0"/>
              <a:t>09/11/2023</a:t>
            </a:fld>
            <a:endParaRPr lang="en-GB"/>
          </a:p>
        </p:txBody>
      </p:sp>
      <p:sp>
        <p:nvSpPr>
          <p:cNvPr id="5" name="Footer Placeholder 4">
            <a:extLst>
              <a:ext uri="{FF2B5EF4-FFF2-40B4-BE49-F238E27FC236}">
                <a16:creationId xmlns:a16="http://schemas.microsoft.com/office/drawing/2014/main" id="{5067EEA8-DCC4-A48A-5252-F85CA242DB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85E027-7505-40B9-ED10-07F3C6A8B86B}"/>
              </a:ext>
            </a:extLst>
          </p:cNvPr>
          <p:cNvSpPr>
            <a:spLocks noGrp="1"/>
          </p:cNvSpPr>
          <p:nvPr>
            <p:ph type="sldNum" sz="quarter" idx="12"/>
          </p:nvPr>
        </p:nvSpPr>
        <p:spPr/>
        <p:txBody>
          <a:bodyPr/>
          <a:lstStyle/>
          <a:p>
            <a:fld id="{EAAC269B-760B-4793-8D36-1D1667C2FD61}" type="slidenum">
              <a:rPr lang="en-GB" smtClean="0"/>
              <a:t>‹#›</a:t>
            </a:fld>
            <a:endParaRPr lang="en-GB"/>
          </a:p>
        </p:txBody>
      </p:sp>
    </p:spTree>
    <p:extLst>
      <p:ext uri="{BB962C8B-B14F-4D97-AF65-F5344CB8AC3E}">
        <p14:creationId xmlns:p14="http://schemas.microsoft.com/office/powerpoint/2010/main" val="104293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F17D9-869C-107E-FCB3-F3BFF9D506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9F3770-B444-DA0A-1A93-880513EF6A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3DB817-5039-13C0-0CA3-71C3BC3DB396}"/>
              </a:ext>
            </a:extLst>
          </p:cNvPr>
          <p:cNvSpPr>
            <a:spLocks noGrp="1"/>
          </p:cNvSpPr>
          <p:nvPr>
            <p:ph type="dt" sz="half" idx="10"/>
          </p:nvPr>
        </p:nvSpPr>
        <p:spPr/>
        <p:txBody>
          <a:bodyPr/>
          <a:lstStyle/>
          <a:p>
            <a:fld id="{AFC09B21-F5F9-4C5D-8AA6-5ED67FBF9C4B}" type="datetimeFigureOut">
              <a:rPr lang="en-GB" smtClean="0"/>
              <a:t>09/11/2023</a:t>
            </a:fld>
            <a:endParaRPr lang="en-GB"/>
          </a:p>
        </p:txBody>
      </p:sp>
      <p:sp>
        <p:nvSpPr>
          <p:cNvPr id="5" name="Footer Placeholder 4">
            <a:extLst>
              <a:ext uri="{FF2B5EF4-FFF2-40B4-BE49-F238E27FC236}">
                <a16:creationId xmlns:a16="http://schemas.microsoft.com/office/drawing/2014/main" id="{DAC203A7-8C1E-7D14-E0F9-1150D9D9BF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26F0FA-A790-8B05-1A46-C7540BD9EB51}"/>
              </a:ext>
            </a:extLst>
          </p:cNvPr>
          <p:cNvSpPr>
            <a:spLocks noGrp="1"/>
          </p:cNvSpPr>
          <p:nvPr>
            <p:ph type="sldNum" sz="quarter" idx="12"/>
          </p:nvPr>
        </p:nvSpPr>
        <p:spPr/>
        <p:txBody>
          <a:bodyPr/>
          <a:lstStyle/>
          <a:p>
            <a:fld id="{EAAC269B-760B-4793-8D36-1D1667C2FD61}" type="slidenum">
              <a:rPr lang="en-GB" smtClean="0"/>
              <a:t>‹#›</a:t>
            </a:fld>
            <a:endParaRPr lang="en-GB"/>
          </a:p>
        </p:txBody>
      </p:sp>
    </p:spTree>
    <p:extLst>
      <p:ext uri="{BB962C8B-B14F-4D97-AF65-F5344CB8AC3E}">
        <p14:creationId xmlns:p14="http://schemas.microsoft.com/office/powerpoint/2010/main" val="328789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7F4E63-EE30-9287-7B5A-643930F9E7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42067C-0E06-CB5A-D19A-CA7D46FEF2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410E28-28E9-F131-0251-F09D59B585DF}"/>
              </a:ext>
            </a:extLst>
          </p:cNvPr>
          <p:cNvSpPr>
            <a:spLocks noGrp="1"/>
          </p:cNvSpPr>
          <p:nvPr>
            <p:ph type="dt" sz="half" idx="10"/>
          </p:nvPr>
        </p:nvSpPr>
        <p:spPr/>
        <p:txBody>
          <a:bodyPr/>
          <a:lstStyle/>
          <a:p>
            <a:fld id="{AFC09B21-F5F9-4C5D-8AA6-5ED67FBF9C4B}" type="datetimeFigureOut">
              <a:rPr lang="en-GB" smtClean="0"/>
              <a:t>09/11/2023</a:t>
            </a:fld>
            <a:endParaRPr lang="en-GB"/>
          </a:p>
        </p:txBody>
      </p:sp>
      <p:sp>
        <p:nvSpPr>
          <p:cNvPr id="5" name="Footer Placeholder 4">
            <a:extLst>
              <a:ext uri="{FF2B5EF4-FFF2-40B4-BE49-F238E27FC236}">
                <a16:creationId xmlns:a16="http://schemas.microsoft.com/office/drawing/2014/main" id="{E80331AA-F6D6-7A32-3F50-4AB249A070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E4EEAB-8A8F-90FF-0C1B-E26CEFDB4F32}"/>
              </a:ext>
            </a:extLst>
          </p:cNvPr>
          <p:cNvSpPr>
            <a:spLocks noGrp="1"/>
          </p:cNvSpPr>
          <p:nvPr>
            <p:ph type="sldNum" sz="quarter" idx="12"/>
          </p:nvPr>
        </p:nvSpPr>
        <p:spPr/>
        <p:txBody>
          <a:bodyPr/>
          <a:lstStyle/>
          <a:p>
            <a:fld id="{EAAC269B-760B-4793-8D36-1D1667C2FD61}" type="slidenum">
              <a:rPr lang="en-GB" smtClean="0"/>
              <a:t>‹#›</a:t>
            </a:fld>
            <a:endParaRPr lang="en-GB"/>
          </a:p>
        </p:txBody>
      </p:sp>
    </p:spTree>
    <p:extLst>
      <p:ext uri="{BB962C8B-B14F-4D97-AF65-F5344CB8AC3E}">
        <p14:creationId xmlns:p14="http://schemas.microsoft.com/office/powerpoint/2010/main" val="9081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B58D-5FBA-706A-715D-DB3989C38B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747283-8ED5-A805-A653-218AE7403B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011CEC-65C7-E828-45DB-1A201FA1528F}"/>
              </a:ext>
            </a:extLst>
          </p:cNvPr>
          <p:cNvSpPr>
            <a:spLocks noGrp="1"/>
          </p:cNvSpPr>
          <p:nvPr>
            <p:ph type="dt" sz="half" idx="10"/>
          </p:nvPr>
        </p:nvSpPr>
        <p:spPr/>
        <p:txBody>
          <a:bodyPr/>
          <a:lstStyle/>
          <a:p>
            <a:fld id="{AFC09B21-F5F9-4C5D-8AA6-5ED67FBF9C4B}" type="datetimeFigureOut">
              <a:rPr lang="en-GB" smtClean="0"/>
              <a:t>09/11/2023</a:t>
            </a:fld>
            <a:endParaRPr lang="en-GB"/>
          </a:p>
        </p:txBody>
      </p:sp>
      <p:sp>
        <p:nvSpPr>
          <p:cNvPr id="5" name="Footer Placeholder 4">
            <a:extLst>
              <a:ext uri="{FF2B5EF4-FFF2-40B4-BE49-F238E27FC236}">
                <a16:creationId xmlns:a16="http://schemas.microsoft.com/office/drawing/2014/main" id="{02A0EDCB-9C55-EC65-4813-2C57E6A78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3B4E23-DC3A-183C-0576-F6EB8A724227}"/>
              </a:ext>
            </a:extLst>
          </p:cNvPr>
          <p:cNvSpPr>
            <a:spLocks noGrp="1"/>
          </p:cNvSpPr>
          <p:nvPr>
            <p:ph type="sldNum" sz="quarter" idx="12"/>
          </p:nvPr>
        </p:nvSpPr>
        <p:spPr/>
        <p:txBody>
          <a:bodyPr/>
          <a:lstStyle/>
          <a:p>
            <a:fld id="{EAAC269B-760B-4793-8D36-1D1667C2FD61}" type="slidenum">
              <a:rPr lang="en-GB" smtClean="0"/>
              <a:t>‹#›</a:t>
            </a:fld>
            <a:endParaRPr lang="en-GB"/>
          </a:p>
        </p:txBody>
      </p:sp>
    </p:spTree>
    <p:extLst>
      <p:ext uri="{BB962C8B-B14F-4D97-AF65-F5344CB8AC3E}">
        <p14:creationId xmlns:p14="http://schemas.microsoft.com/office/powerpoint/2010/main" val="360258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11F19-B96F-D1A7-E295-2C45882427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65DD15D-1CFE-07CF-88B3-B7FCDA43F4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7BA450-5C38-9CC7-BEE8-E33B6CD632E2}"/>
              </a:ext>
            </a:extLst>
          </p:cNvPr>
          <p:cNvSpPr>
            <a:spLocks noGrp="1"/>
          </p:cNvSpPr>
          <p:nvPr>
            <p:ph type="dt" sz="half" idx="10"/>
          </p:nvPr>
        </p:nvSpPr>
        <p:spPr/>
        <p:txBody>
          <a:bodyPr/>
          <a:lstStyle/>
          <a:p>
            <a:fld id="{AFC09B21-F5F9-4C5D-8AA6-5ED67FBF9C4B}" type="datetimeFigureOut">
              <a:rPr lang="en-GB" smtClean="0"/>
              <a:t>09/11/2023</a:t>
            </a:fld>
            <a:endParaRPr lang="en-GB"/>
          </a:p>
        </p:txBody>
      </p:sp>
      <p:sp>
        <p:nvSpPr>
          <p:cNvPr id="5" name="Footer Placeholder 4">
            <a:extLst>
              <a:ext uri="{FF2B5EF4-FFF2-40B4-BE49-F238E27FC236}">
                <a16:creationId xmlns:a16="http://schemas.microsoft.com/office/drawing/2014/main" id="{0EB18463-2B33-D866-D29B-F653504144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38EB7B-FF28-1B4B-53C4-FCE23C4A44BA}"/>
              </a:ext>
            </a:extLst>
          </p:cNvPr>
          <p:cNvSpPr>
            <a:spLocks noGrp="1"/>
          </p:cNvSpPr>
          <p:nvPr>
            <p:ph type="sldNum" sz="quarter" idx="12"/>
          </p:nvPr>
        </p:nvSpPr>
        <p:spPr/>
        <p:txBody>
          <a:bodyPr/>
          <a:lstStyle/>
          <a:p>
            <a:fld id="{EAAC269B-760B-4793-8D36-1D1667C2FD61}" type="slidenum">
              <a:rPr lang="en-GB" smtClean="0"/>
              <a:t>‹#›</a:t>
            </a:fld>
            <a:endParaRPr lang="en-GB"/>
          </a:p>
        </p:txBody>
      </p:sp>
    </p:spTree>
    <p:extLst>
      <p:ext uri="{BB962C8B-B14F-4D97-AF65-F5344CB8AC3E}">
        <p14:creationId xmlns:p14="http://schemas.microsoft.com/office/powerpoint/2010/main" val="1055366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C71E5-139A-9374-B74D-9DF507FFDC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A5FD2D-AA00-C415-7BF8-E5EFB6B21D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3B7F5D-3EEF-6109-F2B0-EA556B221F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C38887-9CFD-53BE-8351-A754B8209A18}"/>
              </a:ext>
            </a:extLst>
          </p:cNvPr>
          <p:cNvSpPr>
            <a:spLocks noGrp="1"/>
          </p:cNvSpPr>
          <p:nvPr>
            <p:ph type="dt" sz="half" idx="10"/>
          </p:nvPr>
        </p:nvSpPr>
        <p:spPr/>
        <p:txBody>
          <a:bodyPr/>
          <a:lstStyle/>
          <a:p>
            <a:fld id="{AFC09B21-F5F9-4C5D-8AA6-5ED67FBF9C4B}" type="datetimeFigureOut">
              <a:rPr lang="en-GB" smtClean="0"/>
              <a:t>09/11/2023</a:t>
            </a:fld>
            <a:endParaRPr lang="en-GB"/>
          </a:p>
        </p:txBody>
      </p:sp>
      <p:sp>
        <p:nvSpPr>
          <p:cNvPr id="6" name="Footer Placeholder 5">
            <a:extLst>
              <a:ext uri="{FF2B5EF4-FFF2-40B4-BE49-F238E27FC236}">
                <a16:creationId xmlns:a16="http://schemas.microsoft.com/office/drawing/2014/main" id="{56F513B6-AB4D-4BE7-6920-8E7C0876E4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013EE2-5E2F-C3A7-0C9B-F58AD2523B67}"/>
              </a:ext>
            </a:extLst>
          </p:cNvPr>
          <p:cNvSpPr>
            <a:spLocks noGrp="1"/>
          </p:cNvSpPr>
          <p:nvPr>
            <p:ph type="sldNum" sz="quarter" idx="12"/>
          </p:nvPr>
        </p:nvSpPr>
        <p:spPr/>
        <p:txBody>
          <a:bodyPr/>
          <a:lstStyle/>
          <a:p>
            <a:fld id="{EAAC269B-760B-4793-8D36-1D1667C2FD61}" type="slidenum">
              <a:rPr lang="en-GB" smtClean="0"/>
              <a:t>‹#›</a:t>
            </a:fld>
            <a:endParaRPr lang="en-GB"/>
          </a:p>
        </p:txBody>
      </p:sp>
    </p:spTree>
    <p:extLst>
      <p:ext uri="{BB962C8B-B14F-4D97-AF65-F5344CB8AC3E}">
        <p14:creationId xmlns:p14="http://schemas.microsoft.com/office/powerpoint/2010/main" val="2016351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9EA4D-86E4-17AB-E2DD-4CAEAA7BD2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2B9A67-586E-CB18-EBA7-AE8261B20F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5F6A93-DAA5-751A-CB26-65DE924741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5CCB80-6C0A-6FCD-07EF-9673D4298B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243C6B-DD94-EE41-206C-F6212813A3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ACC4B3F-4F68-0E42-73E8-C86CDDCDEE60}"/>
              </a:ext>
            </a:extLst>
          </p:cNvPr>
          <p:cNvSpPr>
            <a:spLocks noGrp="1"/>
          </p:cNvSpPr>
          <p:nvPr>
            <p:ph type="dt" sz="half" idx="10"/>
          </p:nvPr>
        </p:nvSpPr>
        <p:spPr/>
        <p:txBody>
          <a:bodyPr/>
          <a:lstStyle/>
          <a:p>
            <a:fld id="{AFC09B21-F5F9-4C5D-8AA6-5ED67FBF9C4B}" type="datetimeFigureOut">
              <a:rPr lang="en-GB" smtClean="0"/>
              <a:t>09/11/2023</a:t>
            </a:fld>
            <a:endParaRPr lang="en-GB"/>
          </a:p>
        </p:txBody>
      </p:sp>
      <p:sp>
        <p:nvSpPr>
          <p:cNvPr id="8" name="Footer Placeholder 7">
            <a:extLst>
              <a:ext uri="{FF2B5EF4-FFF2-40B4-BE49-F238E27FC236}">
                <a16:creationId xmlns:a16="http://schemas.microsoft.com/office/drawing/2014/main" id="{98C7A8E4-B410-51D5-DA38-F457F2FB86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CAF925-0B15-B6F0-336E-93774583C391}"/>
              </a:ext>
            </a:extLst>
          </p:cNvPr>
          <p:cNvSpPr>
            <a:spLocks noGrp="1"/>
          </p:cNvSpPr>
          <p:nvPr>
            <p:ph type="sldNum" sz="quarter" idx="12"/>
          </p:nvPr>
        </p:nvSpPr>
        <p:spPr/>
        <p:txBody>
          <a:bodyPr/>
          <a:lstStyle/>
          <a:p>
            <a:fld id="{EAAC269B-760B-4793-8D36-1D1667C2FD61}" type="slidenum">
              <a:rPr lang="en-GB" smtClean="0"/>
              <a:t>‹#›</a:t>
            </a:fld>
            <a:endParaRPr lang="en-GB"/>
          </a:p>
        </p:txBody>
      </p:sp>
    </p:spTree>
    <p:extLst>
      <p:ext uri="{BB962C8B-B14F-4D97-AF65-F5344CB8AC3E}">
        <p14:creationId xmlns:p14="http://schemas.microsoft.com/office/powerpoint/2010/main" val="175758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4A81-B129-B012-02A7-ADEAD888FBC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3A9FA3-158E-B090-2341-9E59D8985316}"/>
              </a:ext>
            </a:extLst>
          </p:cNvPr>
          <p:cNvSpPr>
            <a:spLocks noGrp="1"/>
          </p:cNvSpPr>
          <p:nvPr>
            <p:ph type="dt" sz="half" idx="10"/>
          </p:nvPr>
        </p:nvSpPr>
        <p:spPr/>
        <p:txBody>
          <a:bodyPr/>
          <a:lstStyle/>
          <a:p>
            <a:fld id="{AFC09B21-F5F9-4C5D-8AA6-5ED67FBF9C4B}" type="datetimeFigureOut">
              <a:rPr lang="en-GB" smtClean="0"/>
              <a:t>09/11/2023</a:t>
            </a:fld>
            <a:endParaRPr lang="en-GB"/>
          </a:p>
        </p:txBody>
      </p:sp>
      <p:sp>
        <p:nvSpPr>
          <p:cNvPr id="4" name="Footer Placeholder 3">
            <a:extLst>
              <a:ext uri="{FF2B5EF4-FFF2-40B4-BE49-F238E27FC236}">
                <a16:creationId xmlns:a16="http://schemas.microsoft.com/office/drawing/2014/main" id="{040CB8FF-FFC7-308A-5E58-73AEE993D3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C461B7-CE2F-282A-B598-798D9E41098E}"/>
              </a:ext>
            </a:extLst>
          </p:cNvPr>
          <p:cNvSpPr>
            <a:spLocks noGrp="1"/>
          </p:cNvSpPr>
          <p:nvPr>
            <p:ph type="sldNum" sz="quarter" idx="12"/>
          </p:nvPr>
        </p:nvSpPr>
        <p:spPr/>
        <p:txBody>
          <a:bodyPr/>
          <a:lstStyle/>
          <a:p>
            <a:fld id="{EAAC269B-760B-4793-8D36-1D1667C2FD61}" type="slidenum">
              <a:rPr lang="en-GB" smtClean="0"/>
              <a:t>‹#›</a:t>
            </a:fld>
            <a:endParaRPr lang="en-GB"/>
          </a:p>
        </p:txBody>
      </p:sp>
    </p:spTree>
    <p:extLst>
      <p:ext uri="{BB962C8B-B14F-4D97-AF65-F5344CB8AC3E}">
        <p14:creationId xmlns:p14="http://schemas.microsoft.com/office/powerpoint/2010/main" val="88794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94B87-C5AF-096E-17F4-9E771CCE4C5B}"/>
              </a:ext>
            </a:extLst>
          </p:cNvPr>
          <p:cNvSpPr>
            <a:spLocks noGrp="1"/>
          </p:cNvSpPr>
          <p:nvPr>
            <p:ph type="dt" sz="half" idx="10"/>
          </p:nvPr>
        </p:nvSpPr>
        <p:spPr/>
        <p:txBody>
          <a:bodyPr/>
          <a:lstStyle/>
          <a:p>
            <a:fld id="{AFC09B21-F5F9-4C5D-8AA6-5ED67FBF9C4B}" type="datetimeFigureOut">
              <a:rPr lang="en-GB" smtClean="0"/>
              <a:t>09/11/2023</a:t>
            </a:fld>
            <a:endParaRPr lang="en-GB"/>
          </a:p>
        </p:txBody>
      </p:sp>
      <p:sp>
        <p:nvSpPr>
          <p:cNvPr id="3" name="Footer Placeholder 2">
            <a:extLst>
              <a:ext uri="{FF2B5EF4-FFF2-40B4-BE49-F238E27FC236}">
                <a16:creationId xmlns:a16="http://schemas.microsoft.com/office/drawing/2014/main" id="{A20262A8-FFEB-B9D6-CE33-95F12F3ECE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110228F-C008-41D6-F36B-B04C5F815AD7}"/>
              </a:ext>
            </a:extLst>
          </p:cNvPr>
          <p:cNvSpPr>
            <a:spLocks noGrp="1"/>
          </p:cNvSpPr>
          <p:nvPr>
            <p:ph type="sldNum" sz="quarter" idx="12"/>
          </p:nvPr>
        </p:nvSpPr>
        <p:spPr/>
        <p:txBody>
          <a:bodyPr/>
          <a:lstStyle/>
          <a:p>
            <a:fld id="{EAAC269B-760B-4793-8D36-1D1667C2FD61}" type="slidenum">
              <a:rPr lang="en-GB" smtClean="0"/>
              <a:t>‹#›</a:t>
            </a:fld>
            <a:endParaRPr lang="en-GB"/>
          </a:p>
        </p:txBody>
      </p:sp>
    </p:spTree>
    <p:extLst>
      <p:ext uri="{BB962C8B-B14F-4D97-AF65-F5344CB8AC3E}">
        <p14:creationId xmlns:p14="http://schemas.microsoft.com/office/powerpoint/2010/main" val="127867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F0125-C0F6-4F04-6F5F-C0807AECE1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6220E1-FB37-6571-8130-096508725A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F66D01-1FA8-FCBC-E3AA-8C77FE551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8089FA-C254-9092-659D-95FEE38EFBDB}"/>
              </a:ext>
            </a:extLst>
          </p:cNvPr>
          <p:cNvSpPr>
            <a:spLocks noGrp="1"/>
          </p:cNvSpPr>
          <p:nvPr>
            <p:ph type="dt" sz="half" idx="10"/>
          </p:nvPr>
        </p:nvSpPr>
        <p:spPr/>
        <p:txBody>
          <a:bodyPr/>
          <a:lstStyle/>
          <a:p>
            <a:fld id="{AFC09B21-F5F9-4C5D-8AA6-5ED67FBF9C4B}" type="datetimeFigureOut">
              <a:rPr lang="en-GB" smtClean="0"/>
              <a:t>09/11/2023</a:t>
            </a:fld>
            <a:endParaRPr lang="en-GB"/>
          </a:p>
        </p:txBody>
      </p:sp>
      <p:sp>
        <p:nvSpPr>
          <p:cNvPr id="6" name="Footer Placeholder 5">
            <a:extLst>
              <a:ext uri="{FF2B5EF4-FFF2-40B4-BE49-F238E27FC236}">
                <a16:creationId xmlns:a16="http://schemas.microsoft.com/office/drawing/2014/main" id="{DC74504F-93EC-5B8C-C483-3F5932151A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311AC8-FD5C-A603-EE83-6B6EBA68D67E}"/>
              </a:ext>
            </a:extLst>
          </p:cNvPr>
          <p:cNvSpPr>
            <a:spLocks noGrp="1"/>
          </p:cNvSpPr>
          <p:nvPr>
            <p:ph type="sldNum" sz="quarter" idx="12"/>
          </p:nvPr>
        </p:nvSpPr>
        <p:spPr/>
        <p:txBody>
          <a:bodyPr/>
          <a:lstStyle/>
          <a:p>
            <a:fld id="{EAAC269B-760B-4793-8D36-1D1667C2FD61}" type="slidenum">
              <a:rPr lang="en-GB" smtClean="0"/>
              <a:t>‹#›</a:t>
            </a:fld>
            <a:endParaRPr lang="en-GB"/>
          </a:p>
        </p:txBody>
      </p:sp>
    </p:spTree>
    <p:extLst>
      <p:ext uri="{BB962C8B-B14F-4D97-AF65-F5344CB8AC3E}">
        <p14:creationId xmlns:p14="http://schemas.microsoft.com/office/powerpoint/2010/main" val="261615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5E60-E509-292C-52B7-713C5BA48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842F48-8463-7543-049E-DF8CB49A70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D4235D-861C-52CF-4CC3-092245C55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F3D89-4581-F68A-9833-845727FDF352}"/>
              </a:ext>
            </a:extLst>
          </p:cNvPr>
          <p:cNvSpPr>
            <a:spLocks noGrp="1"/>
          </p:cNvSpPr>
          <p:nvPr>
            <p:ph type="dt" sz="half" idx="10"/>
          </p:nvPr>
        </p:nvSpPr>
        <p:spPr/>
        <p:txBody>
          <a:bodyPr/>
          <a:lstStyle/>
          <a:p>
            <a:fld id="{AFC09B21-F5F9-4C5D-8AA6-5ED67FBF9C4B}" type="datetimeFigureOut">
              <a:rPr lang="en-GB" smtClean="0"/>
              <a:t>09/11/2023</a:t>
            </a:fld>
            <a:endParaRPr lang="en-GB"/>
          </a:p>
        </p:txBody>
      </p:sp>
      <p:sp>
        <p:nvSpPr>
          <p:cNvPr id="6" name="Footer Placeholder 5">
            <a:extLst>
              <a:ext uri="{FF2B5EF4-FFF2-40B4-BE49-F238E27FC236}">
                <a16:creationId xmlns:a16="http://schemas.microsoft.com/office/drawing/2014/main" id="{9ED4D4AC-0701-6706-07E9-2AFF4D9B60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F9CCE9-2F9A-6B75-30D4-BF586B340E7C}"/>
              </a:ext>
            </a:extLst>
          </p:cNvPr>
          <p:cNvSpPr>
            <a:spLocks noGrp="1"/>
          </p:cNvSpPr>
          <p:nvPr>
            <p:ph type="sldNum" sz="quarter" idx="12"/>
          </p:nvPr>
        </p:nvSpPr>
        <p:spPr/>
        <p:txBody>
          <a:bodyPr/>
          <a:lstStyle/>
          <a:p>
            <a:fld id="{EAAC269B-760B-4793-8D36-1D1667C2FD61}" type="slidenum">
              <a:rPr lang="en-GB" smtClean="0"/>
              <a:t>‹#›</a:t>
            </a:fld>
            <a:endParaRPr lang="en-GB"/>
          </a:p>
        </p:txBody>
      </p:sp>
    </p:spTree>
    <p:extLst>
      <p:ext uri="{BB962C8B-B14F-4D97-AF65-F5344CB8AC3E}">
        <p14:creationId xmlns:p14="http://schemas.microsoft.com/office/powerpoint/2010/main" val="66578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959C90-3C76-0A8C-F0AB-DEA1E0215D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A5A53B-BEE1-DC78-6ABF-56B216DB5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A0F062-5DD4-E4B0-8964-7873F83884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09B21-F5F9-4C5D-8AA6-5ED67FBF9C4B}" type="datetimeFigureOut">
              <a:rPr lang="en-GB" smtClean="0"/>
              <a:t>09/11/2023</a:t>
            </a:fld>
            <a:endParaRPr lang="en-GB"/>
          </a:p>
        </p:txBody>
      </p:sp>
      <p:sp>
        <p:nvSpPr>
          <p:cNvPr id="5" name="Footer Placeholder 4">
            <a:extLst>
              <a:ext uri="{FF2B5EF4-FFF2-40B4-BE49-F238E27FC236}">
                <a16:creationId xmlns:a16="http://schemas.microsoft.com/office/drawing/2014/main" id="{DE84AB71-A356-B1CC-9F40-47D4F77949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B315F3E-977C-45CC-A1EC-786F229D26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C269B-760B-4793-8D36-1D1667C2FD61}" type="slidenum">
              <a:rPr lang="en-GB" smtClean="0"/>
              <a:t>‹#›</a:t>
            </a:fld>
            <a:endParaRPr lang="en-GB"/>
          </a:p>
        </p:txBody>
      </p:sp>
    </p:spTree>
    <p:extLst>
      <p:ext uri="{BB962C8B-B14F-4D97-AF65-F5344CB8AC3E}">
        <p14:creationId xmlns:p14="http://schemas.microsoft.com/office/powerpoint/2010/main" val="2592026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8.png"/><Relationship Id="rId18" Type="http://schemas.openxmlformats.org/officeDocument/2006/relationships/customXml" Target="../ink/ink8.xml"/><Relationship Id="rId3" Type="http://schemas.openxmlformats.org/officeDocument/2006/relationships/image" Target="../media/image17.png"/><Relationship Id="rId21" Type="http://schemas.openxmlformats.org/officeDocument/2006/relationships/image" Target="../media/image32.png"/><Relationship Id="rId7" Type="http://schemas.openxmlformats.org/officeDocument/2006/relationships/image" Target="../media/image25.png"/><Relationship Id="rId12" Type="http://schemas.openxmlformats.org/officeDocument/2006/relationships/customXml" Target="../ink/ink5.xml"/><Relationship Id="rId17" Type="http://schemas.openxmlformats.org/officeDocument/2006/relationships/image" Target="../media/image30.png"/><Relationship Id="rId2" Type="http://schemas.openxmlformats.org/officeDocument/2006/relationships/image" Target="../media/image23.png"/><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9.png"/><Relationship Id="rId23" Type="http://schemas.openxmlformats.org/officeDocument/2006/relationships/image" Target="../media/image33.png"/><Relationship Id="rId10" Type="http://schemas.openxmlformats.org/officeDocument/2006/relationships/customXml" Target="../ink/ink4.xml"/><Relationship Id="rId19" Type="http://schemas.openxmlformats.org/officeDocument/2006/relationships/image" Target="../media/image31.png"/><Relationship Id="rId4" Type="http://schemas.openxmlformats.org/officeDocument/2006/relationships/customXml" Target="../ink/ink1.xml"/><Relationship Id="rId9" Type="http://schemas.openxmlformats.org/officeDocument/2006/relationships/image" Target="../media/image26.png"/><Relationship Id="rId14" Type="http://schemas.openxmlformats.org/officeDocument/2006/relationships/customXml" Target="../ink/ink6.xml"/><Relationship Id="rId22" Type="http://schemas.openxmlformats.org/officeDocument/2006/relationships/customXml" Target="../ink/ink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35.png"/><Relationship Id="rId4" Type="http://schemas.openxmlformats.org/officeDocument/2006/relationships/customXml" Target="../ink/ink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1CDBBB-8FD5-70D5-B560-A8926D2DCAE0}"/>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8B2F70CF-C673-E06F-1163-B8A74968B136}"/>
              </a:ext>
            </a:extLst>
          </p:cNvPr>
          <p:cNvSpPr/>
          <p:nvPr/>
        </p:nvSpPr>
        <p:spPr>
          <a:xfrm>
            <a:off x="1687581" y="1081143"/>
            <a:ext cx="881683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a:ln/>
                <a:solidFill>
                  <a:schemeClr val="accent4"/>
                </a:solidFill>
                <a:latin typeface="UTM Kona KT" panose="02040603050506020204" pitchFamily="18" charset="0"/>
              </a:rPr>
              <a:t>Lịch sử và Địa lí </a:t>
            </a:r>
            <a:r>
              <a:rPr lang="en-US" sz="5400" b="1" cap="none" spc="0">
                <a:ln/>
                <a:solidFill>
                  <a:schemeClr val="accent4"/>
                </a:solidFill>
                <a:effectLst/>
                <a:latin typeface="UTM Kona KT" panose="02040603050506020204" pitchFamily="18" charset="0"/>
              </a:rPr>
              <a:t>4</a:t>
            </a:r>
          </a:p>
        </p:txBody>
      </p:sp>
      <p:pic>
        <p:nvPicPr>
          <p:cNvPr id="7" name="Picture 6">
            <a:extLst>
              <a:ext uri="{FF2B5EF4-FFF2-40B4-BE49-F238E27FC236}">
                <a16:creationId xmlns:a16="http://schemas.microsoft.com/office/drawing/2014/main" id="{2AB3A821-B040-33D4-415E-217D1C605B01}"/>
              </a:ext>
            </a:extLst>
          </p:cNvPr>
          <p:cNvPicPr>
            <a:picLocks noChangeAspect="1"/>
          </p:cNvPicPr>
          <p:nvPr/>
        </p:nvPicPr>
        <p:blipFill>
          <a:blip r:embed="rId3"/>
          <a:stretch>
            <a:fillRect/>
          </a:stretch>
        </p:blipFill>
        <p:spPr>
          <a:xfrm>
            <a:off x="1687581" y="2097696"/>
            <a:ext cx="1158340" cy="1920406"/>
          </a:xfrm>
          <a:prstGeom prst="rect">
            <a:avLst/>
          </a:prstGeom>
        </p:spPr>
      </p:pic>
      <p:pic>
        <p:nvPicPr>
          <p:cNvPr id="9" name="Picture 8">
            <a:extLst>
              <a:ext uri="{FF2B5EF4-FFF2-40B4-BE49-F238E27FC236}">
                <a16:creationId xmlns:a16="http://schemas.microsoft.com/office/drawing/2014/main" id="{01E1F0BC-EB29-6F9F-1D69-FDDDCD01EB42}"/>
              </a:ext>
            </a:extLst>
          </p:cNvPr>
          <p:cNvPicPr>
            <a:picLocks noChangeAspect="1"/>
          </p:cNvPicPr>
          <p:nvPr/>
        </p:nvPicPr>
        <p:blipFill>
          <a:blip r:embed="rId4"/>
          <a:stretch>
            <a:fillRect/>
          </a:stretch>
        </p:blipFill>
        <p:spPr>
          <a:xfrm>
            <a:off x="2845921" y="3085617"/>
            <a:ext cx="7818798" cy="753982"/>
          </a:xfrm>
          <a:prstGeom prst="rect">
            <a:avLst/>
          </a:prstGeom>
        </p:spPr>
      </p:pic>
      <p:sp>
        <p:nvSpPr>
          <p:cNvPr id="2" name="TextBox 1">
            <a:extLst>
              <a:ext uri="{FF2B5EF4-FFF2-40B4-BE49-F238E27FC236}">
                <a16:creationId xmlns:a16="http://schemas.microsoft.com/office/drawing/2014/main" id="{391F3450-AF29-09F1-D3FC-B1C5DF46E506}"/>
              </a:ext>
            </a:extLst>
          </p:cNvPr>
          <p:cNvSpPr txBox="1"/>
          <p:nvPr/>
        </p:nvSpPr>
        <p:spPr>
          <a:xfrm>
            <a:off x="4890052" y="4234070"/>
            <a:ext cx="2375452" cy="584775"/>
          </a:xfrm>
          <a:prstGeom prst="rect">
            <a:avLst/>
          </a:prstGeom>
          <a:noFill/>
        </p:spPr>
        <p:txBody>
          <a:bodyPr wrap="square" rtlCol="0">
            <a:spAutoFit/>
          </a:bodyPr>
          <a:lstStyle/>
          <a:p>
            <a:r>
              <a:rPr lang="en-GB" sz="3200">
                <a:solidFill>
                  <a:srgbClr val="FF0000"/>
                </a:solidFill>
                <a:latin typeface="UTM Brewers KT" panose="02040603050506020204" pitchFamily="18" charset="0"/>
              </a:rPr>
              <a:t>(TIẾT 1)</a:t>
            </a:r>
          </a:p>
        </p:txBody>
      </p:sp>
    </p:spTree>
    <p:extLst>
      <p:ext uri="{BB962C8B-B14F-4D97-AF65-F5344CB8AC3E}">
        <p14:creationId xmlns:p14="http://schemas.microsoft.com/office/powerpoint/2010/main" val="3247821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BA92542-9373-AC57-43D1-DB519D61BB56}"/>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DA67A97-06E8-50D0-F8B0-64DD3B167F71}"/>
              </a:ext>
            </a:extLst>
          </p:cNvPr>
          <p:cNvPicPr>
            <a:picLocks noChangeAspect="1"/>
          </p:cNvPicPr>
          <p:nvPr/>
        </p:nvPicPr>
        <p:blipFill>
          <a:blip r:embed="rId3"/>
          <a:stretch>
            <a:fillRect/>
          </a:stretch>
        </p:blipFill>
        <p:spPr>
          <a:xfrm>
            <a:off x="5059244" y="0"/>
            <a:ext cx="6179213" cy="6748670"/>
          </a:xfrm>
          <a:prstGeom prst="rect">
            <a:avLst/>
          </a:prstGeom>
        </p:spPr>
      </p:pic>
      <p:sp>
        <p:nvSpPr>
          <p:cNvPr id="5" name="TextBox 4">
            <a:extLst>
              <a:ext uri="{FF2B5EF4-FFF2-40B4-BE49-F238E27FC236}">
                <a16:creationId xmlns:a16="http://schemas.microsoft.com/office/drawing/2014/main" id="{9568E008-E007-E58B-7062-01E87A05A474}"/>
              </a:ext>
            </a:extLst>
          </p:cNvPr>
          <p:cNvSpPr txBox="1"/>
          <p:nvPr/>
        </p:nvSpPr>
        <p:spPr>
          <a:xfrm>
            <a:off x="1421100" y="1715185"/>
            <a:ext cx="3521972" cy="861774"/>
          </a:xfrm>
          <a:prstGeom prst="rect">
            <a:avLst/>
          </a:prstGeom>
          <a:noFill/>
        </p:spPr>
        <p:txBody>
          <a:bodyPr wrap="square">
            <a:spAutoFit/>
          </a:bodyPr>
          <a:lstStyle/>
          <a:p>
            <a:pPr algn="just"/>
            <a:r>
              <a:rPr lang="en-US"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rPr>
              <a:t>+Ranh giới vùng đồng bằng bắc bộ. </a:t>
            </a:r>
            <a:endParaRPr lang="en-GB"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638AD721-AB84-9D9F-6187-D132FC0D300F}"/>
              </a:ext>
            </a:extLst>
          </p:cNvPr>
          <p:cNvSpPr txBox="1"/>
          <p:nvPr/>
        </p:nvSpPr>
        <p:spPr>
          <a:xfrm>
            <a:off x="543979" y="3503305"/>
            <a:ext cx="4501945" cy="861774"/>
          </a:xfrm>
          <a:prstGeom prst="rect">
            <a:avLst/>
          </a:prstGeom>
          <a:noFill/>
        </p:spPr>
        <p:txBody>
          <a:bodyPr wrap="square">
            <a:spAutoFit/>
          </a:bodyPr>
          <a:lstStyle/>
          <a:p>
            <a:r>
              <a:rPr lang="en-US"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rPr>
              <a:t>+Chỉ các con sông thuộc vùng này.</a:t>
            </a:r>
            <a:endParaRPr lang="en-GB" sz="2500"/>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26ECBF4D-DC04-B614-BE03-14CA0464E7E3}"/>
                  </a:ext>
                </a:extLst>
              </p14:cNvPr>
              <p14:cNvContentPartPr/>
              <p14:nvPr/>
            </p14:nvContentPartPr>
            <p14:xfrm>
              <a:off x="5543671" y="192553"/>
              <a:ext cx="4334760" cy="5137560"/>
            </p14:xfrm>
          </p:contentPart>
        </mc:Choice>
        <mc:Fallback xmlns="">
          <p:pic>
            <p:nvPicPr>
              <p:cNvPr id="8" name="Ink 7">
                <a:extLst>
                  <a:ext uri="{FF2B5EF4-FFF2-40B4-BE49-F238E27FC236}">
                    <a16:creationId xmlns:a16="http://schemas.microsoft.com/office/drawing/2014/main" id="{26ECBF4D-DC04-B614-BE03-14CA0464E7E3}"/>
                  </a:ext>
                </a:extLst>
              </p:cNvPr>
              <p:cNvPicPr/>
              <p:nvPr/>
            </p:nvPicPr>
            <p:blipFill>
              <a:blip r:embed="rId5"/>
              <a:stretch>
                <a:fillRect/>
              </a:stretch>
            </p:blipFill>
            <p:spPr>
              <a:xfrm>
                <a:off x="5525671" y="174553"/>
                <a:ext cx="4370400" cy="5173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112D4F15-1371-DC1B-9B0D-BCCB77E6C3BD}"/>
                  </a:ext>
                </a:extLst>
              </p14:cNvPr>
              <p14:cNvContentPartPr/>
              <p14:nvPr/>
            </p14:nvContentPartPr>
            <p14:xfrm>
              <a:off x="5948117" y="1112185"/>
              <a:ext cx="3247200" cy="3080520"/>
            </p14:xfrm>
          </p:contentPart>
        </mc:Choice>
        <mc:Fallback xmlns="">
          <p:pic>
            <p:nvPicPr>
              <p:cNvPr id="10" name="Ink 9">
                <a:extLst>
                  <a:ext uri="{FF2B5EF4-FFF2-40B4-BE49-F238E27FC236}">
                    <a16:creationId xmlns:a16="http://schemas.microsoft.com/office/drawing/2014/main" id="{112D4F15-1371-DC1B-9B0D-BCCB77E6C3BD}"/>
                  </a:ext>
                </a:extLst>
              </p:cNvPr>
              <p:cNvPicPr/>
              <p:nvPr/>
            </p:nvPicPr>
            <p:blipFill>
              <a:blip r:embed="rId7"/>
              <a:stretch>
                <a:fillRect/>
              </a:stretch>
            </p:blipFill>
            <p:spPr>
              <a:xfrm>
                <a:off x="5930117" y="1094545"/>
                <a:ext cx="3282840" cy="3116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C2CFEBF0-8CC6-FBEA-AC3C-E34C47C49B29}"/>
                  </a:ext>
                </a:extLst>
              </p14:cNvPr>
              <p14:cNvContentPartPr/>
              <p14:nvPr/>
            </p14:nvContentPartPr>
            <p14:xfrm>
              <a:off x="8455877" y="1743985"/>
              <a:ext cx="360" cy="360"/>
            </p14:xfrm>
          </p:contentPart>
        </mc:Choice>
        <mc:Fallback xmlns="">
          <p:pic>
            <p:nvPicPr>
              <p:cNvPr id="11" name="Ink 10">
                <a:extLst>
                  <a:ext uri="{FF2B5EF4-FFF2-40B4-BE49-F238E27FC236}">
                    <a16:creationId xmlns:a16="http://schemas.microsoft.com/office/drawing/2014/main" id="{C2CFEBF0-8CC6-FBEA-AC3C-E34C47C49B29}"/>
                  </a:ext>
                </a:extLst>
              </p:cNvPr>
              <p:cNvPicPr/>
              <p:nvPr/>
            </p:nvPicPr>
            <p:blipFill>
              <a:blip r:embed="rId9"/>
              <a:stretch>
                <a:fillRect/>
              </a:stretch>
            </p:blipFill>
            <p:spPr>
              <a:xfrm>
                <a:off x="8437877" y="172598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5930D4EE-C4F3-1D58-E006-4BAF450E4714}"/>
                  </a:ext>
                </a:extLst>
              </p14:cNvPr>
              <p14:cNvContentPartPr/>
              <p14:nvPr/>
            </p14:nvContentPartPr>
            <p14:xfrm>
              <a:off x="8350397" y="1583425"/>
              <a:ext cx="1019160" cy="1479960"/>
            </p14:xfrm>
          </p:contentPart>
        </mc:Choice>
        <mc:Fallback xmlns="">
          <p:pic>
            <p:nvPicPr>
              <p:cNvPr id="12" name="Ink 11">
                <a:extLst>
                  <a:ext uri="{FF2B5EF4-FFF2-40B4-BE49-F238E27FC236}">
                    <a16:creationId xmlns:a16="http://schemas.microsoft.com/office/drawing/2014/main" id="{5930D4EE-C4F3-1D58-E006-4BAF450E4714}"/>
                  </a:ext>
                </a:extLst>
              </p:cNvPr>
              <p:cNvPicPr/>
              <p:nvPr/>
            </p:nvPicPr>
            <p:blipFill>
              <a:blip r:embed="rId11"/>
              <a:stretch>
                <a:fillRect/>
              </a:stretch>
            </p:blipFill>
            <p:spPr>
              <a:xfrm>
                <a:off x="8332757" y="1565785"/>
                <a:ext cx="1054800" cy="1515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DEF4B475-055E-A33C-9251-86D604E09646}"/>
                  </a:ext>
                </a:extLst>
              </p14:cNvPr>
              <p14:cNvContentPartPr/>
              <p14:nvPr/>
            </p14:nvContentPartPr>
            <p14:xfrm>
              <a:off x="7220717" y="1610065"/>
              <a:ext cx="1106280" cy="218880"/>
            </p14:xfrm>
          </p:contentPart>
        </mc:Choice>
        <mc:Fallback xmlns="">
          <p:pic>
            <p:nvPicPr>
              <p:cNvPr id="13" name="Ink 12">
                <a:extLst>
                  <a:ext uri="{FF2B5EF4-FFF2-40B4-BE49-F238E27FC236}">
                    <a16:creationId xmlns:a16="http://schemas.microsoft.com/office/drawing/2014/main" id="{DEF4B475-055E-A33C-9251-86D604E09646}"/>
                  </a:ext>
                </a:extLst>
              </p:cNvPr>
              <p:cNvPicPr/>
              <p:nvPr/>
            </p:nvPicPr>
            <p:blipFill>
              <a:blip r:embed="rId13"/>
              <a:stretch>
                <a:fillRect/>
              </a:stretch>
            </p:blipFill>
            <p:spPr>
              <a:xfrm>
                <a:off x="7203077" y="1592065"/>
                <a:ext cx="11419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C128AD4E-001C-654A-4E51-D43DF1E65E7E}"/>
                  </a:ext>
                </a:extLst>
              </p14:cNvPr>
              <p14:cNvContentPartPr/>
              <p14:nvPr/>
            </p14:nvContentPartPr>
            <p14:xfrm>
              <a:off x="9021437" y="1819225"/>
              <a:ext cx="677880" cy="577080"/>
            </p14:xfrm>
          </p:contentPart>
        </mc:Choice>
        <mc:Fallback xmlns="">
          <p:pic>
            <p:nvPicPr>
              <p:cNvPr id="14" name="Ink 13">
                <a:extLst>
                  <a:ext uri="{FF2B5EF4-FFF2-40B4-BE49-F238E27FC236}">
                    <a16:creationId xmlns:a16="http://schemas.microsoft.com/office/drawing/2014/main" id="{C128AD4E-001C-654A-4E51-D43DF1E65E7E}"/>
                  </a:ext>
                </a:extLst>
              </p:cNvPr>
              <p:cNvPicPr/>
              <p:nvPr/>
            </p:nvPicPr>
            <p:blipFill>
              <a:blip r:embed="rId15"/>
              <a:stretch>
                <a:fillRect/>
              </a:stretch>
            </p:blipFill>
            <p:spPr>
              <a:xfrm>
                <a:off x="9003437" y="1801225"/>
                <a:ext cx="71352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664CB852-9FDE-8FD0-E930-765399332901}"/>
                  </a:ext>
                </a:extLst>
              </p14:cNvPr>
              <p14:cNvContentPartPr/>
              <p14:nvPr/>
            </p14:nvContentPartPr>
            <p14:xfrm>
              <a:off x="7925957" y="2695825"/>
              <a:ext cx="1010160" cy="433800"/>
            </p14:xfrm>
          </p:contentPart>
        </mc:Choice>
        <mc:Fallback xmlns="">
          <p:pic>
            <p:nvPicPr>
              <p:cNvPr id="15" name="Ink 14">
                <a:extLst>
                  <a:ext uri="{FF2B5EF4-FFF2-40B4-BE49-F238E27FC236}">
                    <a16:creationId xmlns:a16="http://schemas.microsoft.com/office/drawing/2014/main" id="{664CB852-9FDE-8FD0-E930-765399332901}"/>
                  </a:ext>
                </a:extLst>
              </p:cNvPr>
              <p:cNvPicPr/>
              <p:nvPr/>
            </p:nvPicPr>
            <p:blipFill>
              <a:blip r:embed="rId17"/>
              <a:stretch>
                <a:fillRect/>
              </a:stretch>
            </p:blipFill>
            <p:spPr>
              <a:xfrm>
                <a:off x="7907957" y="2678185"/>
                <a:ext cx="104580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A4789507-2C8A-6F8C-D07C-0043507D842E}"/>
                  </a:ext>
                </a:extLst>
              </p14:cNvPr>
              <p14:cNvContentPartPr/>
              <p14:nvPr/>
            </p14:nvContentPartPr>
            <p14:xfrm>
              <a:off x="8067437" y="3977785"/>
              <a:ext cx="427320" cy="979560"/>
            </p14:xfrm>
          </p:contentPart>
        </mc:Choice>
        <mc:Fallback xmlns="">
          <p:pic>
            <p:nvPicPr>
              <p:cNvPr id="16" name="Ink 15">
                <a:extLst>
                  <a:ext uri="{FF2B5EF4-FFF2-40B4-BE49-F238E27FC236}">
                    <a16:creationId xmlns:a16="http://schemas.microsoft.com/office/drawing/2014/main" id="{A4789507-2C8A-6F8C-D07C-0043507D842E}"/>
                  </a:ext>
                </a:extLst>
              </p:cNvPr>
              <p:cNvPicPr/>
              <p:nvPr/>
            </p:nvPicPr>
            <p:blipFill>
              <a:blip r:embed="rId19"/>
              <a:stretch>
                <a:fillRect/>
              </a:stretch>
            </p:blipFill>
            <p:spPr>
              <a:xfrm>
                <a:off x="8049437" y="3959785"/>
                <a:ext cx="462960" cy="1015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EB346085-0F09-37A3-80CD-D15BC13EF6FF}"/>
                  </a:ext>
                </a:extLst>
              </p14:cNvPr>
              <p14:cNvContentPartPr/>
              <p14:nvPr/>
            </p14:nvContentPartPr>
            <p14:xfrm>
              <a:off x="6042437" y="1715185"/>
              <a:ext cx="1971360" cy="3417120"/>
            </p14:xfrm>
          </p:contentPart>
        </mc:Choice>
        <mc:Fallback xmlns="">
          <p:pic>
            <p:nvPicPr>
              <p:cNvPr id="17" name="Ink 16">
                <a:extLst>
                  <a:ext uri="{FF2B5EF4-FFF2-40B4-BE49-F238E27FC236}">
                    <a16:creationId xmlns:a16="http://schemas.microsoft.com/office/drawing/2014/main" id="{EB346085-0F09-37A3-80CD-D15BC13EF6FF}"/>
                  </a:ext>
                </a:extLst>
              </p:cNvPr>
              <p:cNvPicPr/>
              <p:nvPr/>
            </p:nvPicPr>
            <p:blipFill>
              <a:blip r:embed="rId21"/>
              <a:stretch>
                <a:fillRect/>
              </a:stretch>
            </p:blipFill>
            <p:spPr>
              <a:xfrm>
                <a:off x="6024437" y="1697545"/>
                <a:ext cx="2007000" cy="3452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314FFA1C-558E-0799-62CD-C05F3A8BC566}"/>
                  </a:ext>
                </a:extLst>
              </p14:cNvPr>
              <p14:cNvContentPartPr/>
              <p14:nvPr/>
            </p14:nvContentPartPr>
            <p14:xfrm>
              <a:off x="8153837" y="3402865"/>
              <a:ext cx="1054800" cy="200880"/>
            </p14:xfrm>
          </p:contentPart>
        </mc:Choice>
        <mc:Fallback xmlns="">
          <p:pic>
            <p:nvPicPr>
              <p:cNvPr id="18" name="Ink 17">
                <a:extLst>
                  <a:ext uri="{FF2B5EF4-FFF2-40B4-BE49-F238E27FC236}">
                    <a16:creationId xmlns:a16="http://schemas.microsoft.com/office/drawing/2014/main" id="{314FFA1C-558E-0799-62CD-C05F3A8BC566}"/>
                  </a:ext>
                </a:extLst>
              </p:cNvPr>
              <p:cNvPicPr/>
              <p:nvPr/>
            </p:nvPicPr>
            <p:blipFill>
              <a:blip r:embed="rId23"/>
              <a:stretch>
                <a:fillRect/>
              </a:stretch>
            </p:blipFill>
            <p:spPr>
              <a:xfrm>
                <a:off x="8136197" y="3384865"/>
                <a:ext cx="1090440" cy="236520"/>
              </a:xfrm>
              <a:prstGeom prst="rect">
                <a:avLst/>
              </a:prstGeom>
            </p:spPr>
          </p:pic>
        </mc:Fallback>
      </mc:AlternateContent>
    </p:spTree>
    <p:extLst>
      <p:ext uri="{BB962C8B-B14F-4D97-AF65-F5344CB8AC3E}">
        <p14:creationId xmlns:p14="http://schemas.microsoft.com/office/powerpoint/2010/main" val="165957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0" fill="hold"/>
                                        <p:tgtEl>
                                          <p:spTgt spid="8"/>
                                        </p:tgtEl>
                                        <p:attrNameLst>
                                          <p:attrName>drawProgress</p:attrName>
                                        </p:attrNameLst>
                                      </p:cBhvr>
                                      <p:tavLst>
                                        <p:tav tm="0">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3"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20000" fill="hold"/>
                                        <p:tgtEl>
                                          <p:spTgt spid="10"/>
                                        </p:tgtEl>
                                        <p:attrNameLst>
                                          <p:attrName>drawProgress</p:attrName>
                                        </p:attrNameLst>
                                      </p:cBhvr>
                                      <p:tavLst>
                                        <p:tav tm="0">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63"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20000" fill="hold"/>
                                        <p:tgtEl>
                                          <p:spTgt spid="12"/>
                                        </p:tgtEl>
                                        <p:attrNameLst>
                                          <p:attrName>drawProgress</p:attrName>
                                        </p:attrNameLst>
                                      </p:cBhvr>
                                      <p:tavLst>
                                        <p:tav tm="0">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63"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20000" fill="hold"/>
                                        <p:tgtEl>
                                          <p:spTgt spid="13"/>
                                        </p:tgtEl>
                                        <p:attrNameLst>
                                          <p:attrName>drawProgress</p:attrName>
                                        </p:attrNameLst>
                                      </p:cBhvr>
                                      <p:tavLst>
                                        <p:tav tm="0">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63"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20000" fill="hold"/>
                                        <p:tgtEl>
                                          <p:spTgt spid="15"/>
                                        </p:tgtEl>
                                        <p:attrNameLst>
                                          <p:attrName>drawProgress</p:attrName>
                                        </p:attrNameLst>
                                      </p:cBhvr>
                                      <p:tavLst>
                                        <p:tav tm="0">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63"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20000" fill="hold"/>
                                        <p:tgtEl>
                                          <p:spTgt spid="14"/>
                                        </p:tgtEl>
                                        <p:attrNameLst>
                                          <p:attrName>drawProgress</p:attrName>
                                        </p:attrNameLst>
                                      </p:cBhvr>
                                      <p:tavLst>
                                        <p:tav tm="0">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63"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0000" fill="hold"/>
                                        <p:tgtEl>
                                          <p:spTgt spid="16"/>
                                        </p:tgtEl>
                                        <p:attrNameLst>
                                          <p:attrName>drawProgress</p:attrName>
                                        </p:attrNameLst>
                                      </p:cBhvr>
                                      <p:tavLst>
                                        <p:tav tm="0">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63"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20000" fill="hold"/>
                                        <p:tgtEl>
                                          <p:spTgt spid="17"/>
                                        </p:tgtEl>
                                        <p:attrNameLst>
                                          <p:attrName>drawProgress</p:attrName>
                                        </p:attrNameLst>
                                      </p:cBhvr>
                                      <p:tavLst>
                                        <p:tav tm="0">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ID="63"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20000" fill="hold"/>
                                        <p:tgtEl>
                                          <p:spTgt spid="18"/>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D7C7FBD-8B66-1595-D351-86A399F45D05}"/>
              </a:ext>
            </a:extLst>
          </p:cNvPr>
          <p:cNvPicPr>
            <a:picLocks noChangeAspect="1"/>
          </p:cNvPicPr>
          <p:nvPr/>
        </p:nvPicPr>
        <p:blipFill>
          <a:blip r:embed="rId2"/>
          <a:stretch>
            <a:fillRect/>
          </a:stretch>
        </p:blipFill>
        <p:spPr>
          <a:xfrm>
            <a:off x="-25006" y="0"/>
            <a:ext cx="12217006" cy="6858000"/>
          </a:xfrm>
          <a:prstGeom prst="rect">
            <a:avLst/>
          </a:prstGeom>
        </p:spPr>
      </p:pic>
      <p:pic>
        <p:nvPicPr>
          <p:cNvPr id="4" name="Picture 3">
            <a:extLst>
              <a:ext uri="{FF2B5EF4-FFF2-40B4-BE49-F238E27FC236}">
                <a16:creationId xmlns:a16="http://schemas.microsoft.com/office/drawing/2014/main" id="{9460E268-7D3E-2A5A-7A1B-5BC416C17EDF}"/>
              </a:ext>
            </a:extLst>
          </p:cNvPr>
          <p:cNvPicPr>
            <a:picLocks noChangeAspect="1"/>
          </p:cNvPicPr>
          <p:nvPr/>
        </p:nvPicPr>
        <p:blipFill>
          <a:blip r:embed="rId3"/>
          <a:stretch>
            <a:fillRect/>
          </a:stretch>
        </p:blipFill>
        <p:spPr>
          <a:xfrm>
            <a:off x="5293361" y="0"/>
            <a:ext cx="6281702" cy="6860604"/>
          </a:xfrm>
          <a:prstGeom prst="rect">
            <a:avLst/>
          </a:prstGeom>
        </p:spPr>
      </p:pic>
      <p:sp>
        <p:nvSpPr>
          <p:cNvPr id="5" name="TextBox 4">
            <a:extLst>
              <a:ext uri="{FF2B5EF4-FFF2-40B4-BE49-F238E27FC236}">
                <a16:creationId xmlns:a16="http://schemas.microsoft.com/office/drawing/2014/main" id="{C2CED8F6-183E-F6E5-4295-339F0D490BC1}"/>
              </a:ext>
            </a:extLst>
          </p:cNvPr>
          <p:cNvSpPr txBox="1"/>
          <p:nvPr/>
        </p:nvSpPr>
        <p:spPr>
          <a:xfrm>
            <a:off x="428022" y="1068101"/>
            <a:ext cx="4667376" cy="861774"/>
          </a:xfrm>
          <a:prstGeom prst="rect">
            <a:avLst/>
          </a:prstGeom>
          <a:noFill/>
        </p:spPr>
        <p:txBody>
          <a:bodyPr wrap="square">
            <a:spAutoFit/>
          </a:bodyPr>
          <a:lstStyle/>
          <a:p>
            <a:pPr algn="just"/>
            <a:r>
              <a:rPr lang="en-US" sz="2500">
                <a:solidFill>
                  <a:srgbClr val="FF0000"/>
                </a:solidFill>
                <a:effectLst/>
                <a:latin typeface="UVN Bach Dang Nang" panose="02070803090706020303" pitchFamily="18" charset="0"/>
                <a:ea typeface="DengXian" panose="02010600030101010101" pitchFamily="2" charset="-122"/>
                <a:cs typeface="Times New Roman" panose="02020603050405020304" pitchFamily="18" charset="0"/>
              </a:rPr>
              <a:t>+Đồng bằng bắc bộ do hệ thống sông nào bồi đắp nên?</a:t>
            </a:r>
            <a:endParaRPr lang="en-GB" sz="2500">
              <a:solidFill>
                <a:srgbClr val="FF0000"/>
              </a:solidFill>
              <a:effectLst/>
              <a:latin typeface="UVN Bach Dang Nang" panose="02070803090706020303" pitchFamily="18" charset="0"/>
              <a:ea typeface="DengXia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82A7B6EE-5C5A-959B-B0C7-6E152522453F}"/>
              </a:ext>
            </a:extLst>
          </p:cNvPr>
          <p:cNvSpPr txBox="1"/>
          <p:nvPr/>
        </p:nvSpPr>
        <p:spPr>
          <a:xfrm>
            <a:off x="362034" y="2199317"/>
            <a:ext cx="4667376" cy="1246495"/>
          </a:xfrm>
          <a:prstGeom prst="rect">
            <a:avLst/>
          </a:prstGeom>
          <a:noFill/>
        </p:spPr>
        <p:txBody>
          <a:bodyPr wrap="square">
            <a:spAutoFit/>
          </a:bodyPr>
          <a:lstStyle/>
          <a:p>
            <a:pPr algn="just"/>
            <a:r>
              <a:rPr lang="en-US"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rPr>
              <a:t>Đồng bằng bắc bộ do </a:t>
            </a:r>
            <a:r>
              <a:rPr lang="en-US" sz="2500">
                <a:solidFill>
                  <a:srgbClr val="FF0000"/>
                </a:solidFill>
                <a:latin typeface="UVN Bach Dang Nang" panose="02070803090706020303" pitchFamily="18" charset="0"/>
                <a:ea typeface="DengXian" panose="02010600030101010101" pitchFamily="2" charset="-122"/>
                <a:cs typeface="Times New Roman" panose="02020603050405020304" pitchFamily="18" charset="0"/>
              </a:rPr>
              <a:t>sông Hồng</a:t>
            </a:r>
            <a:r>
              <a:rPr lang="en-US" sz="2500">
                <a:solidFill>
                  <a:srgbClr val="0070C0"/>
                </a:solidFill>
                <a:latin typeface="UVN Bach Dang Nang" panose="02070803090706020303" pitchFamily="18" charset="0"/>
                <a:ea typeface="DengXian" panose="02010600030101010101" pitchFamily="2" charset="-122"/>
                <a:cs typeface="Times New Roman" panose="02020603050405020304" pitchFamily="18" charset="0"/>
              </a:rPr>
              <a:t> và </a:t>
            </a:r>
            <a:r>
              <a:rPr lang="en-US" sz="2500">
                <a:solidFill>
                  <a:srgbClr val="9C248E"/>
                </a:solidFill>
                <a:effectLst/>
                <a:latin typeface="UVN Bach Dang Nang" panose="02070803090706020303" pitchFamily="18" charset="0"/>
                <a:ea typeface="DengXian" panose="02010600030101010101" pitchFamily="2" charset="-122"/>
                <a:cs typeface="Times New Roman" panose="02020603050405020304" pitchFamily="18" charset="0"/>
              </a:rPr>
              <a:t>hệ thống sông Thái Bình</a:t>
            </a:r>
            <a:r>
              <a:rPr lang="en-US"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rPr>
              <a:t> bồi đắp nên</a:t>
            </a:r>
            <a:r>
              <a:rPr lang="en-US" sz="2500">
                <a:solidFill>
                  <a:srgbClr val="0070C0"/>
                </a:solidFill>
                <a:latin typeface="UVN Bach Dang Nang" panose="02070803090706020303" pitchFamily="18" charset="0"/>
                <a:ea typeface="DengXian" panose="02010600030101010101" pitchFamily="2" charset="-122"/>
                <a:cs typeface="Times New Roman" panose="02020603050405020304" pitchFamily="18" charset="0"/>
              </a:rPr>
              <a:t>.</a:t>
            </a:r>
            <a:endParaRPr lang="en-GB"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A88C06E-4DF5-D8DD-4BD9-E76E5DEB90DB}"/>
                  </a:ext>
                </a:extLst>
              </p14:cNvPr>
              <p14:cNvContentPartPr/>
              <p14:nvPr/>
            </p14:nvContentPartPr>
            <p14:xfrm>
              <a:off x="6174197" y="1102825"/>
              <a:ext cx="3359160" cy="3120480"/>
            </p14:xfrm>
          </p:contentPart>
        </mc:Choice>
        <mc:Fallback xmlns="">
          <p:pic>
            <p:nvPicPr>
              <p:cNvPr id="7" name="Ink 6">
                <a:extLst>
                  <a:ext uri="{FF2B5EF4-FFF2-40B4-BE49-F238E27FC236}">
                    <a16:creationId xmlns:a16="http://schemas.microsoft.com/office/drawing/2014/main" id="{4A88C06E-4DF5-D8DD-4BD9-E76E5DEB90DB}"/>
                  </a:ext>
                </a:extLst>
              </p:cNvPr>
              <p:cNvPicPr/>
              <p:nvPr/>
            </p:nvPicPr>
            <p:blipFill>
              <a:blip r:embed="rId5"/>
              <a:stretch>
                <a:fillRect/>
              </a:stretch>
            </p:blipFill>
            <p:spPr>
              <a:xfrm>
                <a:off x="6156557" y="1085185"/>
                <a:ext cx="3394800" cy="3156120"/>
              </a:xfrm>
              <a:prstGeom prst="rect">
                <a:avLst/>
              </a:prstGeom>
            </p:spPr>
          </p:pic>
        </mc:Fallback>
      </mc:AlternateContent>
      <p:cxnSp>
        <p:nvCxnSpPr>
          <p:cNvPr id="9" name="Straight Arrow Connector 8">
            <a:extLst>
              <a:ext uri="{FF2B5EF4-FFF2-40B4-BE49-F238E27FC236}">
                <a16:creationId xmlns:a16="http://schemas.microsoft.com/office/drawing/2014/main" id="{736FE010-BBBC-6D4D-CE9B-ACF908EE6DF9}"/>
              </a:ext>
            </a:extLst>
          </p:cNvPr>
          <p:cNvCxnSpPr/>
          <p:nvPr/>
        </p:nvCxnSpPr>
        <p:spPr>
          <a:xfrm flipV="1">
            <a:off x="4930219" y="2199317"/>
            <a:ext cx="2516956" cy="251652"/>
          </a:xfrm>
          <a:prstGeom prst="straightConnector1">
            <a:avLst/>
          </a:prstGeom>
          <a:ln w="412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6A603E08-4726-1928-A622-922ED26E8E48}"/>
                  </a:ext>
                </a:extLst>
              </p14:cNvPr>
              <p14:cNvContentPartPr/>
              <p14:nvPr/>
            </p14:nvContentPartPr>
            <p14:xfrm>
              <a:off x="7569197" y="1507465"/>
              <a:ext cx="2451960" cy="2244960"/>
            </p14:xfrm>
          </p:contentPart>
        </mc:Choice>
        <mc:Fallback xmlns="">
          <p:pic>
            <p:nvPicPr>
              <p:cNvPr id="13" name="Ink 12">
                <a:extLst>
                  <a:ext uri="{FF2B5EF4-FFF2-40B4-BE49-F238E27FC236}">
                    <a16:creationId xmlns:a16="http://schemas.microsoft.com/office/drawing/2014/main" id="{6A603E08-4726-1928-A622-922ED26E8E48}"/>
                  </a:ext>
                </a:extLst>
              </p:cNvPr>
              <p:cNvPicPr/>
              <p:nvPr/>
            </p:nvPicPr>
            <p:blipFill>
              <a:blip r:embed="rId7"/>
              <a:stretch>
                <a:fillRect/>
              </a:stretch>
            </p:blipFill>
            <p:spPr>
              <a:xfrm>
                <a:off x="7551197" y="1489825"/>
                <a:ext cx="2487600" cy="2280600"/>
              </a:xfrm>
              <a:prstGeom prst="rect">
                <a:avLst/>
              </a:prstGeom>
            </p:spPr>
          </p:pic>
        </mc:Fallback>
      </mc:AlternateContent>
      <p:cxnSp>
        <p:nvCxnSpPr>
          <p:cNvPr id="16" name="Straight Arrow Connector 15">
            <a:extLst>
              <a:ext uri="{FF2B5EF4-FFF2-40B4-BE49-F238E27FC236}">
                <a16:creationId xmlns:a16="http://schemas.microsoft.com/office/drawing/2014/main" id="{D32B5F35-709B-194D-B904-2264205EE6F7}"/>
              </a:ext>
            </a:extLst>
          </p:cNvPr>
          <p:cNvCxnSpPr>
            <a:cxnSpLocks/>
          </p:cNvCxnSpPr>
          <p:nvPr/>
        </p:nvCxnSpPr>
        <p:spPr>
          <a:xfrm flipV="1">
            <a:off x="4930219" y="2334515"/>
            <a:ext cx="3836709" cy="5783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21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3"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drawProgress</p:attrName>
                                        </p:attrNameLst>
                                      </p:cBhvr>
                                      <p:tavLst>
                                        <p:tav tm="0">
                                          <p:val>
                                            <p:fltVal val="0"/>
                                          </p:val>
                                        </p:tav>
                                        <p:tav tm="100000">
                                          <p:val>
                                            <p:fltVal val="1"/>
                                          </p:val>
                                        </p:tav>
                                      </p:tavLst>
                                    </p:anim>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BFD4476C-BACC-22C7-E67F-12282A46E948}"/>
              </a:ext>
            </a:extLst>
          </p:cNvPr>
          <p:cNvPicPr>
            <a:picLocks noChangeAspect="1"/>
          </p:cNvPicPr>
          <p:nvPr/>
        </p:nvPicPr>
        <p:blipFill>
          <a:blip r:embed="rId2"/>
          <a:stretch>
            <a:fillRect/>
          </a:stretch>
        </p:blipFill>
        <p:spPr>
          <a:xfrm>
            <a:off x="0" y="0"/>
            <a:ext cx="12196918" cy="6858000"/>
          </a:xfrm>
          <a:prstGeom prst="rect">
            <a:avLst/>
          </a:prstGeom>
        </p:spPr>
      </p:pic>
      <p:pic>
        <p:nvPicPr>
          <p:cNvPr id="4" name="Picture 3">
            <a:extLst>
              <a:ext uri="{FF2B5EF4-FFF2-40B4-BE49-F238E27FC236}">
                <a16:creationId xmlns:a16="http://schemas.microsoft.com/office/drawing/2014/main" id="{1A2E5543-E25B-4D62-D606-4CC0C7FE6E49}"/>
              </a:ext>
            </a:extLst>
          </p:cNvPr>
          <p:cNvPicPr>
            <a:picLocks noChangeAspect="1"/>
          </p:cNvPicPr>
          <p:nvPr/>
        </p:nvPicPr>
        <p:blipFill>
          <a:blip r:embed="rId3"/>
          <a:stretch>
            <a:fillRect/>
          </a:stretch>
        </p:blipFill>
        <p:spPr>
          <a:xfrm>
            <a:off x="5627803" y="0"/>
            <a:ext cx="6242320" cy="6817592"/>
          </a:xfrm>
          <a:prstGeom prst="rect">
            <a:avLst/>
          </a:prstGeom>
        </p:spPr>
      </p:pic>
      <p:sp>
        <p:nvSpPr>
          <p:cNvPr id="5" name="TextBox 4">
            <a:extLst>
              <a:ext uri="{FF2B5EF4-FFF2-40B4-BE49-F238E27FC236}">
                <a16:creationId xmlns:a16="http://schemas.microsoft.com/office/drawing/2014/main" id="{59F79BBA-0926-C335-4192-91BAFD2614D8}"/>
              </a:ext>
            </a:extLst>
          </p:cNvPr>
          <p:cNvSpPr txBox="1"/>
          <p:nvPr/>
        </p:nvSpPr>
        <p:spPr>
          <a:xfrm>
            <a:off x="620764" y="1676820"/>
            <a:ext cx="4719889" cy="954107"/>
          </a:xfrm>
          <a:prstGeom prst="rect">
            <a:avLst/>
          </a:prstGeom>
          <a:noFill/>
        </p:spPr>
        <p:txBody>
          <a:bodyPr wrap="square">
            <a:spAutoFit/>
          </a:bodyPr>
          <a:lstStyle/>
          <a:p>
            <a:pPr algn="just"/>
            <a:r>
              <a:rPr lang="en-US" sz="2800">
                <a:solidFill>
                  <a:srgbClr val="FF0000"/>
                </a:solidFill>
                <a:effectLst/>
                <a:latin typeface="UVN Bach Dang Nang" panose="02070803090706020303" pitchFamily="18" charset="0"/>
                <a:ea typeface="DengXian" panose="02010600030101010101" pitchFamily="2" charset="-122"/>
                <a:cs typeface="Times New Roman" panose="02020603050405020304" pitchFamily="18" charset="0"/>
              </a:rPr>
              <a:t>+Đồng bằng bắc bộ có hình dạng gì?</a:t>
            </a:r>
            <a:endParaRPr lang="en-GB" sz="2800">
              <a:solidFill>
                <a:srgbClr val="FF0000"/>
              </a:solidFill>
              <a:effectLst/>
              <a:latin typeface="UVN Bach Dang Nang" panose="02070803090706020303" pitchFamily="18" charset="0"/>
              <a:ea typeface="DengXian"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8CAA7BF1-15E3-FBF6-4FBC-6FCF00AB0486}"/>
              </a:ext>
            </a:extLst>
          </p:cNvPr>
          <p:cNvSpPr txBox="1"/>
          <p:nvPr/>
        </p:nvSpPr>
        <p:spPr>
          <a:xfrm>
            <a:off x="587402" y="2835063"/>
            <a:ext cx="4870718" cy="1569660"/>
          </a:xfrm>
          <a:prstGeom prst="rect">
            <a:avLst/>
          </a:prstGeom>
          <a:noFill/>
        </p:spPr>
        <p:txBody>
          <a:bodyPr wrap="square">
            <a:spAutoFit/>
          </a:bodyPr>
          <a:lstStyle/>
          <a:p>
            <a:pPr algn="just"/>
            <a:r>
              <a:rPr lang="en-US" sz="3200">
                <a:solidFill>
                  <a:srgbClr val="0070C0"/>
                </a:solidFill>
                <a:effectLst/>
                <a:latin typeface="Times New Roman" panose="02020603050405020304" pitchFamily="18" charset="0"/>
                <a:ea typeface="DengXian" panose="02010600030101010101" pitchFamily="2" charset="-122"/>
                <a:cs typeface="Times New Roman" panose="02020603050405020304" pitchFamily="18" charset="0"/>
              </a:rPr>
              <a:t>Dạng hình tam giác </a:t>
            </a:r>
            <a:r>
              <a:rPr lang="en-US" sz="3200" b="1">
                <a:solidFill>
                  <a:srgbClr val="0070C0"/>
                </a:solidFill>
                <a:latin typeface="Times New Roman" panose="02020603050405020304" pitchFamily="18" charset="0"/>
                <a:ea typeface="DengXian" panose="02010600030101010101" pitchFamily="2" charset="-122"/>
                <a:cs typeface="Times New Roman" panose="02020603050405020304" pitchFamily="18" charset="0"/>
              </a:rPr>
              <a:t>đ</a:t>
            </a:r>
            <a:r>
              <a:rPr lang="en-US" sz="3200" b="1">
                <a:solidFill>
                  <a:srgbClr val="0070C0"/>
                </a:solidFill>
                <a:effectLst/>
                <a:latin typeface="Times New Roman" panose="02020603050405020304" pitchFamily="18" charset="0"/>
                <a:ea typeface="DengXian" panose="02010600030101010101" pitchFamily="2" charset="-122"/>
                <a:cs typeface="Times New Roman" panose="02020603050405020304" pitchFamily="18" charset="0"/>
              </a:rPr>
              <a:t>ỉnh là Tam Đảo (Việt Trì) </a:t>
            </a:r>
            <a:r>
              <a:rPr lang="en-US" sz="3200" b="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rPr>
              <a:t>đáy là đường bờ biển.</a:t>
            </a:r>
            <a:endParaRPr lang="en-GB" sz="3200" b="1">
              <a:solidFill>
                <a:srgbClr val="7030A0"/>
              </a:solidFill>
              <a:effectLst/>
              <a:latin typeface="Times New Roman" panose="02020603050405020304" pitchFamily="18" charset="0"/>
              <a:ea typeface="DengXian" panose="02010600030101010101" pitchFamily="2" charset="-122"/>
              <a:cs typeface="Times New Roman" panose="02020603050405020304" pitchFamily="18" charset="0"/>
            </a:endParaRPr>
          </a:p>
        </p:txBody>
      </p:sp>
      <p:grpSp>
        <p:nvGrpSpPr>
          <p:cNvPr id="23" name="Group 22">
            <a:extLst>
              <a:ext uri="{FF2B5EF4-FFF2-40B4-BE49-F238E27FC236}">
                <a16:creationId xmlns:a16="http://schemas.microsoft.com/office/drawing/2014/main" id="{D2D7509B-3EB1-8418-A62A-64008EED936C}"/>
              </a:ext>
            </a:extLst>
          </p:cNvPr>
          <p:cNvGrpSpPr/>
          <p:nvPr/>
        </p:nvGrpSpPr>
        <p:grpSpPr>
          <a:xfrm>
            <a:off x="6202103" y="365760"/>
            <a:ext cx="4789551" cy="5035799"/>
            <a:chOff x="6202103" y="365760"/>
            <a:chExt cx="4789551" cy="5035799"/>
          </a:xfrm>
        </p:grpSpPr>
        <p:cxnSp>
          <p:nvCxnSpPr>
            <p:cNvPr id="9" name="Straight Connector 8">
              <a:extLst>
                <a:ext uri="{FF2B5EF4-FFF2-40B4-BE49-F238E27FC236}">
                  <a16:creationId xmlns:a16="http://schemas.microsoft.com/office/drawing/2014/main" id="{876E647E-D5E7-18FE-FB3A-43BDF11EE9D3}"/>
                </a:ext>
              </a:extLst>
            </p:cNvPr>
            <p:cNvCxnSpPr>
              <a:cxnSpLocks/>
            </p:cNvCxnSpPr>
            <p:nvPr/>
          </p:nvCxnSpPr>
          <p:spPr>
            <a:xfrm flipV="1">
              <a:off x="8455843" y="2271860"/>
              <a:ext cx="2535811" cy="31296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AB9D533-83DB-6638-0FA9-9A89F44455D1}"/>
                </a:ext>
              </a:extLst>
            </p:cNvPr>
            <p:cNvCxnSpPr>
              <a:cxnSpLocks/>
            </p:cNvCxnSpPr>
            <p:nvPr/>
          </p:nvCxnSpPr>
          <p:spPr>
            <a:xfrm>
              <a:off x="6202103" y="365760"/>
              <a:ext cx="4789551" cy="1906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BBBB9C-94A4-CD53-AE22-88F9716BC3D1}"/>
                </a:ext>
              </a:extLst>
            </p:cNvPr>
            <p:cNvCxnSpPr>
              <a:cxnSpLocks/>
            </p:cNvCxnSpPr>
            <p:nvPr/>
          </p:nvCxnSpPr>
          <p:spPr>
            <a:xfrm>
              <a:off x="6202103" y="365760"/>
              <a:ext cx="2253740" cy="50357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FCD07DC6-D46C-2CF6-1829-DC0D45F71260}"/>
              </a:ext>
            </a:extLst>
          </p:cNvPr>
          <p:cNvCxnSpPr>
            <a:cxnSpLocks/>
          </p:cNvCxnSpPr>
          <p:nvPr/>
        </p:nvCxnSpPr>
        <p:spPr>
          <a:xfrm flipV="1">
            <a:off x="4535732" y="499621"/>
            <a:ext cx="1818456" cy="26331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C05EABB-0519-9054-8D42-7F81B46F6585}"/>
              </a:ext>
            </a:extLst>
          </p:cNvPr>
          <p:cNvCxnSpPr>
            <a:cxnSpLocks/>
          </p:cNvCxnSpPr>
          <p:nvPr/>
        </p:nvCxnSpPr>
        <p:spPr>
          <a:xfrm>
            <a:off x="4535732" y="3707718"/>
            <a:ext cx="5188016" cy="1229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75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ED1522D-4144-650A-46F9-46A2CECE18D2}"/>
              </a:ext>
            </a:extLst>
          </p:cNvPr>
          <p:cNvGrpSpPr/>
          <p:nvPr/>
        </p:nvGrpSpPr>
        <p:grpSpPr>
          <a:xfrm>
            <a:off x="0" y="0"/>
            <a:ext cx="12192000" cy="6858000"/>
            <a:chOff x="0" y="0"/>
            <a:chExt cx="12192000" cy="6858000"/>
          </a:xfrm>
        </p:grpSpPr>
        <p:pic>
          <p:nvPicPr>
            <p:cNvPr id="21" name="Picture 20">
              <a:extLst>
                <a:ext uri="{FF2B5EF4-FFF2-40B4-BE49-F238E27FC236}">
                  <a16:creationId xmlns:a16="http://schemas.microsoft.com/office/drawing/2014/main" id="{A8CB78E7-FF65-CF29-C594-47B1CECDADE1}"/>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B6C3A7A-1D46-1DE1-4076-CBE7E99AFDE2}"/>
                </a:ext>
              </a:extLst>
            </p:cNvPr>
            <p:cNvSpPr txBox="1"/>
            <p:nvPr/>
          </p:nvSpPr>
          <p:spPr>
            <a:xfrm>
              <a:off x="141402" y="6391373"/>
              <a:ext cx="2243579" cy="369332"/>
            </a:xfrm>
            <a:prstGeom prst="rect">
              <a:avLst/>
            </a:prstGeom>
            <a:noFill/>
          </p:spPr>
          <p:txBody>
            <a:bodyPr wrap="square" rtlCol="0">
              <a:spAutoFit/>
            </a:bodyPr>
            <a:lstStyle/>
            <a:p>
              <a:r>
                <a:rPr lang="en-GB">
                  <a:solidFill>
                    <a:srgbClr val="00B050"/>
                  </a:solidFill>
                  <a:latin typeface="ZapfChancery-Medium" panose="00000400000000000000" pitchFamily="2" charset="0"/>
                  <a:ea typeface="ZapfChancery-Medium" panose="00000400000000000000" pitchFamily="2" charset="0"/>
                  <a:cs typeface="ZapfChancery-Medium" panose="00000400000000000000" pitchFamily="2" charset="0"/>
                </a:rPr>
                <a:t>Dẹng Bùi – Xuân Lộc 1</a:t>
              </a:r>
            </a:p>
          </p:txBody>
        </p:sp>
      </p:grpSp>
      <p:sp>
        <p:nvSpPr>
          <p:cNvPr id="4" name="TextBox 3">
            <a:extLst>
              <a:ext uri="{FF2B5EF4-FFF2-40B4-BE49-F238E27FC236}">
                <a16:creationId xmlns:a16="http://schemas.microsoft.com/office/drawing/2014/main" id="{D79DC9BA-7AA5-39D9-68EB-15BFD7722A2C}"/>
              </a:ext>
            </a:extLst>
          </p:cNvPr>
          <p:cNvSpPr txBox="1"/>
          <p:nvPr/>
        </p:nvSpPr>
        <p:spPr>
          <a:xfrm>
            <a:off x="578462" y="1691539"/>
            <a:ext cx="6169842" cy="3385542"/>
          </a:xfrm>
          <a:prstGeom prst="rect">
            <a:avLst/>
          </a:prstGeom>
          <a:noFill/>
        </p:spPr>
        <p:txBody>
          <a:bodyPr wrap="square">
            <a:spAutoFit/>
          </a:bodyPr>
          <a:lstStyle/>
          <a:p>
            <a:pPr algn="just"/>
            <a:r>
              <a:rPr lang="en-US" sz="2800">
                <a:solidFill>
                  <a:srgbClr val="FF0000"/>
                </a:solidFill>
                <a:effectLst/>
                <a:latin typeface="UVN Bach Dang Nang" panose="02070803090706020303" pitchFamily="18" charset="0"/>
                <a:ea typeface="DengXian" panose="02010600030101010101" pitchFamily="2" charset="-122"/>
                <a:cs typeface="Times New Roman" panose="02020603050405020304" pitchFamily="18" charset="0"/>
              </a:rPr>
              <a:t>+Tiếp giáp: </a:t>
            </a:r>
            <a:endParaRPr lang="en-GB" sz="2800">
              <a:solidFill>
                <a:srgbClr val="FF0000"/>
              </a:solidFill>
              <a:effectLst/>
              <a:latin typeface="UVN Bach Dang Nang" panose="02070803090706020303" pitchFamily="18" charset="0"/>
              <a:ea typeface="DengXian" panose="02010600030101010101" pitchFamily="2" charset="-122"/>
              <a:cs typeface="Times New Roman" panose="02020603050405020304" pitchFamily="18" charset="0"/>
            </a:endParaRPr>
          </a:p>
          <a:p>
            <a:pPr algn="just"/>
            <a:r>
              <a:rPr lang="en-US" sz="2800">
                <a:solidFill>
                  <a:srgbClr val="FF0000"/>
                </a:solidFill>
                <a:effectLst/>
                <a:latin typeface="UVN Bach Dang Nang" panose="02070803090706020303" pitchFamily="18" charset="0"/>
                <a:ea typeface="DengXian" panose="02010600030101010101" pitchFamily="2" charset="-122"/>
                <a:cs typeface="Times New Roman" panose="02020603050405020304" pitchFamily="18" charset="0"/>
              </a:rPr>
              <a:t>Phía bắc và phía tây giáp</a:t>
            </a:r>
          </a:p>
          <a:p>
            <a:pPr algn="just"/>
            <a:endParaRPr lang="en-GB" sz="2800">
              <a:solidFill>
                <a:srgbClr val="FF0000"/>
              </a:solidFill>
              <a:effectLst/>
              <a:latin typeface="UVN Bach Dang Nang" panose="02070803090706020303" pitchFamily="18" charset="0"/>
              <a:ea typeface="DengXian" panose="02010600030101010101" pitchFamily="2" charset="-122"/>
              <a:cs typeface="Times New Roman" panose="02020603050405020304" pitchFamily="18" charset="0"/>
            </a:endParaRPr>
          </a:p>
          <a:p>
            <a:pPr algn="just"/>
            <a:endParaRPr lang="en-US">
              <a:solidFill>
                <a:srgbClr val="FF0000"/>
              </a:solidFill>
              <a:effectLst/>
              <a:latin typeface="UVN Bach Dang Nang" panose="02070803090706020303" pitchFamily="18" charset="0"/>
              <a:ea typeface="DengXian" panose="02010600030101010101" pitchFamily="2" charset="-122"/>
              <a:cs typeface="Times New Roman" panose="02020603050405020304" pitchFamily="18" charset="0"/>
            </a:endParaRPr>
          </a:p>
          <a:p>
            <a:pPr algn="just"/>
            <a:r>
              <a:rPr lang="en-US" sz="2800">
                <a:solidFill>
                  <a:srgbClr val="FF0000"/>
                </a:solidFill>
                <a:effectLst/>
                <a:latin typeface="UVN Bach Dang Nang" panose="02070803090706020303" pitchFamily="18" charset="0"/>
                <a:ea typeface="DengXian" panose="02010600030101010101" pitchFamily="2" charset="-122"/>
                <a:cs typeface="Times New Roman" panose="02020603050405020304" pitchFamily="18" charset="0"/>
              </a:rPr>
              <a:t>Phía nam </a:t>
            </a:r>
            <a:r>
              <a:rPr lang="en-GB" sz="2800">
                <a:solidFill>
                  <a:srgbClr val="FF0000"/>
                </a:solidFill>
                <a:effectLst/>
                <a:latin typeface="UVN Bach Dang Nang" panose="02070803090706020303" pitchFamily="18" charset="0"/>
                <a:ea typeface="DengXian" panose="02010600030101010101" pitchFamily="2" charset="-122"/>
                <a:cs typeface="Times New Roman" panose="02020603050405020304" pitchFamily="18" charset="0"/>
              </a:rPr>
              <a:t>giáp:</a:t>
            </a:r>
          </a:p>
          <a:p>
            <a:pPr algn="just"/>
            <a:endParaRPr lang="en-GB" sz="2800">
              <a:solidFill>
                <a:srgbClr val="FF0000"/>
              </a:solidFill>
              <a:latin typeface="UVN Bach Dang Nang" panose="02070803090706020303" pitchFamily="18" charset="0"/>
              <a:ea typeface="DengXian" panose="02010600030101010101" pitchFamily="2" charset="-122"/>
              <a:cs typeface="Times New Roman" panose="02020603050405020304" pitchFamily="18" charset="0"/>
            </a:endParaRPr>
          </a:p>
          <a:p>
            <a:pPr algn="just"/>
            <a:endParaRPr lang="en-GB" sz="2800">
              <a:solidFill>
                <a:srgbClr val="FF0000"/>
              </a:solidFill>
              <a:effectLst/>
              <a:latin typeface="UVN Bach Dang Nang" panose="02070803090706020303" pitchFamily="18" charset="0"/>
              <a:ea typeface="DengXian" panose="02010600030101010101" pitchFamily="2" charset="-122"/>
              <a:cs typeface="Times New Roman" panose="02020603050405020304" pitchFamily="18" charset="0"/>
            </a:endParaRPr>
          </a:p>
          <a:p>
            <a:pPr algn="just"/>
            <a:r>
              <a:rPr lang="en-US" sz="2800">
                <a:solidFill>
                  <a:srgbClr val="FF0000"/>
                </a:solidFill>
                <a:effectLst/>
                <a:latin typeface="UVN Bach Dang Nang" panose="02070803090706020303" pitchFamily="18" charset="0"/>
                <a:ea typeface="DengXian" panose="02010600030101010101" pitchFamily="2" charset="-122"/>
                <a:cs typeface="Times New Roman" panose="02020603050405020304" pitchFamily="18" charset="0"/>
              </a:rPr>
              <a:t>Phía đông </a:t>
            </a:r>
            <a:r>
              <a:rPr lang="en-US" sz="2800">
                <a:solidFill>
                  <a:srgbClr val="FF0000"/>
                </a:solidFill>
                <a:latin typeface="UVN Bach Dang Nang" panose="02070803090706020303" pitchFamily="18" charset="0"/>
                <a:ea typeface="DengXian" panose="02010600030101010101" pitchFamily="2" charset="-122"/>
                <a:cs typeface="Times New Roman" panose="02020603050405020304" pitchFamily="18" charset="0"/>
              </a:rPr>
              <a:t>giáp:</a:t>
            </a:r>
            <a:endParaRPr lang="en-GB" sz="2800">
              <a:solidFill>
                <a:srgbClr val="FF0000"/>
              </a:solidFill>
              <a:effectLst/>
              <a:latin typeface="UVN Bach Dang Nang" panose="02070803090706020303" pitchFamily="18" charset="0"/>
              <a:ea typeface="DengXia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E2B93D00-BE44-A157-16E3-4679391F7B65}"/>
              </a:ext>
            </a:extLst>
          </p:cNvPr>
          <p:cNvSpPr txBox="1"/>
          <p:nvPr/>
        </p:nvSpPr>
        <p:spPr>
          <a:xfrm>
            <a:off x="251061" y="2576396"/>
            <a:ext cx="5098598" cy="553998"/>
          </a:xfrm>
          <a:prstGeom prst="rect">
            <a:avLst/>
          </a:prstGeom>
          <a:noFill/>
        </p:spPr>
        <p:txBody>
          <a:bodyPr wrap="square">
            <a:spAutoFit/>
          </a:bodyPr>
          <a:lstStyle/>
          <a:p>
            <a:pPr algn="just"/>
            <a:r>
              <a:rPr lang="en-US" sz="3000" b="1">
                <a:solidFill>
                  <a:schemeClr val="accent1"/>
                </a:solidFill>
                <a:effectLst/>
                <a:latin typeface="Times New Roman" panose="02020603050405020304" pitchFamily="18" charset="0"/>
                <a:ea typeface="DengXian" panose="02010600030101010101" pitchFamily="2" charset="-122"/>
                <a:cs typeface="Times New Roman" panose="02020603050405020304" pitchFamily="18" charset="0"/>
              </a:rPr>
              <a:t>Trung du và miền núi Bắc Bộ</a:t>
            </a:r>
            <a:endParaRPr lang="en-GB" sz="3000" b="1">
              <a:solidFill>
                <a:schemeClr val="accent1"/>
              </a:solidFill>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6" name="Picture 5">
            <a:extLst>
              <a:ext uri="{FF2B5EF4-FFF2-40B4-BE49-F238E27FC236}">
                <a16:creationId xmlns:a16="http://schemas.microsoft.com/office/drawing/2014/main" id="{23026FCF-DBA6-A6B1-1CAA-A8F72ABA79EA}"/>
              </a:ext>
            </a:extLst>
          </p:cNvPr>
          <p:cNvPicPr>
            <a:picLocks noChangeAspect="1"/>
          </p:cNvPicPr>
          <p:nvPr/>
        </p:nvPicPr>
        <p:blipFill>
          <a:blip r:embed="rId3"/>
          <a:stretch>
            <a:fillRect/>
          </a:stretch>
        </p:blipFill>
        <p:spPr>
          <a:xfrm>
            <a:off x="5516961" y="0"/>
            <a:ext cx="6279318" cy="6858000"/>
          </a:xfrm>
          <a:prstGeom prst="rect">
            <a:avLst/>
          </a:prstGeom>
        </p:spPr>
      </p:pic>
      <p:cxnSp>
        <p:nvCxnSpPr>
          <p:cNvPr id="12" name="Straight Arrow Connector 11">
            <a:extLst>
              <a:ext uri="{FF2B5EF4-FFF2-40B4-BE49-F238E27FC236}">
                <a16:creationId xmlns:a16="http://schemas.microsoft.com/office/drawing/2014/main" id="{897DC0E0-2604-7CEC-0AB4-36CE00043A0B}"/>
              </a:ext>
            </a:extLst>
          </p:cNvPr>
          <p:cNvCxnSpPr/>
          <p:nvPr/>
        </p:nvCxnSpPr>
        <p:spPr>
          <a:xfrm flipV="1">
            <a:off x="5110480" y="792480"/>
            <a:ext cx="3546140" cy="206091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1AA98D-E1B9-44C7-55E4-A65EF441BE08}"/>
              </a:ext>
            </a:extLst>
          </p:cNvPr>
          <p:cNvSpPr txBox="1"/>
          <p:nvPr/>
        </p:nvSpPr>
        <p:spPr>
          <a:xfrm>
            <a:off x="395721" y="3879373"/>
            <a:ext cx="6096000" cy="461665"/>
          </a:xfrm>
          <a:prstGeom prst="rect">
            <a:avLst/>
          </a:prstGeom>
          <a:noFill/>
        </p:spPr>
        <p:txBody>
          <a:bodyPr wrap="square">
            <a:spAutoFit/>
          </a:bodyPr>
          <a:lstStyle/>
          <a:p>
            <a:pPr algn="just"/>
            <a:r>
              <a:rPr lang="en-US" sz="2400">
                <a:solidFill>
                  <a:schemeClr val="accent1"/>
                </a:solidFill>
                <a:latin typeface="UTM Brewers KT" panose="02040603050506020204" pitchFamily="18" charset="0"/>
              </a:rPr>
              <a:t>Duyên hải miền Trung</a:t>
            </a:r>
            <a:endParaRPr lang="en-GB" sz="3600">
              <a:solidFill>
                <a:schemeClr val="accent1"/>
              </a:solidFill>
              <a:effectLst/>
              <a:latin typeface="UTM Brewers KT" panose="02040603050506020204" pitchFamily="18" charset="0"/>
              <a:ea typeface="DengXian" panose="02010600030101010101" pitchFamily="2" charset="-122"/>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B51257D5-E49E-4401-9739-3FED42381813}"/>
              </a:ext>
            </a:extLst>
          </p:cNvPr>
          <p:cNvCxnSpPr>
            <a:cxnSpLocks/>
          </p:cNvCxnSpPr>
          <p:nvPr/>
        </p:nvCxnSpPr>
        <p:spPr>
          <a:xfrm>
            <a:off x="5262125" y="4110205"/>
            <a:ext cx="1026356" cy="34344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752686C-702E-47D9-FE34-23C98784E5E1}"/>
              </a:ext>
            </a:extLst>
          </p:cNvPr>
          <p:cNvSpPr txBox="1"/>
          <p:nvPr/>
        </p:nvSpPr>
        <p:spPr>
          <a:xfrm>
            <a:off x="1851265" y="5012584"/>
            <a:ext cx="3665696" cy="646331"/>
          </a:xfrm>
          <a:prstGeom prst="rect">
            <a:avLst/>
          </a:prstGeom>
          <a:noFill/>
        </p:spPr>
        <p:txBody>
          <a:bodyPr wrap="square">
            <a:spAutoFit/>
          </a:bodyPr>
          <a:lstStyle/>
          <a:p>
            <a:r>
              <a:rPr lang="en-US" sz="3600" b="1">
                <a:solidFill>
                  <a:schemeClr val="accent1"/>
                </a:solidFill>
                <a:effectLst/>
                <a:latin typeface="Times New Roman" panose="02020603050405020304" pitchFamily="18" charset="0"/>
                <a:ea typeface="DengXian" panose="02010600030101010101" pitchFamily="2" charset="-122"/>
              </a:rPr>
              <a:t>Vịnh Bắc Bộ</a:t>
            </a:r>
            <a:endParaRPr lang="en-GB" sz="3600" b="1">
              <a:solidFill>
                <a:schemeClr val="accent1"/>
              </a:solidFill>
            </a:endParaRPr>
          </a:p>
        </p:txBody>
      </p:sp>
      <p:cxnSp>
        <p:nvCxnSpPr>
          <p:cNvPr id="19" name="Straight Arrow Connector 18">
            <a:extLst>
              <a:ext uri="{FF2B5EF4-FFF2-40B4-BE49-F238E27FC236}">
                <a16:creationId xmlns:a16="http://schemas.microsoft.com/office/drawing/2014/main" id="{F1275096-C0C9-8A5A-F95B-EC070005CBBA}"/>
              </a:ext>
            </a:extLst>
          </p:cNvPr>
          <p:cNvCxnSpPr>
            <a:cxnSpLocks/>
          </p:cNvCxnSpPr>
          <p:nvPr/>
        </p:nvCxnSpPr>
        <p:spPr>
          <a:xfrm flipV="1">
            <a:off x="4406954" y="4448787"/>
            <a:ext cx="5803846" cy="90653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6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3D883B5-C7AE-D21F-BB47-DAE9DC274E13}"/>
              </a:ext>
            </a:extLst>
          </p:cNvPr>
          <p:cNvSpPr txBox="1"/>
          <p:nvPr/>
        </p:nvSpPr>
        <p:spPr>
          <a:xfrm>
            <a:off x="279400" y="269065"/>
            <a:ext cx="5962785" cy="4529178"/>
          </a:xfrm>
          <a:prstGeom prst="rect">
            <a:avLst/>
          </a:prstGeom>
        </p:spPr>
        <p:txBody>
          <a:bodyPr vert="horz" lIns="91440" tIns="45720" rIns="91440" bIns="45720" rtlCol="0">
            <a:normAutofit lnSpcReduction="10000"/>
          </a:bodyPr>
          <a:lstStyle/>
          <a:p>
            <a:pPr algn="just">
              <a:lnSpc>
                <a:spcPct val="90000"/>
              </a:lnSpc>
              <a:spcAft>
                <a:spcPts val="600"/>
              </a:spcAft>
            </a:pPr>
            <a:r>
              <a:rPr lang="en-US" sz="4000" b="1">
                <a:solidFill>
                  <a:srgbClr val="FFFFFF"/>
                </a:solidFill>
                <a:effectLst/>
              </a:rPr>
              <a:t>   Vùng đồng bằng Bắc Bộ nằm ở phía Bắc nước ta, có dạng hình tam giác, do sông Hồng và hệ thống sông Thái Bình bồi đắp nên. Tiếp giáp với vùng Trung du và miền núi Bắc Bộ, vùng Duyên hải miền Trung và vịnh Bắc Bộ.</a:t>
            </a:r>
          </a:p>
        </p:txBody>
      </p:sp>
      <p:pic>
        <p:nvPicPr>
          <p:cNvPr id="7" name="Picture 6">
            <a:extLst>
              <a:ext uri="{FF2B5EF4-FFF2-40B4-BE49-F238E27FC236}">
                <a16:creationId xmlns:a16="http://schemas.microsoft.com/office/drawing/2014/main" id="{C37B8B94-E304-0ADF-5994-3595E1E09FBA}"/>
              </a:ext>
            </a:extLst>
          </p:cNvPr>
          <p:cNvPicPr>
            <a:picLocks noChangeAspect="1"/>
          </p:cNvPicPr>
          <p:nvPr/>
        </p:nvPicPr>
        <p:blipFill rotWithShape="1">
          <a:blip r:embed="rId2"/>
          <a:srcRect l="13053"/>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grpSp>
        <p:nvGrpSpPr>
          <p:cNvPr id="3" name="Group 2">
            <a:extLst>
              <a:ext uri="{FF2B5EF4-FFF2-40B4-BE49-F238E27FC236}">
                <a16:creationId xmlns:a16="http://schemas.microsoft.com/office/drawing/2014/main" id="{CCCD3FD5-69C1-A2D9-DC08-01665989C510}"/>
              </a:ext>
            </a:extLst>
          </p:cNvPr>
          <p:cNvGrpSpPr/>
          <p:nvPr/>
        </p:nvGrpSpPr>
        <p:grpSpPr>
          <a:xfrm>
            <a:off x="20" y="10"/>
            <a:ext cx="8450297" cy="6857990"/>
            <a:chOff x="20" y="10"/>
            <a:chExt cx="8450297" cy="6857990"/>
          </a:xfrm>
        </p:grpSpPr>
        <p:pic>
          <p:nvPicPr>
            <p:cNvPr id="6" name="Picture 5">
              <a:extLst>
                <a:ext uri="{FF2B5EF4-FFF2-40B4-BE49-F238E27FC236}">
                  <a16:creationId xmlns:a16="http://schemas.microsoft.com/office/drawing/2014/main" id="{A4E9C532-436B-FC0B-B8D3-0C2A300737ED}"/>
                </a:ext>
              </a:extLst>
            </p:cNvPr>
            <p:cNvPicPr>
              <a:picLocks noChangeAspect="1"/>
            </p:cNvPicPr>
            <p:nvPr/>
          </p:nvPicPr>
          <p:blipFill rotWithShape="1">
            <a:blip r:embed="rId3">
              <a:alphaModFix amt="40000"/>
            </a:blip>
            <a:srcRect l="7586"/>
            <a:stretch/>
          </p:blipFill>
          <p:spPr>
            <a:xfrm>
              <a:off x="20" y="10"/>
              <a:ext cx="8450297" cy="6857990"/>
            </a:xfrm>
            <a:prstGeom prst="rect">
              <a:avLst/>
            </a:prstGeom>
          </p:spPr>
        </p:pic>
        <p:sp>
          <p:nvSpPr>
            <p:cNvPr id="2" name="TextBox 1">
              <a:extLst>
                <a:ext uri="{FF2B5EF4-FFF2-40B4-BE49-F238E27FC236}">
                  <a16:creationId xmlns:a16="http://schemas.microsoft.com/office/drawing/2014/main" id="{C215D0E1-3C44-F9F7-9B0D-E1EF84E79610}"/>
                </a:ext>
              </a:extLst>
            </p:cNvPr>
            <p:cNvSpPr txBox="1"/>
            <p:nvPr/>
          </p:nvSpPr>
          <p:spPr>
            <a:xfrm>
              <a:off x="141402" y="6391373"/>
              <a:ext cx="2243579" cy="369332"/>
            </a:xfrm>
            <a:prstGeom prst="rect">
              <a:avLst/>
            </a:prstGeom>
            <a:noFill/>
          </p:spPr>
          <p:txBody>
            <a:bodyPr wrap="square" rtlCol="0">
              <a:spAutoFit/>
            </a:bodyPr>
            <a:lstStyle/>
            <a:p>
              <a:r>
                <a:rPr lang="en-GB">
                  <a:solidFill>
                    <a:srgbClr val="00B050"/>
                  </a:solidFill>
                  <a:latin typeface="ZapfChancery-Medium" panose="00000400000000000000" pitchFamily="2" charset="0"/>
                  <a:ea typeface="ZapfChancery-Medium" panose="00000400000000000000" pitchFamily="2" charset="0"/>
                  <a:cs typeface="ZapfChancery-Medium" panose="00000400000000000000" pitchFamily="2" charset="0"/>
                </a:rPr>
                <a:t>Dẹng Bùi – Xuân Lộc 1</a:t>
              </a:r>
            </a:p>
          </p:txBody>
        </p:sp>
      </p:grpSp>
    </p:spTree>
    <p:extLst>
      <p:ext uri="{BB962C8B-B14F-4D97-AF65-F5344CB8AC3E}">
        <p14:creationId xmlns:p14="http://schemas.microsoft.com/office/powerpoint/2010/main" val="957217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E36E12-B099-7241-3076-722451124F74}"/>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4EB502D-901D-C3FD-F92B-9E8415144399}"/>
              </a:ext>
            </a:extLst>
          </p:cNvPr>
          <p:cNvSpPr/>
          <p:nvPr/>
        </p:nvSpPr>
        <p:spPr>
          <a:xfrm>
            <a:off x="3144703" y="1566952"/>
            <a:ext cx="6166561" cy="1862048"/>
          </a:xfrm>
          <a:prstGeom prst="rect">
            <a:avLst/>
          </a:prstGeom>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en-US" sz="115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Luyện tập</a:t>
            </a:r>
          </a:p>
        </p:txBody>
      </p:sp>
    </p:spTree>
    <p:extLst>
      <p:ext uri="{BB962C8B-B14F-4D97-AF65-F5344CB8AC3E}">
        <p14:creationId xmlns:p14="http://schemas.microsoft.com/office/powerpoint/2010/main" val="3998919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BDAF72-7459-2BB1-C85A-5A7AE85AD9D5}"/>
              </a:ext>
            </a:extLst>
          </p:cNvPr>
          <p:cNvGrpSpPr/>
          <p:nvPr/>
        </p:nvGrpSpPr>
        <p:grpSpPr>
          <a:xfrm>
            <a:off x="0" y="-7711"/>
            <a:ext cx="5892604" cy="6865711"/>
            <a:chOff x="0" y="-7711"/>
            <a:chExt cx="5892604" cy="6865711"/>
          </a:xfrm>
        </p:grpSpPr>
        <p:pic>
          <p:nvPicPr>
            <p:cNvPr id="11" name="Picture 10">
              <a:extLst>
                <a:ext uri="{FF2B5EF4-FFF2-40B4-BE49-F238E27FC236}">
                  <a16:creationId xmlns:a16="http://schemas.microsoft.com/office/drawing/2014/main" id="{B1D765FC-4F8D-79B9-886C-AB7FBBF1343A}"/>
                </a:ext>
              </a:extLst>
            </p:cNvPr>
            <p:cNvPicPr>
              <a:picLocks noChangeAspect="1"/>
            </p:cNvPicPr>
            <p:nvPr/>
          </p:nvPicPr>
          <p:blipFill>
            <a:blip r:embed="rId2"/>
            <a:stretch>
              <a:fillRect/>
            </a:stretch>
          </p:blipFill>
          <p:spPr>
            <a:xfrm>
              <a:off x="0" y="-7711"/>
              <a:ext cx="5892604" cy="6858000"/>
            </a:xfrm>
            <a:prstGeom prst="rect">
              <a:avLst/>
            </a:prstGeom>
          </p:spPr>
        </p:pic>
        <p:sp>
          <p:nvSpPr>
            <p:cNvPr id="2" name="TextBox 1">
              <a:extLst>
                <a:ext uri="{FF2B5EF4-FFF2-40B4-BE49-F238E27FC236}">
                  <a16:creationId xmlns:a16="http://schemas.microsoft.com/office/drawing/2014/main" id="{61BF2D99-EFFD-A66C-1C16-8E737C848228}"/>
                </a:ext>
              </a:extLst>
            </p:cNvPr>
            <p:cNvSpPr txBox="1"/>
            <p:nvPr/>
          </p:nvSpPr>
          <p:spPr>
            <a:xfrm>
              <a:off x="0" y="6488668"/>
              <a:ext cx="2243579" cy="369332"/>
            </a:xfrm>
            <a:prstGeom prst="rect">
              <a:avLst/>
            </a:prstGeom>
            <a:noFill/>
          </p:spPr>
          <p:txBody>
            <a:bodyPr wrap="square" rtlCol="0">
              <a:spAutoFit/>
            </a:bodyPr>
            <a:lstStyle/>
            <a:p>
              <a:r>
                <a:rPr lang="en-GB">
                  <a:solidFill>
                    <a:srgbClr val="00B050"/>
                  </a:solidFill>
                  <a:latin typeface="ZapfChancery-Medium" panose="00000400000000000000" pitchFamily="2" charset="0"/>
                  <a:ea typeface="ZapfChancery-Medium" panose="00000400000000000000" pitchFamily="2" charset="0"/>
                  <a:cs typeface="ZapfChancery-Medium" panose="00000400000000000000" pitchFamily="2" charset="0"/>
                </a:rPr>
                <a:t>Dẹng Bùi – Xuân Lộc 1</a:t>
              </a:r>
            </a:p>
          </p:txBody>
        </p:sp>
      </p:grpSp>
      <p:pic>
        <p:nvPicPr>
          <p:cNvPr id="7" name="Picture 4" descr="Ban do">
            <a:extLst>
              <a:ext uri="{FF2B5EF4-FFF2-40B4-BE49-F238E27FC236}">
                <a16:creationId xmlns:a16="http://schemas.microsoft.com/office/drawing/2014/main" id="{DF373C66-FB53-BE4A-A366-12E5E797412B}"/>
              </a:ext>
            </a:extLst>
          </p:cNvPr>
          <p:cNvPicPr>
            <a:picLocks noChangeAspect="1" noChangeArrowheads="1"/>
          </p:cNvPicPr>
          <p:nvPr/>
        </p:nvPicPr>
        <p:blipFill>
          <a:blip r:embed="rId3" cstate="print"/>
          <a:srcRect/>
          <a:stretch>
            <a:fillRect/>
          </a:stretch>
        </p:blipFill>
        <p:spPr bwMode="auto">
          <a:xfrm>
            <a:off x="5892604" y="7710"/>
            <a:ext cx="6299396" cy="6842579"/>
          </a:xfrm>
          <a:prstGeom prst="rect">
            <a:avLst/>
          </a:prstGeom>
          <a:noFill/>
          <a:ln w="9525">
            <a:solidFill>
              <a:srgbClr val="2B9095"/>
            </a:solidFill>
            <a:miter lim="800000"/>
            <a:headEnd/>
            <a:tailEnd/>
          </a:ln>
        </p:spPr>
      </p:pic>
      <p:sp>
        <p:nvSpPr>
          <p:cNvPr id="6" name="Rectangle 5">
            <a:extLst>
              <a:ext uri="{FF2B5EF4-FFF2-40B4-BE49-F238E27FC236}">
                <a16:creationId xmlns:a16="http://schemas.microsoft.com/office/drawing/2014/main" id="{0A5BDBEE-62CA-47E7-4F4D-47FB056E2234}"/>
              </a:ext>
            </a:extLst>
          </p:cNvPr>
          <p:cNvSpPr>
            <a:spLocks noChangeArrowheads="1"/>
          </p:cNvSpPr>
          <p:nvPr/>
        </p:nvSpPr>
        <p:spPr bwMode="auto">
          <a:xfrm>
            <a:off x="5934546" y="6411863"/>
            <a:ext cx="4892339" cy="4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37" tIns="45667" rIns="91337" bIns="45667">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pPr>
            <a:r>
              <a:rPr lang="en-US" sz="2400" b="1">
                <a:solidFill>
                  <a:srgbClr val="FF0000"/>
                </a:solidFill>
                <a:latin typeface="Times New Roman" panose="02020603050405020304" pitchFamily="18" charset="0"/>
                <a:cs typeface="Times New Roman" panose="02020603050405020304" pitchFamily="18" charset="0"/>
              </a:rPr>
              <a:t>Bản đồ Địa lí tự nhiên Việt Nam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F738110-91BE-FB5D-9FC1-5B946627E0F8}"/>
              </a:ext>
            </a:extLst>
          </p:cNvPr>
          <p:cNvSpPr txBox="1"/>
          <p:nvPr/>
        </p:nvSpPr>
        <p:spPr>
          <a:xfrm>
            <a:off x="1357460" y="2526384"/>
            <a:ext cx="4326902" cy="2677656"/>
          </a:xfrm>
          <a:prstGeom prst="rect">
            <a:avLst/>
          </a:prstGeom>
          <a:noFill/>
        </p:spPr>
        <p:txBody>
          <a:bodyPr wrap="square" rtlCol="0">
            <a:spAutoFit/>
          </a:bodyPr>
          <a:lstStyle/>
          <a:p>
            <a:pPr algn="just"/>
            <a:r>
              <a:rPr lang="en-GB" sz="2800">
                <a:latin typeface="UTM Americana EB" panose="02040603050506020204" pitchFamily="18" charset="0"/>
              </a:rPr>
              <a:t>1. Xác định vị trí của Đồng bằng Bắc Bộ, sông Hồng và sông Thái Bình trên bản đồ Địa lí tự nhiên Việt Nam.</a:t>
            </a:r>
          </a:p>
        </p:txBody>
      </p:sp>
      <p:pic>
        <p:nvPicPr>
          <p:cNvPr id="9" name="Picture 8">
            <a:extLst>
              <a:ext uri="{FF2B5EF4-FFF2-40B4-BE49-F238E27FC236}">
                <a16:creationId xmlns:a16="http://schemas.microsoft.com/office/drawing/2014/main" id="{17F8F76F-D685-9896-1580-B7500FD50E69}"/>
              </a:ext>
            </a:extLst>
          </p:cNvPr>
          <p:cNvPicPr>
            <a:picLocks noChangeAspect="1"/>
          </p:cNvPicPr>
          <p:nvPr/>
        </p:nvPicPr>
        <p:blipFill>
          <a:blip r:embed="rId7"/>
          <a:stretch>
            <a:fillRect/>
          </a:stretch>
        </p:blipFill>
        <p:spPr>
          <a:xfrm>
            <a:off x="1961266" y="527017"/>
            <a:ext cx="2952750" cy="1543050"/>
          </a:xfrm>
          <a:prstGeom prst="rect">
            <a:avLst/>
          </a:prstGeom>
        </p:spPr>
      </p:pic>
      <p:sp>
        <p:nvSpPr>
          <p:cNvPr id="10" name="TextBox 9">
            <a:extLst>
              <a:ext uri="{FF2B5EF4-FFF2-40B4-BE49-F238E27FC236}">
                <a16:creationId xmlns:a16="http://schemas.microsoft.com/office/drawing/2014/main" id="{3C563A5A-2346-200C-0529-316FAB9A37FB}"/>
              </a:ext>
            </a:extLst>
          </p:cNvPr>
          <p:cNvSpPr txBox="1"/>
          <p:nvPr/>
        </p:nvSpPr>
        <p:spPr>
          <a:xfrm>
            <a:off x="2183876" y="527017"/>
            <a:ext cx="2507529" cy="461665"/>
          </a:xfrm>
          <a:prstGeom prst="rect">
            <a:avLst/>
          </a:prstGeom>
          <a:solidFill>
            <a:schemeClr val="accent6"/>
          </a:solidFill>
        </p:spPr>
        <p:txBody>
          <a:bodyPr wrap="square" rtlCol="0">
            <a:spAutoFit/>
          </a:bodyPr>
          <a:lstStyle/>
          <a:p>
            <a:r>
              <a:rPr lang="en-GB" sz="2400">
                <a:solidFill>
                  <a:schemeClr val="bg1"/>
                </a:solidFill>
              </a:rPr>
              <a:t>Thảo luận nhóm 4</a:t>
            </a:r>
          </a:p>
        </p:txBody>
      </p:sp>
    </p:spTree>
    <p:extLst>
      <p:ext uri="{BB962C8B-B14F-4D97-AF65-F5344CB8AC3E}">
        <p14:creationId xmlns:p14="http://schemas.microsoft.com/office/powerpoint/2010/main" val="89733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een chalkboard with white chalk drawings on it&#10;&#10;Description automatically generated">
            <a:extLst>
              <a:ext uri="{FF2B5EF4-FFF2-40B4-BE49-F238E27FC236}">
                <a16:creationId xmlns:a16="http://schemas.microsoft.com/office/drawing/2014/main" id="{BDBB53D7-8017-C794-1A84-77BF4B586EFD}"/>
              </a:ext>
            </a:extLst>
          </p:cNvPr>
          <p:cNvPicPr>
            <a:picLocks noChangeAspect="1"/>
          </p:cNvPicPr>
          <p:nvPr/>
        </p:nvPicPr>
        <p:blipFill rotWithShape="1">
          <a:blip r:embed="rId2"/>
          <a:srcRect t="526" r="-2" b="632"/>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8643124B-DFD0-63EC-CF43-9EF7130CB1F4}"/>
              </a:ext>
            </a:extLst>
          </p:cNvPr>
          <p:cNvSpPr txBox="1"/>
          <p:nvPr/>
        </p:nvSpPr>
        <p:spPr>
          <a:xfrm>
            <a:off x="944251" y="259342"/>
            <a:ext cx="10303497" cy="1200329"/>
          </a:xfrm>
          <a:prstGeom prst="rect">
            <a:avLst/>
          </a:prstGeom>
          <a:noFill/>
        </p:spPr>
        <p:txBody>
          <a:bodyPr wrap="square" rtlCol="0">
            <a:spAutoFit/>
          </a:bodyPr>
          <a:lstStyle/>
          <a:p>
            <a:pPr algn="ctr"/>
            <a:r>
              <a:rPr lang="en-GB" sz="3600" b="1">
                <a:solidFill>
                  <a:schemeClr val="bg1"/>
                </a:solidFill>
                <a:latin typeface="Georgia Pro Cond Black" panose="020B0604020202020204" pitchFamily="18" charset="0"/>
              </a:rPr>
              <a:t>Thứ … ngày … tháng … năm …</a:t>
            </a:r>
          </a:p>
          <a:p>
            <a:pPr algn="ctr"/>
            <a:r>
              <a:rPr lang="en-GB" sz="3600" b="1" u="sng">
                <a:solidFill>
                  <a:schemeClr val="bg1"/>
                </a:solidFill>
                <a:latin typeface="Georgia Pro Cond Black" panose="020B0604020202020204" pitchFamily="18" charset="0"/>
              </a:rPr>
              <a:t>Lịch sử và Địa lí</a:t>
            </a:r>
            <a:r>
              <a:rPr lang="en-GB" sz="3600" b="1">
                <a:solidFill>
                  <a:schemeClr val="bg1"/>
                </a:solidFill>
                <a:latin typeface="Georgia Pro Cond Black" panose="020B0604020202020204" pitchFamily="18" charset="0"/>
              </a:rPr>
              <a:t>:</a:t>
            </a:r>
          </a:p>
        </p:txBody>
      </p:sp>
      <p:sp>
        <p:nvSpPr>
          <p:cNvPr id="10" name="TextBox 9">
            <a:extLst>
              <a:ext uri="{FF2B5EF4-FFF2-40B4-BE49-F238E27FC236}">
                <a16:creationId xmlns:a16="http://schemas.microsoft.com/office/drawing/2014/main" id="{D94AB71C-7966-3C01-A661-C414B641E9E0}"/>
              </a:ext>
            </a:extLst>
          </p:cNvPr>
          <p:cNvSpPr txBox="1"/>
          <p:nvPr/>
        </p:nvSpPr>
        <p:spPr>
          <a:xfrm>
            <a:off x="1744064" y="1459671"/>
            <a:ext cx="9763759" cy="646331"/>
          </a:xfrm>
          <a:prstGeom prst="rect">
            <a:avLst/>
          </a:prstGeom>
          <a:noFill/>
        </p:spPr>
        <p:txBody>
          <a:bodyPr wrap="square">
            <a:spAutoFit/>
          </a:bodyPr>
          <a:lstStyle/>
          <a:p>
            <a:pPr algn="ctr"/>
            <a:r>
              <a:rPr lang="en-GB" sz="3600" b="1">
                <a:solidFill>
                  <a:schemeClr val="bg1"/>
                </a:solidFill>
                <a:latin typeface="Georgia Pro Cond Black" panose="020B0604020202020204" pitchFamily="18" charset="0"/>
              </a:rPr>
              <a:t>Bài 6: Thiên nhiên vùng đồng bằng Bắc Bộ</a:t>
            </a:r>
          </a:p>
        </p:txBody>
      </p:sp>
      <p:pic>
        <p:nvPicPr>
          <p:cNvPr id="14" name="Picture 13">
            <a:extLst>
              <a:ext uri="{FF2B5EF4-FFF2-40B4-BE49-F238E27FC236}">
                <a16:creationId xmlns:a16="http://schemas.microsoft.com/office/drawing/2014/main" id="{1E189028-6910-A051-2D49-45EF433373A5}"/>
              </a:ext>
            </a:extLst>
          </p:cNvPr>
          <p:cNvPicPr>
            <a:picLocks noChangeAspect="1"/>
          </p:cNvPicPr>
          <p:nvPr/>
        </p:nvPicPr>
        <p:blipFill>
          <a:blip r:embed="rId3"/>
          <a:stretch>
            <a:fillRect/>
          </a:stretch>
        </p:blipFill>
        <p:spPr>
          <a:xfrm>
            <a:off x="1227252" y="2233243"/>
            <a:ext cx="10437985" cy="990724"/>
          </a:xfrm>
          <a:prstGeom prst="rect">
            <a:avLst/>
          </a:prstGeom>
          <a:effectLst>
            <a:innerShdw blurRad="63500" dist="50800" dir="18900000">
              <a:srgbClr val="FF0000">
                <a:alpha val="50000"/>
              </a:srgbClr>
            </a:innerShdw>
          </a:effectLst>
        </p:spPr>
      </p:pic>
    </p:spTree>
    <p:extLst>
      <p:ext uri="{BB962C8B-B14F-4D97-AF65-F5344CB8AC3E}">
        <p14:creationId xmlns:p14="http://schemas.microsoft.com/office/powerpoint/2010/main" val="344551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2A3241-7A2F-2773-4EC6-05542E9945DD}"/>
              </a:ext>
            </a:extLst>
          </p:cNvPr>
          <p:cNvGrpSpPr/>
          <p:nvPr/>
        </p:nvGrpSpPr>
        <p:grpSpPr>
          <a:xfrm>
            <a:off x="-1504" y="1282"/>
            <a:ext cx="12191980" cy="6856718"/>
            <a:chOff x="-1504" y="1282"/>
            <a:chExt cx="12191980" cy="6856718"/>
          </a:xfrm>
        </p:grpSpPr>
        <p:pic>
          <p:nvPicPr>
            <p:cNvPr id="4" name="Picture 3" descr="A cartoon picture frame with a rainbow and cars&#10;&#10;Description automatically generated with medium confidence">
              <a:extLst>
                <a:ext uri="{FF2B5EF4-FFF2-40B4-BE49-F238E27FC236}">
                  <a16:creationId xmlns:a16="http://schemas.microsoft.com/office/drawing/2014/main" id="{21B29181-F3CA-91F0-8BDE-5B3C9E755D60}"/>
                </a:ext>
              </a:extLst>
            </p:cNvPr>
            <p:cNvPicPr>
              <a:picLocks noChangeAspect="1"/>
            </p:cNvPicPr>
            <p:nvPr/>
          </p:nvPicPr>
          <p:blipFill rotWithShape="1">
            <a:blip r:embed="rId2"/>
            <a:srcRect b="19"/>
            <a:stretch/>
          </p:blipFill>
          <p:spPr>
            <a:xfrm>
              <a:off x="-1504" y="1282"/>
              <a:ext cx="12191980" cy="6856718"/>
            </a:xfrm>
            <a:prstGeom prst="rect">
              <a:avLst/>
            </a:prstGeom>
          </p:spPr>
        </p:pic>
        <p:sp>
          <p:nvSpPr>
            <p:cNvPr id="2" name="TextBox 1">
              <a:extLst>
                <a:ext uri="{FF2B5EF4-FFF2-40B4-BE49-F238E27FC236}">
                  <a16:creationId xmlns:a16="http://schemas.microsoft.com/office/drawing/2014/main" id="{A1FD2A0B-511B-2A6B-DB8B-873986EF0B97}"/>
                </a:ext>
              </a:extLst>
            </p:cNvPr>
            <p:cNvSpPr txBox="1"/>
            <p:nvPr/>
          </p:nvSpPr>
          <p:spPr>
            <a:xfrm>
              <a:off x="141402" y="6391373"/>
              <a:ext cx="2243579" cy="369332"/>
            </a:xfrm>
            <a:prstGeom prst="rect">
              <a:avLst/>
            </a:prstGeom>
            <a:noFill/>
          </p:spPr>
          <p:txBody>
            <a:bodyPr wrap="square" rtlCol="0">
              <a:spAutoFit/>
            </a:bodyPr>
            <a:lstStyle/>
            <a:p>
              <a:r>
                <a:rPr lang="en-GB">
                  <a:solidFill>
                    <a:srgbClr val="00B050"/>
                  </a:solidFill>
                  <a:latin typeface="ZapfChancery-Medium" panose="00000400000000000000" pitchFamily="2" charset="0"/>
                  <a:ea typeface="ZapfChancery-Medium" panose="00000400000000000000" pitchFamily="2" charset="0"/>
                  <a:cs typeface="ZapfChancery-Medium" panose="00000400000000000000" pitchFamily="2" charset="0"/>
                </a:rPr>
                <a:t>Dẹng Bùi – Xuân Lộc 1</a:t>
              </a:r>
            </a:p>
          </p:txBody>
        </p:sp>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EC5B362D-B221-CF91-5C9E-E8ECEE2677E4}"/>
              </a:ext>
            </a:extLst>
          </p:cNvPr>
          <p:cNvSpPr/>
          <p:nvPr/>
        </p:nvSpPr>
        <p:spPr>
          <a:xfrm>
            <a:off x="2222090" y="1982450"/>
            <a:ext cx="8357419" cy="144655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en-US" sz="88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UTM Cool Blue" panose="02040603050506020204" pitchFamily="18" charset="0"/>
              </a:rPr>
              <a:t>Khởi động</a:t>
            </a:r>
          </a:p>
        </p:txBody>
      </p:sp>
    </p:spTree>
    <p:extLst>
      <p:ext uri="{BB962C8B-B14F-4D97-AF65-F5344CB8AC3E}">
        <p14:creationId xmlns:p14="http://schemas.microsoft.com/office/powerpoint/2010/main" val="1536583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103E17-8489-130B-0900-9860A8A34A83}"/>
              </a:ext>
            </a:extLst>
          </p:cNvPr>
          <p:cNvPicPr>
            <a:picLocks noChangeAspect="1"/>
          </p:cNvPicPr>
          <p:nvPr/>
        </p:nvPicPr>
        <p:blipFill>
          <a:blip r:embed="rId2"/>
          <a:stretch>
            <a:fillRect/>
          </a:stretch>
        </p:blipFill>
        <p:spPr>
          <a:xfrm>
            <a:off x="-1" y="0"/>
            <a:ext cx="12191999" cy="6858000"/>
          </a:xfrm>
          <a:prstGeom prst="rect">
            <a:avLst/>
          </a:prstGeom>
        </p:spPr>
      </p:pic>
      <p:pic>
        <p:nvPicPr>
          <p:cNvPr id="7" name="Picture 6">
            <a:extLst>
              <a:ext uri="{FF2B5EF4-FFF2-40B4-BE49-F238E27FC236}">
                <a16:creationId xmlns:a16="http://schemas.microsoft.com/office/drawing/2014/main" id="{60DC38ED-4C15-1841-C370-A087F0BD8E7A}"/>
              </a:ext>
            </a:extLst>
          </p:cNvPr>
          <p:cNvPicPr>
            <a:picLocks noChangeAspect="1"/>
          </p:cNvPicPr>
          <p:nvPr/>
        </p:nvPicPr>
        <p:blipFill>
          <a:blip r:embed="rId3"/>
          <a:stretch>
            <a:fillRect/>
          </a:stretch>
        </p:blipFill>
        <p:spPr>
          <a:xfrm>
            <a:off x="0" y="995014"/>
            <a:ext cx="9960203" cy="5105842"/>
          </a:xfrm>
          <a:prstGeom prst="rect">
            <a:avLst/>
          </a:prstGeom>
        </p:spPr>
      </p:pic>
      <p:pic>
        <p:nvPicPr>
          <p:cNvPr id="5" name="Picture 4">
            <a:extLst>
              <a:ext uri="{FF2B5EF4-FFF2-40B4-BE49-F238E27FC236}">
                <a16:creationId xmlns:a16="http://schemas.microsoft.com/office/drawing/2014/main" id="{EEECADB6-7635-35FA-0AEC-E802B183D3B8}"/>
              </a:ext>
            </a:extLst>
          </p:cNvPr>
          <p:cNvPicPr>
            <a:picLocks noChangeAspect="1"/>
          </p:cNvPicPr>
          <p:nvPr/>
        </p:nvPicPr>
        <p:blipFill>
          <a:blip r:embed="rId4"/>
          <a:stretch>
            <a:fillRect/>
          </a:stretch>
        </p:blipFill>
        <p:spPr>
          <a:xfrm>
            <a:off x="6928478" y="62375"/>
            <a:ext cx="5263521" cy="3366626"/>
          </a:xfrm>
          <a:prstGeom prst="rect">
            <a:avLst/>
          </a:prstGeom>
        </p:spPr>
      </p:pic>
      <p:sp>
        <p:nvSpPr>
          <p:cNvPr id="10" name="TextBox 9">
            <a:extLst>
              <a:ext uri="{FF2B5EF4-FFF2-40B4-BE49-F238E27FC236}">
                <a16:creationId xmlns:a16="http://schemas.microsoft.com/office/drawing/2014/main" id="{165ED5BD-31E6-47C9-1294-4AC147152637}"/>
              </a:ext>
            </a:extLst>
          </p:cNvPr>
          <p:cNvSpPr txBox="1"/>
          <p:nvPr/>
        </p:nvSpPr>
        <p:spPr>
          <a:xfrm>
            <a:off x="179109" y="5729600"/>
            <a:ext cx="11359299" cy="701859"/>
          </a:xfrm>
          <a:prstGeom prst="rect">
            <a:avLst/>
          </a:prstGeom>
          <a:solidFill>
            <a:srgbClr val="FFFF00"/>
          </a:solidFill>
        </p:spPr>
        <p:txBody>
          <a:bodyPr wrap="square">
            <a:spAutoFit/>
          </a:bodyPr>
          <a:lstStyle/>
          <a:p>
            <a:pPr algn="just">
              <a:lnSpc>
                <a:spcPct val="150000"/>
              </a:lnSpc>
            </a:pPr>
            <a:r>
              <a:rPr lang="en-US" sz="3000" b="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Em hãy cho biết những cảnh vật nào được nhắc đến trong đoạn thơ? </a:t>
            </a:r>
            <a:endParaRPr lang="en-GB" sz="3000" b="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1557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C073F5-EB1C-8372-FF3A-1B84590BF298}"/>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4BB52B5-446A-7AA0-5F46-07E5314B1475}"/>
              </a:ext>
            </a:extLst>
          </p:cNvPr>
          <p:cNvSpPr txBox="1"/>
          <p:nvPr/>
        </p:nvSpPr>
        <p:spPr>
          <a:xfrm>
            <a:off x="2519315" y="963453"/>
            <a:ext cx="6169842" cy="823752"/>
          </a:xfrm>
          <a:prstGeom prst="rect">
            <a:avLst/>
          </a:prstGeom>
          <a:noFill/>
        </p:spPr>
        <p:txBody>
          <a:bodyPr wrap="square">
            <a:spAutoFit/>
          </a:bodyPr>
          <a:lstStyle/>
          <a:p>
            <a:pPr algn="just">
              <a:lnSpc>
                <a:spcPct val="150000"/>
              </a:lnSpc>
            </a:pPr>
            <a:r>
              <a:rPr lang="en-US" sz="3600" b="1">
                <a:effectLst/>
                <a:latin typeface="Times New Roman" panose="02020603050405020304" pitchFamily="18" charset="0"/>
                <a:ea typeface="DengXian" panose="02010600030101010101" pitchFamily="2" charset="-122"/>
                <a:cs typeface="Times New Roman" panose="02020603050405020304" pitchFamily="18" charset="0"/>
              </a:rPr>
              <a:t>Em có biết “mạ” là gì không?</a:t>
            </a:r>
            <a:endParaRPr lang="en-GB" sz="3600" b="1">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7" name="Picture 6">
            <a:extLst>
              <a:ext uri="{FF2B5EF4-FFF2-40B4-BE49-F238E27FC236}">
                <a16:creationId xmlns:a16="http://schemas.microsoft.com/office/drawing/2014/main" id="{2E9B47C1-4C5F-6684-AE63-68912BBEA75C}"/>
              </a:ext>
            </a:extLst>
          </p:cNvPr>
          <p:cNvPicPr>
            <a:picLocks noChangeAspect="1"/>
          </p:cNvPicPr>
          <p:nvPr/>
        </p:nvPicPr>
        <p:blipFill>
          <a:blip r:embed="rId3"/>
          <a:stretch>
            <a:fillRect/>
          </a:stretch>
        </p:blipFill>
        <p:spPr>
          <a:xfrm>
            <a:off x="924586" y="2136172"/>
            <a:ext cx="4135696" cy="3101772"/>
          </a:xfrm>
          <a:prstGeom prst="rect">
            <a:avLst/>
          </a:prstGeom>
        </p:spPr>
      </p:pic>
      <p:pic>
        <p:nvPicPr>
          <p:cNvPr id="1026" name="Picture 2" descr="Nhanh tay gieo cấy lúa mùa - Báo Thái Bình điện tử">
            <a:extLst>
              <a:ext uri="{FF2B5EF4-FFF2-40B4-BE49-F238E27FC236}">
                <a16:creationId xmlns:a16="http://schemas.microsoft.com/office/drawing/2014/main" id="{95679AB1-583A-081F-75CD-4CB1CA18CB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540" y="1884498"/>
            <a:ext cx="5162087" cy="316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80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CB15814-D279-1029-3D95-748292B0BD26}"/>
              </a:ext>
            </a:extLst>
          </p:cNvPr>
          <p:cNvGrpSpPr/>
          <p:nvPr/>
        </p:nvGrpSpPr>
        <p:grpSpPr>
          <a:xfrm>
            <a:off x="0" y="0"/>
            <a:ext cx="12192000" cy="6858000"/>
            <a:chOff x="0" y="0"/>
            <a:chExt cx="12192000" cy="6858000"/>
          </a:xfrm>
        </p:grpSpPr>
        <p:pic>
          <p:nvPicPr>
            <p:cNvPr id="4" name="Picture 3">
              <a:extLst>
                <a:ext uri="{FF2B5EF4-FFF2-40B4-BE49-F238E27FC236}">
                  <a16:creationId xmlns:a16="http://schemas.microsoft.com/office/drawing/2014/main" id="{82FA8621-5692-6809-1D20-69825EB1645A}"/>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7856F9E-5EB5-7808-E36F-2C1B3FC30500}"/>
                </a:ext>
              </a:extLst>
            </p:cNvPr>
            <p:cNvSpPr txBox="1"/>
            <p:nvPr/>
          </p:nvSpPr>
          <p:spPr>
            <a:xfrm>
              <a:off x="9885332" y="6447569"/>
              <a:ext cx="2243579" cy="369332"/>
            </a:xfrm>
            <a:prstGeom prst="rect">
              <a:avLst/>
            </a:prstGeom>
            <a:noFill/>
          </p:spPr>
          <p:txBody>
            <a:bodyPr wrap="square" rtlCol="0">
              <a:spAutoFit/>
            </a:bodyPr>
            <a:lstStyle/>
            <a:p>
              <a:r>
                <a:rPr lang="en-GB">
                  <a:solidFill>
                    <a:srgbClr val="00B050"/>
                  </a:solidFill>
                  <a:latin typeface="ZapfChancery-Medium" panose="00000400000000000000" pitchFamily="2" charset="0"/>
                  <a:ea typeface="ZapfChancery-Medium" panose="00000400000000000000" pitchFamily="2" charset="0"/>
                  <a:cs typeface="ZapfChancery-Medium" panose="00000400000000000000" pitchFamily="2" charset="0"/>
                </a:rPr>
                <a:t>Dẹng Bùi – Xuân Lộc 1</a:t>
              </a:r>
            </a:p>
          </p:txBody>
        </p:sp>
      </p:grpSp>
      <p:pic>
        <p:nvPicPr>
          <p:cNvPr id="6" name="Picture 5">
            <a:extLst>
              <a:ext uri="{FF2B5EF4-FFF2-40B4-BE49-F238E27FC236}">
                <a16:creationId xmlns:a16="http://schemas.microsoft.com/office/drawing/2014/main" id="{D9E7AE2C-6741-3172-FE5F-DCA11595E0A1}"/>
              </a:ext>
            </a:extLst>
          </p:cNvPr>
          <p:cNvPicPr>
            <a:picLocks noChangeAspect="1"/>
          </p:cNvPicPr>
          <p:nvPr/>
        </p:nvPicPr>
        <p:blipFill>
          <a:blip r:embed="rId3"/>
          <a:stretch>
            <a:fillRect/>
          </a:stretch>
        </p:blipFill>
        <p:spPr>
          <a:xfrm>
            <a:off x="6096000" y="110961"/>
            <a:ext cx="4113229" cy="2630883"/>
          </a:xfrm>
          <a:prstGeom prst="rect">
            <a:avLst/>
          </a:prstGeom>
        </p:spPr>
      </p:pic>
      <p:grpSp>
        <p:nvGrpSpPr>
          <p:cNvPr id="8" name="Group 7">
            <a:extLst>
              <a:ext uri="{FF2B5EF4-FFF2-40B4-BE49-F238E27FC236}">
                <a16:creationId xmlns:a16="http://schemas.microsoft.com/office/drawing/2014/main" id="{0035E29B-32C4-EA1D-E1A0-91CCD3D2D897}"/>
              </a:ext>
            </a:extLst>
          </p:cNvPr>
          <p:cNvGrpSpPr/>
          <p:nvPr/>
        </p:nvGrpSpPr>
        <p:grpSpPr>
          <a:xfrm>
            <a:off x="985494" y="110961"/>
            <a:ext cx="4286250" cy="2575678"/>
            <a:chOff x="985493" y="110961"/>
            <a:chExt cx="4617583" cy="2924470"/>
          </a:xfrm>
        </p:grpSpPr>
        <p:pic>
          <p:nvPicPr>
            <p:cNvPr id="5" name="Picture 4">
              <a:extLst>
                <a:ext uri="{FF2B5EF4-FFF2-40B4-BE49-F238E27FC236}">
                  <a16:creationId xmlns:a16="http://schemas.microsoft.com/office/drawing/2014/main" id="{ECFAFF86-A816-B278-BA0D-5FDA934B9D4C}"/>
                </a:ext>
              </a:extLst>
            </p:cNvPr>
            <p:cNvPicPr>
              <a:picLocks noChangeAspect="1"/>
            </p:cNvPicPr>
            <p:nvPr/>
          </p:nvPicPr>
          <p:blipFill>
            <a:blip r:embed="rId4"/>
            <a:stretch>
              <a:fillRect/>
            </a:stretch>
          </p:blipFill>
          <p:spPr>
            <a:xfrm>
              <a:off x="985493" y="110961"/>
              <a:ext cx="4617583" cy="2924470"/>
            </a:xfrm>
            <a:prstGeom prst="rect">
              <a:avLst/>
            </a:prstGeom>
          </p:spPr>
        </p:pic>
        <p:sp>
          <p:nvSpPr>
            <p:cNvPr id="7" name="TextBox 6">
              <a:extLst>
                <a:ext uri="{FF2B5EF4-FFF2-40B4-BE49-F238E27FC236}">
                  <a16:creationId xmlns:a16="http://schemas.microsoft.com/office/drawing/2014/main" id="{E7E0BBC0-C8C0-D69E-94B1-40D37860FDA2}"/>
                </a:ext>
              </a:extLst>
            </p:cNvPr>
            <p:cNvSpPr txBox="1"/>
            <p:nvPr/>
          </p:nvSpPr>
          <p:spPr>
            <a:xfrm>
              <a:off x="1074656" y="273065"/>
              <a:ext cx="1376313" cy="584775"/>
            </a:xfrm>
            <a:prstGeom prst="rect">
              <a:avLst/>
            </a:prstGeom>
            <a:noFill/>
          </p:spPr>
          <p:txBody>
            <a:bodyPr wrap="square" rtlCol="0">
              <a:spAutoFit/>
            </a:bodyPr>
            <a:lstStyle/>
            <a:p>
              <a:r>
                <a:rPr lang="en-GB" sz="3200">
                  <a:solidFill>
                    <a:srgbClr val="0070C0"/>
                  </a:solidFill>
                  <a:latin typeface="UVN Huong Que Nang" panose="020E0804040705030404" pitchFamily="34" charset="0"/>
                </a:rPr>
                <a:t>Bờ đê</a:t>
              </a:r>
            </a:p>
          </p:txBody>
        </p:sp>
      </p:grpSp>
      <p:sp>
        <p:nvSpPr>
          <p:cNvPr id="10" name="TextBox 9">
            <a:extLst>
              <a:ext uri="{FF2B5EF4-FFF2-40B4-BE49-F238E27FC236}">
                <a16:creationId xmlns:a16="http://schemas.microsoft.com/office/drawing/2014/main" id="{26889BE1-4702-26DD-3373-A64C3CD9B4DA}"/>
              </a:ext>
            </a:extLst>
          </p:cNvPr>
          <p:cNvSpPr txBox="1"/>
          <p:nvPr/>
        </p:nvSpPr>
        <p:spPr>
          <a:xfrm>
            <a:off x="8286161" y="2163419"/>
            <a:ext cx="1838227" cy="523220"/>
          </a:xfrm>
          <a:prstGeom prst="rect">
            <a:avLst/>
          </a:prstGeom>
          <a:solidFill>
            <a:schemeClr val="accent6"/>
          </a:solidFill>
        </p:spPr>
        <p:txBody>
          <a:bodyPr wrap="square" rtlCol="0">
            <a:spAutoFit/>
          </a:bodyPr>
          <a:lstStyle/>
          <a:p>
            <a:r>
              <a:rPr lang="en-GB" sz="2800">
                <a:solidFill>
                  <a:schemeClr val="bg1"/>
                </a:solidFill>
              </a:rPr>
              <a:t>sông Hồng</a:t>
            </a:r>
          </a:p>
        </p:txBody>
      </p:sp>
      <p:pic>
        <p:nvPicPr>
          <p:cNvPr id="11" name="Picture 10">
            <a:extLst>
              <a:ext uri="{FF2B5EF4-FFF2-40B4-BE49-F238E27FC236}">
                <a16:creationId xmlns:a16="http://schemas.microsoft.com/office/drawing/2014/main" id="{3170A378-A47E-6F1D-08CB-E5336F75DDA6}"/>
              </a:ext>
            </a:extLst>
          </p:cNvPr>
          <p:cNvPicPr>
            <a:picLocks noChangeAspect="1"/>
          </p:cNvPicPr>
          <p:nvPr/>
        </p:nvPicPr>
        <p:blipFill>
          <a:blip r:embed="rId5"/>
          <a:stretch>
            <a:fillRect/>
          </a:stretch>
        </p:blipFill>
        <p:spPr>
          <a:xfrm>
            <a:off x="370676" y="2741844"/>
            <a:ext cx="3428327" cy="2415066"/>
          </a:xfrm>
          <a:prstGeom prst="rect">
            <a:avLst/>
          </a:prstGeom>
        </p:spPr>
      </p:pic>
      <p:sp>
        <p:nvSpPr>
          <p:cNvPr id="12" name="TextBox 11">
            <a:extLst>
              <a:ext uri="{FF2B5EF4-FFF2-40B4-BE49-F238E27FC236}">
                <a16:creationId xmlns:a16="http://schemas.microsoft.com/office/drawing/2014/main" id="{549D2345-64AA-2A3E-BFD9-FF01B6066470}"/>
              </a:ext>
            </a:extLst>
          </p:cNvPr>
          <p:cNvSpPr txBox="1"/>
          <p:nvPr/>
        </p:nvSpPr>
        <p:spPr>
          <a:xfrm>
            <a:off x="1068259" y="4712942"/>
            <a:ext cx="1838227" cy="523220"/>
          </a:xfrm>
          <a:prstGeom prst="rect">
            <a:avLst/>
          </a:prstGeom>
          <a:solidFill>
            <a:schemeClr val="tx2"/>
          </a:solidFill>
        </p:spPr>
        <p:txBody>
          <a:bodyPr wrap="square" rtlCol="0">
            <a:spAutoFit/>
          </a:bodyPr>
          <a:lstStyle/>
          <a:p>
            <a:r>
              <a:rPr lang="en-GB" sz="2800" b="1">
                <a:solidFill>
                  <a:schemeClr val="bg1"/>
                </a:solidFill>
              </a:rPr>
              <a:t>Mùa đông</a:t>
            </a:r>
          </a:p>
        </p:txBody>
      </p:sp>
      <p:pic>
        <p:nvPicPr>
          <p:cNvPr id="14" name="Picture 13">
            <a:extLst>
              <a:ext uri="{FF2B5EF4-FFF2-40B4-BE49-F238E27FC236}">
                <a16:creationId xmlns:a16="http://schemas.microsoft.com/office/drawing/2014/main" id="{04A37A52-ABE2-E712-E9A3-080527DA5AAF}"/>
              </a:ext>
            </a:extLst>
          </p:cNvPr>
          <p:cNvPicPr>
            <a:picLocks noChangeAspect="1"/>
          </p:cNvPicPr>
          <p:nvPr/>
        </p:nvPicPr>
        <p:blipFill>
          <a:blip r:embed="rId6"/>
          <a:stretch>
            <a:fillRect/>
          </a:stretch>
        </p:blipFill>
        <p:spPr>
          <a:xfrm>
            <a:off x="4380015" y="2733118"/>
            <a:ext cx="3235113" cy="2423212"/>
          </a:xfrm>
          <a:prstGeom prst="rect">
            <a:avLst/>
          </a:prstGeom>
        </p:spPr>
      </p:pic>
      <p:sp>
        <p:nvSpPr>
          <p:cNvPr id="15" name="TextBox 14">
            <a:extLst>
              <a:ext uri="{FF2B5EF4-FFF2-40B4-BE49-F238E27FC236}">
                <a16:creationId xmlns:a16="http://schemas.microsoft.com/office/drawing/2014/main" id="{4D6289F8-E86D-F526-C057-9926774E66E5}"/>
              </a:ext>
            </a:extLst>
          </p:cNvPr>
          <p:cNvSpPr txBox="1"/>
          <p:nvPr/>
        </p:nvSpPr>
        <p:spPr>
          <a:xfrm>
            <a:off x="4380015" y="4624964"/>
            <a:ext cx="3235113" cy="523220"/>
          </a:xfrm>
          <a:prstGeom prst="rect">
            <a:avLst/>
          </a:prstGeom>
          <a:solidFill>
            <a:schemeClr val="accent6"/>
          </a:solidFill>
        </p:spPr>
        <p:txBody>
          <a:bodyPr wrap="square" rtlCol="0">
            <a:spAutoFit/>
          </a:bodyPr>
          <a:lstStyle/>
          <a:p>
            <a:r>
              <a:rPr lang="en-GB" sz="2800">
                <a:solidFill>
                  <a:schemeClr val="bg1"/>
                </a:solidFill>
              </a:rPr>
              <a:t>Ruộng xanh sắc mạ</a:t>
            </a:r>
          </a:p>
        </p:txBody>
      </p:sp>
      <p:pic>
        <p:nvPicPr>
          <p:cNvPr id="16" name="Picture 15">
            <a:extLst>
              <a:ext uri="{FF2B5EF4-FFF2-40B4-BE49-F238E27FC236}">
                <a16:creationId xmlns:a16="http://schemas.microsoft.com/office/drawing/2014/main" id="{5B3C7C41-2F9C-4558-A32C-E5C0AB2A5AA7}"/>
              </a:ext>
            </a:extLst>
          </p:cNvPr>
          <p:cNvPicPr>
            <a:picLocks noChangeAspect="1"/>
          </p:cNvPicPr>
          <p:nvPr/>
        </p:nvPicPr>
        <p:blipFill>
          <a:blip r:embed="rId7"/>
          <a:stretch>
            <a:fillRect/>
          </a:stretch>
        </p:blipFill>
        <p:spPr>
          <a:xfrm>
            <a:off x="8196141" y="2771279"/>
            <a:ext cx="3562096" cy="2364341"/>
          </a:xfrm>
          <a:prstGeom prst="rect">
            <a:avLst/>
          </a:prstGeom>
        </p:spPr>
      </p:pic>
      <p:pic>
        <p:nvPicPr>
          <p:cNvPr id="19" name="Picture 18">
            <a:extLst>
              <a:ext uri="{FF2B5EF4-FFF2-40B4-BE49-F238E27FC236}">
                <a16:creationId xmlns:a16="http://schemas.microsoft.com/office/drawing/2014/main" id="{F450F569-FBA5-54CD-A439-42CCE5FCD546}"/>
              </a:ext>
            </a:extLst>
          </p:cNvPr>
          <p:cNvPicPr>
            <a:picLocks noChangeAspect="1"/>
          </p:cNvPicPr>
          <p:nvPr/>
        </p:nvPicPr>
        <p:blipFill>
          <a:blip r:embed="rId8"/>
          <a:stretch>
            <a:fillRect/>
          </a:stretch>
        </p:blipFill>
        <p:spPr>
          <a:xfrm>
            <a:off x="9977189" y="2995589"/>
            <a:ext cx="1646063" cy="320068"/>
          </a:xfrm>
          <a:prstGeom prst="rect">
            <a:avLst/>
          </a:prstGeom>
        </p:spPr>
      </p:pic>
      <p:sp>
        <p:nvSpPr>
          <p:cNvPr id="21" name="TextBox 20">
            <a:extLst>
              <a:ext uri="{FF2B5EF4-FFF2-40B4-BE49-F238E27FC236}">
                <a16:creationId xmlns:a16="http://schemas.microsoft.com/office/drawing/2014/main" id="{656C3E44-9734-D704-0FD7-AD372E3C45C2}"/>
              </a:ext>
            </a:extLst>
          </p:cNvPr>
          <p:cNvSpPr txBox="1"/>
          <p:nvPr/>
        </p:nvSpPr>
        <p:spPr>
          <a:xfrm>
            <a:off x="370675" y="5308796"/>
            <a:ext cx="11387561" cy="1323439"/>
          </a:xfrm>
          <a:prstGeom prst="rect">
            <a:avLst/>
          </a:prstGeom>
          <a:noFill/>
        </p:spPr>
        <p:txBody>
          <a:bodyPr wrap="square">
            <a:spAutoFit/>
          </a:bodyPr>
          <a:lstStyle/>
          <a:p>
            <a:pPr algn="just"/>
            <a:r>
              <a:rPr lang="en-US" sz="4000" b="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Từ những cảnh vật được nêu đó em liên tưởng đến cảnh vật vùng quê nào? </a:t>
            </a:r>
            <a:endParaRPr lang="en-GB" sz="4000" b="1">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365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4C880-1D8D-4F92-9A20-0201BEF484E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79EEDC4-7333-4C35-9A63-F3898694730C}"/>
              </a:ext>
            </a:extLst>
          </p:cNvPr>
          <p:cNvPicPr>
            <a:picLocks noGrp="1" noChangeAspect="1"/>
          </p:cNvPicPr>
          <p:nvPr>
            <p:ph idx="1"/>
          </p:nvPr>
        </p:nvPicPr>
        <p:blipFill>
          <a:blip r:embed="rId2"/>
          <a:stretch>
            <a:fillRect/>
          </a:stretch>
        </p:blipFill>
        <p:spPr>
          <a:xfrm>
            <a:off x="762000" y="0"/>
            <a:ext cx="10739717" cy="6741459"/>
          </a:xfrm>
          <a:prstGeom prst="rect">
            <a:avLst/>
          </a:prstGeom>
        </p:spPr>
      </p:pic>
    </p:spTree>
    <p:extLst>
      <p:ext uri="{BB962C8B-B14F-4D97-AF65-F5344CB8AC3E}">
        <p14:creationId xmlns:p14="http://schemas.microsoft.com/office/powerpoint/2010/main" val="261394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een chalkboard with a wooden floor&#10;&#10;Description automatically generated">
            <a:extLst>
              <a:ext uri="{FF2B5EF4-FFF2-40B4-BE49-F238E27FC236}">
                <a16:creationId xmlns:a16="http://schemas.microsoft.com/office/drawing/2014/main" id="{4EDFDAC6-3907-E5AE-2850-AAC0BE9DCC93}"/>
              </a:ext>
            </a:extLst>
          </p:cNvPr>
          <p:cNvPicPr>
            <a:picLocks noChangeAspect="1"/>
          </p:cNvPicPr>
          <p:nvPr/>
        </p:nvPicPr>
        <p:blipFill rotWithShape="1">
          <a:blip r:embed="rId2"/>
          <a:srcRect t="12853" b="12161"/>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5249F1C-CE6B-0A7F-8FDA-42538C367298}"/>
              </a:ext>
            </a:extLst>
          </p:cNvPr>
          <p:cNvSpPr txBox="1"/>
          <p:nvPr/>
        </p:nvSpPr>
        <p:spPr>
          <a:xfrm>
            <a:off x="944251" y="584462"/>
            <a:ext cx="10303497" cy="1200329"/>
          </a:xfrm>
          <a:prstGeom prst="rect">
            <a:avLst/>
          </a:prstGeom>
          <a:noFill/>
        </p:spPr>
        <p:txBody>
          <a:bodyPr wrap="square" rtlCol="0">
            <a:spAutoFit/>
          </a:bodyPr>
          <a:lstStyle/>
          <a:p>
            <a:pPr algn="ctr"/>
            <a:r>
              <a:rPr lang="en-GB" sz="3600" b="1">
                <a:solidFill>
                  <a:schemeClr val="bg1"/>
                </a:solidFill>
                <a:latin typeface="Georgia Pro Cond Black" panose="020B0604020202020204" pitchFamily="18" charset="0"/>
              </a:rPr>
              <a:t>Thứ … ngày … tháng … năm …</a:t>
            </a:r>
          </a:p>
          <a:p>
            <a:pPr algn="ctr"/>
            <a:r>
              <a:rPr lang="en-GB" sz="3600" b="1" u="sng">
                <a:solidFill>
                  <a:schemeClr val="bg1"/>
                </a:solidFill>
                <a:latin typeface="Georgia Pro Cond Black" panose="020B0604020202020204" pitchFamily="18" charset="0"/>
              </a:rPr>
              <a:t>Lịch sử và Địa lí</a:t>
            </a:r>
            <a:r>
              <a:rPr lang="en-GB" sz="3600" b="1">
                <a:solidFill>
                  <a:schemeClr val="bg1"/>
                </a:solidFill>
                <a:latin typeface="Georgia Pro Cond Black" panose="020B0604020202020204" pitchFamily="18" charset="0"/>
              </a:rPr>
              <a:t>:</a:t>
            </a:r>
          </a:p>
        </p:txBody>
      </p:sp>
      <p:sp>
        <p:nvSpPr>
          <p:cNvPr id="8" name="TextBox 7">
            <a:extLst>
              <a:ext uri="{FF2B5EF4-FFF2-40B4-BE49-F238E27FC236}">
                <a16:creationId xmlns:a16="http://schemas.microsoft.com/office/drawing/2014/main" id="{627F43B6-3A41-EE84-1B6A-A4AAF6546288}"/>
              </a:ext>
            </a:extLst>
          </p:cNvPr>
          <p:cNvSpPr txBox="1"/>
          <p:nvPr/>
        </p:nvSpPr>
        <p:spPr>
          <a:xfrm>
            <a:off x="2717277" y="1983498"/>
            <a:ext cx="6094428" cy="1200329"/>
          </a:xfrm>
          <a:prstGeom prst="rect">
            <a:avLst/>
          </a:prstGeom>
          <a:noFill/>
        </p:spPr>
        <p:txBody>
          <a:bodyPr wrap="square">
            <a:spAutoFit/>
          </a:bodyPr>
          <a:lstStyle/>
          <a:p>
            <a:pPr algn="ctr"/>
            <a:r>
              <a:rPr lang="en-GB" sz="3600" b="1">
                <a:solidFill>
                  <a:schemeClr val="bg1"/>
                </a:solidFill>
                <a:latin typeface="Georgia Pro Cond Black" panose="020B0604020202020204" pitchFamily="18" charset="0"/>
              </a:rPr>
              <a:t>Bài 6: Thiên nhiên vùng đồng bằng Bắc Bộ</a:t>
            </a:r>
          </a:p>
        </p:txBody>
      </p:sp>
    </p:spTree>
    <p:extLst>
      <p:ext uri="{BB962C8B-B14F-4D97-AF65-F5344CB8AC3E}">
        <p14:creationId xmlns:p14="http://schemas.microsoft.com/office/powerpoint/2010/main" val="23833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A8BDDC-59BB-14D8-4D57-A227D8F1DABC}"/>
              </a:ext>
            </a:extLst>
          </p:cNvPr>
          <p:cNvPicPr>
            <a:picLocks noChangeAspect="1"/>
          </p:cNvPicPr>
          <p:nvPr/>
        </p:nvPicPr>
        <p:blipFill>
          <a:blip r:embed="rId2"/>
          <a:stretch>
            <a:fillRect/>
          </a:stretch>
        </p:blipFill>
        <p:spPr>
          <a:xfrm>
            <a:off x="-1" y="0"/>
            <a:ext cx="12192001" cy="6858000"/>
          </a:xfrm>
          <a:prstGeom prst="rect">
            <a:avLst/>
          </a:prstGeom>
        </p:spPr>
      </p:pic>
      <p:sp>
        <p:nvSpPr>
          <p:cNvPr id="5" name="Rectangle 4">
            <a:extLst>
              <a:ext uri="{FF2B5EF4-FFF2-40B4-BE49-F238E27FC236}">
                <a16:creationId xmlns:a16="http://schemas.microsoft.com/office/drawing/2014/main" id="{9FA3E5AB-16E1-9291-F6E3-65A3242AB3B1}"/>
              </a:ext>
            </a:extLst>
          </p:cNvPr>
          <p:cNvSpPr/>
          <p:nvPr/>
        </p:nvSpPr>
        <p:spPr>
          <a:xfrm>
            <a:off x="3022387" y="1185669"/>
            <a:ext cx="6354625" cy="1862048"/>
          </a:xfrm>
          <a:prstGeom prst="rect">
            <a:avLst/>
          </a:prstGeom>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en-US" sz="115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Khám phá</a:t>
            </a:r>
          </a:p>
        </p:txBody>
      </p:sp>
    </p:spTree>
    <p:extLst>
      <p:ext uri="{BB962C8B-B14F-4D97-AF65-F5344CB8AC3E}">
        <p14:creationId xmlns:p14="http://schemas.microsoft.com/office/powerpoint/2010/main" val="601783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300CB3E-7CAD-C199-8DC4-85694A59702F}"/>
              </a:ext>
            </a:extLst>
          </p:cNvPr>
          <p:cNvGrpSpPr/>
          <p:nvPr/>
        </p:nvGrpSpPr>
        <p:grpSpPr>
          <a:xfrm>
            <a:off x="0" y="0"/>
            <a:ext cx="12193944" cy="6858000"/>
            <a:chOff x="0" y="0"/>
            <a:chExt cx="12193944" cy="6858000"/>
          </a:xfrm>
        </p:grpSpPr>
        <p:pic>
          <p:nvPicPr>
            <p:cNvPr id="8" name="Picture 7">
              <a:extLst>
                <a:ext uri="{FF2B5EF4-FFF2-40B4-BE49-F238E27FC236}">
                  <a16:creationId xmlns:a16="http://schemas.microsoft.com/office/drawing/2014/main" id="{4001F6AC-A887-08C9-4CC9-1C7429DBFF1C}"/>
                </a:ext>
              </a:extLst>
            </p:cNvPr>
            <p:cNvPicPr>
              <a:picLocks noChangeAspect="1"/>
            </p:cNvPicPr>
            <p:nvPr/>
          </p:nvPicPr>
          <p:blipFill rotWithShape="1">
            <a:blip r:embed="rId2"/>
            <a:srcRect l="4252" t="3794" r="4124"/>
            <a:stretch/>
          </p:blipFill>
          <p:spPr>
            <a:xfrm>
              <a:off x="0" y="0"/>
              <a:ext cx="12192000" cy="6858000"/>
            </a:xfrm>
            <a:prstGeom prst="rect">
              <a:avLst/>
            </a:prstGeom>
          </p:spPr>
        </p:pic>
        <p:sp>
          <p:nvSpPr>
            <p:cNvPr id="2" name="TextBox 1">
              <a:extLst>
                <a:ext uri="{FF2B5EF4-FFF2-40B4-BE49-F238E27FC236}">
                  <a16:creationId xmlns:a16="http://schemas.microsoft.com/office/drawing/2014/main" id="{F8709BF2-ED91-7A68-235E-07E19FE30CC9}"/>
                </a:ext>
              </a:extLst>
            </p:cNvPr>
            <p:cNvSpPr txBox="1"/>
            <p:nvPr/>
          </p:nvSpPr>
          <p:spPr>
            <a:xfrm>
              <a:off x="9950365" y="6452957"/>
              <a:ext cx="2243579" cy="369332"/>
            </a:xfrm>
            <a:prstGeom prst="rect">
              <a:avLst/>
            </a:prstGeom>
            <a:noFill/>
          </p:spPr>
          <p:txBody>
            <a:bodyPr wrap="square" rtlCol="0">
              <a:spAutoFit/>
            </a:bodyPr>
            <a:lstStyle/>
            <a:p>
              <a:r>
                <a:rPr lang="en-GB">
                  <a:solidFill>
                    <a:srgbClr val="00B050"/>
                  </a:solidFill>
                  <a:latin typeface="ZapfChancery-Medium" panose="00000400000000000000" pitchFamily="2" charset="0"/>
                  <a:ea typeface="ZapfChancery-Medium" panose="00000400000000000000" pitchFamily="2" charset="0"/>
                  <a:cs typeface="ZapfChancery-Medium" panose="00000400000000000000" pitchFamily="2" charset="0"/>
                </a:rPr>
                <a:t>Dẹng Bùi – Xuân Lộc 1</a:t>
              </a:r>
            </a:p>
          </p:txBody>
        </p:sp>
      </p:grpSp>
      <p:pic>
        <p:nvPicPr>
          <p:cNvPr id="7" name="Picture 6">
            <a:extLst>
              <a:ext uri="{FF2B5EF4-FFF2-40B4-BE49-F238E27FC236}">
                <a16:creationId xmlns:a16="http://schemas.microsoft.com/office/drawing/2014/main" id="{18F6279F-0D07-9331-88A6-9D117153954E}"/>
              </a:ext>
            </a:extLst>
          </p:cNvPr>
          <p:cNvPicPr>
            <a:picLocks noChangeAspect="1"/>
          </p:cNvPicPr>
          <p:nvPr/>
        </p:nvPicPr>
        <p:blipFill>
          <a:blip r:embed="rId3"/>
          <a:stretch>
            <a:fillRect/>
          </a:stretch>
        </p:blipFill>
        <p:spPr>
          <a:xfrm>
            <a:off x="2502119" y="496470"/>
            <a:ext cx="2417573" cy="641023"/>
          </a:xfrm>
          <a:prstGeom prst="rect">
            <a:avLst/>
          </a:prstGeom>
        </p:spPr>
      </p:pic>
      <p:sp>
        <p:nvSpPr>
          <p:cNvPr id="10" name="TextBox 9">
            <a:extLst>
              <a:ext uri="{FF2B5EF4-FFF2-40B4-BE49-F238E27FC236}">
                <a16:creationId xmlns:a16="http://schemas.microsoft.com/office/drawing/2014/main" id="{1F16E17B-E17D-2EAF-B87F-A38902F9185D}"/>
              </a:ext>
            </a:extLst>
          </p:cNvPr>
          <p:cNvSpPr txBox="1"/>
          <p:nvPr/>
        </p:nvSpPr>
        <p:spPr>
          <a:xfrm>
            <a:off x="625985" y="1278471"/>
            <a:ext cx="6071065" cy="861774"/>
          </a:xfrm>
          <a:prstGeom prst="rect">
            <a:avLst/>
          </a:prstGeom>
          <a:noFill/>
        </p:spPr>
        <p:txBody>
          <a:bodyPr wrap="square">
            <a:spAutoFit/>
          </a:bodyPr>
          <a:lstStyle/>
          <a:p>
            <a:pPr algn="just"/>
            <a:r>
              <a:rPr lang="en-US" sz="2500">
                <a:effectLst/>
                <a:latin typeface="UVN Bach Dang Nang" panose="02070803090706020303" pitchFamily="18" charset="0"/>
                <a:ea typeface="DengXian" panose="02010600030101010101" pitchFamily="2" charset="-122"/>
                <a:cs typeface="Times New Roman" panose="02020603050405020304" pitchFamily="18" charset="0"/>
              </a:rPr>
              <a:t>Đọc thông tin kết hợp quan sát lược đồ hình 1 và cho biết:</a:t>
            </a:r>
            <a:endParaRPr lang="en-GB" sz="2500">
              <a:effectLst/>
              <a:latin typeface="UVN Bach Dang Nang" panose="02070803090706020303" pitchFamily="18" charset="0"/>
              <a:ea typeface="DengXian" panose="02010600030101010101" pitchFamily="2" charset="-122"/>
              <a:cs typeface="Times New Roman" panose="02020603050405020304" pitchFamily="18" charset="0"/>
            </a:endParaRPr>
          </a:p>
        </p:txBody>
      </p:sp>
      <p:sp>
        <p:nvSpPr>
          <p:cNvPr id="12" name="TextBox 11">
            <a:extLst>
              <a:ext uri="{FF2B5EF4-FFF2-40B4-BE49-F238E27FC236}">
                <a16:creationId xmlns:a16="http://schemas.microsoft.com/office/drawing/2014/main" id="{C2D350EF-BEB0-38BB-E460-995E1AE4839E}"/>
              </a:ext>
            </a:extLst>
          </p:cNvPr>
          <p:cNvSpPr txBox="1"/>
          <p:nvPr/>
        </p:nvSpPr>
        <p:spPr>
          <a:xfrm>
            <a:off x="596829" y="2126688"/>
            <a:ext cx="6117131" cy="861774"/>
          </a:xfrm>
          <a:prstGeom prst="rect">
            <a:avLst/>
          </a:prstGeom>
          <a:noFill/>
        </p:spPr>
        <p:txBody>
          <a:bodyPr wrap="square">
            <a:spAutoFit/>
          </a:bodyPr>
          <a:lstStyle/>
          <a:p>
            <a:pPr algn="just"/>
            <a:r>
              <a:rPr lang="en-US"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rPr>
              <a:t>+Ranh giới vùng đồng bằng bắc bộ, chỉ các con sông thuộc vùng này.</a:t>
            </a:r>
            <a:endParaRPr lang="en-GB"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endParaRPr>
          </a:p>
        </p:txBody>
      </p:sp>
      <p:pic>
        <p:nvPicPr>
          <p:cNvPr id="14" name="Picture 13">
            <a:extLst>
              <a:ext uri="{FF2B5EF4-FFF2-40B4-BE49-F238E27FC236}">
                <a16:creationId xmlns:a16="http://schemas.microsoft.com/office/drawing/2014/main" id="{A5D83401-C16E-F492-9452-5EAE84A44A8A}"/>
              </a:ext>
            </a:extLst>
          </p:cNvPr>
          <p:cNvPicPr>
            <a:picLocks noChangeAspect="1"/>
          </p:cNvPicPr>
          <p:nvPr/>
        </p:nvPicPr>
        <p:blipFill>
          <a:blip r:embed="rId4"/>
          <a:stretch>
            <a:fillRect/>
          </a:stretch>
        </p:blipFill>
        <p:spPr>
          <a:xfrm>
            <a:off x="6824983" y="354538"/>
            <a:ext cx="4811039" cy="5254409"/>
          </a:xfrm>
          <a:prstGeom prst="rect">
            <a:avLst/>
          </a:prstGeom>
        </p:spPr>
      </p:pic>
      <p:sp>
        <p:nvSpPr>
          <p:cNvPr id="16" name="TextBox 15">
            <a:extLst>
              <a:ext uri="{FF2B5EF4-FFF2-40B4-BE49-F238E27FC236}">
                <a16:creationId xmlns:a16="http://schemas.microsoft.com/office/drawing/2014/main" id="{BC942E94-C57F-9E30-3AB1-2E4FE683FE1A}"/>
              </a:ext>
            </a:extLst>
          </p:cNvPr>
          <p:cNvSpPr txBox="1"/>
          <p:nvPr/>
        </p:nvSpPr>
        <p:spPr>
          <a:xfrm>
            <a:off x="625985" y="2981742"/>
            <a:ext cx="6169842" cy="861774"/>
          </a:xfrm>
          <a:prstGeom prst="rect">
            <a:avLst/>
          </a:prstGeom>
          <a:noFill/>
        </p:spPr>
        <p:txBody>
          <a:bodyPr wrap="square">
            <a:spAutoFit/>
          </a:bodyPr>
          <a:lstStyle/>
          <a:p>
            <a:pPr algn="just"/>
            <a:r>
              <a:rPr lang="en-US"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rPr>
              <a:t>+Đồng bằng bắc bộ do hệ thống sông nào bồi đắp nên?</a:t>
            </a:r>
            <a:endParaRPr lang="en-GB"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endParaRPr>
          </a:p>
        </p:txBody>
      </p:sp>
      <p:sp>
        <p:nvSpPr>
          <p:cNvPr id="18" name="TextBox 17">
            <a:extLst>
              <a:ext uri="{FF2B5EF4-FFF2-40B4-BE49-F238E27FC236}">
                <a16:creationId xmlns:a16="http://schemas.microsoft.com/office/drawing/2014/main" id="{FAB71739-9DBF-2174-A274-B8CC9718357F}"/>
              </a:ext>
            </a:extLst>
          </p:cNvPr>
          <p:cNvSpPr txBox="1"/>
          <p:nvPr/>
        </p:nvSpPr>
        <p:spPr>
          <a:xfrm>
            <a:off x="596829" y="3856560"/>
            <a:ext cx="6169842" cy="477054"/>
          </a:xfrm>
          <a:prstGeom prst="rect">
            <a:avLst/>
          </a:prstGeom>
          <a:noFill/>
        </p:spPr>
        <p:txBody>
          <a:bodyPr wrap="square">
            <a:spAutoFit/>
          </a:bodyPr>
          <a:lstStyle/>
          <a:p>
            <a:pPr algn="just"/>
            <a:r>
              <a:rPr lang="en-US"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rPr>
              <a:t>+Đồng bằng bắc bộ có hình dạng gì?</a:t>
            </a:r>
            <a:endParaRPr lang="en-GB"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endParaRPr>
          </a:p>
        </p:txBody>
      </p:sp>
      <p:sp>
        <p:nvSpPr>
          <p:cNvPr id="20" name="TextBox 19">
            <a:extLst>
              <a:ext uri="{FF2B5EF4-FFF2-40B4-BE49-F238E27FC236}">
                <a16:creationId xmlns:a16="http://schemas.microsoft.com/office/drawing/2014/main" id="{29CBD6F3-2A2B-1726-CA2E-EC48BAABE6E8}"/>
              </a:ext>
            </a:extLst>
          </p:cNvPr>
          <p:cNvSpPr txBox="1"/>
          <p:nvPr/>
        </p:nvSpPr>
        <p:spPr>
          <a:xfrm>
            <a:off x="655141" y="4335198"/>
            <a:ext cx="6169842" cy="1631216"/>
          </a:xfrm>
          <a:prstGeom prst="rect">
            <a:avLst/>
          </a:prstGeom>
          <a:noFill/>
        </p:spPr>
        <p:txBody>
          <a:bodyPr wrap="square">
            <a:spAutoFit/>
          </a:bodyPr>
          <a:lstStyle/>
          <a:p>
            <a:pPr algn="just"/>
            <a:r>
              <a:rPr lang="en-US"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rPr>
              <a:t>+Tiếp giáp: </a:t>
            </a:r>
            <a:endParaRPr lang="en-GB"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endParaRPr>
          </a:p>
          <a:p>
            <a:pPr algn="just"/>
            <a:r>
              <a:rPr lang="en-US"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rPr>
              <a:t>Phía bắc và phía tây:…………..</a:t>
            </a:r>
            <a:endParaRPr lang="en-GB"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endParaRPr>
          </a:p>
          <a:p>
            <a:pPr algn="just"/>
            <a:r>
              <a:rPr lang="en-US"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rPr>
              <a:t>Phía nam ……………..</a:t>
            </a:r>
            <a:endParaRPr lang="en-GB"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endParaRPr>
          </a:p>
          <a:p>
            <a:pPr algn="just"/>
            <a:r>
              <a:rPr lang="en-US"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rPr>
              <a:t>Phía đông ……………</a:t>
            </a:r>
            <a:endParaRPr lang="en-GB" sz="2500">
              <a:solidFill>
                <a:srgbClr val="0070C0"/>
              </a:solidFill>
              <a:effectLst/>
              <a:latin typeface="UVN Bach Dang Nang" panose="02070803090706020303" pitchFamily="18" charset="0"/>
              <a:ea typeface="DengXian" panose="02010600030101010101" pitchFamily="2" charset="-122"/>
              <a:cs typeface="Times New Roman" panose="02020603050405020304" pitchFamily="18" charset="0"/>
            </a:endParaRPr>
          </a:p>
        </p:txBody>
      </p:sp>
      <p:pic>
        <p:nvPicPr>
          <p:cNvPr id="4098" name="Picture 2" descr="MỘT SỐ KĨ THUẬT DẠY HỌC TÍCH CỰC">
            <a:extLst>
              <a:ext uri="{FF2B5EF4-FFF2-40B4-BE49-F238E27FC236}">
                <a16:creationId xmlns:a16="http://schemas.microsoft.com/office/drawing/2014/main" id="{E77B40EB-7761-3DC9-9901-4F71495EDD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116" y="166468"/>
            <a:ext cx="1185868" cy="11858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FD5924D-BF6E-3DC5-B939-55A081BA618F}"/>
              </a:ext>
            </a:extLst>
          </p:cNvPr>
          <p:cNvSpPr txBox="1"/>
          <p:nvPr/>
        </p:nvSpPr>
        <p:spPr>
          <a:xfrm>
            <a:off x="481142" y="759402"/>
            <a:ext cx="1038517" cy="523220"/>
          </a:xfrm>
          <a:prstGeom prst="rect">
            <a:avLst/>
          </a:prstGeom>
          <a:noFill/>
        </p:spPr>
        <p:txBody>
          <a:bodyPr wrap="square" rtlCol="0">
            <a:spAutoFit/>
          </a:bodyPr>
          <a:lstStyle/>
          <a:p>
            <a:pPr algn="ctr"/>
            <a:r>
              <a:rPr lang="en-GB" sz="2800" b="1">
                <a:solidFill>
                  <a:srgbClr val="FF0000"/>
                </a:solidFill>
              </a:rPr>
              <a:t>N2</a:t>
            </a:r>
          </a:p>
        </p:txBody>
      </p:sp>
    </p:spTree>
    <p:extLst>
      <p:ext uri="{BB962C8B-B14F-4D97-AF65-F5344CB8AC3E}">
        <p14:creationId xmlns:p14="http://schemas.microsoft.com/office/powerpoint/2010/main" val="357712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p:bldP spid="18"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428</Words>
  <Application>Microsoft Office PowerPoint</Application>
  <PresentationFormat>Widescreen</PresentationFormat>
  <Paragraphs>54</Paragraphs>
  <Slides>17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Arial</vt:lpstr>
      <vt:lpstr>Calibri</vt:lpstr>
      <vt:lpstr>Calibri Light</vt:lpstr>
      <vt:lpstr>Georgia Pro Cond Black</vt:lpstr>
      <vt:lpstr>Times New Roman</vt:lpstr>
      <vt:lpstr>UTM Americana EB</vt:lpstr>
      <vt:lpstr>UTM Brewers KT</vt:lpstr>
      <vt:lpstr>UTM Cool Blue</vt:lpstr>
      <vt:lpstr>UTM Kona KT</vt:lpstr>
      <vt:lpstr>UVN Bach Dang Nang</vt:lpstr>
      <vt:lpstr>UVN Huong Que Nang</vt:lpstr>
      <vt:lpstr>Wingdings</vt:lpstr>
      <vt:lpstr>ZapfChancery-Medium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Trần Thị Thu Minh</cp:lastModifiedBy>
  <cp:revision>5</cp:revision>
  <dcterms:created xsi:type="dcterms:W3CDTF">2023-10-07T07:48:07Z</dcterms:created>
  <dcterms:modified xsi:type="dcterms:W3CDTF">2023-11-09T09:13:39Z</dcterms:modified>
</cp:coreProperties>
</file>