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8" r:id="rId3"/>
    <p:sldId id="256" r:id="rId4"/>
    <p:sldId id="293" r:id="rId5"/>
    <p:sldId id="260" r:id="rId6"/>
    <p:sldId id="261" r:id="rId7"/>
    <p:sldId id="274" r:id="rId8"/>
    <p:sldId id="275" r:id="rId9"/>
    <p:sldId id="276" r:id="rId10"/>
    <p:sldId id="285" r:id="rId11"/>
    <p:sldId id="262" r:id="rId12"/>
    <p:sldId id="279" r:id="rId13"/>
    <p:sldId id="278" r:id="rId14"/>
    <p:sldId id="263" r:id="rId15"/>
    <p:sldId id="287" r:id="rId16"/>
    <p:sldId id="286" r:id="rId17"/>
    <p:sldId id="292" r:id="rId18"/>
    <p:sldId id="291" r:id="rId19"/>
    <p:sldId id="288" r:id="rId20"/>
    <p:sldId id="289" r:id="rId21"/>
    <p:sldId id="269" r:id="rId22"/>
    <p:sldId id="2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F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E2808-DEDF-A00F-FBEC-8C7EE21420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554B54-BAA1-2A22-DC4A-6DA77EC73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4C722-9065-3A48-ED49-7348B1A1E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9627-052B-4C21-824E-E3CBB46B05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9C851-4D12-433B-E7CE-D72E0A6E3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A44E0-30B6-5EF0-21E6-2802C8410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8AC7-1DBE-43E1-94DE-25112A877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05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EDA7C-2326-ED41-9AD4-E0ADFD7CB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A1620B-C019-F0DA-7079-2FDA292CF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D7CBD-CCE8-9DD3-CDD9-32B5E29B1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9627-052B-4C21-824E-E3CBB46B05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29BA-FE00-284C-B0B2-DD7C0DBD3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870F1-B4B5-5238-744E-6D6325B76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8AC7-1DBE-43E1-94DE-25112A877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67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C64731-E00E-7B8A-3ECF-C0129C977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A2062-2A89-2EA6-2491-D8144BCA9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401C9-3F90-E9B6-A38A-50FD6EB9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9627-052B-4C21-824E-E3CBB46B05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29B88-79E9-CD4D-E0F2-92A2A564C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4E84B-836F-4F35-8C75-8EA3781FD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8AC7-1DBE-43E1-94DE-25112A877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99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117D-4D67-51B6-A4B1-5F63E0B8D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DE69F-66BF-3AA3-F6FA-510CA0EC8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3B849-3C79-4193-EBFF-3C52A1744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9627-052B-4C21-824E-E3CBB46B05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536F9-7D0A-7E90-A206-6BDD0E5E6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3BC26-04E0-9303-CE45-28A32899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8AC7-1DBE-43E1-94DE-25112A877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CE7AD-4D21-CD0D-89C2-87F61014D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DCAD-0A6A-C089-0CBC-DBFBFF5A3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04049-74E7-0660-8D40-C5377E286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9627-052B-4C21-824E-E3CBB46B05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2F36E-3B65-0543-E367-7572CE513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4750C-9135-08C3-99F1-D08C41C7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8AC7-1DBE-43E1-94DE-25112A877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78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A3644-A7CC-F919-66F8-28E890099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55936-50B2-FE5D-4280-1C999C1160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FA0127-8B09-EB39-1CFE-D0E3D27E2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5F21F-6E97-8113-EBAC-2D0105811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9627-052B-4C21-824E-E3CBB46B05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8B4C6-7DAE-FF70-93DB-20FA316C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346E1-A242-4E90-680D-6EAAB3459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8AC7-1DBE-43E1-94DE-25112A877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75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C46B-A1D4-2B86-70F0-F1FC2C78D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B8D6D-2523-5B8A-A2A1-68EEBBB63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4D47D-8490-C00B-E0BB-60DF7BBC7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B5E21E-8711-20D6-15DD-58A8F11C8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EA4FE0-CE1A-E5B3-753B-503011B2B3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F71B74-F4DF-06DC-0DE0-7C8ECE0AE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9627-052B-4C21-824E-E3CBB46B05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D83F25-6ACB-4D75-40AE-BED4189EC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74AB0F-289B-68B5-9836-D3C9C7D4B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8AC7-1DBE-43E1-94DE-25112A877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45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B53B6-A8DA-A037-CB6C-C60F4000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B8420-C79D-F607-94C1-A13C22C85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9627-052B-4C21-824E-E3CBB46B05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006E38-5EBE-CD0F-A15A-3DE3EF309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B754E8-E29B-2526-B564-A32A4AEC5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8AC7-1DBE-43E1-94DE-25112A877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19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80A5BA-5CEE-DD53-3182-8D59B6362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9627-052B-4C21-824E-E3CBB46B05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764738-8631-D5B9-D20E-7B48C404F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361EC-FCAE-54EA-9392-FE8BB4271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8AC7-1DBE-43E1-94DE-25112A877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692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C1422-1F63-8637-FC1B-0F92770AF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90A46-A45B-45DB-08A9-DF054D854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08530-8B4D-FBDB-8FD3-D55755FC7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1BC08-FE94-ABC0-208D-8136EA7F9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9627-052B-4C21-824E-E3CBB46B05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160F6E-7C9C-EBE1-7E83-180EF909D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7B6BE-1CAC-7BA6-626C-A0F9BF823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8AC7-1DBE-43E1-94DE-25112A877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40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89C10-4937-6985-3A60-5D3E6B70E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51BC33-AB03-E7F0-9A6D-F337D5ED81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53130-2A13-E867-809D-92B980B56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2DB25-69EB-C40B-0BB5-C9FAD5F8C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9627-052B-4C21-824E-E3CBB46B05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A38C0-31AC-533D-0D35-3CDE6D802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6C53-7708-B737-8AF8-77A34D447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8AC7-1DBE-43E1-94DE-25112A877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71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4AFB61-B786-C85C-2900-9D1C514D9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A46B5-55AC-4AD8-2E1C-E2E504794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5A078-7B32-A599-5AF1-E45CABB27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D9627-052B-4C21-824E-E3CBB46B054E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F1CBD-E6D6-6AA1-0CED-95D63D906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9513D-8BFE-B305-DF49-78018571C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E8AC7-1DBE-43E1-94DE-25112A877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9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ộ ảnh nền slide khai giảng năm 2023 - 2024">
            <a:extLst>
              <a:ext uri="{FF2B5EF4-FFF2-40B4-BE49-F238E27FC236}">
                <a16:creationId xmlns:a16="http://schemas.microsoft.com/office/drawing/2014/main" id="{646843A8-FEC6-733B-50C2-B86A375CF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0F5E5C-6F7E-62FF-A8BE-546BADAE1604}"/>
              </a:ext>
            </a:extLst>
          </p:cNvPr>
          <p:cNvSpPr txBox="1"/>
          <p:nvPr/>
        </p:nvSpPr>
        <p:spPr>
          <a:xfrm>
            <a:off x="3753179" y="265045"/>
            <a:ext cx="4685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>
                <a:latin typeface="Times New Roman" panose="02020603050405020304" pitchFamily="18" charset="0"/>
                <a:cs typeface="Times New Roman" panose="02020603050405020304" pitchFamily="18" charset="0"/>
              </a:rPr>
              <a:t>UBND THÀNH PHỐ SÔNG CÔNG</a:t>
            </a:r>
          </a:p>
          <a:p>
            <a:pPr algn="ctr"/>
            <a:r>
              <a:rPr 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LƯƠNG SƠN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91D3A9-7B16-A233-ED2C-E698A9C984EE}"/>
              </a:ext>
            </a:extLst>
          </p:cNvPr>
          <p:cNvSpPr txBox="1"/>
          <p:nvPr/>
        </p:nvSpPr>
        <p:spPr>
          <a:xfrm>
            <a:off x="870114" y="1605824"/>
            <a:ext cx="10451772" cy="6027428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VỀ DỰ GIỜ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8C000E-7B31-7FE8-8701-CA83606BFCAA}"/>
              </a:ext>
            </a:extLst>
          </p:cNvPr>
          <p:cNvSpPr txBox="1"/>
          <p:nvPr/>
        </p:nvSpPr>
        <p:spPr>
          <a:xfrm>
            <a:off x="3321042" y="2106302"/>
            <a:ext cx="5549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 LỚP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112B4E-11B8-1FB8-A67A-D984C9560C17}"/>
              </a:ext>
            </a:extLst>
          </p:cNvPr>
          <p:cNvSpPr txBox="1"/>
          <p:nvPr/>
        </p:nvSpPr>
        <p:spPr>
          <a:xfrm>
            <a:off x="3634430" y="3538356"/>
            <a:ext cx="4923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Thu Minh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CEF25F-52E2-92AE-E792-0F57ED50064E}"/>
              </a:ext>
            </a:extLst>
          </p:cNvPr>
          <p:cNvSpPr txBox="1"/>
          <p:nvPr/>
        </p:nvSpPr>
        <p:spPr>
          <a:xfrm>
            <a:off x="4407084" y="3971043"/>
            <a:ext cx="3377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</p:spTree>
    <p:extLst>
      <p:ext uri="{BB962C8B-B14F-4D97-AF65-F5344CB8AC3E}">
        <p14:creationId xmlns:p14="http://schemas.microsoft.com/office/powerpoint/2010/main" val="170146185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Tổng hợp 66+ về hình nền powerpoint về gia đình - cdgdbentre.edu.vn">
            <a:extLst>
              <a:ext uri="{FF2B5EF4-FFF2-40B4-BE49-F238E27FC236}">
                <a16:creationId xmlns:a16="http://schemas.microsoft.com/office/drawing/2014/main" id="{FD245226-26FE-75EC-82CE-6C5E150A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6" b="1632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CC572F3E-9808-6BC3-8A1B-92B5B286ECDB}"/>
              </a:ext>
            </a:extLst>
          </p:cNvPr>
          <p:cNvSpPr/>
          <p:nvPr/>
        </p:nvSpPr>
        <p:spPr>
          <a:xfrm>
            <a:off x="172278" y="1179444"/>
            <a:ext cx="9846365" cy="4943060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Nếu ta biết giúp đỡ người khác khi họ gặp khó khăn, thì tới lúc ta gặp khó khăn cũng sẽ được mọi người giúp đỡ. </a:t>
            </a:r>
          </a:p>
          <a:p>
            <a:pPr algn="just"/>
            <a:r>
              <a:rPr lang="en-US" sz="3600" b="1" i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Chúng ta cần biết ơn những người đã giúp đỡ mình.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22D52ECB-F47B-5067-803A-E133BB012340}"/>
              </a:ext>
            </a:extLst>
          </p:cNvPr>
          <p:cNvSpPr/>
          <p:nvPr/>
        </p:nvSpPr>
        <p:spPr>
          <a:xfrm>
            <a:off x="170754" y="576469"/>
            <a:ext cx="3220278" cy="781879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</a:p>
        </p:txBody>
      </p:sp>
    </p:spTree>
    <p:extLst>
      <p:ext uri="{BB962C8B-B14F-4D97-AF65-F5344CB8AC3E}">
        <p14:creationId xmlns:p14="http://schemas.microsoft.com/office/powerpoint/2010/main" val="3091397727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5187DF-05E1-B903-ED0C-469DC04FC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04" y="0"/>
            <a:ext cx="7896225" cy="3685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4F1B8-F5A7-F964-E4DB-269025C33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704" y="95251"/>
            <a:ext cx="4356296" cy="3477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BF982-28BB-7E37-7F00-6E27475D3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15" y="3685735"/>
            <a:ext cx="3619727" cy="3172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73930C-9F98-FCBF-F1A3-97CE1C418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0142" y="3573194"/>
            <a:ext cx="8271444" cy="31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0135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hlinkClick r:id="rId2" action="ppaction://hlinksldjump"/>
            <a:extLst>
              <a:ext uri="{FF2B5EF4-FFF2-40B4-BE49-F238E27FC236}">
                <a16:creationId xmlns:a16="http://schemas.microsoft.com/office/drawing/2014/main" id="{0BE6CBDE-6BB4-3CA4-0809-052FDFDDFB99}"/>
              </a:ext>
            </a:extLst>
          </p:cNvPr>
          <p:cNvSpPr/>
          <p:nvPr/>
        </p:nvSpPr>
        <p:spPr>
          <a:xfrm>
            <a:off x="475127" y="1191336"/>
            <a:ext cx="11233946" cy="140473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F9C2A9-76B8-C06C-B145-C70B0BA44690}"/>
              </a:ext>
            </a:extLst>
          </p:cNvPr>
          <p:cNvSpPr/>
          <p:nvPr/>
        </p:nvSpPr>
        <p:spPr>
          <a:xfrm>
            <a:off x="412374" y="2891705"/>
            <a:ext cx="11359453" cy="173272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F58555-E3C3-AD39-A5AB-43D981948B22}"/>
              </a:ext>
            </a:extLst>
          </p:cNvPr>
          <p:cNvSpPr/>
          <p:nvPr/>
        </p:nvSpPr>
        <p:spPr>
          <a:xfrm>
            <a:off x="295834" y="4920066"/>
            <a:ext cx="11592535" cy="173272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707D1D-44B3-4D0B-ADBC-25B33F27379A}"/>
              </a:ext>
            </a:extLst>
          </p:cNvPr>
          <p:cNvSpPr txBox="1"/>
          <p:nvPr/>
        </p:nvSpPr>
        <p:spPr>
          <a:xfrm>
            <a:off x="2420470" y="139579"/>
            <a:ext cx="8211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CÂU HỎI THẢO LUẬN</a:t>
            </a:r>
          </a:p>
        </p:txBody>
      </p:sp>
    </p:spTree>
    <p:extLst>
      <p:ext uri="{BB962C8B-B14F-4D97-AF65-F5344CB8AC3E}">
        <p14:creationId xmlns:p14="http://schemas.microsoft.com/office/powerpoint/2010/main" val="119018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5187DF-05E1-B903-ED0C-469DC04FC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04" y="0"/>
            <a:ext cx="7896225" cy="3685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4F1B8-F5A7-F964-E4DB-269025C33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704" y="95251"/>
            <a:ext cx="4356296" cy="3477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BF982-28BB-7E37-7F00-6E27475D3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15" y="3685735"/>
            <a:ext cx="3619727" cy="3172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73930C-9F98-FCBF-F1A3-97CE1C418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0142" y="3573194"/>
            <a:ext cx="8271444" cy="31722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5DF34A-1A82-F86E-AA94-AB28FB0EB304}"/>
              </a:ext>
            </a:extLst>
          </p:cNvPr>
          <p:cNvSpPr txBox="1"/>
          <p:nvPr/>
        </p:nvSpPr>
        <p:spPr>
          <a:xfrm>
            <a:off x="2934522" y="2541676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30F0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7200" b="1">
              <a:solidFill>
                <a:srgbClr val="30F0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9BD87C-0C3A-E037-25FA-4327F617C56C}"/>
              </a:ext>
            </a:extLst>
          </p:cNvPr>
          <p:cNvSpPr txBox="1"/>
          <p:nvPr/>
        </p:nvSpPr>
        <p:spPr>
          <a:xfrm>
            <a:off x="7009662" y="2485406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30F0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7200" b="1">
              <a:solidFill>
                <a:srgbClr val="30F0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F6D3C8-3B2C-CB20-8D15-32D30ED32BA2}"/>
              </a:ext>
            </a:extLst>
          </p:cNvPr>
          <p:cNvSpPr txBox="1"/>
          <p:nvPr/>
        </p:nvSpPr>
        <p:spPr>
          <a:xfrm>
            <a:off x="11281173" y="2485405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30F0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7200" b="1">
              <a:solidFill>
                <a:srgbClr val="30F0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C527C4-E429-0F3A-1CD6-06E14964BBBC}"/>
              </a:ext>
            </a:extLst>
          </p:cNvPr>
          <p:cNvSpPr txBox="1"/>
          <p:nvPr/>
        </p:nvSpPr>
        <p:spPr>
          <a:xfrm>
            <a:off x="2934522" y="5699057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30F0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7200" b="1">
              <a:solidFill>
                <a:srgbClr val="30F0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98EEE6-D48F-D536-F475-E7C18C379FDA}"/>
              </a:ext>
            </a:extLst>
          </p:cNvPr>
          <p:cNvSpPr txBox="1"/>
          <p:nvPr/>
        </p:nvSpPr>
        <p:spPr>
          <a:xfrm>
            <a:off x="11130758" y="5699056"/>
            <a:ext cx="910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rgbClr val="30F03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7200" b="1">
              <a:solidFill>
                <a:srgbClr val="30F0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B3CC67-0E14-B449-9498-E478D14EB40A}"/>
                  </a:ext>
                </a:extLst>
              </p:cNvPr>
              <p:cNvSpPr txBox="1"/>
              <p:nvPr/>
            </p:nvSpPr>
            <p:spPr>
              <a:xfrm>
                <a:off x="7089673" y="5729796"/>
                <a:ext cx="926856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6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B3CC67-0E14-B449-9498-E478D14EB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9673" y="5729796"/>
                <a:ext cx="926856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1386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3A0FDE7-3CF7-F516-F2FA-8D703D967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356" y="357809"/>
            <a:ext cx="3689389" cy="3134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F22771-B39A-F374-B895-7B1005C2B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92" y="424069"/>
            <a:ext cx="3689389" cy="3134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4C787F-3E2B-9115-672D-DC7C1978C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350" y="410819"/>
            <a:ext cx="3689389" cy="3134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26F527-924A-165C-E139-593CB0298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774" y="3911763"/>
            <a:ext cx="3371348" cy="2906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E962A6-4511-F98F-0C18-C63C11EC5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6310" y="3872007"/>
            <a:ext cx="3371348" cy="290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06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and child walking in a hallway&#10;&#10;Description automatically generated">
            <a:extLst>
              <a:ext uri="{FF2B5EF4-FFF2-40B4-BE49-F238E27FC236}">
                <a16:creationId xmlns:a16="http://schemas.microsoft.com/office/drawing/2014/main" id="{9A4489E4-E060-4869-1CBF-FD81B5627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55" y="260968"/>
            <a:ext cx="5291666" cy="4729160"/>
          </a:xfrm>
          <a:prstGeom prst="rect">
            <a:avLst/>
          </a:prstGeom>
        </p:spPr>
      </p:pic>
      <p:pic>
        <p:nvPicPr>
          <p:cNvPr id="5" name="Picture 4" descr="Cartoon girls sitting at a table with books&#10;&#10;Description automatically generated">
            <a:extLst>
              <a:ext uri="{FF2B5EF4-FFF2-40B4-BE49-F238E27FC236}">
                <a16:creationId xmlns:a16="http://schemas.microsoft.com/office/drawing/2014/main" id="{A560BF9C-CAA8-14B9-5CFE-9EF397401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506" y="260967"/>
            <a:ext cx="5291667" cy="4886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337596-098B-0EA9-E0DD-4DD845135CAA}"/>
              </a:ext>
            </a:extLst>
          </p:cNvPr>
          <p:cNvSpPr txBox="1"/>
          <p:nvPr/>
        </p:nvSpPr>
        <p:spPr>
          <a:xfrm>
            <a:off x="161364" y="5147331"/>
            <a:ext cx="12030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51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C5569A-F4A5-60C2-7214-34603C035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0" r="-1" b="-1"/>
          <a:stretch/>
        </p:blipFill>
        <p:spPr>
          <a:xfrm>
            <a:off x="3776719" y="124577"/>
            <a:ext cx="4627646" cy="462764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569BD4-8202-7B1F-3ADB-314A90BCB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" r="20101" b="3"/>
          <a:stretch/>
        </p:blipFill>
        <p:spPr>
          <a:xfrm>
            <a:off x="161365" y="690671"/>
            <a:ext cx="3498067" cy="2926956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D1A20F-3921-CE9C-052D-80F6B787C5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57" r="16640"/>
          <a:stretch/>
        </p:blipFill>
        <p:spPr>
          <a:xfrm>
            <a:off x="8521653" y="421341"/>
            <a:ext cx="3356582" cy="3465451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987DAE-4CA7-9C08-AC0B-E15BDCA4CCB4}"/>
              </a:ext>
            </a:extLst>
          </p:cNvPr>
          <p:cNvSpPr txBox="1"/>
          <p:nvPr/>
        </p:nvSpPr>
        <p:spPr>
          <a:xfrm>
            <a:off x="564777" y="5338266"/>
            <a:ext cx="11627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5167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Nữ Giáo Viên Giảng Dạy Hoạt Hình PNG , Giáo Viên, Hoạt Hình, Cô  Giáo PNG miễn phí tải tập tin PSDComment và Vector">
            <a:extLst>
              <a:ext uri="{FF2B5EF4-FFF2-40B4-BE49-F238E27FC236}">
                <a16:creationId xmlns:a16="http://schemas.microsoft.com/office/drawing/2014/main" id="{5240DC5C-A48F-9913-34DE-CCCFE4BDE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3" b="17824"/>
          <a:stretch/>
        </p:blipFill>
        <p:spPr bwMode="auto">
          <a:xfrm>
            <a:off x="-3165734" y="-120061"/>
            <a:ext cx="798711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667CBD9-25AE-51F3-11D2-8338C5ADCDA4}"/>
              </a:ext>
            </a:extLst>
          </p:cNvPr>
          <p:cNvSpPr/>
          <p:nvPr/>
        </p:nvSpPr>
        <p:spPr>
          <a:xfrm>
            <a:off x="3657187" y="120071"/>
            <a:ext cx="7589655" cy="2053392"/>
          </a:xfrm>
          <a:prstGeom prst="wedgeRoundRectCallout">
            <a:avLst>
              <a:gd name="adj1" fmla="val -60950"/>
              <a:gd name="adj2" fmla="val 49847"/>
              <a:gd name="adj3" fmla="val 16667"/>
            </a:avLst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0779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ve 3">
            <a:extLst>
              <a:ext uri="{FF2B5EF4-FFF2-40B4-BE49-F238E27FC236}">
                <a16:creationId xmlns:a16="http://schemas.microsoft.com/office/drawing/2014/main" id="{84B4651D-4E8C-35E3-6B29-A78CCA4789E8}"/>
              </a:ext>
            </a:extLst>
          </p:cNvPr>
          <p:cNvSpPr/>
          <p:nvPr/>
        </p:nvSpPr>
        <p:spPr>
          <a:xfrm>
            <a:off x="2663687" y="583096"/>
            <a:ext cx="9183756" cy="3975652"/>
          </a:xfrm>
          <a:prstGeom prst="wave">
            <a:avLst>
              <a:gd name="adj1" fmla="val 12500"/>
              <a:gd name="adj2" fmla="val 86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54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nhanh? Ai đúng?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37359-F704-AB8D-B89E-70962CBA7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41" y="3329254"/>
            <a:ext cx="2435900" cy="318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8026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4" name="Rectangle 2083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086" name="Freeform: Shape 2085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88" name="Freeform: Shape 2087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050" name="Picture 2" descr="Hình ảnh Bé Giơ Tay Trả Lời Câu Hỏi Mùa Tựu Trường PNG , Clipart Lớp Học,  đứa Trẻ, Trường Mở PNG miễn phí tải tập tin PSDComment và Vector">
            <a:extLst>
              <a:ext uri="{FF2B5EF4-FFF2-40B4-BE49-F238E27FC236}">
                <a16:creationId xmlns:a16="http://schemas.microsoft.com/office/drawing/2014/main" id="{A1BC0216-2A47-7B1B-50EA-7D5AA2902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9" b="8338"/>
          <a:stretch/>
        </p:blipFill>
        <p:spPr bwMode="auto"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0" name="Freeform: Shape 2089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20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 còng đi chợ trời mưa - Trim">
            <a:hlinkClick r:id="" action="ppaction://media"/>
            <a:extLst>
              <a:ext uri="{FF2B5EF4-FFF2-40B4-BE49-F238E27FC236}">
                <a16:creationId xmlns:a16="http://schemas.microsoft.com/office/drawing/2014/main" id="{41B3DDE9-C837-572C-AAA4-ADBB6A64C3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390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66+ về hình nền powerpoint về gia đình - cdgdbentre.edu.vn">
            <a:extLst>
              <a:ext uri="{FF2B5EF4-FFF2-40B4-BE49-F238E27FC236}">
                <a16:creationId xmlns:a16="http://schemas.microsoft.com/office/drawing/2014/main" id="{FD245226-26FE-75EC-82CE-6C5E150A3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6" b="1632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CC572F3E-9808-6BC3-8A1B-92B5B286ECDB}"/>
              </a:ext>
            </a:extLst>
          </p:cNvPr>
          <p:cNvSpPr/>
          <p:nvPr/>
        </p:nvSpPr>
        <p:spPr>
          <a:xfrm>
            <a:off x="172278" y="1179444"/>
            <a:ext cx="9846365" cy="4711147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22D52ECB-F47B-5067-803A-E133BB012340}"/>
              </a:ext>
            </a:extLst>
          </p:cNvPr>
          <p:cNvSpPr/>
          <p:nvPr/>
        </p:nvSpPr>
        <p:spPr>
          <a:xfrm>
            <a:off x="170754" y="576469"/>
            <a:ext cx="3220278" cy="781879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</a:p>
        </p:txBody>
      </p:sp>
    </p:spTree>
    <p:extLst>
      <p:ext uri="{BB962C8B-B14F-4D97-AF65-F5344CB8AC3E}">
        <p14:creationId xmlns:p14="http://schemas.microsoft.com/office/powerpoint/2010/main" val="1402791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4" name="Rectangle 308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group of children standing on a stage&#10;&#10;Description automatically generated">
            <a:extLst>
              <a:ext uri="{FF2B5EF4-FFF2-40B4-BE49-F238E27FC236}">
                <a16:creationId xmlns:a16="http://schemas.microsoft.com/office/drawing/2014/main" id="{7975B15F-D1BD-9FD0-BDC9-6CF4C4278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33" r="-2" b="9855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10" name="Picture 9" descr="A group of people collecting trash on the ground&#10;&#10;Description automatically generated">
            <a:extLst>
              <a:ext uri="{FF2B5EF4-FFF2-40B4-BE49-F238E27FC236}">
                <a16:creationId xmlns:a16="http://schemas.microsoft.com/office/drawing/2014/main" id="{6F2EED79-BE16-F85E-3D5B-014F8DD32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90" r="1" b="9110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12" name="Picture 11" descr="A group of children standing in a room&#10;&#10;Description automatically generated">
            <a:extLst>
              <a:ext uri="{FF2B5EF4-FFF2-40B4-BE49-F238E27FC236}">
                <a16:creationId xmlns:a16="http://schemas.microsoft.com/office/drawing/2014/main" id="{4BB5530F-0EBC-5819-CAA9-6D595B1C87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96" r="9032" b="5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3" name="Picture 2" descr="A group of people in a room with a table with flowers and a sign&#10;&#10;Description automatically generated">
            <a:extLst>
              <a:ext uri="{FF2B5EF4-FFF2-40B4-BE49-F238E27FC236}">
                <a16:creationId xmlns:a16="http://schemas.microsoft.com/office/drawing/2014/main" id="{915B5E34-736F-D044-C258-607567BB23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20" r="-2" b="19459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55936"/>
      </p:ext>
    </p:extLst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F3B932F-D5E5-DACF-5A2E-131D32429C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EF26C634-1087-2228-A4DE-21AB8D76CEF1}"/>
              </a:ext>
            </a:extLst>
          </p:cNvPr>
          <p:cNvSpPr/>
          <p:nvPr/>
        </p:nvSpPr>
        <p:spPr>
          <a:xfrm>
            <a:off x="6891130" y="1283855"/>
            <a:ext cx="5300870" cy="4785641"/>
          </a:xfrm>
          <a:prstGeom prst="ellipse">
            <a:avLst/>
          </a:prstGeom>
          <a:solidFill>
            <a:schemeClr val="bg1"/>
          </a:solidFill>
          <a:ln w="76200">
            <a:solidFill>
              <a:srgbClr val="8F9AAA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41D285-1231-0FCE-1550-47A613BC1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811" y="1502675"/>
            <a:ext cx="4218798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2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artoon of a person carrying two baskets&#10;&#10;Description automatically generated">
            <a:extLst>
              <a:ext uri="{FF2B5EF4-FFF2-40B4-BE49-F238E27FC236}">
                <a16:creationId xmlns:a16="http://schemas.microsoft.com/office/drawing/2014/main" id="{C1DEC827-3895-7D17-60FC-21BDD79A6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4" b="711"/>
          <a:stretch/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33425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562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B2E251-74C7-F256-7E17-70FAC30E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28" y="98356"/>
            <a:ext cx="4684586" cy="3614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FC2B69-366D-478E-4FD2-82DF2CF9C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519" y="197680"/>
            <a:ext cx="4684586" cy="3515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4EC818-B040-CD1D-EEDA-B3A5586CB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70" y="3713211"/>
            <a:ext cx="8496300" cy="29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3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Freeform: Shape 1032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26FD72-E6B5-8A7B-7377-C7D4D9B826C1}"/>
              </a:ext>
            </a:extLst>
          </p:cNvPr>
          <p:cNvSpPr/>
          <p:nvPr/>
        </p:nvSpPr>
        <p:spPr>
          <a:xfrm>
            <a:off x="182697" y="1606153"/>
            <a:ext cx="11614858" cy="136477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57A753-3F3F-F4F2-5352-A59ACDFB80BD}"/>
              </a:ext>
            </a:extLst>
          </p:cNvPr>
          <p:cNvSpPr/>
          <p:nvPr/>
        </p:nvSpPr>
        <p:spPr>
          <a:xfrm>
            <a:off x="116542" y="3289712"/>
            <a:ext cx="11681012" cy="136477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Ha-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Ken-li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0D6CD85-D5BE-8DBA-FF0D-256925C617F5}"/>
              </a:ext>
            </a:extLst>
          </p:cNvPr>
          <p:cNvSpPr/>
          <p:nvPr/>
        </p:nvSpPr>
        <p:spPr>
          <a:xfrm>
            <a:off x="182696" y="4887036"/>
            <a:ext cx="10754245" cy="136477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4CA22-ED9C-47C4-89E7-080DEA55BBBB}"/>
              </a:ext>
            </a:extLst>
          </p:cNvPr>
          <p:cNvSpPr txBox="1"/>
          <p:nvPr/>
        </p:nvSpPr>
        <p:spPr>
          <a:xfrm>
            <a:off x="2142564" y="295245"/>
            <a:ext cx="8211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CÂU HỎI THẢO LUẬN</a:t>
            </a:r>
          </a:p>
        </p:txBody>
      </p:sp>
    </p:spTree>
    <p:extLst>
      <p:ext uri="{BB962C8B-B14F-4D97-AF65-F5344CB8AC3E}">
        <p14:creationId xmlns:p14="http://schemas.microsoft.com/office/powerpoint/2010/main" val="1514802799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D04175-996E-F47C-CDDE-527FCFECA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434099"/>
            <a:ext cx="5291666" cy="4775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A016D2-4CA1-36F4-0EAF-477F9F697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566625"/>
            <a:ext cx="5409109" cy="47757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871C8C-C542-779A-D0F3-EC0C64E09466}"/>
              </a:ext>
            </a:extLst>
          </p:cNvPr>
          <p:cNvSpPr/>
          <p:nvPr/>
        </p:nvSpPr>
        <p:spPr>
          <a:xfrm>
            <a:off x="886790" y="5059125"/>
            <a:ext cx="10740149" cy="1364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Cô bé đã làm gì khi thấy cậu bé nghèo hỏi xin một cốc nước?</a:t>
            </a:r>
          </a:p>
        </p:txBody>
      </p:sp>
    </p:spTree>
    <p:extLst>
      <p:ext uri="{BB962C8B-B14F-4D97-AF65-F5344CB8AC3E}">
        <p14:creationId xmlns:p14="http://schemas.microsoft.com/office/powerpoint/2010/main" val="3725232652"/>
      </p:ext>
    </p:extLst>
  </p:cSld>
  <p:clrMapOvr>
    <a:masterClrMapping/>
  </p:clrMapOvr>
  <p:transition spd="med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CA82D5-DF0B-0BC1-DC68-460660E86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5736"/>
            <a:ext cx="11430000" cy="489984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B32A27-A1C4-DF2E-ADBC-16D60909CB2B}"/>
              </a:ext>
            </a:extLst>
          </p:cNvPr>
          <p:cNvSpPr/>
          <p:nvPr/>
        </p:nvSpPr>
        <p:spPr>
          <a:xfrm>
            <a:off x="381000" y="5057488"/>
            <a:ext cx="11430000" cy="13647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Vì sao hóa đơn viện phí đã được bác sĩ Ha-uốt Ken-li thanh toán?</a:t>
            </a:r>
          </a:p>
        </p:txBody>
      </p:sp>
    </p:spTree>
    <p:extLst>
      <p:ext uri="{BB962C8B-B14F-4D97-AF65-F5344CB8AC3E}">
        <p14:creationId xmlns:p14="http://schemas.microsoft.com/office/powerpoint/2010/main" val="4097496132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C3A5F4-CA9A-3C7A-9122-D00D28017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57" y="148017"/>
            <a:ext cx="4067795" cy="32809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28DAA4-2369-B3EF-D8A4-C298713E3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52" y="239124"/>
            <a:ext cx="4067795" cy="3189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5DDDB7-C156-2553-03F9-FA73E9BF2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57" y="3713211"/>
            <a:ext cx="8135590" cy="294710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752F4A-FC97-654C-68B9-EDE44E3C1CD7}"/>
              </a:ext>
            </a:extLst>
          </p:cNvPr>
          <p:cNvSpPr/>
          <p:nvPr/>
        </p:nvSpPr>
        <p:spPr>
          <a:xfrm>
            <a:off x="8653048" y="2348434"/>
            <a:ext cx="3021496" cy="318987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Em rút ra được bài học gì qua câu chuyện trên?</a:t>
            </a:r>
          </a:p>
        </p:txBody>
      </p:sp>
    </p:spTree>
    <p:extLst>
      <p:ext uri="{BB962C8B-B14F-4D97-AF65-F5344CB8AC3E}">
        <p14:creationId xmlns:p14="http://schemas.microsoft.com/office/powerpoint/2010/main" val="17959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E0BE350-E80C-4596-8291-FC089FF186FE}">
  <we:reference id="wa104006972" version="1.0.0.0" store="en-US" storeType="OMEX"/>
  <we:alternateReferences>
    <we:reference id="WA104006972" version="1.0.0.0" store="WA10400697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351</Words>
  <Application>Microsoft Office PowerPoint</Application>
  <PresentationFormat>Widescreen</PresentationFormat>
  <Paragraphs>35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Meiryo</vt:lpstr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Trần Thị Thu Minh</cp:lastModifiedBy>
  <cp:revision>25</cp:revision>
  <dcterms:created xsi:type="dcterms:W3CDTF">2023-10-18T14:25:36Z</dcterms:created>
  <dcterms:modified xsi:type="dcterms:W3CDTF">2024-11-05T02:57:45Z</dcterms:modified>
</cp:coreProperties>
</file>