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0" r:id="rId1"/>
  </p:sldMasterIdLst>
  <p:notesMasterIdLst>
    <p:notesMasterId r:id="rId33"/>
  </p:notesMasterIdLst>
  <p:sldIdLst>
    <p:sldId id="295" r:id="rId2"/>
    <p:sldId id="270" r:id="rId3"/>
    <p:sldId id="277" r:id="rId4"/>
    <p:sldId id="278" r:id="rId5"/>
    <p:sldId id="280" r:id="rId6"/>
    <p:sldId id="282" r:id="rId7"/>
    <p:sldId id="297" r:id="rId8"/>
    <p:sldId id="300" r:id="rId9"/>
    <p:sldId id="327" r:id="rId10"/>
    <p:sldId id="328" r:id="rId11"/>
    <p:sldId id="329" r:id="rId12"/>
    <p:sldId id="298" r:id="rId13"/>
    <p:sldId id="299" r:id="rId14"/>
    <p:sldId id="330" r:id="rId15"/>
    <p:sldId id="307" r:id="rId16"/>
    <p:sldId id="331" r:id="rId17"/>
    <p:sldId id="310" r:id="rId18"/>
    <p:sldId id="326" r:id="rId19"/>
    <p:sldId id="311" r:id="rId20"/>
    <p:sldId id="312" r:id="rId21"/>
    <p:sldId id="301" r:id="rId22"/>
    <p:sldId id="314" r:id="rId23"/>
    <p:sldId id="315" r:id="rId24"/>
    <p:sldId id="317" r:id="rId25"/>
    <p:sldId id="318" r:id="rId26"/>
    <p:sldId id="320" r:id="rId27"/>
    <p:sldId id="321" r:id="rId28"/>
    <p:sldId id="322" r:id="rId29"/>
    <p:sldId id="323" r:id="rId30"/>
    <p:sldId id="324" r:id="rId31"/>
    <p:sldId id="325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AF95B7-3F42-412E-A3EA-516560E152E6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B34F77-E0D9-45EE-87CC-DC953E0C00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3100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6FC06-0795-422B-995F-C085687A5DC5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AD692-2A13-4739-B37B-D5A2E0631AF4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74831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6FC06-0795-422B-995F-C085687A5DC5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AD692-2A13-4739-B37B-D5A2E0631A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2936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6FC06-0795-422B-995F-C085687A5DC5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AD692-2A13-4739-B37B-D5A2E0631A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8212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6FC06-0795-422B-995F-C085687A5DC5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AD692-2A13-4739-B37B-D5A2E0631AF4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186723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6FC06-0795-422B-995F-C085687A5DC5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AD692-2A13-4739-B37B-D5A2E0631A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9920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6FC06-0795-422B-995F-C085687A5DC5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AD692-2A13-4739-B37B-D5A2E0631AF4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680408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6FC06-0795-422B-995F-C085687A5DC5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AD692-2A13-4739-B37B-D5A2E0631A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9137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6FC06-0795-422B-995F-C085687A5DC5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AD692-2A13-4739-B37B-D5A2E0631A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9761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6FC06-0795-422B-995F-C085687A5DC5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AD692-2A13-4739-B37B-D5A2E0631A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2280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/>
              <a:t>10/17/2024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080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6FC06-0795-422B-995F-C085687A5DC5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AD692-2A13-4739-B37B-D5A2E0631A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6628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6FC06-0795-422B-995F-C085687A5DC5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AD692-2A13-4739-B37B-D5A2E0631A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8421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6FC06-0795-422B-995F-C085687A5DC5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AD692-2A13-4739-B37B-D5A2E0631A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1227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6FC06-0795-422B-995F-C085687A5DC5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AD692-2A13-4739-B37B-D5A2E0631A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888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6FC06-0795-422B-995F-C085687A5DC5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AD692-2A13-4739-B37B-D5A2E0631A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9917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6FC06-0795-422B-995F-C085687A5DC5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AD692-2A13-4739-B37B-D5A2E0631A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0949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6FC06-0795-422B-995F-C085687A5DC5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AD692-2A13-4739-B37B-D5A2E0631A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0124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6FC06-0795-422B-995F-C085687A5DC5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AD692-2A13-4739-B37B-D5A2E0631A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3578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A1B6FC06-0795-422B-995F-C085687A5DC5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B5AD692-2A13-4739-B37B-D5A2E0631A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72728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94" r:id="rId14"/>
    <p:sldLayoutId id="2147483695" r:id="rId15"/>
    <p:sldLayoutId id="2147483696" r:id="rId16"/>
    <p:sldLayoutId id="2147483697" r:id="rId17"/>
    <p:sldLayoutId id="2147483698" r:id="rId18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0.png"/><Relationship Id="rId3" Type="http://schemas.openxmlformats.org/officeDocument/2006/relationships/audio" Target="../media/audio3.wav"/><Relationship Id="rId7" Type="http://schemas.openxmlformats.org/officeDocument/2006/relationships/image" Target="../media/image5.png"/><Relationship Id="rId12" Type="http://schemas.openxmlformats.org/officeDocument/2006/relationships/image" Target="../media/image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8.svg"/><Relationship Id="rId5" Type="http://schemas.openxmlformats.org/officeDocument/2006/relationships/image" Target="../media/image3.png"/><Relationship Id="rId10" Type="http://schemas.openxmlformats.org/officeDocument/2006/relationships/image" Target="../media/image7.png"/><Relationship Id="rId4" Type="http://schemas.openxmlformats.org/officeDocument/2006/relationships/audio" Target="../media/audio4.wav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0.png"/><Relationship Id="rId3" Type="http://schemas.openxmlformats.org/officeDocument/2006/relationships/audio" Target="../media/audio3.wav"/><Relationship Id="rId7" Type="http://schemas.openxmlformats.org/officeDocument/2006/relationships/image" Target="../media/image12.png"/><Relationship Id="rId12" Type="http://schemas.openxmlformats.org/officeDocument/2006/relationships/image" Target="../media/image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8.svg"/><Relationship Id="rId5" Type="http://schemas.openxmlformats.org/officeDocument/2006/relationships/image" Target="../media/image3.png"/><Relationship Id="rId10" Type="http://schemas.openxmlformats.org/officeDocument/2006/relationships/image" Target="../media/image7.png"/><Relationship Id="rId4" Type="http://schemas.openxmlformats.org/officeDocument/2006/relationships/audio" Target="../media/audio4.wav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1.png"/><Relationship Id="rId3" Type="http://schemas.openxmlformats.org/officeDocument/2006/relationships/audio" Target="../media/audio3.wav"/><Relationship Id="rId7" Type="http://schemas.openxmlformats.org/officeDocument/2006/relationships/image" Target="../media/image12.png"/><Relationship Id="rId12" Type="http://schemas.openxmlformats.org/officeDocument/2006/relationships/image" Target="../media/image8.sv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5" Type="http://schemas.openxmlformats.org/officeDocument/2006/relationships/image" Target="../media/image3.png"/><Relationship Id="rId10" Type="http://schemas.openxmlformats.org/officeDocument/2006/relationships/image" Target="../media/image9.png"/><Relationship Id="rId4" Type="http://schemas.openxmlformats.org/officeDocument/2006/relationships/audio" Target="../media/audio4.wav"/><Relationship Id="rId9" Type="http://schemas.openxmlformats.org/officeDocument/2006/relationships/image" Target="../media/image6.png"/><Relationship Id="rId1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0.png"/><Relationship Id="rId3" Type="http://schemas.openxmlformats.org/officeDocument/2006/relationships/audio" Target="../media/audio3.wav"/><Relationship Id="rId7" Type="http://schemas.openxmlformats.org/officeDocument/2006/relationships/image" Target="../media/image12.png"/><Relationship Id="rId12" Type="http://schemas.openxmlformats.org/officeDocument/2006/relationships/image" Target="../media/image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8.svg"/><Relationship Id="rId5" Type="http://schemas.openxmlformats.org/officeDocument/2006/relationships/image" Target="../media/image3.png"/><Relationship Id="rId10" Type="http://schemas.openxmlformats.org/officeDocument/2006/relationships/image" Target="../media/image7.png"/><Relationship Id="rId4" Type="http://schemas.openxmlformats.org/officeDocument/2006/relationships/audio" Target="../media/audio4.wav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3.wav"/><Relationship Id="rId7" Type="http://schemas.openxmlformats.org/officeDocument/2006/relationships/image" Target="../media/image12.png"/><Relationship Id="rId12" Type="http://schemas.openxmlformats.org/officeDocument/2006/relationships/image" Target="../media/image1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11.png"/><Relationship Id="rId5" Type="http://schemas.openxmlformats.org/officeDocument/2006/relationships/image" Target="../media/image3.png"/><Relationship Id="rId10" Type="http://schemas.openxmlformats.org/officeDocument/2006/relationships/image" Target="../media/image9.png"/><Relationship Id="rId4" Type="http://schemas.openxmlformats.org/officeDocument/2006/relationships/audio" Target="../media/audio4.wav"/><Relationship Id="rId9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5B75E4E-7523-99F7-E8EA-368CA601A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274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19853E-3929-7515-FE66-0A9B9C5848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2112" y="115037"/>
            <a:ext cx="6573079" cy="2918955"/>
          </a:xfrm>
          <a:prstGeom prst="rect">
            <a:avLst/>
          </a:prstGeom>
        </p:spPr>
      </p:pic>
      <p:sp>
        <p:nvSpPr>
          <p:cNvPr id="4" name="7-Point Star 3"/>
          <p:cNvSpPr/>
          <p:nvPr/>
        </p:nvSpPr>
        <p:spPr>
          <a:xfrm>
            <a:off x="-115268" y="2938409"/>
            <a:ext cx="5041888" cy="2874195"/>
          </a:xfrm>
          <a:prstGeom prst="star7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Trò</a:t>
            </a:r>
            <a:r>
              <a:rPr lang="en-US" sz="4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chơi</a:t>
            </a:r>
            <a:r>
              <a:rPr lang="en-US" sz="4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: “Ai </a:t>
            </a:r>
            <a:r>
              <a:rPr lang="en-US" sz="4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đúng</a:t>
            </a:r>
            <a:r>
              <a:rPr lang="en-US" sz="4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– Ai </a:t>
            </a:r>
            <a:r>
              <a:rPr lang="en-US" sz="4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nhanh</a:t>
            </a:r>
            <a:r>
              <a:rPr lang="en-US" sz="4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5" name="8-Point Star 4"/>
          <p:cNvSpPr/>
          <p:nvPr/>
        </p:nvSpPr>
        <p:spPr>
          <a:xfrm>
            <a:off x="5916744" y="3159303"/>
            <a:ext cx="6390524" cy="3698697"/>
          </a:xfrm>
          <a:prstGeom prst="star8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4400" b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Chọn đáp án đúng cho mỗi câu hỏi sau</a:t>
            </a:r>
            <a:endParaRPr lang="en-US" sz="4400" b="1" dirty="0">
              <a:solidFill>
                <a:srgbClr val="0070C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4840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5B75E4E-7523-99F7-E8EA-368CA601A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528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CACA456-21EB-9D17-71E5-50748EAB91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6241" y="598339"/>
            <a:ext cx="8099517" cy="755374"/>
          </a:xfrm>
          <a:prstGeom prst="rect">
            <a:avLst/>
          </a:prstGeom>
          <a:solidFill>
            <a:schemeClr val="accent2"/>
          </a:solidFill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F228600-D140-F4DA-AB65-B1C2025A2A5E}"/>
              </a:ext>
            </a:extLst>
          </p:cNvPr>
          <p:cNvSpPr txBox="1"/>
          <p:nvPr/>
        </p:nvSpPr>
        <p:spPr>
          <a:xfrm>
            <a:off x="132522" y="1632051"/>
            <a:ext cx="12059478" cy="8256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>
                <a:latin typeface="UTM Avo" panose="02040603050506020204" pitchFamily="18" charset="0"/>
              </a:rPr>
              <a:t>	</a:t>
            </a:r>
            <a:endParaRPr lang="en-US" sz="1200" dirty="0">
              <a:latin typeface="UTM Avo" panose="0204060305050602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4587" y="2257997"/>
            <a:ext cx="11242824" cy="1808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>
                <a:solidFill>
                  <a:srgbClr val="002060"/>
                </a:solidFill>
                <a:latin typeface="UTM Avo" panose="02040603050506020204"/>
                <a:cs typeface="Times New Roman" panose="02020603050405020304" pitchFamily="18" charset="0"/>
              </a:rPr>
              <a:t>+ </a:t>
            </a:r>
            <a:r>
              <a:rPr lang="en-US" sz="4000" dirty="0" err="1">
                <a:solidFill>
                  <a:srgbClr val="002060"/>
                </a:solidFill>
                <a:latin typeface="UTM Avo" panose="02040603050506020204"/>
                <a:cs typeface="Times New Roman" panose="02020603050405020304" pitchFamily="18" charset="0"/>
              </a:rPr>
              <a:t>Tớ</a:t>
            </a:r>
            <a:r>
              <a:rPr lang="en-US" sz="4000" dirty="0">
                <a:solidFill>
                  <a:srgbClr val="002060"/>
                </a:solidFill>
                <a:latin typeface="UTM Avo" panose="02040603050506020204"/>
                <a:cs typeface="Times New Roman" panose="02020603050405020304" pitchFamily="18" charset="0"/>
              </a:rPr>
              <a:t> bay ban </a:t>
            </a:r>
            <a:r>
              <a:rPr lang="en-US" sz="4000" dirty="0" err="1">
                <a:solidFill>
                  <a:srgbClr val="002060"/>
                </a:solidFill>
                <a:latin typeface="UTM Avo" panose="02040603050506020204"/>
                <a:cs typeface="Times New Roman" panose="02020603050405020304" pitchFamily="18" charset="0"/>
              </a:rPr>
              <a:t>đêm</a:t>
            </a:r>
            <a:r>
              <a:rPr lang="en-US" sz="4000" dirty="0">
                <a:solidFill>
                  <a:srgbClr val="FF0000"/>
                </a:solidFill>
                <a:latin typeface="UTM Avo" panose="02040603050506020204"/>
                <a:cs typeface="Times New Roman" panose="02020603050405020304" pitchFamily="18" charset="0"/>
              </a:rPr>
              <a:t>/</a:t>
            </a:r>
            <a:r>
              <a:rPr lang="en-US" sz="4000" dirty="0" err="1">
                <a:solidFill>
                  <a:srgbClr val="002060"/>
                </a:solidFill>
                <a:latin typeface="UTM Avo" panose="02040603050506020204"/>
                <a:cs typeface="Times New Roman" panose="02020603050405020304" pitchFamily="18" charset="0"/>
              </a:rPr>
              <a:t>nên</a:t>
            </a:r>
            <a:r>
              <a:rPr lang="en-US" sz="4000" dirty="0">
                <a:solidFill>
                  <a:srgbClr val="002060"/>
                </a:solidFill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UTM Avo" panose="02040603050506020204"/>
                <a:cs typeface="Times New Roman" panose="02020603050405020304" pitchFamily="18" charset="0"/>
              </a:rPr>
              <a:t>không</a:t>
            </a:r>
            <a:r>
              <a:rPr lang="en-US" sz="4000" dirty="0">
                <a:solidFill>
                  <a:srgbClr val="002060"/>
                </a:solidFill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UTM Avo" panose="02040603050506020204"/>
                <a:cs typeface="Times New Roman" panose="02020603050405020304" pitchFamily="18" charset="0"/>
              </a:rPr>
              <a:t>thấy</a:t>
            </a:r>
            <a:r>
              <a:rPr lang="en-US" sz="4000" dirty="0">
                <a:solidFill>
                  <a:srgbClr val="002060"/>
                </a:solidFill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UTM Avo" panose="02040603050506020204"/>
                <a:cs typeface="Times New Roman" panose="02020603050405020304" pitchFamily="18" charset="0"/>
              </a:rPr>
              <a:t>gì</a:t>
            </a:r>
            <a:r>
              <a:rPr lang="en-US" sz="4000" dirty="0">
                <a:solidFill>
                  <a:srgbClr val="002060"/>
                </a:solidFill>
                <a:latin typeface="UTM Avo" panose="02040603050506020204"/>
                <a:cs typeface="Times New Roman" panose="02020603050405020304" pitchFamily="18" charset="0"/>
              </a:rPr>
              <a:t>.</a:t>
            </a:r>
            <a:r>
              <a:rPr lang="en-US" sz="4000" dirty="0">
                <a:solidFill>
                  <a:srgbClr val="FF0000"/>
                </a:solidFill>
                <a:latin typeface="UTM Avo" panose="02040603050506020204"/>
                <a:cs typeface="Times New Roman" panose="02020603050405020304" pitchFamily="18" charset="0"/>
              </a:rPr>
              <a:t>//</a:t>
            </a:r>
            <a:r>
              <a:rPr lang="en-US" sz="4000" dirty="0">
                <a:solidFill>
                  <a:srgbClr val="002060"/>
                </a:solidFill>
                <a:latin typeface="UTM Avo" panose="02040603050506020204"/>
                <a:cs typeface="Times New Roman" panose="02020603050405020304" pitchFamily="18" charset="0"/>
              </a:rPr>
              <a:t> Bay </a:t>
            </a:r>
            <a:r>
              <a:rPr lang="en-US" sz="4000" dirty="0" err="1">
                <a:solidFill>
                  <a:srgbClr val="002060"/>
                </a:solidFill>
                <a:latin typeface="UTM Avo" panose="02040603050506020204"/>
                <a:cs typeface="Times New Roman" panose="02020603050405020304" pitchFamily="18" charset="0"/>
              </a:rPr>
              <a:t>mãi</a:t>
            </a:r>
            <a:r>
              <a:rPr lang="en-US" sz="4000" dirty="0">
                <a:solidFill>
                  <a:srgbClr val="002060"/>
                </a:solidFill>
                <a:latin typeface="UTM Avo" panose="02040603050506020204"/>
                <a:cs typeface="Times New Roman" panose="02020603050405020304" pitchFamily="18" charset="0"/>
              </a:rPr>
              <a:t>…</a:t>
            </a:r>
            <a:r>
              <a:rPr lang="en-US" sz="4000" dirty="0">
                <a:solidFill>
                  <a:srgbClr val="FF0000"/>
                </a:solidFill>
                <a:latin typeface="UTM Avo" panose="02040603050506020204"/>
                <a:cs typeface="Times New Roman" panose="02020603050405020304" pitchFamily="18" charset="0"/>
              </a:rPr>
              <a:t>/</a:t>
            </a:r>
            <a:r>
              <a:rPr lang="en-US" sz="4000" dirty="0">
                <a:solidFill>
                  <a:srgbClr val="002060"/>
                </a:solidFill>
                <a:latin typeface="UTM Avo" panose="02040603050506020204"/>
                <a:cs typeface="Times New Roman" panose="02020603050405020304" pitchFamily="18" charset="0"/>
              </a:rPr>
              <a:t> bay </a:t>
            </a:r>
            <a:r>
              <a:rPr lang="en-US" sz="4000" dirty="0" err="1">
                <a:solidFill>
                  <a:srgbClr val="002060"/>
                </a:solidFill>
                <a:latin typeface="UTM Avo" panose="02040603050506020204"/>
                <a:cs typeface="Times New Roman" panose="02020603050405020304" pitchFamily="18" charset="0"/>
              </a:rPr>
              <a:t>mãi</a:t>
            </a:r>
            <a:r>
              <a:rPr lang="en-US" sz="4000" dirty="0">
                <a:solidFill>
                  <a:srgbClr val="002060"/>
                </a:solidFill>
                <a:latin typeface="UTM Avo" panose="02040603050506020204"/>
                <a:cs typeface="Times New Roman" panose="02020603050405020304" pitchFamily="18" charset="0"/>
              </a:rPr>
              <a:t>…</a:t>
            </a:r>
            <a:r>
              <a:rPr lang="en-US" sz="4000" dirty="0">
                <a:solidFill>
                  <a:srgbClr val="FF0000"/>
                </a:solidFill>
                <a:latin typeface="UTM Avo" panose="02040603050506020204"/>
                <a:cs typeface="Times New Roman" panose="02020603050405020304" pitchFamily="18" charset="0"/>
              </a:rPr>
              <a:t>/</a:t>
            </a:r>
            <a:r>
              <a:rPr lang="en-US" sz="4000" dirty="0">
                <a:solidFill>
                  <a:srgbClr val="002060"/>
                </a:solidFill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UTM Avo" panose="02040603050506020204"/>
                <a:cs typeface="Times New Roman" panose="02020603050405020304" pitchFamily="18" charset="0"/>
              </a:rPr>
              <a:t>rồi</a:t>
            </a:r>
            <a:r>
              <a:rPr lang="en-US" sz="4000" dirty="0">
                <a:solidFill>
                  <a:srgbClr val="002060"/>
                </a:solidFill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UTM Avo" panose="02040603050506020204"/>
                <a:cs typeface="Times New Roman" panose="02020603050405020304" pitchFamily="18" charset="0"/>
              </a:rPr>
              <a:t>rơi</a:t>
            </a:r>
            <a:r>
              <a:rPr lang="en-US" sz="4000" dirty="0">
                <a:solidFill>
                  <a:srgbClr val="002060"/>
                </a:solidFill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UTM Avo" panose="02040603050506020204"/>
                <a:cs typeface="Times New Roman" panose="02020603050405020304" pitchFamily="18" charset="0"/>
              </a:rPr>
              <a:t>huỵch</a:t>
            </a:r>
            <a:r>
              <a:rPr lang="en-US" sz="4000" dirty="0">
                <a:solidFill>
                  <a:srgbClr val="002060"/>
                </a:solidFill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UTM Avo" panose="02040603050506020204"/>
                <a:cs typeface="Times New Roman" panose="02020603050405020304" pitchFamily="18" charset="0"/>
              </a:rPr>
              <a:t>xuống</a:t>
            </a:r>
            <a:r>
              <a:rPr lang="en-US" sz="4000" dirty="0">
                <a:solidFill>
                  <a:srgbClr val="002060"/>
                </a:solidFill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UTM Avo" panose="02040603050506020204"/>
                <a:cs typeface="Times New Roman" panose="02020603050405020304" pitchFamily="18" charset="0"/>
              </a:rPr>
              <a:t>đất</a:t>
            </a:r>
            <a:r>
              <a:rPr lang="en-US" sz="4000" dirty="0">
                <a:solidFill>
                  <a:srgbClr val="002060"/>
                </a:solidFill>
                <a:latin typeface="UTM Avo" panose="02040603050506020204"/>
                <a:cs typeface="Times New Roman" panose="02020603050405020304" pitchFamily="18" charset="0"/>
              </a:rPr>
              <a:t>.</a:t>
            </a:r>
            <a:r>
              <a:rPr lang="en-US" sz="4000" dirty="0">
                <a:solidFill>
                  <a:srgbClr val="FF0000"/>
                </a:solidFill>
                <a:latin typeface="UTM Avo" panose="02040603050506020204"/>
                <a:cs typeface="Times New Roman" panose="02020603050405020304" pitchFamily="18" charset="0"/>
              </a:rPr>
              <a:t>//</a:t>
            </a:r>
            <a:endParaRPr lang="en-US" sz="4000" dirty="0">
              <a:solidFill>
                <a:srgbClr val="002060"/>
              </a:solidFill>
              <a:latin typeface="UTM Avo" panose="02040603050506020204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9730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5B75E4E-7523-99F7-E8EA-368CA601A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37920" y="-93654"/>
            <a:ext cx="11568549" cy="62136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7030A0"/>
                </a:solidFill>
                <a:latin typeface="UTM Ambrose" panose="020406030505060202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7030A0"/>
                </a:solidFill>
                <a:latin typeface="UTM Ambrose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UTM Ambrose" panose="02040603050506020204" pitchFamily="18" charset="0"/>
                <a:cs typeface="Times New Roman" panose="02020603050405020304" pitchFamily="18" charset="0"/>
              </a:rPr>
              <a:t>chú</a:t>
            </a:r>
            <a:r>
              <a:rPr lang="en-US" sz="3200" dirty="0">
                <a:solidFill>
                  <a:srgbClr val="7030A0"/>
                </a:solidFill>
                <a:latin typeface="UTM Ambrose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UTM Ambrose" panose="02040603050506020204" pitchFamily="18" charset="0"/>
                <a:cs typeface="Times New Roman" panose="02020603050405020304" pitchFamily="18" charset="0"/>
              </a:rPr>
              <a:t>bé</a:t>
            </a:r>
            <a:r>
              <a:rPr lang="en-US" sz="3200" dirty="0">
                <a:solidFill>
                  <a:srgbClr val="7030A0"/>
                </a:solidFill>
                <a:latin typeface="UTM Ambrose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UTM Ambrose" panose="02040603050506020204" pitchFamily="18" charset="0"/>
                <a:cs typeface="Times New Roman" panose="02020603050405020304" pitchFamily="18" charset="0"/>
              </a:rPr>
              <a:t>giàu</a:t>
            </a:r>
            <a:r>
              <a:rPr lang="en-US" sz="3200" dirty="0">
                <a:solidFill>
                  <a:srgbClr val="7030A0"/>
                </a:solidFill>
                <a:latin typeface="UTM Ambrose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UTM Ambrose" panose="02040603050506020204" pitchFamily="18" charset="0"/>
                <a:cs typeface="Times New Roman" panose="02020603050405020304" pitchFamily="18" charset="0"/>
              </a:rPr>
              <a:t>trí</a:t>
            </a:r>
            <a:r>
              <a:rPr lang="en-US" sz="3200" dirty="0">
                <a:solidFill>
                  <a:srgbClr val="7030A0"/>
                </a:solidFill>
                <a:latin typeface="UTM Ambrose" panose="02040603050506020204" pitchFamily="18" charset="0"/>
                <a:cs typeface="Times New Roman" panose="02020603050405020304" pitchFamily="18" charset="0"/>
              </a:rPr>
              <a:t> t</a:t>
            </a:r>
            <a:r>
              <a:rPr lang="vi-VN" sz="3200" dirty="0">
                <a:solidFill>
                  <a:srgbClr val="7030A0"/>
                </a:solidFill>
                <a:latin typeface="UTM Ambrose" panose="02040603050506020204" pitchFamily="18" charset="0"/>
                <a:cs typeface="Times New Roman" panose="02020603050405020304" pitchFamily="18" charset="0"/>
              </a:rPr>
              <a:t>ư</a:t>
            </a:r>
            <a:r>
              <a:rPr lang="en-US" sz="3200" dirty="0" err="1">
                <a:solidFill>
                  <a:srgbClr val="7030A0"/>
                </a:solidFill>
                <a:latin typeface="UTM Ambrose" panose="02040603050506020204" pitchFamily="18" charset="0"/>
                <a:cs typeface="Times New Roman" panose="02020603050405020304" pitchFamily="18" charset="0"/>
              </a:rPr>
              <a:t>ởng</a:t>
            </a:r>
            <a:r>
              <a:rPr lang="en-US" sz="3200" dirty="0">
                <a:solidFill>
                  <a:srgbClr val="7030A0"/>
                </a:solidFill>
                <a:latin typeface="UTM Ambrose" panose="02040603050506020204" pitchFamily="18" charset="0"/>
                <a:cs typeface="Times New Roman" panose="02020603050405020304" pitchFamily="18" charset="0"/>
              </a:rPr>
              <a:t> t</a:t>
            </a:r>
            <a:r>
              <a:rPr lang="vi-VN" sz="3200" dirty="0">
                <a:solidFill>
                  <a:srgbClr val="7030A0"/>
                </a:solidFill>
                <a:latin typeface="UTM Ambrose" panose="02040603050506020204" pitchFamily="18" charset="0"/>
                <a:cs typeface="Times New Roman" panose="02020603050405020304" pitchFamily="18" charset="0"/>
              </a:rPr>
              <a:t>ư</a:t>
            </a:r>
            <a:r>
              <a:rPr lang="en-US" sz="3200" dirty="0" err="1">
                <a:solidFill>
                  <a:srgbClr val="7030A0"/>
                </a:solidFill>
                <a:latin typeface="UTM Ambrose" panose="02040603050506020204" pitchFamily="18" charset="0"/>
                <a:cs typeface="Times New Roman" panose="02020603050405020304" pitchFamily="18" charset="0"/>
              </a:rPr>
              <a:t>ợng</a:t>
            </a:r>
            <a:endParaRPr lang="en-US" sz="3200" dirty="0">
              <a:solidFill>
                <a:srgbClr val="7030A0"/>
              </a:solidFill>
              <a:latin typeface="UTM Ambrose" panose="0204060305050602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vi-VN" sz="3200" dirty="0">
                <a:latin typeface="UTM Avo" panose="02040603050506020204"/>
                <a:cs typeface="Times New Roman" panose="02020603050405020304" pitchFamily="18" charset="0"/>
              </a:rPr>
              <a:t>     </a:t>
            </a:r>
            <a:r>
              <a:rPr lang="en-US" sz="3200" dirty="0">
                <a:solidFill>
                  <a:srgbClr val="0070C0"/>
                </a:solidFill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vi-VN" sz="3400" dirty="0">
                <a:solidFill>
                  <a:srgbClr val="002060"/>
                </a:solidFill>
                <a:latin typeface="UTM Avo" panose="02040603050506020204"/>
                <a:cs typeface="Times New Roman" panose="02020603050405020304" pitchFamily="18" charset="0"/>
              </a:rPr>
              <a:t>Mi-sa và Xa-sa ngồi chơi ngoài sân chung cư. Hai cậu thi tán dóc. Mi-sa bảo: </a:t>
            </a:r>
          </a:p>
          <a:p>
            <a:pPr algn="just">
              <a:lnSpc>
                <a:spcPct val="150000"/>
              </a:lnSpc>
            </a:pPr>
            <a:r>
              <a:rPr lang="en-US" sz="3400" dirty="0">
                <a:solidFill>
                  <a:srgbClr val="002060"/>
                </a:solidFill>
                <a:latin typeface="UTM Avo" panose="02040603050506020204"/>
                <a:cs typeface="Times New Roman" panose="02020603050405020304" pitchFamily="18" charset="0"/>
              </a:rPr>
              <a:t>      </a:t>
            </a:r>
            <a:r>
              <a:rPr lang="vi-VN" sz="3400" dirty="0">
                <a:solidFill>
                  <a:srgbClr val="002060"/>
                </a:solidFill>
                <a:latin typeface="UTM Avo" panose="02040603050506020204"/>
                <a:cs typeface="Times New Roman" panose="02020603050405020304" pitchFamily="18" charset="0"/>
              </a:rPr>
              <a:t>- Có lần, tớ giẫm phải một chiếc xe buýt. Vừa nghe đánh “roạt” một cái, xe đã bẹp rúm.</a:t>
            </a:r>
          </a:p>
          <a:p>
            <a:pPr algn="just">
              <a:lnSpc>
                <a:spcPct val="150000"/>
              </a:lnSpc>
            </a:pPr>
            <a:r>
              <a:rPr lang="en-US" sz="3400" dirty="0">
                <a:solidFill>
                  <a:srgbClr val="002060"/>
                </a:solidFill>
                <a:latin typeface="UTM Avo" panose="02040603050506020204"/>
                <a:cs typeface="Times New Roman" panose="02020603050405020304" pitchFamily="18" charset="0"/>
              </a:rPr>
              <a:t>      </a:t>
            </a:r>
            <a:r>
              <a:rPr lang="vi-VN" sz="3400" dirty="0">
                <a:solidFill>
                  <a:srgbClr val="002060"/>
                </a:solidFill>
                <a:latin typeface="UTM Avo" panose="02040603050506020204"/>
                <a:cs typeface="Times New Roman" panose="02020603050405020304" pitchFamily="18" charset="0"/>
              </a:rPr>
              <a:t>- Xạo quá, làm sao cậu giẫm bẹp được chiếc xe buýt?</a:t>
            </a:r>
          </a:p>
          <a:p>
            <a:pPr algn="just">
              <a:lnSpc>
                <a:spcPct val="150000"/>
              </a:lnSpc>
            </a:pPr>
            <a:r>
              <a:rPr lang="en-US" sz="3400" dirty="0">
                <a:solidFill>
                  <a:srgbClr val="002060"/>
                </a:solidFill>
                <a:latin typeface="UTM Avo" panose="02040603050506020204"/>
                <a:cs typeface="Times New Roman" panose="02020603050405020304" pitchFamily="18" charset="0"/>
              </a:rPr>
              <a:t>      </a:t>
            </a:r>
            <a:r>
              <a:rPr lang="vi-VN" sz="3400" dirty="0">
                <a:solidFill>
                  <a:srgbClr val="002060"/>
                </a:solidFill>
                <a:latin typeface="UTM Avo" panose="02040603050506020204"/>
                <a:cs typeface="Times New Roman" panose="02020603050405020304" pitchFamily="18" charset="0"/>
              </a:rPr>
              <a:t>- Thì nó là đồ chơi, nhỏ xíu ấy mà.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239E4D2-1E5A-4540-ACFA-A5021FC36902}"/>
              </a:ext>
            </a:extLst>
          </p:cNvPr>
          <p:cNvSpPr/>
          <p:nvPr/>
        </p:nvSpPr>
        <p:spPr>
          <a:xfrm>
            <a:off x="155829" y="737965"/>
            <a:ext cx="564181" cy="477078"/>
          </a:xfrm>
          <a:prstGeom prst="ellipse">
            <a:avLst/>
          </a:prstGeom>
          <a:solidFill>
            <a:srgbClr val="FFFF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7812895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5B75E4E-7523-99F7-E8EA-368CA601A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52748" y="572823"/>
            <a:ext cx="11839252" cy="54865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400" dirty="0">
                <a:solidFill>
                  <a:schemeClr val="bg1"/>
                </a:solidFill>
                <a:latin typeface="UTM Avo" panose="02040603050506020204"/>
                <a:cs typeface="Times New Roman" panose="02020603050405020304" pitchFamily="18" charset="0"/>
              </a:rPr>
              <a:t>  </a:t>
            </a:r>
            <a:r>
              <a:rPr lang="vi-VN" sz="3400" dirty="0">
                <a:solidFill>
                  <a:schemeClr val="bg1"/>
                </a:solidFill>
                <a:latin typeface="UTM Avo" panose="02040603050506020204"/>
                <a:cs typeface="Times New Roman" panose="02020603050405020304" pitchFamily="18" charset="0"/>
              </a:rPr>
              <a:t>   </a:t>
            </a:r>
            <a:r>
              <a:rPr lang="en-US" sz="3400" dirty="0">
                <a:solidFill>
                  <a:schemeClr val="bg1"/>
                </a:solidFill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vi-VN" sz="3400" dirty="0">
                <a:solidFill>
                  <a:schemeClr val="bg1"/>
                </a:solidFill>
                <a:latin typeface="UTM Avo" panose="02040603050506020204"/>
                <a:cs typeface="Times New Roman" panose="02020603050405020304" pitchFamily="18" charset="0"/>
              </a:rPr>
              <a:t> Đến lượt Xa-sa:</a:t>
            </a:r>
          </a:p>
          <a:p>
            <a:pPr algn="just">
              <a:lnSpc>
                <a:spcPct val="150000"/>
              </a:lnSpc>
            </a:pPr>
            <a:r>
              <a:rPr lang="en-US" sz="3400" dirty="0">
                <a:solidFill>
                  <a:schemeClr val="bg1"/>
                </a:solidFill>
                <a:latin typeface="UTM Avo" panose="02040603050506020204"/>
                <a:cs typeface="Times New Roman" panose="02020603050405020304" pitchFamily="18" charset="0"/>
              </a:rPr>
              <a:t>      </a:t>
            </a:r>
            <a:r>
              <a:rPr lang="vi-VN" sz="3400" dirty="0">
                <a:solidFill>
                  <a:schemeClr val="bg1"/>
                </a:solidFill>
                <a:latin typeface="UTM Avo" panose="02040603050506020204"/>
                <a:cs typeface="Times New Roman" panose="02020603050405020304" pitchFamily="18" charset="0"/>
              </a:rPr>
              <a:t>- Một đêm, tớ bay lên Mặt Trăng.</a:t>
            </a:r>
          </a:p>
          <a:p>
            <a:pPr algn="just">
              <a:lnSpc>
                <a:spcPct val="150000"/>
              </a:lnSpc>
            </a:pPr>
            <a:r>
              <a:rPr lang="en-US" sz="3400" dirty="0">
                <a:solidFill>
                  <a:schemeClr val="bg1"/>
                </a:solidFill>
                <a:latin typeface="UTM Avo" panose="02040603050506020204"/>
                <a:cs typeface="Times New Roman" panose="02020603050405020304" pitchFamily="18" charset="0"/>
              </a:rPr>
              <a:t>      </a:t>
            </a:r>
            <a:r>
              <a:rPr lang="vi-VN" sz="3400" dirty="0">
                <a:solidFill>
                  <a:schemeClr val="bg1"/>
                </a:solidFill>
                <a:latin typeface="UTM Avo" panose="02040603050506020204"/>
                <a:cs typeface="Times New Roman" panose="02020603050405020304" pitchFamily="18" charset="0"/>
              </a:rPr>
              <a:t>Mi-sa cười phá lên:</a:t>
            </a:r>
          </a:p>
          <a:p>
            <a:pPr algn="just">
              <a:lnSpc>
                <a:spcPct val="150000"/>
              </a:lnSpc>
            </a:pPr>
            <a:r>
              <a:rPr lang="en-US" sz="3400" dirty="0">
                <a:solidFill>
                  <a:schemeClr val="bg1"/>
                </a:solidFill>
                <a:latin typeface="UTM Avo" panose="02040603050506020204"/>
                <a:cs typeface="Times New Roman" panose="02020603050405020304" pitchFamily="18" charset="0"/>
              </a:rPr>
              <a:t>      </a:t>
            </a:r>
            <a:r>
              <a:rPr lang="vi-VN" sz="3400" dirty="0">
                <a:solidFill>
                  <a:schemeClr val="bg1"/>
                </a:solidFill>
                <a:latin typeface="UTM Avo" panose="02040603050506020204"/>
                <a:cs typeface="Times New Roman" panose="02020603050405020304" pitchFamily="18" charset="0"/>
              </a:rPr>
              <a:t>- Thế cậu trông thấy gì nào? </a:t>
            </a:r>
          </a:p>
          <a:p>
            <a:pPr algn="just">
              <a:lnSpc>
                <a:spcPct val="150000"/>
              </a:lnSpc>
            </a:pPr>
            <a:r>
              <a:rPr lang="en-US" sz="3400" dirty="0">
                <a:solidFill>
                  <a:schemeClr val="bg1"/>
                </a:solidFill>
                <a:latin typeface="UTM Avo" panose="02040603050506020204"/>
                <a:cs typeface="Times New Roman" panose="02020603050405020304" pitchFamily="18" charset="0"/>
              </a:rPr>
              <a:t>      </a:t>
            </a:r>
            <a:r>
              <a:rPr lang="vi-VN" sz="3400" dirty="0">
                <a:solidFill>
                  <a:schemeClr val="bg1"/>
                </a:solidFill>
                <a:latin typeface="UTM Avo" panose="02040603050506020204"/>
                <a:cs typeface="Times New Roman" panose="02020603050405020304" pitchFamily="18" charset="0"/>
              </a:rPr>
              <a:t>- Tớ bay ban đêm nên không thấy gì. Bay mãi… bay mãi…. rồi rơi huỵch xuống đất. Thế là tỉnh dậy.</a:t>
            </a:r>
            <a:endParaRPr lang="en-US" sz="3400" dirty="0">
              <a:solidFill>
                <a:schemeClr val="bg1"/>
              </a:solidFill>
              <a:latin typeface="UTM Avo" panose="02040603050506020204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3400" dirty="0">
                <a:latin typeface="UTM Avo"/>
              </a:rPr>
              <a:t> </a:t>
            </a:r>
            <a:r>
              <a:rPr lang="vi-VN" sz="3400" dirty="0">
                <a:solidFill>
                  <a:schemeClr val="bg1"/>
                </a:solidFill>
                <a:latin typeface="UTM Avo" panose="02040603050506020204"/>
                <a:cs typeface="Times New Roman" panose="02020603050405020304" pitchFamily="18" charset="0"/>
              </a:rPr>
              <a:t>- Sao cậu không nói ngay từ đầu là cậu ngủ mê? 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18F8A9B-09C9-4C3A-A8B4-FE631987328B}"/>
              </a:ext>
            </a:extLst>
          </p:cNvPr>
          <p:cNvSpPr/>
          <p:nvPr/>
        </p:nvSpPr>
        <p:spPr>
          <a:xfrm>
            <a:off x="155829" y="737965"/>
            <a:ext cx="564181" cy="477078"/>
          </a:xfrm>
          <a:prstGeom prst="ellipse">
            <a:avLst/>
          </a:prstGeom>
          <a:solidFill>
            <a:srgbClr val="FFFF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9734625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5B75E4E-7523-99F7-E8EA-368CA601A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2282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92553" y="537086"/>
            <a:ext cx="11606894" cy="5213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>
                <a:latin typeface="UTM Avo"/>
              </a:rPr>
              <a:t>     </a:t>
            </a:r>
            <a:endParaRPr lang="en-US" sz="3400" dirty="0">
              <a:solidFill>
                <a:schemeClr val="bg1"/>
              </a:solidFill>
              <a:latin typeface="UTM Avo" panose="02040603050506020204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3400" dirty="0">
                <a:solidFill>
                  <a:schemeClr val="bg1"/>
                </a:solidFill>
                <a:latin typeface="UTM Avo" panose="02040603050506020204"/>
                <a:cs typeface="Times New Roman" panose="02020603050405020304" pitchFamily="18" charset="0"/>
              </a:rPr>
              <a:t>     </a:t>
            </a:r>
            <a:r>
              <a:rPr lang="vi-VN" sz="3400" dirty="0">
                <a:solidFill>
                  <a:schemeClr val="bg1"/>
                </a:solidFill>
                <a:latin typeface="UTM Avo"/>
              </a:rPr>
              <a:t>Nghe hai bạn tán dóc, I-go xen vào:</a:t>
            </a:r>
          </a:p>
          <a:p>
            <a:pPr algn="just">
              <a:lnSpc>
                <a:spcPct val="150000"/>
              </a:lnSpc>
            </a:pPr>
            <a:r>
              <a:rPr lang="en-US" sz="3400" dirty="0">
                <a:solidFill>
                  <a:schemeClr val="bg1"/>
                </a:solidFill>
                <a:latin typeface="UTM Avo"/>
              </a:rPr>
              <a:t>     </a:t>
            </a:r>
            <a:r>
              <a:rPr lang="vi-VN" sz="3400" dirty="0">
                <a:solidFill>
                  <a:schemeClr val="bg1"/>
                </a:solidFill>
                <a:latin typeface="UTM Avo"/>
              </a:rPr>
              <a:t>- Các cậu khoác lác quá th</a:t>
            </a:r>
            <a:r>
              <a:rPr lang="en-US" sz="3400" dirty="0">
                <a:solidFill>
                  <a:schemeClr val="bg1"/>
                </a:solidFill>
                <a:latin typeface="UTM Avo"/>
              </a:rPr>
              <a:t>ế</a:t>
            </a:r>
            <a:r>
              <a:rPr lang="vi-VN" sz="3400" dirty="0">
                <a:solidFill>
                  <a:schemeClr val="bg1"/>
                </a:solidFill>
                <a:latin typeface="UTM Avo"/>
              </a:rPr>
              <a:t>!</a:t>
            </a:r>
          </a:p>
          <a:p>
            <a:pPr algn="just">
              <a:lnSpc>
                <a:spcPct val="150000"/>
              </a:lnSpc>
            </a:pPr>
            <a:r>
              <a:rPr lang="en-US" sz="3400" dirty="0">
                <a:solidFill>
                  <a:schemeClr val="bg1"/>
                </a:solidFill>
                <a:latin typeface="UTM Avo"/>
              </a:rPr>
              <a:t>     </a:t>
            </a:r>
            <a:r>
              <a:rPr lang="vi-VN" sz="3400" dirty="0">
                <a:solidFill>
                  <a:schemeClr val="bg1"/>
                </a:solidFill>
                <a:latin typeface="UTM Avo"/>
              </a:rPr>
              <a:t>- Nhưng chúng tớ có lừa dối ai đâu! Chỉ tưởng tượng thôi, như kể chuyện cổ tích ấy mà. </a:t>
            </a:r>
          </a:p>
          <a:p>
            <a:pPr algn="just">
              <a:lnSpc>
                <a:spcPct val="150000"/>
              </a:lnSpc>
            </a:pPr>
            <a:r>
              <a:rPr lang="vi-VN" sz="3400" dirty="0">
                <a:solidFill>
                  <a:schemeClr val="bg1"/>
                </a:solidFill>
                <a:latin typeface="UTM Avo"/>
              </a:rPr>
              <a:t>    I-go xì một cái, tỏ vẻ coi thường. Chúng cãi nhau. Rồi Mi-sa và Xa-sa bỏ về. </a:t>
            </a:r>
            <a:r>
              <a:rPr lang="en-US" sz="3400" dirty="0">
                <a:solidFill>
                  <a:schemeClr val="bg1"/>
                </a:solidFill>
                <a:latin typeface="UTM Avo"/>
              </a:rPr>
              <a:t>   </a:t>
            </a:r>
            <a:endParaRPr lang="vi-VN" sz="3400" dirty="0">
              <a:solidFill>
                <a:schemeClr val="bg1"/>
              </a:solidFill>
              <a:latin typeface="UTM Avo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0F37D60-542B-4FBE-B470-CAFA802C411C}"/>
              </a:ext>
            </a:extLst>
          </p:cNvPr>
          <p:cNvSpPr/>
          <p:nvPr/>
        </p:nvSpPr>
        <p:spPr>
          <a:xfrm>
            <a:off x="155829" y="954156"/>
            <a:ext cx="564181" cy="539182"/>
          </a:xfrm>
          <a:prstGeom prst="ellipse">
            <a:avLst/>
          </a:prstGeom>
          <a:solidFill>
            <a:srgbClr val="FFFF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0414940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5B75E4E-7523-99F7-E8EA-368CA601A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822" y="0"/>
            <a:ext cx="1222282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14045" y="576843"/>
            <a:ext cx="11733087" cy="54750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400" dirty="0">
                <a:solidFill>
                  <a:schemeClr val="bg1"/>
                </a:solidFill>
                <a:latin typeface="UTM Avo"/>
              </a:rPr>
              <a:t>	</a:t>
            </a:r>
            <a:r>
              <a:rPr lang="vi-VN" sz="3400" dirty="0">
                <a:solidFill>
                  <a:schemeClr val="bg1"/>
                </a:solidFill>
                <a:latin typeface="UTM Avo"/>
              </a:rPr>
              <a:t>Qua quầy kem, hai cậu bé lục hết các túi, vừa đủ tiền mua chung một gói kem.</a:t>
            </a:r>
          </a:p>
          <a:p>
            <a:pPr algn="just">
              <a:lnSpc>
                <a:spcPct val="150000"/>
              </a:lnSpc>
            </a:pPr>
            <a:r>
              <a:rPr lang="vi-VN" sz="3400" dirty="0">
                <a:solidFill>
                  <a:schemeClr val="bg1"/>
                </a:solidFill>
                <a:latin typeface="UTM Avo"/>
              </a:rPr>
              <a:t>    Mi-sa bảo:</a:t>
            </a:r>
          </a:p>
          <a:p>
            <a:pPr algn="just">
              <a:lnSpc>
                <a:spcPct val="150000"/>
              </a:lnSpc>
            </a:pPr>
            <a:r>
              <a:rPr lang="en-US" sz="3400" dirty="0">
                <a:solidFill>
                  <a:schemeClr val="bg1"/>
                </a:solidFill>
                <a:latin typeface="UTM Avo"/>
              </a:rPr>
              <a:t>    </a:t>
            </a:r>
            <a:r>
              <a:rPr lang="vi-VN" sz="3400" dirty="0">
                <a:solidFill>
                  <a:schemeClr val="bg1"/>
                </a:solidFill>
                <a:latin typeface="UTM Avo"/>
              </a:rPr>
              <a:t>- Chúng mình về nhà lấy dao cắt cho đều.</a:t>
            </a:r>
          </a:p>
          <a:p>
            <a:pPr algn="just">
              <a:lnSpc>
                <a:spcPct val="150000"/>
              </a:lnSpc>
            </a:pPr>
            <a:r>
              <a:rPr lang="vi-VN" sz="3400" dirty="0">
                <a:solidFill>
                  <a:schemeClr val="bg1"/>
                </a:solidFill>
                <a:latin typeface="UTM Avo"/>
              </a:rPr>
              <a:t>    Đến cầu thang, hai cậu bé gặp I-ra. Mắt cô bé đỏ hoe. Mi-sa hỏi: </a:t>
            </a:r>
          </a:p>
          <a:p>
            <a:pPr algn="just">
              <a:lnSpc>
                <a:spcPct val="150000"/>
              </a:lnSpc>
            </a:pPr>
            <a:r>
              <a:rPr lang="en-US" sz="3400" dirty="0">
                <a:solidFill>
                  <a:schemeClr val="bg1"/>
                </a:solidFill>
                <a:latin typeface="UTM Avo"/>
              </a:rPr>
              <a:t>     </a:t>
            </a:r>
            <a:r>
              <a:rPr lang="vi-VN" sz="3400" dirty="0">
                <a:solidFill>
                  <a:schemeClr val="bg1"/>
                </a:solidFill>
                <a:latin typeface="UTM Avo"/>
              </a:rPr>
              <a:t>- Vì sao em khóc?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E5609DB-58BB-4725-A28C-08373BC2BB4F}"/>
              </a:ext>
            </a:extLst>
          </p:cNvPr>
          <p:cNvSpPr/>
          <p:nvPr/>
        </p:nvSpPr>
        <p:spPr>
          <a:xfrm>
            <a:off x="214045" y="689113"/>
            <a:ext cx="564181" cy="539182"/>
          </a:xfrm>
          <a:prstGeom prst="ellipse">
            <a:avLst/>
          </a:prstGeom>
          <a:solidFill>
            <a:srgbClr val="FFFF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2972873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5B75E4E-7523-99F7-E8EA-368CA601A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97552" y="560164"/>
            <a:ext cx="11796895" cy="5684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4400"/>
              </a:lnSpc>
            </a:pPr>
            <a:r>
              <a:rPr lang="vi-VN" sz="3400" dirty="0">
                <a:solidFill>
                  <a:schemeClr val="bg1"/>
                </a:solidFill>
                <a:latin typeface="UTM Avo"/>
              </a:rPr>
              <a:t>  </a:t>
            </a:r>
            <a:r>
              <a:rPr lang="vi-VN" sz="3200" dirty="0">
                <a:solidFill>
                  <a:schemeClr val="bg1"/>
                </a:solidFill>
                <a:latin typeface="UTM Avo"/>
              </a:rPr>
              <a:t>  </a:t>
            </a:r>
            <a:r>
              <a:rPr lang="en-US" sz="3200" dirty="0">
                <a:solidFill>
                  <a:schemeClr val="bg1"/>
                </a:solidFill>
                <a:latin typeface="UTM Avo"/>
              </a:rPr>
              <a:t> </a:t>
            </a:r>
            <a:r>
              <a:rPr lang="vi-VN" sz="3200" dirty="0">
                <a:solidFill>
                  <a:schemeClr val="bg1"/>
                </a:solidFill>
                <a:latin typeface="UTM Avo"/>
              </a:rPr>
              <a:t>- Em bị mẹ mắng. Anh I-go ăn vụng mứt, lại bảo là em ăn. </a:t>
            </a:r>
          </a:p>
          <a:p>
            <a:pPr algn="just">
              <a:lnSpc>
                <a:spcPts val="4400"/>
              </a:lnSpc>
            </a:pPr>
            <a:r>
              <a:rPr lang="vi-VN" sz="3200" dirty="0">
                <a:solidFill>
                  <a:schemeClr val="bg1"/>
                </a:solidFill>
                <a:latin typeface="UTM Avo"/>
              </a:rPr>
              <a:t>     Xa-sa bảo: </a:t>
            </a:r>
          </a:p>
          <a:p>
            <a:pPr algn="just">
              <a:lnSpc>
                <a:spcPts val="4400"/>
              </a:lnSpc>
            </a:pPr>
            <a:r>
              <a:rPr lang="en-US" sz="3200" dirty="0">
                <a:solidFill>
                  <a:schemeClr val="bg1"/>
                </a:solidFill>
                <a:latin typeface="UTM Avo"/>
              </a:rPr>
              <a:t> - </a:t>
            </a:r>
            <a:r>
              <a:rPr lang="vi-VN" sz="3200" dirty="0">
                <a:solidFill>
                  <a:schemeClr val="bg1"/>
                </a:solidFill>
                <a:latin typeface="UTM Avo"/>
              </a:rPr>
              <a:t>Thôi! Đừng khóc nữa! Về nhà đi, anh sẽ cho em phần kem của anh.</a:t>
            </a:r>
          </a:p>
          <a:p>
            <a:pPr algn="just">
              <a:lnSpc>
                <a:spcPts val="4400"/>
              </a:lnSpc>
            </a:pPr>
            <a:r>
              <a:rPr lang="en-US" sz="3200" dirty="0">
                <a:solidFill>
                  <a:schemeClr val="bg1"/>
                </a:solidFill>
                <a:latin typeface="UTM Avo"/>
              </a:rPr>
              <a:t>   </a:t>
            </a:r>
            <a:r>
              <a:rPr lang="vi-VN" sz="3200" dirty="0">
                <a:solidFill>
                  <a:schemeClr val="bg1"/>
                </a:solidFill>
                <a:latin typeface="UTM Avo"/>
              </a:rPr>
              <a:t>- Thế các anh không thích kem à?</a:t>
            </a:r>
          </a:p>
          <a:p>
            <a:pPr algn="just">
              <a:lnSpc>
                <a:spcPts val="4400"/>
              </a:lnSpc>
            </a:pPr>
            <a:r>
              <a:rPr lang="en-US" sz="3200" dirty="0">
                <a:solidFill>
                  <a:schemeClr val="bg1"/>
                </a:solidFill>
                <a:latin typeface="UTM Avo"/>
              </a:rPr>
              <a:t>   </a:t>
            </a:r>
            <a:r>
              <a:rPr lang="vi-VN" sz="3200" dirty="0">
                <a:solidFill>
                  <a:schemeClr val="bg1"/>
                </a:solidFill>
                <a:latin typeface="UTM Avo"/>
              </a:rPr>
              <a:t>- Hôm nay, bọn anh ăn phải đến mười que kem rồi ấy chứ. </a:t>
            </a:r>
            <a:endParaRPr lang="en-US" sz="3200" dirty="0">
              <a:solidFill>
                <a:schemeClr val="bg1"/>
              </a:solidFill>
              <a:latin typeface="UTM Avo"/>
            </a:endParaRPr>
          </a:p>
          <a:p>
            <a:pPr algn="just">
              <a:lnSpc>
                <a:spcPts val="4400"/>
              </a:lnSpc>
            </a:pPr>
            <a:r>
              <a:rPr lang="vi-VN" sz="3200" dirty="0">
                <a:solidFill>
                  <a:schemeClr val="bg1"/>
                </a:solidFill>
                <a:latin typeface="UTM Avo"/>
              </a:rPr>
              <a:t>I-ra đề nghị:</a:t>
            </a:r>
          </a:p>
          <a:p>
            <a:pPr algn="just">
              <a:lnSpc>
                <a:spcPts val="4400"/>
              </a:lnSpc>
            </a:pPr>
            <a:r>
              <a:rPr lang="en-US" sz="3200" dirty="0">
                <a:solidFill>
                  <a:schemeClr val="bg1"/>
                </a:solidFill>
                <a:latin typeface="UTM Avo"/>
              </a:rPr>
              <a:t>     </a:t>
            </a:r>
            <a:r>
              <a:rPr lang="vi-VN" sz="3200" dirty="0">
                <a:solidFill>
                  <a:schemeClr val="bg1"/>
                </a:solidFill>
                <a:latin typeface="UTM Avo"/>
              </a:rPr>
              <a:t>- Tốt nhất là chia kem ra làm ba phần </a:t>
            </a:r>
          </a:p>
        </p:txBody>
      </p:sp>
    </p:spTree>
    <p:extLst>
      <p:ext uri="{BB962C8B-B14F-4D97-AF65-F5344CB8AC3E}">
        <p14:creationId xmlns:p14="http://schemas.microsoft.com/office/powerpoint/2010/main" val="25310781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5B75E4E-7523-99F7-E8EA-368CA601A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5957" y="751344"/>
            <a:ext cx="11680086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400" dirty="0">
                <a:solidFill>
                  <a:schemeClr val="bg1"/>
                </a:solidFill>
                <a:latin typeface="UTM Avo"/>
              </a:rPr>
              <a:t>     Về đến nhà Mi-sa, ba anh em chia kem làm ba phần. Mi-sa gật gù: </a:t>
            </a:r>
          </a:p>
          <a:p>
            <a:pPr algn="just">
              <a:lnSpc>
                <a:spcPct val="150000"/>
              </a:lnSpc>
            </a:pPr>
            <a:r>
              <a:rPr lang="en-US" sz="3400" dirty="0">
                <a:solidFill>
                  <a:schemeClr val="bg1"/>
                </a:solidFill>
                <a:latin typeface="UTM Avo"/>
              </a:rPr>
              <a:t>     </a:t>
            </a:r>
            <a:r>
              <a:rPr lang="vi-VN" sz="3400" dirty="0">
                <a:solidFill>
                  <a:schemeClr val="bg1"/>
                </a:solidFill>
                <a:latin typeface="UTM Avo"/>
              </a:rPr>
              <a:t>- Có lần, tớ ăn hết nhẵn cả một thùng kem. </a:t>
            </a:r>
          </a:p>
          <a:p>
            <a:pPr algn="just">
              <a:lnSpc>
                <a:spcPct val="150000"/>
              </a:lnSpc>
            </a:pPr>
            <a:r>
              <a:rPr lang="vi-VN" sz="3400" dirty="0">
                <a:solidFill>
                  <a:schemeClr val="bg1"/>
                </a:solidFill>
                <a:latin typeface="UTM Avo"/>
              </a:rPr>
              <a:t>I-ra cười to:</a:t>
            </a:r>
          </a:p>
          <a:p>
            <a:pPr algn="just">
              <a:lnSpc>
                <a:spcPct val="150000"/>
              </a:lnSpc>
            </a:pPr>
            <a:r>
              <a:rPr lang="en-US" sz="3400" dirty="0">
                <a:solidFill>
                  <a:schemeClr val="bg1"/>
                </a:solidFill>
                <a:latin typeface="UTM Avo"/>
              </a:rPr>
              <a:t>      </a:t>
            </a:r>
            <a:r>
              <a:rPr lang="vi-VN" sz="3400" dirty="0">
                <a:solidFill>
                  <a:schemeClr val="bg1"/>
                </a:solidFill>
                <a:latin typeface="UTM Avo"/>
              </a:rPr>
              <a:t>- Úi dà, anh lại bịa chuyện rồi! Ai mà tin được! </a:t>
            </a:r>
          </a:p>
          <a:p>
            <a:pPr>
              <a:lnSpc>
                <a:spcPct val="150000"/>
              </a:lnSpc>
            </a:pPr>
            <a:r>
              <a:rPr lang="en-US" sz="3400" dirty="0">
                <a:solidFill>
                  <a:schemeClr val="bg1"/>
                </a:solidFill>
                <a:latin typeface="UTM Avo"/>
              </a:rPr>
              <a:t>      </a:t>
            </a:r>
            <a:r>
              <a:rPr lang="vi-VN" sz="3400" dirty="0">
                <a:solidFill>
                  <a:schemeClr val="bg1"/>
                </a:solidFill>
                <a:latin typeface="UTM Avo"/>
              </a:rPr>
              <a:t>- Thì thùng kem nhỏ bằng cái cốc ấy mà!</a:t>
            </a:r>
            <a:endParaRPr lang="en-US" sz="3400" dirty="0">
              <a:solidFill>
                <a:schemeClr val="bg1"/>
              </a:solidFill>
              <a:latin typeface="UTM Avo"/>
            </a:endParaRPr>
          </a:p>
          <a:p>
            <a:pPr algn="r"/>
            <a:r>
              <a:rPr lang="en-US" sz="3600" dirty="0">
                <a:solidFill>
                  <a:schemeClr val="bg1"/>
                </a:solidFill>
                <a:latin typeface="UTM Avo"/>
              </a:rPr>
              <a:t>                                              </a:t>
            </a:r>
            <a:r>
              <a:rPr lang="en-US" sz="2400" i="1" dirty="0">
                <a:solidFill>
                  <a:srgbClr val="0070C0"/>
                </a:solidFill>
                <a:latin typeface="UTM Avo"/>
              </a:rPr>
              <a:t>Theo </a:t>
            </a:r>
            <a:r>
              <a:rPr lang="en-US" sz="2400" i="1" dirty="0" err="1">
                <a:solidFill>
                  <a:srgbClr val="0070C0"/>
                </a:solidFill>
                <a:latin typeface="UTM Avo"/>
              </a:rPr>
              <a:t>Nô</a:t>
            </a:r>
            <a:r>
              <a:rPr lang="en-US" sz="2400" i="1" dirty="0">
                <a:solidFill>
                  <a:srgbClr val="0070C0"/>
                </a:solidFill>
                <a:latin typeface="UTM Avo"/>
              </a:rPr>
              <a:t> – </a:t>
            </a:r>
            <a:r>
              <a:rPr lang="en-US" sz="2400" i="1" dirty="0" err="1">
                <a:solidFill>
                  <a:srgbClr val="0070C0"/>
                </a:solidFill>
                <a:latin typeface="UTM Avo"/>
              </a:rPr>
              <a:t>xốp</a:t>
            </a:r>
            <a:r>
              <a:rPr lang="en-US" sz="2400" i="1" dirty="0">
                <a:solidFill>
                  <a:srgbClr val="0070C0"/>
                </a:solidFill>
                <a:latin typeface="UTM Avo"/>
              </a:rPr>
              <a:t> (</a:t>
            </a:r>
            <a:r>
              <a:rPr lang="en-US" sz="2400" i="1" dirty="0" err="1">
                <a:solidFill>
                  <a:srgbClr val="0070C0"/>
                </a:solidFill>
                <a:latin typeface="UTM Avo"/>
              </a:rPr>
              <a:t>Hoàng</a:t>
            </a:r>
            <a:r>
              <a:rPr lang="en-US" sz="2400" i="1" dirty="0">
                <a:solidFill>
                  <a:srgbClr val="0070C0"/>
                </a:solidFill>
                <a:latin typeface="UTM Avo"/>
              </a:rPr>
              <a:t> Anh </a:t>
            </a:r>
            <a:r>
              <a:rPr lang="en-US" sz="2400" i="1" dirty="0" err="1">
                <a:solidFill>
                  <a:srgbClr val="0070C0"/>
                </a:solidFill>
                <a:latin typeface="UTM Avo"/>
              </a:rPr>
              <a:t>dịch</a:t>
            </a:r>
            <a:r>
              <a:rPr lang="en-US" sz="2400" i="1" dirty="0">
                <a:solidFill>
                  <a:srgbClr val="0070C0"/>
                </a:solidFill>
                <a:latin typeface="UTM Avo"/>
              </a:rPr>
              <a:t>) </a:t>
            </a:r>
            <a:endParaRPr lang="vi-VN" sz="3600" i="1" dirty="0">
              <a:solidFill>
                <a:srgbClr val="0070C0"/>
              </a:solidFill>
              <a:latin typeface="UTM Avo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BF3BD74-312A-454C-B177-5A5683325008}"/>
              </a:ext>
            </a:extLst>
          </p:cNvPr>
          <p:cNvSpPr/>
          <p:nvPr/>
        </p:nvSpPr>
        <p:spPr>
          <a:xfrm>
            <a:off x="155829" y="954156"/>
            <a:ext cx="564181" cy="539182"/>
          </a:xfrm>
          <a:prstGeom prst="ellipse">
            <a:avLst/>
          </a:prstGeom>
          <a:solidFill>
            <a:srgbClr val="FFFF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5200185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5B75E4E-7523-99F7-E8EA-368CA601A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3808A34-6C64-1019-1485-DC402046EF14}"/>
              </a:ext>
            </a:extLst>
          </p:cNvPr>
          <p:cNvGrpSpPr/>
          <p:nvPr/>
        </p:nvGrpSpPr>
        <p:grpSpPr>
          <a:xfrm>
            <a:off x="5334705" y="1411600"/>
            <a:ext cx="6634712" cy="3169925"/>
            <a:chOff x="2975205" y="1255651"/>
            <a:chExt cx="5432196" cy="3036949"/>
          </a:xfrm>
        </p:grpSpPr>
        <p:sp>
          <p:nvSpPr>
            <p:cNvPr id="4" name="Rectangle: Rounded Corners 34">
              <a:extLst>
                <a:ext uri="{FF2B5EF4-FFF2-40B4-BE49-F238E27FC236}">
                  <a16:creationId xmlns:a16="http://schemas.microsoft.com/office/drawing/2014/main" id="{407E6334-25D8-89EF-A035-4225A83F7A67}"/>
                </a:ext>
              </a:extLst>
            </p:cNvPr>
            <p:cNvSpPr/>
            <p:nvPr/>
          </p:nvSpPr>
          <p:spPr>
            <a:xfrm>
              <a:off x="2975205" y="1724298"/>
              <a:ext cx="5432196" cy="2568302"/>
            </a:xfrm>
            <a:custGeom>
              <a:avLst/>
              <a:gdLst>
                <a:gd name="connsiteX0" fmla="*/ 0 w 5432196"/>
                <a:gd name="connsiteY0" fmla="*/ 518078 h 2568302"/>
                <a:gd name="connsiteX1" fmla="*/ 518078 w 5432196"/>
                <a:gd name="connsiteY1" fmla="*/ 0 h 2568302"/>
                <a:gd name="connsiteX2" fmla="*/ 1146084 w 5432196"/>
                <a:gd name="connsiteY2" fmla="*/ 0 h 2568302"/>
                <a:gd name="connsiteX3" fmla="*/ 1686169 w 5432196"/>
                <a:gd name="connsiteY3" fmla="*/ 0 h 2568302"/>
                <a:gd name="connsiteX4" fmla="*/ 2226254 w 5432196"/>
                <a:gd name="connsiteY4" fmla="*/ 0 h 2568302"/>
                <a:gd name="connsiteX5" fmla="*/ 2898220 w 5432196"/>
                <a:gd name="connsiteY5" fmla="*/ 0 h 2568302"/>
                <a:gd name="connsiteX6" fmla="*/ 3394344 w 5432196"/>
                <a:gd name="connsiteY6" fmla="*/ 0 h 2568302"/>
                <a:gd name="connsiteX7" fmla="*/ 3934429 w 5432196"/>
                <a:gd name="connsiteY7" fmla="*/ 0 h 2568302"/>
                <a:gd name="connsiteX8" fmla="*/ 4914118 w 5432196"/>
                <a:gd name="connsiteY8" fmla="*/ 0 h 2568302"/>
                <a:gd name="connsiteX9" fmla="*/ 5432196 w 5432196"/>
                <a:gd name="connsiteY9" fmla="*/ 518078 h 2568302"/>
                <a:gd name="connsiteX10" fmla="*/ 5432196 w 5432196"/>
                <a:gd name="connsiteY10" fmla="*/ 1044115 h 2568302"/>
                <a:gd name="connsiteX11" fmla="*/ 5432196 w 5432196"/>
                <a:gd name="connsiteY11" fmla="*/ 1554830 h 2568302"/>
                <a:gd name="connsiteX12" fmla="*/ 5432196 w 5432196"/>
                <a:gd name="connsiteY12" fmla="*/ 2050224 h 2568302"/>
                <a:gd name="connsiteX13" fmla="*/ 4914118 w 5432196"/>
                <a:gd name="connsiteY13" fmla="*/ 2568302 h 2568302"/>
                <a:gd name="connsiteX14" fmla="*/ 4286112 w 5432196"/>
                <a:gd name="connsiteY14" fmla="*/ 2568302 h 2568302"/>
                <a:gd name="connsiteX15" fmla="*/ 3658107 w 5432196"/>
                <a:gd name="connsiteY15" fmla="*/ 2568302 h 2568302"/>
                <a:gd name="connsiteX16" fmla="*/ 2986140 w 5432196"/>
                <a:gd name="connsiteY16" fmla="*/ 2568302 h 2568302"/>
                <a:gd name="connsiteX17" fmla="*/ 2358135 w 5432196"/>
                <a:gd name="connsiteY17" fmla="*/ 2568302 h 2568302"/>
                <a:gd name="connsiteX18" fmla="*/ 1774089 w 5432196"/>
                <a:gd name="connsiteY18" fmla="*/ 2568302 h 2568302"/>
                <a:gd name="connsiteX19" fmla="*/ 1190044 w 5432196"/>
                <a:gd name="connsiteY19" fmla="*/ 2568302 h 2568302"/>
                <a:gd name="connsiteX20" fmla="*/ 518078 w 5432196"/>
                <a:gd name="connsiteY20" fmla="*/ 2568302 h 2568302"/>
                <a:gd name="connsiteX21" fmla="*/ 0 w 5432196"/>
                <a:gd name="connsiteY21" fmla="*/ 2050224 h 2568302"/>
                <a:gd name="connsiteX22" fmla="*/ 0 w 5432196"/>
                <a:gd name="connsiteY22" fmla="*/ 1539509 h 2568302"/>
                <a:gd name="connsiteX23" fmla="*/ 0 w 5432196"/>
                <a:gd name="connsiteY23" fmla="*/ 998150 h 2568302"/>
                <a:gd name="connsiteX24" fmla="*/ 0 w 5432196"/>
                <a:gd name="connsiteY24" fmla="*/ 518078 h 2568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432196" h="2568302" fill="none" extrusionOk="0">
                  <a:moveTo>
                    <a:pt x="0" y="518078"/>
                  </a:moveTo>
                  <a:cubicBezTo>
                    <a:pt x="-11387" y="197991"/>
                    <a:pt x="269436" y="54876"/>
                    <a:pt x="518078" y="0"/>
                  </a:cubicBezTo>
                  <a:cubicBezTo>
                    <a:pt x="659701" y="14275"/>
                    <a:pt x="912122" y="-30254"/>
                    <a:pt x="1146084" y="0"/>
                  </a:cubicBezTo>
                  <a:cubicBezTo>
                    <a:pt x="1380046" y="30254"/>
                    <a:pt x="1426534" y="17585"/>
                    <a:pt x="1686169" y="0"/>
                  </a:cubicBezTo>
                  <a:cubicBezTo>
                    <a:pt x="1945805" y="-17585"/>
                    <a:pt x="2042360" y="14011"/>
                    <a:pt x="2226254" y="0"/>
                  </a:cubicBezTo>
                  <a:cubicBezTo>
                    <a:pt x="2410148" y="-14011"/>
                    <a:pt x="2748289" y="16526"/>
                    <a:pt x="2898220" y="0"/>
                  </a:cubicBezTo>
                  <a:cubicBezTo>
                    <a:pt x="3048151" y="-16526"/>
                    <a:pt x="3252340" y="-19015"/>
                    <a:pt x="3394344" y="0"/>
                  </a:cubicBezTo>
                  <a:cubicBezTo>
                    <a:pt x="3536348" y="19015"/>
                    <a:pt x="3708195" y="12403"/>
                    <a:pt x="3934429" y="0"/>
                  </a:cubicBezTo>
                  <a:cubicBezTo>
                    <a:pt x="4160663" y="-12403"/>
                    <a:pt x="4623081" y="25647"/>
                    <a:pt x="4914118" y="0"/>
                  </a:cubicBezTo>
                  <a:cubicBezTo>
                    <a:pt x="5204129" y="-60694"/>
                    <a:pt x="5418482" y="180293"/>
                    <a:pt x="5432196" y="518078"/>
                  </a:cubicBezTo>
                  <a:cubicBezTo>
                    <a:pt x="5451096" y="766346"/>
                    <a:pt x="5447505" y="855452"/>
                    <a:pt x="5432196" y="1044115"/>
                  </a:cubicBezTo>
                  <a:cubicBezTo>
                    <a:pt x="5416887" y="1232778"/>
                    <a:pt x="5439258" y="1346447"/>
                    <a:pt x="5432196" y="1554830"/>
                  </a:cubicBezTo>
                  <a:cubicBezTo>
                    <a:pt x="5425134" y="1763214"/>
                    <a:pt x="5431820" y="1877753"/>
                    <a:pt x="5432196" y="2050224"/>
                  </a:cubicBezTo>
                  <a:cubicBezTo>
                    <a:pt x="5464332" y="2330653"/>
                    <a:pt x="5173894" y="2540642"/>
                    <a:pt x="4914118" y="2568302"/>
                  </a:cubicBezTo>
                  <a:cubicBezTo>
                    <a:pt x="4641375" y="2546006"/>
                    <a:pt x="4518488" y="2594932"/>
                    <a:pt x="4286112" y="2568302"/>
                  </a:cubicBezTo>
                  <a:cubicBezTo>
                    <a:pt x="4053736" y="2541672"/>
                    <a:pt x="3880308" y="2593613"/>
                    <a:pt x="3658107" y="2568302"/>
                  </a:cubicBezTo>
                  <a:cubicBezTo>
                    <a:pt x="3435906" y="2542991"/>
                    <a:pt x="3304211" y="2581026"/>
                    <a:pt x="2986140" y="2568302"/>
                  </a:cubicBezTo>
                  <a:cubicBezTo>
                    <a:pt x="2668069" y="2555578"/>
                    <a:pt x="2510383" y="2553157"/>
                    <a:pt x="2358135" y="2568302"/>
                  </a:cubicBezTo>
                  <a:cubicBezTo>
                    <a:pt x="2205888" y="2583447"/>
                    <a:pt x="1902480" y="2573740"/>
                    <a:pt x="1774089" y="2568302"/>
                  </a:cubicBezTo>
                  <a:cubicBezTo>
                    <a:pt x="1645698" y="2562864"/>
                    <a:pt x="1331445" y="2589614"/>
                    <a:pt x="1190044" y="2568302"/>
                  </a:cubicBezTo>
                  <a:cubicBezTo>
                    <a:pt x="1048644" y="2546990"/>
                    <a:pt x="845553" y="2555609"/>
                    <a:pt x="518078" y="2568302"/>
                  </a:cubicBezTo>
                  <a:cubicBezTo>
                    <a:pt x="247416" y="2585155"/>
                    <a:pt x="53384" y="2348248"/>
                    <a:pt x="0" y="2050224"/>
                  </a:cubicBezTo>
                  <a:cubicBezTo>
                    <a:pt x="21867" y="1849868"/>
                    <a:pt x="-6218" y="1676397"/>
                    <a:pt x="0" y="1539509"/>
                  </a:cubicBezTo>
                  <a:cubicBezTo>
                    <a:pt x="6218" y="1402622"/>
                    <a:pt x="16705" y="1199114"/>
                    <a:pt x="0" y="998150"/>
                  </a:cubicBezTo>
                  <a:cubicBezTo>
                    <a:pt x="-16705" y="797186"/>
                    <a:pt x="-23664" y="641939"/>
                    <a:pt x="0" y="518078"/>
                  </a:cubicBezTo>
                  <a:close/>
                </a:path>
                <a:path w="5432196" h="2568302" stroke="0" extrusionOk="0">
                  <a:moveTo>
                    <a:pt x="0" y="518078"/>
                  </a:moveTo>
                  <a:cubicBezTo>
                    <a:pt x="1362" y="273604"/>
                    <a:pt x="246295" y="25631"/>
                    <a:pt x="518078" y="0"/>
                  </a:cubicBezTo>
                  <a:cubicBezTo>
                    <a:pt x="689230" y="3860"/>
                    <a:pt x="1041464" y="-25685"/>
                    <a:pt x="1190044" y="0"/>
                  </a:cubicBezTo>
                  <a:cubicBezTo>
                    <a:pt x="1338624" y="25685"/>
                    <a:pt x="1537326" y="-11304"/>
                    <a:pt x="1730129" y="0"/>
                  </a:cubicBezTo>
                  <a:cubicBezTo>
                    <a:pt x="1922933" y="11304"/>
                    <a:pt x="2127335" y="-7751"/>
                    <a:pt x="2270214" y="0"/>
                  </a:cubicBezTo>
                  <a:cubicBezTo>
                    <a:pt x="2413094" y="7751"/>
                    <a:pt x="2729505" y="27468"/>
                    <a:pt x="2942180" y="0"/>
                  </a:cubicBezTo>
                  <a:cubicBezTo>
                    <a:pt x="3154855" y="-27468"/>
                    <a:pt x="3368738" y="-4307"/>
                    <a:pt x="3526225" y="0"/>
                  </a:cubicBezTo>
                  <a:cubicBezTo>
                    <a:pt x="3683712" y="4307"/>
                    <a:pt x="4061522" y="-2753"/>
                    <a:pt x="4242152" y="0"/>
                  </a:cubicBezTo>
                  <a:cubicBezTo>
                    <a:pt x="4422782" y="2753"/>
                    <a:pt x="4689208" y="-23213"/>
                    <a:pt x="4914118" y="0"/>
                  </a:cubicBezTo>
                  <a:cubicBezTo>
                    <a:pt x="5158405" y="22023"/>
                    <a:pt x="5476422" y="182994"/>
                    <a:pt x="5432196" y="518078"/>
                  </a:cubicBezTo>
                  <a:cubicBezTo>
                    <a:pt x="5444994" y="644890"/>
                    <a:pt x="5409249" y="881699"/>
                    <a:pt x="5432196" y="998150"/>
                  </a:cubicBezTo>
                  <a:cubicBezTo>
                    <a:pt x="5455143" y="1114601"/>
                    <a:pt x="5418007" y="1336090"/>
                    <a:pt x="5432196" y="1539509"/>
                  </a:cubicBezTo>
                  <a:cubicBezTo>
                    <a:pt x="5446385" y="1742928"/>
                    <a:pt x="5433068" y="1827586"/>
                    <a:pt x="5432196" y="2050224"/>
                  </a:cubicBezTo>
                  <a:cubicBezTo>
                    <a:pt x="5436897" y="2275397"/>
                    <a:pt x="5168616" y="2508268"/>
                    <a:pt x="4914118" y="2568302"/>
                  </a:cubicBezTo>
                  <a:cubicBezTo>
                    <a:pt x="4814720" y="2548941"/>
                    <a:pt x="4549574" y="2574685"/>
                    <a:pt x="4417993" y="2568302"/>
                  </a:cubicBezTo>
                  <a:cubicBezTo>
                    <a:pt x="4286412" y="2561919"/>
                    <a:pt x="3970024" y="2572759"/>
                    <a:pt x="3702067" y="2568302"/>
                  </a:cubicBezTo>
                  <a:cubicBezTo>
                    <a:pt x="3434110" y="2563845"/>
                    <a:pt x="3325896" y="2554395"/>
                    <a:pt x="3118022" y="2568302"/>
                  </a:cubicBezTo>
                  <a:cubicBezTo>
                    <a:pt x="2910148" y="2582209"/>
                    <a:pt x="2699970" y="2589983"/>
                    <a:pt x="2533976" y="2568302"/>
                  </a:cubicBezTo>
                  <a:cubicBezTo>
                    <a:pt x="2367982" y="2546621"/>
                    <a:pt x="2169928" y="2568216"/>
                    <a:pt x="1818050" y="2568302"/>
                  </a:cubicBezTo>
                  <a:cubicBezTo>
                    <a:pt x="1466172" y="2568388"/>
                    <a:pt x="1480025" y="2592225"/>
                    <a:pt x="1146084" y="2568302"/>
                  </a:cubicBezTo>
                  <a:cubicBezTo>
                    <a:pt x="812143" y="2544379"/>
                    <a:pt x="649034" y="2597098"/>
                    <a:pt x="518078" y="2568302"/>
                  </a:cubicBezTo>
                  <a:cubicBezTo>
                    <a:pt x="219052" y="2543976"/>
                    <a:pt x="11028" y="2367066"/>
                    <a:pt x="0" y="2050224"/>
                  </a:cubicBezTo>
                  <a:cubicBezTo>
                    <a:pt x="9826" y="1898912"/>
                    <a:pt x="-13276" y="1790722"/>
                    <a:pt x="0" y="1539509"/>
                  </a:cubicBezTo>
                  <a:cubicBezTo>
                    <a:pt x="13276" y="1288296"/>
                    <a:pt x="4863" y="1291137"/>
                    <a:pt x="0" y="1044115"/>
                  </a:cubicBezTo>
                  <a:cubicBezTo>
                    <a:pt x="-4863" y="797093"/>
                    <a:pt x="-3027" y="647084"/>
                    <a:pt x="0" y="518078"/>
                  </a:cubicBezTo>
                  <a:close/>
                </a:path>
              </a:pathLst>
            </a:custGeom>
            <a:solidFill>
              <a:schemeClr val="accent1">
                <a:alpha val="94902"/>
              </a:schemeClr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2129858240">
                    <a:prstGeom prst="roundRect">
                      <a:avLst>
                        <a:gd name="adj" fmla="val 20172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757748" algn="just" defTabSz="1219170">
                <a:lnSpc>
                  <a:spcPct val="150000"/>
                </a:lnSpc>
                <a:buClr>
                  <a:srgbClr val="000000"/>
                </a:buClr>
              </a:pPr>
              <a:r>
                <a:rPr lang="en-US" sz="3200" kern="0" dirty="0" err="1">
                  <a:solidFill>
                    <a:srgbClr val="FFFF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Phân</a:t>
              </a:r>
              <a:r>
                <a:rPr lang="en-US" sz="3200" kern="0" dirty="0">
                  <a:solidFill>
                    <a:srgbClr val="FFFF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FFFF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công</a:t>
              </a:r>
              <a:r>
                <a:rPr lang="en-US" sz="3200" kern="0" dirty="0">
                  <a:solidFill>
                    <a:srgbClr val="FFFF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FFFF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đọc</a:t>
              </a:r>
              <a:r>
                <a:rPr lang="en-US" sz="3200" kern="0" dirty="0">
                  <a:solidFill>
                    <a:srgbClr val="FFFF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FFFF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theo</a:t>
              </a:r>
              <a:r>
                <a:rPr lang="en-US" sz="3200" kern="0" dirty="0">
                  <a:solidFill>
                    <a:srgbClr val="FFFF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FFFF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đoạn</a:t>
              </a:r>
              <a:r>
                <a:rPr lang="en-US" sz="3200" kern="0" dirty="0">
                  <a:solidFill>
                    <a:srgbClr val="FFFF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.</a:t>
              </a:r>
            </a:p>
            <a:p>
              <a:pPr marL="757748" algn="just" defTabSz="1219170">
                <a:lnSpc>
                  <a:spcPct val="150000"/>
                </a:lnSpc>
                <a:buClr>
                  <a:srgbClr val="000000"/>
                </a:buClr>
              </a:pPr>
              <a:r>
                <a:rPr lang="en-US" sz="3200" kern="0" dirty="0" err="1">
                  <a:solidFill>
                    <a:srgbClr val="FFFF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Tất</a:t>
              </a:r>
              <a:r>
                <a:rPr lang="en-US" sz="3200" kern="0" dirty="0">
                  <a:solidFill>
                    <a:srgbClr val="FFFF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FFFF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cả</a:t>
              </a:r>
              <a:r>
                <a:rPr lang="en-US" sz="3200" kern="0" dirty="0">
                  <a:solidFill>
                    <a:srgbClr val="FFFF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FFFF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thành</a:t>
              </a:r>
              <a:r>
                <a:rPr lang="en-US" sz="3200" kern="0" dirty="0">
                  <a:solidFill>
                    <a:srgbClr val="FFFF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FFFF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viên</a:t>
              </a:r>
              <a:r>
                <a:rPr lang="en-US" sz="3200" kern="0" dirty="0">
                  <a:solidFill>
                    <a:srgbClr val="FFFF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FFFF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đều</a:t>
              </a:r>
              <a:r>
                <a:rPr lang="en-US" sz="3200" kern="0" dirty="0">
                  <a:solidFill>
                    <a:srgbClr val="FFFF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FFFF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đọc</a:t>
              </a:r>
              <a:r>
                <a:rPr lang="en-US" sz="3200" kern="0" dirty="0">
                  <a:solidFill>
                    <a:srgbClr val="FFFF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.</a:t>
              </a:r>
            </a:p>
            <a:p>
              <a:pPr marL="757748" algn="just" defTabSz="1219170">
                <a:lnSpc>
                  <a:spcPct val="150000"/>
                </a:lnSpc>
                <a:buClr>
                  <a:srgbClr val="000000"/>
                </a:buClr>
              </a:pPr>
              <a:r>
                <a:rPr lang="en-US" sz="3200" kern="0" dirty="0" err="1">
                  <a:solidFill>
                    <a:srgbClr val="FFFF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Giải</a:t>
              </a:r>
              <a:r>
                <a:rPr lang="en-US" sz="3200" kern="0" dirty="0">
                  <a:solidFill>
                    <a:srgbClr val="FFFF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FFFF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nghĩa</a:t>
              </a:r>
              <a:r>
                <a:rPr lang="en-US" sz="3200" kern="0" dirty="0">
                  <a:solidFill>
                    <a:srgbClr val="FFFF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FFFF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từ</a:t>
              </a:r>
              <a:r>
                <a:rPr lang="en-US" sz="3200" kern="0" dirty="0">
                  <a:solidFill>
                    <a:srgbClr val="FFFF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FFFF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cùng</a:t>
              </a:r>
              <a:r>
                <a:rPr lang="en-US" sz="3200" kern="0" dirty="0">
                  <a:solidFill>
                    <a:srgbClr val="FFFF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FFFF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nhau</a:t>
              </a:r>
              <a:r>
                <a:rPr lang="en-US" sz="3200" kern="0" dirty="0">
                  <a:solidFill>
                    <a:srgbClr val="FFFF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. </a:t>
              </a:r>
              <a:endParaRPr lang="vi-VN" sz="3600" kern="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" name="Rectangle: Rounded Corners 35">
              <a:extLst>
                <a:ext uri="{FF2B5EF4-FFF2-40B4-BE49-F238E27FC236}">
                  <a16:creationId xmlns:a16="http://schemas.microsoft.com/office/drawing/2014/main" id="{16C31472-2FEF-81AC-7F44-3AA9691EFC5E}"/>
                </a:ext>
              </a:extLst>
            </p:cNvPr>
            <p:cNvSpPr/>
            <p:nvPr/>
          </p:nvSpPr>
          <p:spPr>
            <a:xfrm>
              <a:off x="4589851" y="1255651"/>
              <a:ext cx="2453009" cy="796834"/>
            </a:xfrm>
            <a:prstGeom prst="roundRect">
              <a:avLst>
                <a:gd name="adj" fmla="val 50000"/>
              </a:avLst>
            </a:prstGeom>
            <a:solidFill>
              <a:srgbClr val="CCFFFF"/>
            </a:solidFill>
            <a:ln w="38100">
              <a:solidFill>
                <a:srgbClr val="00206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4000" b="1" kern="0" err="1">
                  <a:ln w="9525">
                    <a:solidFill>
                      <a:srgbClr val="FFFFFF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rgbClr val="7CDDD6">
                        <a:lumMod val="60000"/>
                        <a:lumOff val="40000"/>
                      </a:srgbClr>
                    </a:outerShdw>
                  </a:effectLst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Yêu</a:t>
              </a:r>
              <a:r>
                <a:rPr lang="en-US" sz="4000" b="1" kern="0">
                  <a:ln w="9525">
                    <a:solidFill>
                      <a:srgbClr val="FFFFFF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rgbClr val="7CDDD6">
                        <a:lumMod val="60000"/>
                        <a:lumOff val="40000"/>
                      </a:srgbClr>
                    </a:outerShdw>
                  </a:effectLst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000" b="1" kern="0" dirty="0">
                  <a:ln w="9525">
                    <a:solidFill>
                      <a:srgbClr val="FFFFFF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rgbClr val="7CDDD6">
                        <a:lumMod val="60000"/>
                        <a:lumOff val="40000"/>
                      </a:srgbClr>
                    </a:outerShdw>
                  </a:effectLst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c</a:t>
              </a:r>
              <a:r>
                <a:rPr lang="en-US" sz="4000" b="1" kern="0">
                  <a:ln w="9525">
                    <a:solidFill>
                      <a:srgbClr val="FFFFFF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rgbClr val="7CDDD6">
                        <a:lumMod val="60000"/>
                        <a:lumOff val="40000"/>
                      </a:srgbClr>
                    </a:outerShdw>
                  </a:effectLst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ầu</a:t>
              </a:r>
              <a:endParaRPr lang="en-US" sz="4000" b="1" kern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7CDDD6">
                      <a:lumMod val="60000"/>
                      <a:lumOff val="40000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  <a:sym typeface="Arial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3CD098C-DF9E-6BC2-5E62-D2A9986326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3156233" y="2248596"/>
              <a:ext cx="539794" cy="539794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F560462-F3F4-5CE7-DBE9-317FFFB320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3125205" y="2853858"/>
              <a:ext cx="539793" cy="539793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1EF6F84-2236-E843-EB00-4F984D1B29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3150160" y="3571452"/>
              <a:ext cx="545867" cy="545867"/>
            </a:xfrm>
            <a:prstGeom prst="rect">
              <a:avLst/>
            </a:prstGeom>
          </p:spPr>
        </p:pic>
      </p:grpSp>
      <p:pic>
        <p:nvPicPr>
          <p:cNvPr id="9" name="Picture 8" descr="A group of dolls&#10;&#10;Description automatically generated with low confidence">
            <a:extLst>
              <a:ext uri="{FF2B5EF4-FFF2-40B4-BE49-F238E27FC236}">
                <a16:creationId xmlns:a16="http://schemas.microsoft.com/office/drawing/2014/main" id="{DD54D07A-2FD4-A5D7-343B-AD51F0BE02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06" b="94767" l="3074" r="96002">
                        <a14:foregroundMark x1="51056" y1="7892" x2="51056" y2="7892"/>
                        <a14:foregroundMark x1="41003" y1="7892" x2="48642" y2="7217"/>
                        <a14:foregroundMark x1="7431" y1="38574" x2="8035" y2="44440"/>
                        <a14:foregroundMark x1="62599" y1="82507" x2="51358" y2="86706"/>
                        <a14:foregroundMark x1="51358" y1="86706" x2="51358" y2="86706"/>
                        <a14:foregroundMark x1="93474" y1="32876" x2="93474" y2="32876"/>
                        <a14:foregroundMark x1="63033" y1="87888" x2="55545" y2="89892"/>
                        <a14:foregroundMark x1="96020" y1="35387" x2="96020" y2="35387"/>
                        <a14:foregroundMark x1="4131" y1="42266" x2="4131" y2="42266"/>
                        <a14:foregroundMark x1="46398" y1="4706" x2="46398" y2="4706"/>
                        <a14:foregroundMark x1="48642" y1="88225" x2="46398" y2="87550"/>
                        <a14:foregroundMark x1="71728" y1="87719" x2="73387" y2="90230"/>
                        <a14:foregroundMark x1="63636" y1="94429" x2="61392" y2="94767"/>
                        <a14:foregroundMark x1="3074" y1="88711" x2="3074" y2="88711"/>
                        <a14:foregroundMark x1="3074" y1="88711" x2="3074" y2="88711"/>
                        <a14:backgroundMark x1="50000" y1="78666" x2="50000" y2="78666"/>
                        <a14:backgroundMark x1="38910" y1="81177" x2="38910" y2="81177"/>
                        <a14:backgroundMark x1="81479" y1="71618" x2="81479" y2="71618"/>
                        <a14:backgroundMark x1="53452" y1="80333" x2="53452" y2="80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900767"/>
            <a:ext cx="4899565" cy="437929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10" name="Google Shape;2351;p42">
            <a:extLst>
              <a:ext uri="{FF2B5EF4-FFF2-40B4-BE49-F238E27FC236}">
                <a16:creationId xmlns:a16="http://schemas.microsoft.com/office/drawing/2014/main" id="{143191EA-9FB7-0E8E-2346-7D75EB8CD0A6}"/>
              </a:ext>
            </a:extLst>
          </p:cNvPr>
          <p:cNvSpPr txBox="1">
            <a:spLocks/>
          </p:cNvSpPr>
          <p:nvPr/>
        </p:nvSpPr>
        <p:spPr>
          <a:xfrm>
            <a:off x="1438276" y="0"/>
            <a:ext cx="8963516" cy="1411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Pacifico"/>
              <a:buNone/>
              <a:defRPr sz="2800" b="0" i="0" u="none" strike="noStrike" cap="none">
                <a:solidFill>
                  <a:schemeClr val="lt2"/>
                </a:solidFill>
                <a:latin typeface="Pacifico"/>
                <a:ea typeface="Pacifico"/>
                <a:cs typeface="Pacifico"/>
                <a:sym typeface="Pacific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defTabSz="1219170">
              <a:buClr>
                <a:srgbClr val="E6FFFD"/>
              </a:buClr>
            </a:pPr>
            <a:r>
              <a:rPr lang="en-US" sz="6000" b="1" kern="0" dirty="0" err="1">
                <a:ln w="12700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LUYỆN</a:t>
            </a:r>
            <a:r>
              <a:rPr lang="en-US" sz="6000" b="1" kern="0" dirty="0">
                <a:ln w="12700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kern="0" dirty="0" err="1">
                <a:ln w="12700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6000" b="1" kern="0" dirty="0">
                <a:ln w="12700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kern="0" dirty="0" err="1">
                <a:ln w="12700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6000" b="1" kern="0" dirty="0">
                <a:ln w="12700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kern="0" dirty="0" err="1">
                <a:ln w="12700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endParaRPr lang="en-US" sz="6000" b="1" kern="0" dirty="0">
              <a:ln w="12700">
                <a:solidFill>
                  <a:srgbClr val="FFFFFF"/>
                </a:solidFill>
                <a:prstDash val="solid"/>
              </a:ln>
              <a:solidFill>
                <a:srgbClr val="FFFF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4593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5B75E4E-7523-99F7-E8EA-368CA601A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80144" y="967324"/>
            <a:ext cx="116474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solidFill>
                  <a:schemeClr val="bg1"/>
                </a:solidFill>
                <a:latin typeface="UTM Avo"/>
              </a:rPr>
              <a:t>    </a:t>
            </a:r>
            <a:endParaRPr lang="vi-VN" sz="3200" i="1" dirty="0">
              <a:solidFill>
                <a:srgbClr val="0070C0"/>
              </a:solidFill>
              <a:latin typeface="UTM Avo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93BAA9B-06D2-4B68-828B-FFEAE4BF87DE}"/>
              </a:ext>
            </a:extLst>
          </p:cNvPr>
          <p:cNvSpPr/>
          <p:nvPr/>
        </p:nvSpPr>
        <p:spPr>
          <a:xfrm>
            <a:off x="215761" y="2152399"/>
            <a:ext cx="349879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chemeClr val="accent5"/>
                </a:solidFill>
                <a:latin typeface="UTM Azuki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400" i="1" dirty="0">
                <a:solidFill>
                  <a:schemeClr val="accent5"/>
                </a:solidFill>
                <a:latin typeface="UTM Azuki" panose="02040603050506020204" pitchFamily="18" charset="0"/>
                <a:cs typeface="Times New Roman" panose="02020603050405020304" pitchFamily="18" charset="0"/>
              </a:rPr>
              <a:t>Chung </a:t>
            </a:r>
            <a:r>
              <a:rPr lang="en-US" sz="4400" i="1" dirty="0" err="1">
                <a:solidFill>
                  <a:schemeClr val="accent5"/>
                </a:solidFill>
                <a:latin typeface="UTM Azuki" panose="02040603050506020204" pitchFamily="18" charset="0"/>
                <a:cs typeface="Times New Roman" panose="02020603050405020304" pitchFamily="18" charset="0"/>
              </a:rPr>
              <a:t>cư</a:t>
            </a:r>
            <a:r>
              <a:rPr lang="en-US" sz="4400" dirty="0">
                <a:solidFill>
                  <a:schemeClr val="accent5"/>
                </a:solidFill>
                <a:latin typeface="UTM Azuki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4400" dirty="0">
              <a:solidFill>
                <a:schemeClr val="accent5"/>
              </a:solidFill>
              <a:effectLst/>
              <a:latin typeface="UTM Azuki" panose="0204060305050602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ight Arrow 1">
            <a:extLst>
              <a:ext uri="{FF2B5EF4-FFF2-40B4-BE49-F238E27FC236}">
                <a16:creationId xmlns:a16="http://schemas.microsoft.com/office/drawing/2014/main" id="{EB11884E-0311-4A0C-B1A7-3A736AA013E8}"/>
              </a:ext>
            </a:extLst>
          </p:cNvPr>
          <p:cNvSpPr/>
          <p:nvPr/>
        </p:nvSpPr>
        <p:spPr>
          <a:xfrm flipV="1">
            <a:off x="3269631" y="2519423"/>
            <a:ext cx="889839" cy="2360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zuki" panose="02040603050506020204" pitchFamily="18" charset="0"/>
            </a:endParaRPr>
          </a:p>
        </p:txBody>
      </p:sp>
      <p:pic>
        <p:nvPicPr>
          <p:cNvPr id="6" name="Picture 2" descr="https://upload.wikimedia.org/wikipedia/commons/thumb/d/db/M%E1%BB%99t_t%C3%B2a_nh%C3%A0_chung_c%C6%B0_trong_khu_%C4%91%C3%B4_th%E1%BB%8B_Tu%E1%BB%87_T%C4%A9nh%2C_th%C3%A0nh_ph%E1%BB%91_H%E1%BA%A3i_D%C6%B0%C6%A1ng%2C_t%E1%BB%89nh_H%E1%BA%A3i_D%C6%B0%C6%A1ng.jpg/220px-M%E1%BB%99t_t%C3%B2a_nh%C3%A0_chung_c%C6%B0_trong_khu_%C4%91%C3%B4_th%E1%BB%8B_Tu%E1%BB%87_T%C4%A9nh%2C_th%C3%A0nh_ph%E1%BB%91_H%E1%BA%A3i_D%C6%B0%C6%A1ng%2C_t%E1%BB%89nh_H%E1%BA%A3i_D%C6%B0%C6%A1ng.jpg">
            <a:extLst>
              <a:ext uri="{FF2B5EF4-FFF2-40B4-BE49-F238E27FC236}">
                <a16:creationId xmlns:a16="http://schemas.microsoft.com/office/drawing/2014/main" id="{789F90DB-5646-4201-9AAE-8D967540DE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5761" y="829403"/>
            <a:ext cx="7866239" cy="5187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4399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Diagram&#10;&#10;Description automatically generated">
            <a:extLst>
              <a:ext uri="{FF2B5EF4-FFF2-40B4-BE49-F238E27FC236}">
                <a16:creationId xmlns:a16="http://schemas.microsoft.com/office/drawing/2014/main" id="{F1C4A58F-C09C-408F-A333-4D4C362A69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040" b="7020"/>
          <a:stretch/>
        </p:blipFill>
        <p:spPr>
          <a:xfrm>
            <a:off x="0" y="0"/>
            <a:ext cx="12306773" cy="6858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245E8A8-641A-473F-8438-4F932B065A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6841" y="1033670"/>
            <a:ext cx="6949507" cy="2609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545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853" y="-1605"/>
            <a:ext cx="11379199" cy="2659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265585" y="1522766"/>
            <a:ext cx="752526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048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3: “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thóc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”,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219048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8" name="Rectangle 7"/>
          <p:cNvSpPr/>
          <p:nvPr/>
        </p:nvSpPr>
        <p:spPr>
          <a:xfrm>
            <a:off x="2105076" y="2676451"/>
            <a:ext cx="7768789" cy="1017295"/>
          </a:xfrm>
          <a:prstGeom prst="rect">
            <a:avLst/>
          </a:prstGeom>
          <a:solidFill>
            <a:srgbClr val="FFC00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defTabSz="914377">
              <a:defRPr/>
            </a:pPr>
            <a:r>
              <a:rPr lang="vi-VN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A.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Ra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thóc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Ai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thóc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thóc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nộp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120124" y="3825281"/>
            <a:ext cx="7737965" cy="672075"/>
          </a:xfrm>
          <a:prstGeom prst="rect">
            <a:avLst/>
          </a:prstGeom>
          <a:solidFill>
            <a:srgbClr val="FFC00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defTabSz="1219048"/>
            <a:r>
              <a:rPr lang="vi-VN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giỏi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đỗ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vi-VN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131254" y="4600900"/>
            <a:ext cx="7750533" cy="612482"/>
          </a:xfrm>
          <a:prstGeom prst="rect">
            <a:avLst/>
          </a:prstGeom>
          <a:solidFill>
            <a:srgbClr val="FFC00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defTabSz="1219048"/>
            <a:endParaRPr lang="en-US" sz="2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1219048"/>
            <a:endParaRPr lang="en-US" sz="2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1219048"/>
            <a:r>
              <a:rPr lang="vi-VN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C.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Cho con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trai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vi-VN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1219048"/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219048"/>
            <a:r>
              <a:rPr lang="vi-VN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131254" y="5302467"/>
            <a:ext cx="7768789" cy="597544"/>
          </a:xfrm>
          <a:prstGeom prst="rect">
            <a:avLst/>
          </a:prstGeom>
          <a:solidFill>
            <a:srgbClr val="FFC00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defTabSz="1219048"/>
            <a:r>
              <a:rPr lang="vi-VN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võ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song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giặc</a:t>
            </a:r>
            <a:r>
              <a:rPr lang="vi-VN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9316081" y="3133059"/>
            <a:ext cx="538994" cy="57933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9303709" y="4651736"/>
            <a:ext cx="570156" cy="49897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9296" y="5315562"/>
            <a:ext cx="650163" cy="57135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5653" y="3945267"/>
            <a:ext cx="526583" cy="565184"/>
          </a:xfrm>
          <a:prstGeom prst="rect">
            <a:avLst/>
          </a:prstGeom>
        </p:spPr>
      </p:pic>
      <p:pic>
        <p:nvPicPr>
          <p:cNvPr id="16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0800000" flipH="1">
            <a:off x="-1" y="29537"/>
            <a:ext cx="1238206" cy="947791"/>
          </a:xfrm>
          <a:prstGeom prst="rect">
            <a:avLst/>
          </a:prstGeom>
        </p:spPr>
      </p:pic>
      <p:pic>
        <p:nvPicPr>
          <p:cNvPr id="17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0800000" flipH="1">
            <a:off x="10953794" y="29537"/>
            <a:ext cx="1238206" cy="947791"/>
          </a:xfrm>
          <a:prstGeom prst="rect">
            <a:avLst/>
          </a:prstGeom>
        </p:spPr>
      </p:pic>
      <p:pic>
        <p:nvPicPr>
          <p:cNvPr id="18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0800000" flipH="1">
            <a:off x="10980835" y="5875203"/>
            <a:ext cx="1238206" cy="947791"/>
          </a:xfrm>
          <a:prstGeom prst="rect">
            <a:avLst/>
          </a:prstGeom>
        </p:spPr>
      </p:pic>
      <p:pic>
        <p:nvPicPr>
          <p:cNvPr id="1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0800000" flipH="1">
            <a:off x="0" y="5886917"/>
            <a:ext cx="1238206" cy="9477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48018" y="74524"/>
            <a:ext cx="4338664" cy="144824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1" y="5875203"/>
            <a:ext cx="12219042" cy="98279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17896" y="-13601"/>
            <a:ext cx="1685925" cy="10572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339684" y="14049"/>
            <a:ext cx="1852316" cy="105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777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6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0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1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1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6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 animBg="1"/>
      <p:bldP spid="10" grpId="0" animBg="1"/>
      <p:bldP spid="1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D582EAA5-9CE0-3FFE-F807-764077D7B0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21187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D653471-4B65-5954-E920-5B91248928E3}"/>
              </a:ext>
            </a:extLst>
          </p:cNvPr>
          <p:cNvSpPr txBox="1"/>
          <p:nvPr/>
        </p:nvSpPr>
        <p:spPr>
          <a:xfrm>
            <a:off x="0" y="1583046"/>
            <a:ext cx="12211878" cy="36919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UTM Avo"/>
              </a:rPr>
              <a:t>1. </a:t>
            </a:r>
            <a:r>
              <a:rPr lang="en-US" sz="3200" dirty="0" err="1">
                <a:solidFill>
                  <a:srgbClr val="FF0000"/>
                </a:solidFill>
                <a:latin typeface="UTM Avo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UTM Avo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/>
              </a:rPr>
              <a:t>câu</a:t>
            </a:r>
            <a:r>
              <a:rPr lang="en-US" sz="3200" dirty="0">
                <a:solidFill>
                  <a:srgbClr val="FF0000"/>
                </a:solidFill>
                <a:latin typeface="UTM Avo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/>
              </a:rPr>
              <a:t>chuyện</a:t>
            </a:r>
            <a:r>
              <a:rPr lang="en-US" sz="3200" dirty="0">
                <a:solidFill>
                  <a:srgbClr val="FF0000"/>
                </a:solidFill>
                <a:latin typeface="UTM Avo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/>
              </a:rPr>
              <a:t>của</a:t>
            </a:r>
            <a:r>
              <a:rPr lang="en-US" sz="3200" dirty="0">
                <a:solidFill>
                  <a:srgbClr val="FF0000"/>
                </a:solidFill>
                <a:latin typeface="UTM Avo"/>
              </a:rPr>
              <a:t> Mi-</a:t>
            </a:r>
            <a:r>
              <a:rPr lang="en-US" sz="3200" dirty="0" err="1">
                <a:solidFill>
                  <a:srgbClr val="FF0000"/>
                </a:solidFill>
                <a:latin typeface="UTM Avo"/>
              </a:rPr>
              <a:t>sa</a:t>
            </a:r>
            <a:r>
              <a:rPr lang="en-US" sz="3200" dirty="0">
                <a:solidFill>
                  <a:srgbClr val="FF0000"/>
                </a:solidFill>
                <a:latin typeface="UTM Avo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UTM Avo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/>
              </a:rPr>
              <a:t>Xa-sa</a:t>
            </a:r>
            <a:r>
              <a:rPr lang="en-US" sz="3200" dirty="0">
                <a:solidFill>
                  <a:srgbClr val="FF0000"/>
                </a:solidFill>
                <a:latin typeface="UTM Avo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/>
              </a:rPr>
              <a:t>có</a:t>
            </a:r>
            <a:r>
              <a:rPr lang="en-US" sz="3200" dirty="0">
                <a:solidFill>
                  <a:srgbClr val="FF0000"/>
                </a:solidFill>
                <a:latin typeface="UTM Avo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/>
              </a:rPr>
              <a:t>gì</a:t>
            </a:r>
            <a:r>
              <a:rPr lang="en-US" sz="3200" dirty="0">
                <a:solidFill>
                  <a:srgbClr val="FF0000"/>
                </a:solidFill>
                <a:latin typeface="UTM Avo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/>
              </a:rPr>
              <a:t>thú</a:t>
            </a:r>
            <a:r>
              <a:rPr lang="en-US" sz="3200" dirty="0">
                <a:solidFill>
                  <a:srgbClr val="FF0000"/>
                </a:solidFill>
                <a:latin typeface="UTM Avo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/>
              </a:rPr>
              <a:t>vị</a:t>
            </a:r>
            <a:r>
              <a:rPr lang="en-US" sz="3200" dirty="0">
                <a:solidFill>
                  <a:srgbClr val="FF0000"/>
                </a:solidFill>
                <a:latin typeface="UTM Avo"/>
              </a:rPr>
              <a:t>?  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UTM Avo"/>
              </a:rPr>
              <a:t>2. </a:t>
            </a:r>
            <a:r>
              <a:rPr lang="en-US" sz="3200" dirty="0" err="1">
                <a:solidFill>
                  <a:srgbClr val="FF0000"/>
                </a:solidFill>
                <a:latin typeface="UTM Avo"/>
              </a:rPr>
              <a:t>Vì</a:t>
            </a:r>
            <a:r>
              <a:rPr lang="en-US" sz="3200" dirty="0">
                <a:solidFill>
                  <a:srgbClr val="FF0000"/>
                </a:solidFill>
                <a:latin typeface="UTM Avo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/>
              </a:rPr>
              <a:t>sao</a:t>
            </a:r>
            <a:r>
              <a:rPr lang="en-US" sz="3200" dirty="0">
                <a:solidFill>
                  <a:srgbClr val="FF0000"/>
                </a:solidFill>
                <a:latin typeface="UTM Avo"/>
              </a:rPr>
              <a:t> Mi-</a:t>
            </a:r>
            <a:r>
              <a:rPr lang="en-US" sz="3200" dirty="0" err="1">
                <a:solidFill>
                  <a:srgbClr val="FF0000"/>
                </a:solidFill>
                <a:latin typeface="UTM Avo"/>
              </a:rPr>
              <a:t>sa</a:t>
            </a:r>
            <a:r>
              <a:rPr lang="en-US" sz="3200" dirty="0">
                <a:solidFill>
                  <a:srgbClr val="FF0000"/>
                </a:solidFill>
                <a:latin typeface="UTM Avo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UTM Avo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/>
              </a:rPr>
              <a:t>Xa-sa</a:t>
            </a:r>
            <a:r>
              <a:rPr lang="en-US" sz="3200" dirty="0">
                <a:solidFill>
                  <a:srgbClr val="FF0000"/>
                </a:solidFill>
                <a:latin typeface="UTM Avo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/>
              </a:rPr>
              <a:t>bỏ</a:t>
            </a:r>
            <a:r>
              <a:rPr lang="en-US" sz="3200" dirty="0">
                <a:solidFill>
                  <a:srgbClr val="FF0000"/>
                </a:solidFill>
                <a:latin typeface="UTM Avo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/>
              </a:rPr>
              <a:t>về</a:t>
            </a:r>
            <a:r>
              <a:rPr lang="en-US" sz="3200" dirty="0">
                <a:solidFill>
                  <a:srgbClr val="FF0000"/>
                </a:solidFill>
                <a:latin typeface="UTM Avo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UTM Avo"/>
              </a:rPr>
              <a:t>không</a:t>
            </a:r>
            <a:r>
              <a:rPr lang="en-US" sz="3200" dirty="0">
                <a:solidFill>
                  <a:srgbClr val="FF0000"/>
                </a:solidFill>
                <a:latin typeface="UTM Avo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/>
              </a:rPr>
              <a:t>muốn</a:t>
            </a:r>
            <a:r>
              <a:rPr lang="en-US" sz="3200" dirty="0">
                <a:solidFill>
                  <a:srgbClr val="FF0000"/>
                </a:solidFill>
                <a:latin typeface="UTM Avo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/>
              </a:rPr>
              <a:t>ngồi</a:t>
            </a:r>
            <a:r>
              <a:rPr lang="en-US" sz="3200" dirty="0">
                <a:solidFill>
                  <a:srgbClr val="FF0000"/>
                </a:solidFill>
                <a:latin typeface="UTM Avo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/>
              </a:rPr>
              <a:t>cùng</a:t>
            </a:r>
            <a:r>
              <a:rPr lang="en-US" sz="3200" dirty="0">
                <a:solidFill>
                  <a:srgbClr val="FF0000"/>
                </a:solidFill>
                <a:latin typeface="UTM Avo"/>
              </a:rPr>
              <a:t> I-go? 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UTM Avo"/>
              </a:rPr>
              <a:t>3. </a:t>
            </a:r>
            <a:r>
              <a:rPr lang="vi-VN" sz="3200" dirty="0">
                <a:solidFill>
                  <a:srgbClr val="FF0000"/>
                </a:solidFill>
                <a:latin typeface="UTM Avo"/>
              </a:rPr>
              <a:t>Việc I-go làm có gì khác với trò chơi tán dóc của Mi-sa và Xa-sa? </a:t>
            </a:r>
            <a:endParaRPr lang="en-US" sz="3200" dirty="0">
              <a:solidFill>
                <a:srgbClr val="FF0000"/>
              </a:solidFill>
              <a:latin typeface="UTM Avo"/>
            </a:endParaRPr>
          </a:p>
          <a:p>
            <a:pPr>
              <a:lnSpc>
                <a:spcPct val="150000"/>
              </a:lnSpc>
            </a:pPr>
            <a:r>
              <a:rPr lang="it-IT" sz="3200" dirty="0">
                <a:solidFill>
                  <a:srgbClr val="FF0000"/>
                </a:solidFill>
                <a:latin typeface="UTM Avo"/>
              </a:rPr>
              <a:t>4. Theo bạn, tính cách của Mi-sa và Xa-sa có gì đáng yêu? </a:t>
            </a:r>
            <a:endParaRPr lang="en-US" sz="3000" dirty="0">
              <a:solidFill>
                <a:srgbClr val="FF0000"/>
              </a:solidFill>
              <a:effectLst/>
              <a:latin typeface="UTM Avo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77587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5B75E4E-7523-99F7-E8EA-368CA601A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btitle 2"/>
          <p:cNvSpPr txBox="1">
            <a:spLocks/>
          </p:cNvSpPr>
          <p:nvPr/>
        </p:nvSpPr>
        <p:spPr>
          <a:xfrm>
            <a:off x="1904223" y="876175"/>
            <a:ext cx="10148455" cy="762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800" b="1" dirty="0" err="1">
                <a:solidFill>
                  <a:srgbClr val="FF0000"/>
                </a:solidFill>
                <a:latin typeface="UTM Avo"/>
                <a:cs typeface="Times New Roman" panose="02020603050405020304" pitchFamily="18" charset="0"/>
              </a:rPr>
              <a:t>Làm</a:t>
            </a:r>
            <a:r>
              <a:rPr lang="en-US" sz="4800" b="1" dirty="0">
                <a:solidFill>
                  <a:srgbClr val="FF0000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/>
                <a:cs typeface="Times New Roman" panose="02020603050405020304" pitchFamily="18" charset="0"/>
              </a:rPr>
              <a:t>việc</a:t>
            </a:r>
            <a:r>
              <a:rPr lang="en-US" sz="4800" b="1" dirty="0">
                <a:solidFill>
                  <a:srgbClr val="FF0000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/>
                <a:cs typeface="Times New Roman" panose="02020603050405020304" pitchFamily="18" charset="0"/>
              </a:rPr>
              <a:t>nhóm</a:t>
            </a:r>
            <a:r>
              <a:rPr lang="en-US" sz="4800" b="1" dirty="0">
                <a:solidFill>
                  <a:srgbClr val="FF0000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/>
                <a:cs typeface="Times New Roman" panose="02020603050405020304" pitchFamily="18" charset="0"/>
              </a:rPr>
              <a:t>mảnh</a:t>
            </a:r>
            <a:r>
              <a:rPr lang="en-US" sz="4800" b="1" dirty="0">
                <a:solidFill>
                  <a:srgbClr val="FF0000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/>
                <a:cs typeface="Times New Roman" panose="02020603050405020304" pitchFamily="18" charset="0"/>
              </a:rPr>
              <a:t>ghép</a:t>
            </a:r>
            <a:endParaRPr lang="en-US" sz="4800" b="1" dirty="0">
              <a:solidFill>
                <a:srgbClr val="FF0000"/>
              </a:solidFill>
              <a:latin typeface="UTM Avo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4000" dirty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18">
            <a:extLst>
              <a:ext uri="{FF2B5EF4-FFF2-40B4-BE49-F238E27FC236}">
                <a16:creationId xmlns:a16="http://schemas.microsoft.com/office/drawing/2014/main" id="{99E64CDC-9758-1081-602A-32B588F85D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52090"/>
            <a:ext cx="6327748" cy="3069404"/>
          </a:xfrm>
          <a:prstGeom prst="rect">
            <a:avLst/>
          </a:prstGeom>
        </p:spPr>
      </p:pic>
      <p:pic>
        <p:nvPicPr>
          <p:cNvPr id="5" name="Picture 318">
            <a:extLst>
              <a:ext uri="{FF2B5EF4-FFF2-40B4-BE49-F238E27FC236}">
                <a16:creationId xmlns:a16="http://schemas.microsoft.com/office/drawing/2014/main" id="{99E64CDC-9758-1081-602A-32B588F85D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8297" y="1869897"/>
            <a:ext cx="6327748" cy="3133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494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D582EAA5-9CE0-3FFE-F807-764077D7B0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21187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41525" y="1485759"/>
            <a:ext cx="11101538" cy="1636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1.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chuyện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Mi-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sa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Xa-sa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thú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vị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Rectangle 4"/>
          <p:cNvSpPr/>
          <p:nvPr/>
        </p:nvSpPr>
        <p:spPr>
          <a:xfrm>
            <a:off x="463439" y="3429000"/>
            <a:ext cx="11457710" cy="1636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  - 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Đó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chuyện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tưởng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tượng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vui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vẻ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dễ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thương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mới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nghe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vô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lí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nhưng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ra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lí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78481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D582EAA5-9CE0-3FFE-F807-764077D7B0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78" y="1"/>
            <a:ext cx="1221187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72278" y="1500413"/>
            <a:ext cx="11913705" cy="706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100" dirty="0">
                <a:solidFill>
                  <a:srgbClr val="FF0000"/>
                </a:solidFill>
                <a:latin typeface="UTM Avo" panose="02040603050506020204"/>
                <a:cs typeface="Times New Roman" pitchFamily="18" charset="0"/>
              </a:rPr>
              <a:t>2. </a:t>
            </a:r>
            <a:r>
              <a:rPr lang="en-US" sz="3100" dirty="0" err="1">
                <a:solidFill>
                  <a:srgbClr val="FF0000"/>
                </a:solidFill>
                <a:latin typeface="UTM Avo" panose="02040603050506020204"/>
                <a:cs typeface="Times New Roman" panose="02020603050405020304" pitchFamily="18" charset="0"/>
              </a:rPr>
              <a:t>Vì</a:t>
            </a:r>
            <a:r>
              <a:rPr lang="en-US" sz="3100" dirty="0">
                <a:solidFill>
                  <a:srgbClr val="FF0000"/>
                </a:solidFill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FF0000"/>
                </a:solidFill>
                <a:latin typeface="UTM Avo" panose="02040603050506020204"/>
                <a:cs typeface="Times New Roman" panose="02020603050405020304" pitchFamily="18" charset="0"/>
              </a:rPr>
              <a:t>sao</a:t>
            </a:r>
            <a:r>
              <a:rPr lang="en-US" sz="3100" dirty="0">
                <a:solidFill>
                  <a:srgbClr val="FF0000"/>
                </a:solidFill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FF0000"/>
                </a:solidFill>
                <a:latin typeface="UTM Avo" panose="02040603050506020204"/>
                <a:cs typeface="Times New Roman" panose="02020603050405020304" pitchFamily="18" charset="0"/>
              </a:rPr>
              <a:t>Mi-sa</a:t>
            </a:r>
            <a:r>
              <a:rPr lang="en-US" sz="3100" dirty="0">
                <a:solidFill>
                  <a:srgbClr val="FF0000"/>
                </a:solidFill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FF0000"/>
                </a:solidFill>
                <a:latin typeface="UTM Avo" panose="02040603050506020204"/>
                <a:cs typeface="Times New Roman" panose="02020603050405020304" pitchFamily="18" charset="0"/>
              </a:rPr>
              <a:t>và</a:t>
            </a:r>
            <a:r>
              <a:rPr lang="en-US" sz="3100" dirty="0">
                <a:solidFill>
                  <a:srgbClr val="FF0000"/>
                </a:solidFill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FF0000"/>
                </a:solidFill>
                <a:latin typeface="UTM Avo" panose="02040603050506020204"/>
                <a:cs typeface="Times New Roman" panose="02020603050405020304" pitchFamily="18" charset="0"/>
              </a:rPr>
              <a:t>Xa-sa</a:t>
            </a:r>
            <a:r>
              <a:rPr lang="en-US" sz="3100" dirty="0">
                <a:solidFill>
                  <a:srgbClr val="FF0000"/>
                </a:solidFill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FF0000"/>
                </a:solidFill>
                <a:latin typeface="UTM Avo" panose="02040603050506020204"/>
                <a:cs typeface="Times New Roman" panose="02020603050405020304" pitchFamily="18" charset="0"/>
              </a:rPr>
              <a:t>bỏ</a:t>
            </a:r>
            <a:r>
              <a:rPr lang="en-US" sz="3100" dirty="0">
                <a:solidFill>
                  <a:srgbClr val="FF0000"/>
                </a:solidFill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FF0000"/>
                </a:solidFill>
                <a:latin typeface="UTM Avo" panose="02040603050506020204"/>
                <a:cs typeface="Times New Roman" panose="02020603050405020304" pitchFamily="18" charset="0"/>
              </a:rPr>
              <a:t>về</a:t>
            </a:r>
            <a:r>
              <a:rPr lang="en-US" sz="3100" dirty="0">
                <a:solidFill>
                  <a:srgbClr val="FF0000"/>
                </a:solidFill>
                <a:latin typeface="UTM Avo" panose="02040603050506020204"/>
                <a:cs typeface="Times New Roman" panose="02020603050405020304" pitchFamily="18" charset="0"/>
              </a:rPr>
              <a:t>, </a:t>
            </a:r>
            <a:r>
              <a:rPr lang="en-US" sz="3100" dirty="0" err="1">
                <a:solidFill>
                  <a:srgbClr val="FF0000"/>
                </a:solidFill>
                <a:latin typeface="UTM Avo" panose="02040603050506020204"/>
                <a:cs typeface="Times New Roman" panose="02020603050405020304" pitchFamily="18" charset="0"/>
              </a:rPr>
              <a:t>không</a:t>
            </a:r>
            <a:r>
              <a:rPr lang="en-US" sz="3100" dirty="0">
                <a:solidFill>
                  <a:srgbClr val="FF0000"/>
                </a:solidFill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FF0000"/>
                </a:solidFill>
                <a:latin typeface="UTM Avo" panose="02040603050506020204"/>
                <a:cs typeface="Times New Roman" panose="02020603050405020304" pitchFamily="18" charset="0"/>
              </a:rPr>
              <a:t>muốn</a:t>
            </a:r>
            <a:r>
              <a:rPr lang="en-US" sz="3100" dirty="0">
                <a:solidFill>
                  <a:srgbClr val="FF0000"/>
                </a:solidFill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FF0000"/>
                </a:solidFill>
                <a:latin typeface="UTM Avo" panose="02040603050506020204"/>
                <a:cs typeface="Times New Roman" panose="02020603050405020304" pitchFamily="18" charset="0"/>
              </a:rPr>
              <a:t>ngồi</a:t>
            </a:r>
            <a:r>
              <a:rPr lang="en-US" sz="3100" dirty="0">
                <a:solidFill>
                  <a:srgbClr val="FF0000"/>
                </a:solidFill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FF0000"/>
                </a:solidFill>
                <a:latin typeface="UTM Avo" panose="02040603050506020204"/>
                <a:cs typeface="Times New Roman" panose="02020603050405020304" pitchFamily="18" charset="0"/>
              </a:rPr>
              <a:t>cùng</a:t>
            </a:r>
            <a:r>
              <a:rPr lang="en-US" sz="3100" dirty="0">
                <a:solidFill>
                  <a:srgbClr val="FF0000"/>
                </a:solidFill>
                <a:latin typeface="UTM Avo" panose="02040603050506020204"/>
                <a:cs typeface="Times New Roman" panose="02020603050405020304" pitchFamily="18" charset="0"/>
              </a:rPr>
              <a:t>  I-go?</a:t>
            </a:r>
          </a:p>
        </p:txBody>
      </p:sp>
      <p:sp>
        <p:nvSpPr>
          <p:cNvPr id="4" name="Rectangle 3"/>
          <p:cNvSpPr/>
          <p:nvPr/>
        </p:nvSpPr>
        <p:spPr>
          <a:xfrm>
            <a:off x="293643" y="2613493"/>
            <a:ext cx="11584836" cy="28533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100" dirty="0">
                <a:solidFill>
                  <a:srgbClr val="0070C0"/>
                </a:solidFill>
                <a:latin typeface="UTM Avo" panose="02040603050506020204"/>
                <a:cs typeface="Times New Roman" panose="02020603050405020304" pitchFamily="18" charset="0"/>
              </a:rPr>
              <a:t>    - </a:t>
            </a:r>
            <a:r>
              <a:rPr lang="en-US" sz="3100" dirty="0" err="1">
                <a:solidFill>
                  <a:srgbClr val="0070C0"/>
                </a:solidFill>
                <a:latin typeface="UTM Avo" panose="02040603050506020204"/>
                <a:cs typeface="Times New Roman" panose="02020603050405020304" pitchFamily="18" charset="0"/>
              </a:rPr>
              <a:t>Vì</a:t>
            </a:r>
            <a:r>
              <a:rPr lang="en-US" sz="3100" dirty="0">
                <a:solidFill>
                  <a:srgbClr val="0070C0"/>
                </a:solidFill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70C0"/>
                </a:solidFill>
                <a:latin typeface="UTM Avo" panose="02040603050506020204"/>
                <a:cs typeface="Times New Roman" panose="02020603050405020304" pitchFamily="18" charset="0"/>
              </a:rPr>
              <a:t>Mi-sa</a:t>
            </a:r>
            <a:r>
              <a:rPr lang="en-US" sz="3100" dirty="0">
                <a:solidFill>
                  <a:srgbClr val="0070C0"/>
                </a:solidFill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70C0"/>
                </a:solidFill>
                <a:latin typeface="UTM Avo" panose="02040603050506020204"/>
                <a:cs typeface="Times New Roman" panose="02020603050405020304" pitchFamily="18" charset="0"/>
              </a:rPr>
              <a:t>và</a:t>
            </a:r>
            <a:r>
              <a:rPr lang="en-US" sz="3100" dirty="0">
                <a:solidFill>
                  <a:srgbClr val="0070C0"/>
                </a:solidFill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70C0"/>
                </a:solidFill>
                <a:latin typeface="UTM Avo" panose="02040603050506020204"/>
                <a:cs typeface="Times New Roman" panose="02020603050405020304" pitchFamily="18" charset="0"/>
              </a:rPr>
              <a:t>Xa-sa</a:t>
            </a:r>
            <a:r>
              <a:rPr lang="en-US" sz="3100" dirty="0">
                <a:solidFill>
                  <a:srgbClr val="0070C0"/>
                </a:solidFill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70C0"/>
                </a:solidFill>
                <a:latin typeface="UTM Avo" panose="02040603050506020204"/>
                <a:cs typeface="Times New Roman" panose="02020603050405020304" pitchFamily="18" charset="0"/>
              </a:rPr>
              <a:t>thấy</a:t>
            </a:r>
            <a:r>
              <a:rPr lang="en-US" sz="3100" dirty="0">
                <a:solidFill>
                  <a:srgbClr val="0070C0"/>
                </a:solidFill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70C0"/>
                </a:solidFill>
                <a:latin typeface="UTM Avo" panose="02040603050506020204"/>
                <a:cs typeface="Times New Roman" panose="02020603050405020304" pitchFamily="18" charset="0"/>
              </a:rPr>
              <a:t>nói</a:t>
            </a:r>
            <a:r>
              <a:rPr lang="en-US" sz="3100" dirty="0">
                <a:solidFill>
                  <a:srgbClr val="0070C0"/>
                </a:solidFill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70C0"/>
                </a:solidFill>
                <a:latin typeface="UTM Avo" panose="02040603050506020204"/>
                <a:cs typeface="Times New Roman" panose="02020603050405020304" pitchFamily="18" charset="0"/>
              </a:rPr>
              <a:t>chuyện</a:t>
            </a:r>
            <a:r>
              <a:rPr lang="en-US" sz="3100" dirty="0">
                <a:solidFill>
                  <a:srgbClr val="0070C0"/>
                </a:solidFill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70C0"/>
                </a:solidFill>
                <a:latin typeface="UTM Avo" panose="02040603050506020204"/>
                <a:cs typeface="Times New Roman" panose="02020603050405020304" pitchFamily="18" charset="0"/>
              </a:rPr>
              <a:t>với</a:t>
            </a:r>
            <a:r>
              <a:rPr lang="en-US" sz="3100" dirty="0">
                <a:solidFill>
                  <a:srgbClr val="0070C0"/>
                </a:solidFill>
                <a:latin typeface="UTM Avo" panose="02040603050506020204"/>
                <a:cs typeface="Times New Roman" panose="02020603050405020304" pitchFamily="18" charset="0"/>
              </a:rPr>
              <a:t> I-go </a:t>
            </a:r>
            <a:r>
              <a:rPr lang="en-US" sz="3100" dirty="0" err="1">
                <a:solidFill>
                  <a:srgbClr val="0070C0"/>
                </a:solidFill>
                <a:latin typeface="UTM Avo" panose="02040603050506020204"/>
                <a:cs typeface="Times New Roman" panose="02020603050405020304" pitchFamily="18" charset="0"/>
              </a:rPr>
              <a:t>không</a:t>
            </a:r>
            <a:r>
              <a:rPr lang="en-US" sz="3100" dirty="0">
                <a:solidFill>
                  <a:srgbClr val="0070C0"/>
                </a:solidFill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70C0"/>
                </a:solidFill>
                <a:latin typeface="UTM Avo" panose="02040603050506020204"/>
                <a:cs typeface="Times New Roman" panose="02020603050405020304" pitchFamily="18" charset="0"/>
              </a:rPr>
              <a:t>hợp</a:t>
            </a:r>
            <a:r>
              <a:rPr lang="en-US" sz="3100" dirty="0">
                <a:solidFill>
                  <a:srgbClr val="0070C0"/>
                </a:solidFill>
                <a:latin typeface="UTM Avo" panose="02040603050506020204"/>
                <a:cs typeface="Times New Roman" panose="02020603050405020304" pitchFamily="18" charset="0"/>
              </a:rPr>
              <a:t>: </a:t>
            </a:r>
            <a:r>
              <a:rPr lang="en-US" sz="3100" dirty="0" err="1">
                <a:solidFill>
                  <a:srgbClr val="0070C0"/>
                </a:solidFill>
                <a:latin typeface="UTM Avo" panose="02040603050506020204"/>
                <a:cs typeface="Times New Roman" panose="02020603050405020304" pitchFamily="18" charset="0"/>
              </a:rPr>
              <a:t>Mi-sa</a:t>
            </a:r>
            <a:r>
              <a:rPr lang="en-US" sz="3100" dirty="0">
                <a:solidFill>
                  <a:srgbClr val="0070C0"/>
                </a:solidFill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70C0"/>
                </a:solidFill>
                <a:latin typeface="UTM Avo" panose="02040603050506020204"/>
                <a:cs typeface="Times New Roman" panose="02020603050405020304" pitchFamily="18" charset="0"/>
              </a:rPr>
              <a:t>và</a:t>
            </a:r>
            <a:r>
              <a:rPr lang="en-US" sz="3100" dirty="0">
                <a:solidFill>
                  <a:srgbClr val="0070C0"/>
                </a:solidFill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70C0"/>
                </a:solidFill>
                <a:latin typeface="UTM Avo" panose="02040603050506020204"/>
                <a:cs typeface="Times New Roman" panose="02020603050405020304" pitchFamily="18" charset="0"/>
              </a:rPr>
              <a:t>Xa-sa</a:t>
            </a:r>
            <a:r>
              <a:rPr lang="en-US" sz="3100" dirty="0">
                <a:solidFill>
                  <a:srgbClr val="0070C0"/>
                </a:solidFill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70C0"/>
                </a:solidFill>
                <a:latin typeface="UTM Avo" panose="02040603050506020204"/>
                <a:cs typeface="Times New Roman" panose="02020603050405020304" pitchFamily="18" charset="0"/>
              </a:rPr>
              <a:t>cho</a:t>
            </a:r>
            <a:r>
              <a:rPr lang="en-US" sz="3100" dirty="0">
                <a:solidFill>
                  <a:srgbClr val="0070C0"/>
                </a:solidFill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70C0"/>
                </a:solidFill>
                <a:latin typeface="UTM Avo" panose="02040603050506020204"/>
                <a:cs typeface="Times New Roman" panose="02020603050405020304" pitchFamily="18" charset="0"/>
              </a:rPr>
              <a:t>rằng</a:t>
            </a:r>
            <a:r>
              <a:rPr lang="en-US" sz="3100" dirty="0">
                <a:solidFill>
                  <a:srgbClr val="0070C0"/>
                </a:solidFill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70C0"/>
                </a:solidFill>
                <a:latin typeface="UTM Avo" panose="02040603050506020204"/>
                <a:cs typeface="Times New Roman" panose="02020603050405020304" pitchFamily="18" charset="0"/>
              </a:rPr>
              <a:t>họ</a:t>
            </a:r>
            <a:r>
              <a:rPr lang="en-US" sz="3100" dirty="0">
                <a:solidFill>
                  <a:srgbClr val="0070C0"/>
                </a:solidFill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70C0"/>
                </a:solidFill>
                <a:latin typeface="UTM Avo" panose="02040603050506020204"/>
                <a:cs typeface="Times New Roman" panose="02020603050405020304" pitchFamily="18" charset="0"/>
              </a:rPr>
              <a:t>chỉ</a:t>
            </a:r>
            <a:r>
              <a:rPr lang="en-US" sz="3100" dirty="0">
                <a:solidFill>
                  <a:srgbClr val="0070C0"/>
                </a:solidFill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70C0"/>
                </a:solidFill>
                <a:latin typeface="UTM Avo" panose="02040603050506020204"/>
                <a:cs typeface="Times New Roman" panose="02020603050405020304" pitchFamily="18" charset="0"/>
              </a:rPr>
              <a:t>tưởng</a:t>
            </a:r>
            <a:r>
              <a:rPr lang="en-US" sz="3100" dirty="0">
                <a:solidFill>
                  <a:srgbClr val="0070C0"/>
                </a:solidFill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70C0"/>
                </a:solidFill>
                <a:latin typeface="UTM Avo" panose="02040603050506020204"/>
                <a:cs typeface="Times New Roman" panose="02020603050405020304" pitchFamily="18" charset="0"/>
              </a:rPr>
              <a:t>tượng</a:t>
            </a:r>
            <a:r>
              <a:rPr lang="en-US" sz="3100" dirty="0">
                <a:solidFill>
                  <a:srgbClr val="0070C0"/>
                </a:solidFill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70C0"/>
                </a:solidFill>
                <a:latin typeface="UTM Avo" panose="02040603050506020204"/>
                <a:cs typeface="Times New Roman" panose="02020603050405020304" pitchFamily="18" charset="0"/>
              </a:rPr>
              <a:t>cho</a:t>
            </a:r>
            <a:r>
              <a:rPr lang="en-US" sz="3100" dirty="0">
                <a:solidFill>
                  <a:srgbClr val="0070C0"/>
                </a:solidFill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70C0"/>
                </a:solidFill>
                <a:latin typeface="UTM Avo" panose="02040603050506020204"/>
                <a:cs typeface="Times New Roman" panose="02020603050405020304" pitchFamily="18" charset="0"/>
              </a:rPr>
              <a:t>vui</a:t>
            </a:r>
            <a:r>
              <a:rPr lang="en-US" sz="3100" dirty="0">
                <a:solidFill>
                  <a:srgbClr val="0070C0"/>
                </a:solidFill>
                <a:latin typeface="UTM Avo" panose="02040603050506020204"/>
                <a:cs typeface="Times New Roman" panose="02020603050405020304" pitchFamily="18" charset="0"/>
              </a:rPr>
              <a:t>, </a:t>
            </a:r>
            <a:r>
              <a:rPr lang="en-US" sz="3100" dirty="0" err="1">
                <a:solidFill>
                  <a:srgbClr val="0070C0"/>
                </a:solidFill>
                <a:latin typeface="UTM Avo" panose="02040603050506020204"/>
                <a:cs typeface="Times New Roman" panose="02020603050405020304" pitchFamily="18" charset="0"/>
              </a:rPr>
              <a:t>không</a:t>
            </a:r>
            <a:r>
              <a:rPr lang="en-US" sz="3100" dirty="0">
                <a:solidFill>
                  <a:srgbClr val="0070C0"/>
                </a:solidFill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70C0"/>
                </a:solidFill>
                <a:latin typeface="UTM Avo" panose="02040603050506020204"/>
                <a:cs typeface="Times New Roman" panose="02020603050405020304" pitchFamily="18" charset="0"/>
              </a:rPr>
              <a:t>lừa</a:t>
            </a:r>
            <a:r>
              <a:rPr lang="en-US" sz="3100" dirty="0">
                <a:solidFill>
                  <a:srgbClr val="0070C0"/>
                </a:solidFill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70C0"/>
                </a:solidFill>
                <a:latin typeface="UTM Avo" panose="02040603050506020204"/>
                <a:cs typeface="Times New Roman" panose="02020603050405020304" pitchFamily="18" charset="0"/>
              </a:rPr>
              <a:t>dối</a:t>
            </a:r>
            <a:r>
              <a:rPr lang="en-US" sz="3100" dirty="0">
                <a:solidFill>
                  <a:srgbClr val="0070C0"/>
                </a:solidFill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70C0"/>
                </a:solidFill>
                <a:latin typeface="UTM Avo" panose="02040603050506020204"/>
                <a:cs typeface="Times New Roman" panose="02020603050405020304" pitchFamily="18" charset="0"/>
              </a:rPr>
              <a:t>ai</a:t>
            </a:r>
            <a:r>
              <a:rPr lang="en-US" sz="3100" dirty="0">
                <a:solidFill>
                  <a:srgbClr val="0070C0"/>
                </a:solidFill>
                <a:latin typeface="UTM Avo" panose="02040603050506020204"/>
                <a:cs typeface="Times New Roman" panose="02020603050405020304" pitchFamily="18" charset="0"/>
              </a:rPr>
              <a:t>, </a:t>
            </a:r>
            <a:r>
              <a:rPr lang="en-US" sz="3100" dirty="0" err="1">
                <a:solidFill>
                  <a:srgbClr val="0070C0"/>
                </a:solidFill>
                <a:latin typeface="UTM Avo" panose="02040603050506020204"/>
                <a:cs typeface="Times New Roman" panose="02020603050405020304" pitchFamily="18" charset="0"/>
              </a:rPr>
              <a:t>nhưng</a:t>
            </a:r>
            <a:r>
              <a:rPr lang="en-US" sz="3100" dirty="0">
                <a:solidFill>
                  <a:srgbClr val="0070C0"/>
                </a:solidFill>
                <a:latin typeface="UTM Avo" panose="02040603050506020204"/>
                <a:cs typeface="Times New Roman" panose="02020603050405020304" pitchFamily="18" charset="0"/>
              </a:rPr>
              <a:t> I-go </a:t>
            </a:r>
            <a:r>
              <a:rPr lang="en-US" sz="3100" dirty="0" err="1">
                <a:solidFill>
                  <a:srgbClr val="0070C0"/>
                </a:solidFill>
                <a:latin typeface="UTM Avo" panose="02040603050506020204"/>
                <a:cs typeface="Times New Roman" panose="02020603050405020304" pitchFamily="18" charset="0"/>
              </a:rPr>
              <a:t>lại</a:t>
            </a:r>
            <a:r>
              <a:rPr lang="en-US" sz="3100" dirty="0">
                <a:solidFill>
                  <a:srgbClr val="0070C0"/>
                </a:solidFill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70C0"/>
                </a:solidFill>
                <a:latin typeface="UTM Avo" panose="02040603050506020204"/>
                <a:cs typeface="Times New Roman" panose="02020603050405020304" pitchFamily="18" charset="0"/>
              </a:rPr>
              <a:t>coi</a:t>
            </a:r>
            <a:r>
              <a:rPr lang="en-US" sz="3100" dirty="0">
                <a:solidFill>
                  <a:srgbClr val="0070C0"/>
                </a:solidFill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70C0"/>
                </a:solidFill>
                <a:latin typeface="UTM Avo" panose="02040603050506020204"/>
                <a:cs typeface="Times New Roman" panose="02020603050405020304" pitchFamily="18" charset="0"/>
              </a:rPr>
              <a:t>thường</a:t>
            </a:r>
            <a:r>
              <a:rPr lang="en-US" sz="3100" dirty="0">
                <a:solidFill>
                  <a:srgbClr val="0070C0"/>
                </a:solidFill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70C0"/>
                </a:solidFill>
                <a:latin typeface="UTM Avo" panose="02040603050506020204"/>
                <a:cs typeface="Times New Roman" panose="02020603050405020304" pitchFamily="18" charset="0"/>
              </a:rPr>
              <a:t>những</a:t>
            </a:r>
            <a:r>
              <a:rPr lang="en-US" sz="3100" dirty="0">
                <a:solidFill>
                  <a:srgbClr val="0070C0"/>
                </a:solidFill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70C0"/>
                </a:solidFill>
                <a:latin typeface="UTM Avo" panose="02040603050506020204"/>
                <a:cs typeface="Times New Roman" panose="02020603050405020304" pitchFamily="18" charset="0"/>
              </a:rPr>
              <a:t>câu</a:t>
            </a:r>
            <a:r>
              <a:rPr lang="en-US" sz="3100" dirty="0">
                <a:solidFill>
                  <a:srgbClr val="0070C0"/>
                </a:solidFill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70C0"/>
                </a:solidFill>
                <a:latin typeface="UTM Avo" panose="02040603050506020204"/>
                <a:cs typeface="Times New Roman" panose="02020603050405020304" pitchFamily="18" charset="0"/>
              </a:rPr>
              <a:t>chuyện</a:t>
            </a:r>
            <a:r>
              <a:rPr lang="en-US" sz="3100" dirty="0">
                <a:solidFill>
                  <a:srgbClr val="0070C0"/>
                </a:solidFill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70C0"/>
                </a:solidFill>
                <a:latin typeface="UTM Avo" panose="02040603050506020204"/>
                <a:cs typeface="Times New Roman" panose="02020603050405020304" pitchFamily="18" charset="0"/>
              </a:rPr>
              <a:t>của</a:t>
            </a:r>
            <a:r>
              <a:rPr lang="en-US" sz="3100" dirty="0">
                <a:solidFill>
                  <a:srgbClr val="0070C0"/>
                </a:solidFill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70C0"/>
                </a:solidFill>
                <a:latin typeface="UTM Avo" panose="02040603050506020204"/>
                <a:cs typeface="Times New Roman" panose="02020603050405020304" pitchFamily="18" charset="0"/>
              </a:rPr>
              <a:t>Mi-sa</a:t>
            </a:r>
            <a:r>
              <a:rPr lang="en-US" sz="3100" dirty="0">
                <a:solidFill>
                  <a:srgbClr val="0070C0"/>
                </a:solidFill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70C0"/>
                </a:solidFill>
                <a:latin typeface="UTM Avo" panose="02040603050506020204"/>
                <a:cs typeface="Times New Roman" panose="02020603050405020304" pitchFamily="18" charset="0"/>
              </a:rPr>
              <a:t>và</a:t>
            </a:r>
            <a:r>
              <a:rPr lang="en-US" sz="3100" dirty="0">
                <a:solidFill>
                  <a:srgbClr val="0070C0"/>
                </a:solidFill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70C0"/>
                </a:solidFill>
                <a:latin typeface="UTM Avo" panose="02040603050506020204"/>
                <a:cs typeface="Times New Roman" panose="02020603050405020304" pitchFamily="18" charset="0"/>
              </a:rPr>
              <a:t>Xa-sa</a:t>
            </a:r>
            <a:r>
              <a:rPr lang="en-US" sz="3100" dirty="0">
                <a:solidFill>
                  <a:srgbClr val="0070C0"/>
                </a:solidFill>
                <a:latin typeface="UTM Avo" panose="02040603050506020204"/>
                <a:cs typeface="Times New Roman" panose="02020603050405020304" pitchFamily="18" charset="0"/>
              </a:rPr>
              <a:t>, </a:t>
            </a:r>
            <a:r>
              <a:rPr lang="en-US" sz="3100" dirty="0" err="1">
                <a:solidFill>
                  <a:srgbClr val="0070C0"/>
                </a:solidFill>
                <a:latin typeface="UTM Avo" panose="02040603050506020204"/>
                <a:cs typeface="Times New Roman" panose="02020603050405020304" pitchFamily="18" charset="0"/>
              </a:rPr>
              <a:t>cho</a:t>
            </a:r>
            <a:r>
              <a:rPr lang="en-US" sz="3100" dirty="0">
                <a:solidFill>
                  <a:srgbClr val="0070C0"/>
                </a:solidFill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70C0"/>
                </a:solidFill>
                <a:latin typeface="UTM Avo" panose="02040603050506020204"/>
                <a:cs typeface="Times New Roman" panose="02020603050405020304" pitchFamily="18" charset="0"/>
              </a:rPr>
              <a:t>rằng</a:t>
            </a:r>
            <a:r>
              <a:rPr lang="en-US" sz="3100" dirty="0">
                <a:solidFill>
                  <a:srgbClr val="0070C0"/>
                </a:solidFill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70C0"/>
                </a:solidFill>
                <a:latin typeface="UTM Avo" panose="02040603050506020204"/>
                <a:cs typeface="Times New Roman" panose="02020603050405020304" pitchFamily="18" charset="0"/>
              </a:rPr>
              <a:t>hai</a:t>
            </a:r>
            <a:r>
              <a:rPr lang="en-US" sz="3100" dirty="0">
                <a:solidFill>
                  <a:srgbClr val="0070C0"/>
                </a:solidFill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70C0"/>
                </a:solidFill>
                <a:latin typeface="UTM Avo" panose="02040603050506020204"/>
                <a:cs typeface="Times New Roman" panose="02020603050405020304" pitchFamily="18" charset="0"/>
              </a:rPr>
              <a:t>bạn</a:t>
            </a:r>
            <a:r>
              <a:rPr lang="en-US" sz="3100" dirty="0">
                <a:solidFill>
                  <a:srgbClr val="0070C0"/>
                </a:solidFill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70C0"/>
                </a:solidFill>
                <a:latin typeface="UTM Avo" panose="02040603050506020204"/>
                <a:cs typeface="Times New Roman" panose="02020603050405020304" pitchFamily="18" charset="0"/>
              </a:rPr>
              <a:t>khoác</a:t>
            </a:r>
            <a:r>
              <a:rPr lang="en-US" sz="3100" dirty="0">
                <a:solidFill>
                  <a:srgbClr val="0070C0"/>
                </a:solidFill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70C0"/>
                </a:solidFill>
                <a:latin typeface="UTM Avo" panose="02040603050506020204"/>
                <a:cs typeface="Times New Roman" panose="02020603050405020304" pitchFamily="18" charset="0"/>
              </a:rPr>
              <a:t>lác</a:t>
            </a:r>
            <a:r>
              <a:rPr lang="en-US" sz="3100" dirty="0">
                <a:solidFill>
                  <a:srgbClr val="0070C0"/>
                </a:solidFill>
                <a:latin typeface="UTM Avo" panose="02040603050506020204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86571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D582EAA5-9CE0-3FFE-F807-764077D7B0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21187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84313" y="1578512"/>
            <a:ext cx="11595651" cy="1465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3.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I-go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trò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tán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dóc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Mi-sa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Xa-sa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4" name="Rectangle 3"/>
          <p:cNvSpPr/>
          <p:nvPr/>
        </p:nvSpPr>
        <p:spPr>
          <a:xfrm>
            <a:off x="238541" y="3216124"/>
            <a:ext cx="11595651" cy="22037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    -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chuyện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Mi-sa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Xa-sa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chuyện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tưởng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tượng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vui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vô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hại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còn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l-go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dối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đổ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lỗi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23543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D582EAA5-9CE0-3FFE-F807-764077D7B0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21187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598263" y="1727357"/>
            <a:ext cx="11478492" cy="1465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4. Theo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Mi-sa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Xa-sa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đáng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yêu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4" name="Rectangle 3"/>
          <p:cNvSpPr/>
          <p:nvPr/>
        </p:nvSpPr>
        <p:spPr>
          <a:xfrm>
            <a:off x="598263" y="3454713"/>
            <a:ext cx="11478492" cy="1465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    - Hai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cậu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bé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rất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vui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rất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trung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tốt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bụng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tâm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chia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sẻ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89974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5B75E4E-7523-99F7-E8EA-368CA601A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549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157DF8C3-03B5-4D57-D441-CDE43925A9EA}"/>
              </a:ext>
            </a:extLst>
          </p:cNvPr>
          <p:cNvGrpSpPr/>
          <p:nvPr/>
        </p:nvGrpSpPr>
        <p:grpSpPr>
          <a:xfrm>
            <a:off x="698080" y="196052"/>
            <a:ext cx="7823067" cy="1666372"/>
            <a:chOff x="108731" y="2335419"/>
            <a:chExt cx="5867300" cy="1249779"/>
          </a:xfrm>
        </p:grpSpPr>
        <p:sp>
          <p:nvSpPr>
            <p:cNvPr id="4" name="Speech Bubble: Rectangle with Corners Rounded 8">
              <a:extLst>
                <a:ext uri="{FF2B5EF4-FFF2-40B4-BE49-F238E27FC236}">
                  <a16:creationId xmlns:a16="http://schemas.microsoft.com/office/drawing/2014/main" id="{A8C9CD43-114A-A2AA-4FD8-A488E04424E4}"/>
                </a:ext>
              </a:extLst>
            </p:cNvPr>
            <p:cNvSpPr/>
            <p:nvPr/>
          </p:nvSpPr>
          <p:spPr>
            <a:xfrm>
              <a:off x="108731" y="2335419"/>
              <a:ext cx="5867300" cy="1249779"/>
            </a:xfrm>
            <a:custGeom>
              <a:avLst/>
              <a:gdLst>
                <a:gd name="connsiteX0" fmla="*/ 0 w 4838404"/>
                <a:gd name="connsiteY0" fmla="*/ 208301 h 1249779"/>
                <a:gd name="connsiteX1" fmla="*/ 208301 w 4838404"/>
                <a:gd name="connsiteY1" fmla="*/ 0 h 1249779"/>
                <a:gd name="connsiteX2" fmla="*/ 806401 w 4838404"/>
                <a:gd name="connsiteY2" fmla="*/ 0 h 1249779"/>
                <a:gd name="connsiteX3" fmla="*/ 806401 w 4838404"/>
                <a:gd name="connsiteY3" fmla="*/ 0 h 1249779"/>
                <a:gd name="connsiteX4" fmla="*/ 2016002 w 4838404"/>
                <a:gd name="connsiteY4" fmla="*/ 0 h 1249779"/>
                <a:gd name="connsiteX5" fmla="*/ 4630103 w 4838404"/>
                <a:gd name="connsiteY5" fmla="*/ 0 h 1249779"/>
                <a:gd name="connsiteX6" fmla="*/ 4838404 w 4838404"/>
                <a:gd name="connsiteY6" fmla="*/ 208301 h 1249779"/>
                <a:gd name="connsiteX7" fmla="*/ 4838404 w 4838404"/>
                <a:gd name="connsiteY7" fmla="*/ 729038 h 1249779"/>
                <a:gd name="connsiteX8" fmla="*/ 4838404 w 4838404"/>
                <a:gd name="connsiteY8" fmla="*/ 729038 h 1249779"/>
                <a:gd name="connsiteX9" fmla="*/ 4838404 w 4838404"/>
                <a:gd name="connsiteY9" fmla="*/ 1041483 h 1249779"/>
                <a:gd name="connsiteX10" fmla="*/ 4838404 w 4838404"/>
                <a:gd name="connsiteY10" fmla="*/ 1041478 h 1249779"/>
                <a:gd name="connsiteX11" fmla="*/ 4630103 w 4838404"/>
                <a:gd name="connsiteY11" fmla="*/ 1249779 h 1249779"/>
                <a:gd name="connsiteX12" fmla="*/ 2016002 w 4838404"/>
                <a:gd name="connsiteY12" fmla="*/ 1249779 h 1249779"/>
                <a:gd name="connsiteX13" fmla="*/ 806401 w 4838404"/>
                <a:gd name="connsiteY13" fmla="*/ 1249779 h 1249779"/>
                <a:gd name="connsiteX14" fmla="*/ 806401 w 4838404"/>
                <a:gd name="connsiteY14" fmla="*/ 1249779 h 1249779"/>
                <a:gd name="connsiteX15" fmla="*/ 208301 w 4838404"/>
                <a:gd name="connsiteY15" fmla="*/ 1249779 h 1249779"/>
                <a:gd name="connsiteX16" fmla="*/ 0 w 4838404"/>
                <a:gd name="connsiteY16" fmla="*/ 1041478 h 1249779"/>
                <a:gd name="connsiteX17" fmla="*/ 0 w 4838404"/>
                <a:gd name="connsiteY17" fmla="*/ 1041483 h 1249779"/>
                <a:gd name="connsiteX18" fmla="*/ -243468 w 4838404"/>
                <a:gd name="connsiteY18" fmla="*/ 838489 h 1249779"/>
                <a:gd name="connsiteX19" fmla="*/ 0 w 4838404"/>
                <a:gd name="connsiteY19" fmla="*/ 729038 h 1249779"/>
                <a:gd name="connsiteX20" fmla="*/ 0 w 4838404"/>
                <a:gd name="connsiteY20" fmla="*/ 208301 h 1249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838404" h="1249779" fill="none" extrusionOk="0">
                  <a:moveTo>
                    <a:pt x="0" y="208301"/>
                  </a:moveTo>
                  <a:cubicBezTo>
                    <a:pt x="11337" y="99396"/>
                    <a:pt x="75824" y="7011"/>
                    <a:pt x="208301" y="0"/>
                  </a:cubicBezTo>
                  <a:cubicBezTo>
                    <a:pt x="343880" y="-28753"/>
                    <a:pt x="550927" y="28229"/>
                    <a:pt x="806401" y="0"/>
                  </a:cubicBezTo>
                  <a:lnTo>
                    <a:pt x="806401" y="0"/>
                  </a:lnTo>
                  <a:cubicBezTo>
                    <a:pt x="1033204" y="60725"/>
                    <a:pt x="1754184" y="54041"/>
                    <a:pt x="2016002" y="0"/>
                  </a:cubicBezTo>
                  <a:cubicBezTo>
                    <a:pt x="2288051" y="-117130"/>
                    <a:pt x="4118833" y="123459"/>
                    <a:pt x="4630103" y="0"/>
                  </a:cubicBezTo>
                  <a:cubicBezTo>
                    <a:pt x="4751275" y="9768"/>
                    <a:pt x="4836294" y="93555"/>
                    <a:pt x="4838404" y="208301"/>
                  </a:cubicBezTo>
                  <a:cubicBezTo>
                    <a:pt x="4825901" y="263061"/>
                    <a:pt x="4827746" y="641557"/>
                    <a:pt x="4838404" y="729038"/>
                  </a:cubicBezTo>
                  <a:lnTo>
                    <a:pt x="4838404" y="729038"/>
                  </a:lnTo>
                  <a:cubicBezTo>
                    <a:pt x="4843748" y="782461"/>
                    <a:pt x="4824969" y="988603"/>
                    <a:pt x="4838404" y="1041483"/>
                  </a:cubicBezTo>
                  <a:lnTo>
                    <a:pt x="4838404" y="1041478"/>
                  </a:lnTo>
                  <a:cubicBezTo>
                    <a:pt x="4826206" y="1141243"/>
                    <a:pt x="4741976" y="1260095"/>
                    <a:pt x="4630103" y="1249779"/>
                  </a:cubicBezTo>
                  <a:cubicBezTo>
                    <a:pt x="3603204" y="1383173"/>
                    <a:pt x="2774257" y="1119059"/>
                    <a:pt x="2016002" y="1249779"/>
                  </a:cubicBezTo>
                  <a:cubicBezTo>
                    <a:pt x="1597903" y="1200099"/>
                    <a:pt x="1085935" y="1145378"/>
                    <a:pt x="806401" y="1249779"/>
                  </a:cubicBezTo>
                  <a:lnTo>
                    <a:pt x="806401" y="1249779"/>
                  </a:lnTo>
                  <a:cubicBezTo>
                    <a:pt x="516202" y="1224606"/>
                    <a:pt x="408819" y="1239259"/>
                    <a:pt x="208301" y="1249779"/>
                  </a:cubicBezTo>
                  <a:cubicBezTo>
                    <a:pt x="73288" y="1249695"/>
                    <a:pt x="1724" y="1152982"/>
                    <a:pt x="0" y="1041478"/>
                  </a:cubicBezTo>
                  <a:lnTo>
                    <a:pt x="0" y="1041483"/>
                  </a:lnTo>
                  <a:cubicBezTo>
                    <a:pt x="-96100" y="983604"/>
                    <a:pt x="-205237" y="906647"/>
                    <a:pt x="-243468" y="838489"/>
                  </a:cubicBezTo>
                  <a:cubicBezTo>
                    <a:pt x="-188011" y="831647"/>
                    <a:pt x="-30915" y="742036"/>
                    <a:pt x="0" y="729038"/>
                  </a:cubicBezTo>
                  <a:cubicBezTo>
                    <a:pt x="-20507" y="528137"/>
                    <a:pt x="18486" y="357830"/>
                    <a:pt x="0" y="208301"/>
                  </a:cubicBezTo>
                  <a:close/>
                </a:path>
                <a:path w="4838404" h="1249779" stroke="0" extrusionOk="0">
                  <a:moveTo>
                    <a:pt x="0" y="208301"/>
                  </a:moveTo>
                  <a:cubicBezTo>
                    <a:pt x="-5071" y="101931"/>
                    <a:pt x="110378" y="-11577"/>
                    <a:pt x="208301" y="0"/>
                  </a:cubicBezTo>
                  <a:cubicBezTo>
                    <a:pt x="291371" y="43685"/>
                    <a:pt x="635056" y="-31363"/>
                    <a:pt x="806401" y="0"/>
                  </a:cubicBezTo>
                  <a:lnTo>
                    <a:pt x="806401" y="0"/>
                  </a:lnTo>
                  <a:cubicBezTo>
                    <a:pt x="1122541" y="-66706"/>
                    <a:pt x="1882786" y="38514"/>
                    <a:pt x="2016002" y="0"/>
                  </a:cubicBezTo>
                  <a:cubicBezTo>
                    <a:pt x="2745233" y="-134364"/>
                    <a:pt x="3975844" y="130381"/>
                    <a:pt x="4630103" y="0"/>
                  </a:cubicBezTo>
                  <a:cubicBezTo>
                    <a:pt x="4739852" y="-12472"/>
                    <a:pt x="4840827" y="91382"/>
                    <a:pt x="4838404" y="208301"/>
                  </a:cubicBezTo>
                  <a:cubicBezTo>
                    <a:pt x="4823244" y="265499"/>
                    <a:pt x="4831726" y="640122"/>
                    <a:pt x="4838404" y="729038"/>
                  </a:cubicBezTo>
                  <a:lnTo>
                    <a:pt x="4838404" y="729038"/>
                  </a:lnTo>
                  <a:cubicBezTo>
                    <a:pt x="4853475" y="818772"/>
                    <a:pt x="4811925" y="909010"/>
                    <a:pt x="4838404" y="1041483"/>
                  </a:cubicBezTo>
                  <a:lnTo>
                    <a:pt x="4838404" y="1041478"/>
                  </a:lnTo>
                  <a:cubicBezTo>
                    <a:pt x="4845468" y="1155748"/>
                    <a:pt x="4729254" y="1254383"/>
                    <a:pt x="4630103" y="1249779"/>
                  </a:cubicBezTo>
                  <a:cubicBezTo>
                    <a:pt x="3966767" y="1212020"/>
                    <a:pt x="2333652" y="1300277"/>
                    <a:pt x="2016002" y="1249779"/>
                  </a:cubicBezTo>
                  <a:cubicBezTo>
                    <a:pt x="1413743" y="1325436"/>
                    <a:pt x="1094119" y="1345543"/>
                    <a:pt x="806401" y="1249779"/>
                  </a:cubicBezTo>
                  <a:lnTo>
                    <a:pt x="806401" y="1249779"/>
                  </a:lnTo>
                  <a:cubicBezTo>
                    <a:pt x="605747" y="1296387"/>
                    <a:pt x="358270" y="1241190"/>
                    <a:pt x="208301" y="1249779"/>
                  </a:cubicBezTo>
                  <a:cubicBezTo>
                    <a:pt x="83053" y="1240471"/>
                    <a:pt x="5806" y="1155160"/>
                    <a:pt x="0" y="1041478"/>
                  </a:cubicBezTo>
                  <a:lnTo>
                    <a:pt x="0" y="1041483"/>
                  </a:lnTo>
                  <a:cubicBezTo>
                    <a:pt x="-60949" y="977313"/>
                    <a:pt x="-141750" y="950583"/>
                    <a:pt x="-243468" y="838489"/>
                  </a:cubicBezTo>
                  <a:cubicBezTo>
                    <a:pt x="-196881" y="811341"/>
                    <a:pt x="-101417" y="751063"/>
                    <a:pt x="0" y="729038"/>
                  </a:cubicBezTo>
                  <a:cubicBezTo>
                    <a:pt x="26936" y="554714"/>
                    <a:pt x="-15162" y="282617"/>
                    <a:pt x="0" y="208301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38100">
              <a:solidFill>
                <a:schemeClr val="accent6">
                  <a:lumMod val="25000"/>
                </a:schemeClr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2842418190">
                    <a:custGeom>
                      <a:avLst/>
                      <a:gdLst>
                        <a:gd name="connsiteX0" fmla="*/ 0 w 7823067"/>
                        <a:gd name="connsiteY0" fmla="*/ 277734 h 1666372"/>
                        <a:gd name="connsiteX1" fmla="*/ 336795 w 7823067"/>
                        <a:gd name="connsiteY1" fmla="*/ 0 h 1666372"/>
                        <a:gd name="connsiteX2" fmla="*/ 1303845 w 7823067"/>
                        <a:gd name="connsiteY2" fmla="*/ 0 h 1666372"/>
                        <a:gd name="connsiteX3" fmla="*/ 1303845 w 7823067"/>
                        <a:gd name="connsiteY3" fmla="*/ 0 h 1666372"/>
                        <a:gd name="connsiteX4" fmla="*/ 3259611 w 7823067"/>
                        <a:gd name="connsiteY4" fmla="*/ 0 h 1666372"/>
                        <a:gd name="connsiteX5" fmla="*/ 7486271 w 7823067"/>
                        <a:gd name="connsiteY5" fmla="*/ 0 h 1666372"/>
                        <a:gd name="connsiteX6" fmla="*/ 7823067 w 7823067"/>
                        <a:gd name="connsiteY6" fmla="*/ 277734 h 1666372"/>
                        <a:gd name="connsiteX7" fmla="*/ 7823067 w 7823067"/>
                        <a:gd name="connsiteY7" fmla="*/ 972050 h 1666372"/>
                        <a:gd name="connsiteX8" fmla="*/ 7823067 w 7823067"/>
                        <a:gd name="connsiteY8" fmla="*/ 972050 h 1666372"/>
                        <a:gd name="connsiteX9" fmla="*/ 7823067 w 7823067"/>
                        <a:gd name="connsiteY9" fmla="*/ 1388644 h 1666372"/>
                        <a:gd name="connsiteX10" fmla="*/ 7823067 w 7823067"/>
                        <a:gd name="connsiteY10" fmla="*/ 1388637 h 1666372"/>
                        <a:gd name="connsiteX11" fmla="*/ 7486271 w 7823067"/>
                        <a:gd name="connsiteY11" fmla="*/ 1666372 h 1666372"/>
                        <a:gd name="connsiteX12" fmla="*/ 3259611 w 7823067"/>
                        <a:gd name="connsiteY12" fmla="*/ 1666372 h 1666372"/>
                        <a:gd name="connsiteX13" fmla="*/ 1303845 w 7823067"/>
                        <a:gd name="connsiteY13" fmla="*/ 1666372 h 1666372"/>
                        <a:gd name="connsiteX14" fmla="*/ 1303845 w 7823067"/>
                        <a:gd name="connsiteY14" fmla="*/ 1666372 h 1666372"/>
                        <a:gd name="connsiteX15" fmla="*/ 336795 w 7823067"/>
                        <a:gd name="connsiteY15" fmla="*/ 1666372 h 1666372"/>
                        <a:gd name="connsiteX16" fmla="*/ 0 w 7823067"/>
                        <a:gd name="connsiteY16" fmla="*/ 1388637 h 1666372"/>
                        <a:gd name="connsiteX17" fmla="*/ 0 w 7823067"/>
                        <a:gd name="connsiteY17" fmla="*/ 1388644 h 1666372"/>
                        <a:gd name="connsiteX18" fmla="*/ -393656 w 7823067"/>
                        <a:gd name="connsiteY18" fmla="*/ 1117985 h 1666372"/>
                        <a:gd name="connsiteX19" fmla="*/ 0 w 7823067"/>
                        <a:gd name="connsiteY19" fmla="*/ 972050 h 1666372"/>
                        <a:gd name="connsiteX20" fmla="*/ 0 w 7823067"/>
                        <a:gd name="connsiteY20" fmla="*/ 277734 h 1666372"/>
                        <a:gd name="connsiteX0" fmla="*/ 0 w 7823067"/>
                        <a:gd name="connsiteY0" fmla="*/ 277734 h 1666372"/>
                        <a:gd name="connsiteX1" fmla="*/ 336795 w 7823067"/>
                        <a:gd name="connsiteY1" fmla="*/ 0 h 1666372"/>
                        <a:gd name="connsiteX2" fmla="*/ 1303845 w 7823067"/>
                        <a:gd name="connsiteY2" fmla="*/ 0 h 1666372"/>
                        <a:gd name="connsiteX3" fmla="*/ 1303845 w 7823067"/>
                        <a:gd name="connsiteY3" fmla="*/ 0 h 1666372"/>
                        <a:gd name="connsiteX4" fmla="*/ 3259611 w 7823067"/>
                        <a:gd name="connsiteY4" fmla="*/ 0 h 1666372"/>
                        <a:gd name="connsiteX5" fmla="*/ 7486271 w 7823067"/>
                        <a:gd name="connsiteY5" fmla="*/ 0 h 1666372"/>
                        <a:gd name="connsiteX6" fmla="*/ 7823067 w 7823067"/>
                        <a:gd name="connsiteY6" fmla="*/ 277734 h 1666372"/>
                        <a:gd name="connsiteX7" fmla="*/ 7823067 w 7823067"/>
                        <a:gd name="connsiteY7" fmla="*/ 972050 h 1666372"/>
                        <a:gd name="connsiteX8" fmla="*/ 7823067 w 7823067"/>
                        <a:gd name="connsiteY8" fmla="*/ 972050 h 1666372"/>
                        <a:gd name="connsiteX9" fmla="*/ 7823067 w 7823067"/>
                        <a:gd name="connsiteY9" fmla="*/ 1388644 h 1666372"/>
                        <a:gd name="connsiteX10" fmla="*/ 7823067 w 7823067"/>
                        <a:gd name="connsiteY10" fmla="*/ 1388637 h 1666372"/>
                        <a:gd name="connsiteX11" fmla="*/ 7486271 w 7823067"/>
                        <a:gd name="connsiteY11" fmla="*/ 1666372 h 1666372"/>
                        <a:gd name="connsiteX12" fmla="*/ 3259611 w 7823067"/>
                        <a:gd name="connsiteY12" fmla="*/ 1666372 h 1666372"/>
                        <a:gd name="connsiteX13" fmla="*/ 1303845 w 7823067"/>
                        <a:gd name="connsiteY13" fmla="*/ 1666372 h 1666372"/>
                        <a:gd name="connsiteX14" fmla="*/ 1303845 w 7823067"/>
                        <a:gd name="connsiteY14" fmla="*/ 1666372 h 1666372"/>
                        <a:gd name="connsiteX15" fmla="*/ 336795 w 7823067"/>
                        <a:gd name="connsiteY15" fmla="*/ 1666372 h 1666372"/>
                        <a:gd name="connsiteX16" fmla="*/ 0 w 7823067"/>
                        <a:gd name="connsiteY16" fmla="*/ 1388637 h 1666372"/>
                        <a:gd name="connsiteX17" fmla="*/ 0 w 7823067"/>
                        <a:gd name="connsiteY17" fmla="*/ 1388644 h 1666372"/>
                        <a:gd name="connsiteX18" fmla="*/ -393656 w 7823067"/>
                        <a:gd name="connsiteY18" fmla="*/ 1117985 h 1666372"/>
                        <a:gd name="connsiteX19" fmla="*/ 0 w 7823067"/>
                        <a:gd name="connsiteY19" fmla="*/ 972050 h 1666372"/>
                        <a:gd name="connsiteX20" fmla="*/ 0 w 7823067"/>
                        <a:gd name="connsiteY20" fmla="*/ 277734 h 166637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</a:cxnLst>
                      <a:rect l="l" t="t" r="r" b="b"/>
                      <a:pathLst>
                        <a:path w="7823067" h="1666372" fill="none" extrusionOk="0">
                          <a:moveTo>
                            <a:pt x="0" y="277734"/>
                          </a:moveTo>
                          <a:cubicBezTo>
                            <a:pt x="29036" y="138323"/>
                            <a:pt x="107640" y="15362"/>
                            <a:pt x="336795" y="0"/>
                          </a:cubicBezTo>
                          <a:cubicBezTo>
                            <a:pt x="550792" y="-34928"/>
                            <a:pt x="896457" y="32320"/>
                            <a:pt x="1303845" y="0"/>
                          </a:cubicBezTo>
                          <a:lnTo>
                            <a:pt x="1303845" y="0"/>
                          </a:lnTo>
                          <a:cubicBezTo>
                            <a:pt x="1598047" y="36708"/>
                            <a:pt x="2860003" y="108665"/>
                            <a:pt x="3259611" y="0"/>
                          </a:cubicBezTo>
                          <a:cubicBezTo>
                            <a:pt x="3819974" y="-225977"/>
                            <a:pt x="6603977" y="225822"/>
                            <a:pt x="7486271" y="0"/>
                          </a:cubicBezTo>
                          <a:cubicBezTo>
                            <a:pt x="7684596" y="16857"/>
                            <a:pt x="7816748" y="125147"/>
                            <a:pt x="7823067" y="277734"/>
                          </a:cubicBezTo>
                          <a:cubicBezTo>
                            <a:pt x="7807221" y="350133"/>
                            <a:pt x="7818841" y="838050"/>
                            <a:pt x="7823067" y="972050"/>
                          </a:cubicBezTo>
                          <a:lnTo>
                            <a:pt x="7823067" y="972050"/>
                          </a:lnTo>
                          <a:cubicBezTo>
                            <a:pt x="7841248" y="1040960"/>
                            <a:pt x="7801314" y="1321814"/>
                            <a:pt x="7823067" y="1388644"/>
                          </a:cubicBezTo>
                          <a:lnTo>
                            <a:pt x="7823067" y="1388637"/>
                          </a:lnTo>
                          <a:cubicBezTo>
                            <a:pt x="7790061" y="1505022"/>
                            <a:pt x="7657533" y="1711458"/>
                            <a:pt x="7486271" y="1666372"/>
                          </a:cubicBezTo>
                          <a:cubicBezTo>
                            <a:pt x="5818942" y="1875661"/>
                            <a:pt x="4519381" y="1571518"/>
                            <a:pt x="3259611" y="1666372"/>
                          </a:cubicBezTo>
                          <a:cubicBezTo>
                            <a:pt x="2558571" y="1596233"/>
                            <a:pt x="1744051" y="1547366"/>
                            <a:pt x="1303845" y="1666372"/>
                          </a:cubicBezTo>
                          <a:lnTo>
                            <a:pt x="1303845" y="1666372"/>
                          </a:lnTo>
                          <a:cubicBezTo>
                            <a:pt x="832183" y="1626586"/>
                            <a:pt x="672465" y="1640099"/>
                            <a:pt x="336795" y="1666372"/>
                          </a:cubicBezTo>
                          <a:cubicBezTo>
                            <a:pt x="99793" y="1666181"/>
                            <a:pt x="11319" y="1519809"/>
                            <a:pt x="0" y="1388637"/>
                          </a:cubicBezTo>
                          <a:lnTo>
                            <a:pt x="0" y="1388644"/>
                          </a:lnTo>
                          <a:cubicBezTo>
                            <a:pt x="-155727" y="1316314"/>
                            <a:pt x="-343854" y="1221790"/>
                            <a:pt x="-393656" y="1117985"/>
                          </a:cubicBezTo>
                          <a:cubicBezTo>
                            <a:pt x="-309783" y="1107819"/>
                            <a:pt x="-42941" y="991883"/>
                            <a:pt x="0" y="972050"/>
                          </a:cubicBezTo>
                          <a:cubicBezTo>
                            <a:pt x="-62356" y="685212"/>
                            <a:pt x="65238" y="461154"/>
                            <a:pt x="0" y="277734"/>
                          </a:cubicBezTo>
                          <a:close/>
                        </a:path>
                        <a:path w="7823067" h="1666372" stroke="0" extrusionOk="0">
                          <a:moveTo>
                            <a:pt x="0" y="277734"/>
                          </a:moveTo>
                          <a:cubicBezTo>
                            <a:pt x="-6061" y="127419"/>
                            <a:pt x="183160" y="-6431"/>
                            <a:pt x="336795" y="0"/>
                          </a:cubicBezTo>
                          <a:cubicBezTo>
                            <a:pt x="485057" y="44469"/>
                            <a:pt x="1079406" y="-24039"/>
                            <a:pt x="1303845" y="0"/>
                          </a:cubicBezTo>
                          <a:lnTo>
                            <a:pt x="1303845" y="0"/>
                          </a:lnTo>
                          <a:cubicBezTo>
                            <a:pt x="1811173" y="-90175"/>
                            <a:pt x="3043949" y="70122"/>
                            <a:pt x="3259611" y="0"/>
                          </a:cubicBezTo>
                          <a:cubicBezTo>
                            <a:pt x="4285327" y="-240032"/>
                            <a:pt x="6530909" y="89385"/>
                            <a:pt x="7486271" y="0"/>
                          </a:cubicBezTo>
                          <a:cubicBezTo>
                            <a:pt x="7678921" y="-6768"/>
                            <a:pt x="7803040" y="117848"/>
                            <a:pt x="7823067" y="277734"/>
                          </a:cubicBezTo>
                          <a:cubicBezTo>
                            <a:pt x="7808748" y="362971"/>
                            <a:pt x="7816832" y="842920"/>
                            <a:pt x="7823067" y="972050"/>
                          </a:cubicBezTo>
                          <a:lnTo>
                            <a:pt x="7823067" y="972050"/>
                          </a:lnTo>
                          <a:cubicBezTo>
                            <a:pt x="7831953" y="1075519"/>
                            <a:pt x="7788004" y="1218863"/>
                            <a:pt x="7823067" y="1388644"/>
                          </a:cubicBezTo>
                          <a:lnTo>
                            <a:pt x="7823067" y="1388637"/>
                          </a:lnTo>
                          <a:cubicBezTo>
                            <a:pt x="7804889" y="1551386"/>
                            <a:pt x="7662450" y="1685268"/>
                            <a:pt x="7486271" y="1666372"/>
                          </a:cubicBezTo>
                          <a:cubicBezTo>
                            <a:pt x="6445419" y="1696417"/>
                            <a:pt x="3769466" y="1694010"/>
                            <a:pt x="3259611" y="1666372"/>
                          </a:cubicBezTo>
                          <a:cubicBezTo>
                            <a:pt x="2279171" y="1782886"/>
                            <a:pt x="1806541" y="1801164"/>
                            <a:pt x="1303845" y="1666372"/>
                          </a:cubicBezTo>
                          <a:lnTo>
                            <a:pt x="1303845" y="1666372"/>
                          </a:lnTo>
                          <a:cubicBezTo>
                            <a:pt x="986482" y="1775041"/>
                            <a:pt x="551364" y="1672909"/>
                            <a:pt x="336795" y="1666372"/>
                          </a:cubicBezTo>
                          <a:cubicBezTo>
                            <a:pt x="142670" y="1680622"/>
                            <a:pt x="16646" y="1538042"/>
                            <a:pt x="0" y="1388637"/>
                          </a:cubicBezTo>
                          <a:lnTo>
                            <a:pt x="0" y="1388644"/>
                          </a:lnTo>
                          <a:cubicBezTo>
                            <a:pt x="-99783" y="1306199"/>
                            <a:pt x="-213226" y="1246669"/>
                            <a:pt x="-393656" y="1117985"/>
                          </a:cubicBezTo>
                          <a:cubicBezTo>
                            <a:pt x="-325419" y="1109517"/>
                            <a:pt x="-165369" y="1026121"/>
                            <a:pt x="0" y="972050"/>
                          </a:cubicBezTo>
                          <a:cubicBezTo>
                            <a:pt x="41726" y="746418"/>
                            <a:pt x="-16628" y="388868"/>
                            <a:pt x="0" y="277734"/>
                          </a:cubicBezTo>
                          <a:close/>
                        </a:path>
                        <a:path w="7823067" h="1666372" fill="none" stroke="0" extrusionOk="0">
                          <a:moveTo>
                            <a:pt x="0" y="277734"/>
                          </a:moveTo>
                          <a:cubicBezTo>
                            <a:pt x="10293" y="146271"/>
                            <a:pt x="136865" y="-302"/>
                            <a:pt x="336795" y="0"/>
                          </a:cubicBezTo>
                          <a:cubicBezTo>
                            <a:pt x="605939" y="-73831"/>
                            <a:pt x="884638" y="50529"/>
                            <a:pt x="1303845" y="0"/>
                          </a:cubicBezTo>
                          <a:lnTo>
                            <a:pt x="1303845" y="0"/>
                          </a:lnTo>
                          <a:cubicBezTo>
                            <a:pt x="1680529" y="106237"/>
                            <a:pt x="2820070" y="35279"/>
                            <a:pt x="3259611" y="0"/>
                          </a:cubicBezTo>
                          <a:cubicBezTo>
                            <a:pt x="3712947" y="-170422"/>
                            <a:pt x="6629616" y="147486"/>
                            <a:pt x="7486271" y="0"/>
                          </a:cubicBezTo>
                          <a:cubicBezTo>
                            <a:pt x="7681042" y="10317"/>
                            <a:pt x="7826740" y="119248"/>
                            <a:pt x="7823067" y="277734"/>
                          </a:cubicBezTo>
                          <a:cubicBezTo>
                            <a:pt x="7803038" y="344389"/>
                            <a:pt x="7798395" y="877626"/>
                            <a:pt x="7823067" y="972050"/>
                          </a:cubicBezTo>
                          <a:lnTo>
                            <a:pt x="7823067" y="972050"/>
                          </a:lnTo>
                          <a:cubicBezTo>
                            <a:pt x="7837158" y="1039445"/>
                            <a:pt x="7802389" y="1325943"/>
                            <a:pt x="7823067" y="1388644"/>
                          </a:cubicBezTo>
                          <a:lnTo>
                            <a:pt x="7823067" y="1388637"/>
                          </a:lnTo>
                          <a:cubicBezTo>
                            <a:pt x="7815081" y="1520377"/>
                            <a:pt x="7656331" y="1683262"/>
                            <a:pt x="7486271" y="1666372"/>
                          </a:cubicBezTo>
                          <a:cubicBezTo>
                            <a:pt x="5839339" y="1733489"/>
                            <a:pt x="4570643" y="1489316"/>
                            <a:pt x="3259611" y="1666372"/>
                          </a:cubicBezTo>
                          <a:cubicBezTo>
                            <a:pt x="2547999" y="1560788"/>
                            <a:pt x="1692607" y="1549540"/>
                            <a:pt x="1303845" y="1666372"/>
                          </a:cubicBezTo>
                          <a:lnTo>
                            <a:pt x="1303845" y="1666372"/>
                          </a:lnTo>
                          <a:cubicBezTo>
                            <a:pt x="863586" y="1631308"/>
                            <a:pt x="645330" y="1647126"/>
                            <a:pt x="336795" y="1666372"/>
                          </a:cubicBezTo>
                          <a:cubicBezTo>
                            <a:pt x="102379" y="1651560"/>
                            <a:pt x="23161" y="1532539"/>
                            <a:pt x="0" y="1388637"/>
                          </a:cubicBezTo>
                          <a:lnTo>
                            <a:pt x="0" y="1388644"/>
                          </a:lnTo>
                          <a:cubicBezTo>
                            <a:pt x="-160717" y="1312659"/>
                            <a:pt x="-327488" y="1205459"/>
                            <a:pt x="-393656" y="1117985"/>
                          </a:cubicBezTo>
                          <a:cubicBezTo>
                            <a:pt x="-305036" y="1108152"/>
                            <a:pt x="-49218" y="986468"/>
                            <a:pt x="0" y="972050"/>
                          </a:cubicBezTo>
                          <a:cubicBezTo>
                            <a:pt x="-58081" y="715316"/>
                            <a:pt x="24548" y="444687"/>
                            <a:pt x="0" y="277734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vi-VN" sz="1867" kern="0">
                <a:solidFill>
                  <a:srgbClr val="FFFFFF"/>
                </a:solidFill>
                <a:latin typeface="Arial" panose="020B0604020202020204" pitchFamily="34" charset="0"/>
                <a:sym typeface="Arial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0B586E0-121D-AD8B-3AFE-51C34F921F7B}"/>
                </a:ext>
              </a:extLst>
            </p:cNvPr>
            <p:cNvSpPr txBox="1"/>
            <p:nvPr/>
          </p:nvSpPr>
          <p:spPr>
            <a:xfrm>
              <a:off x="392561" y="2433194"/>
              <a:ext cx="5299640" cy="99257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just" defTabSz="1219170">
                <a:buClr>
                  <a:srgbClr val="000000"/>
                </a:buClr>
              </a:pPr>
              <a:r>
                <a:rPr lang="en-US" sz="4000" kern="0" dirty="0">
                  <a:solidFill>
                    <a:srgbClr val="0070C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Theo </a:t>
              </a:r>
              <a:r>
                <a:rPr lang="en-US" sz="4000" kern="0" dirty="0" err="1">
                  <a:solidFill>
                    <a:srgbClr val="0070C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em</a:t>
              </a:r>
              <a:r>
                <a:rPr lang="en-US" sz="4000" kern="0" dirty="0">
                  <a:solidFill>
                    <a:srgbClr val="0070C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4000" kern="0" dirty="0" err="1">
                  <a:solidFill>
                    <a:srgbClr val="0070C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nội</a:t>
              </a:r>
              <a:r>
                <a:rPr lang="en-US" sz="4000" kern="0" dirty="0">
                  <a:solidFill>
                    <a:srgbClr val="0070C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 dung </a:t>
              </a:r>
              <a:r>
                <a:rPr lang="en-US" sz="4000" kern="0" dirty="0" err="1">
                  <a:solidFill>
                    <a:srgbClr val="0070C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câu</a:t>
              </a:r>
              <a:r>
                <a:rPr lang="en-US" sz="4000" kern="0" dirty="0">
                  <a:solidFill>
                    <a:srgbClr val="0070C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000" kern="0" dirty="0" err="1">
                  <a:solidFill>
                    <a:srgbClr val="0070C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chuyện</a:t>
              </a:r>
              <a:r>
                <a:rPr lang="en-US" sz="4000" kern="0" dirty="0">
                  <a:solidFill>
                    <a:srgbClr val="0070C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000" kern="0" dirty="0" err="1">
                  <a:solidFill>
                    <a:srgbClr val="0070C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kể</a:t>
              </a:r>
              <a:r>
                <a:rPr lang="en-US" sz="4000" kern="0" dirty="0">
                  <a:solidFill>
                    <a:srgbClr val="0070C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000" kern="0" dirty="0" err="1">
                  <a:solidFill>
                    <a:srgbClr val="0070C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về</a:t>
              </a:r>
              <a:r>
                <a:rPr lang="en-US" sz="4000" kern="0" dirty="0">
                  <a:solidFill>
                    <a:srgbClr val="0070C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000" kern="0" dirty="0" err="1">
                  <a:solidFill>
                    <a:srgbClr val="0070C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điều</a:t>
              </a:r>
              <a:r>
                <a:rPr lang="en-US" sz="4000" kern="0" dirty="0">
                  <a:solidFill>
                    <a:srgbClr val="0070C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000" kern="0" dirty="0" err="1">
                  <a:solidFill>
                    <a:srgbClr val="0070C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gì</a:t>
              </a:r>
              <a:r>
                <a:rPr lang="en-US" sz="4000" kern="0" dirty="0">
                  <a:solidFill>
                    <a:srgbClr val="0070C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?</a:t>
              </a:r>
              <a:endParaRPr lang="vi-VN" sz="4000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9" name="Speech Bubble: Rectangle with Corners Rounded 6">
            <a:extLst>
              <a:ext uri="{FF2B5EF4-FFF2-40B4-BE49-F238E27FC236}">
                <a16:creationId xmlns:a16="http://schemas.microsoft.com/office/drawing/2014/main" id="{CFF73CC3-B68B-39D9-4853-6A6256E93FC6}"/>
              </a:ext>
            </a:extLst>
          </p:cNvPr>
          <p:cNvSpPr/>
          <p:nvPr/>
        </p:nvSpPr>
        <p:spPr>
          <a:xfrm>
            <a:off x="1510745" y="1999569"/>
            <a:ext cx="10429463" cy="2487211"/>
          </a:xfrm>
          <a:custGeom>
            <a:avLst/>
            <a:gdLst>
              <a:gd name="connsiteX0" fmla="*/ 0 w 5550126"/>
              <a:gd name="connsiteY0" fmla="*/ 208301 h 1249779"/>
              <a:gd name="connsiteX1" fmla="*/ 208301 w 5550126"/>
              <a:gd name="connsiteY1" fmla="*/ 0 h 1249779"/>
              <a:gd name="connsiteX2" fmla="*/ 3237574 w 5550126"/>
              <a:gd name="connsiteY2" fmla="*/ 0 h 1249779"/>
              <a:gd name="connsiteX3" fmla="*/ 3237574 w 5550126"/>
              <a:gd name="connsiteY3" fmla="*/ 0 h 1249779"/>
              <a:gd name="connsiteX4" fmla="*/ 4625105 w 5550126"/>
              <a:gd name="connsiteY4" fmla="*/ 0 h 1249779"/>
              <a:gd name="connsiteX5" fmla="*/ 5341825 w 5550126"/>
              <a:gd name="connsiteY5" fmla="*/ 0 h 1249779"/>
              <a:gd name="connsiteX6" fmla="*/ 5550126 w 5550126"/>
              <a:gd name="connsiteY6" fmla="*/ 208301 h 1249779"/>
              <a:gd name="connsiteX7" fmla="*/ 5550126 w 5550126"/>
              <a:gd name="connsiteY7" fmla="*/ 729038 h 1249779"/>
              <a:gd name="connsiteX8" fmla="*/ 5550126 w 5550126"/>
              <a:gd name="connsiteY8" fmla="*/ 729038 h 1249779"/>
              <a:gd name="connsiteX9" fmla="*/ 5550126 w 5550126"/>
              <a:gd name="connsiteY9" fmla="*/ 1041483 h 1249779"/>
              <a:gd name="connsiteX10" fmla="*/ 5550126 w 5550126"/>
              <a:gd name="connsiteY10" fmla="*/ 1041478 h 1249779"/>
              <a:gd name="connsiteX11" fmla="*/ 5341825 w 5550126"/>
              <a:gd name="connsiteY11" fmla="*/ 1249779 h 1249779"/>
              <a:gd name="connsiteX12" fmla="*/ 4625105 w 5550126"/>
              <a:gd name="connsiteY12" fmla="*/ 1249779 h 1249779"/>
              <a:gd name="connsiteX13" fmla="*/ 3633667 w 5550126"/>
              <a:gd name="connsiteY13" fmla="*/ 1649458 h 1249779"/>
              <a:gd name="connsiteX14" fmla="*/ 3237574 w 5550126"/>
              <a:gd name="connsiteY14" fmla="*/ 1249779 h 1249779"/>
              <a:gd name="connsiteX15" fmla="*/ 208301 w 5550126"/>
              <a:gd name="connsiteY15" fmla="*/ 1249779 h 1249779"/>
              <a:gd name="connsiteX16" fmla="*/ 0 w 5550126"/>
              <a:gd name="connsiteY16" fmla="*/ 1041478 h 1249779"/>
              <a:gd name="connsiteX17" fmla="*/ 0 w 5550126"/>
              <a:gd name="connsiteY17" fmla="*/ 1041483 h 1249779"/>
              <a:gd name="connsiteX18" fmla="*/ 0 w 5550126"/>
              <a:gd name="connsiteY18" fmla="*/ 729038 h 1249779"/>
              <a:gd name="connsiteX19" fmla="*/ 0 w 5550126"/>
              <a:gd name="connsiteY19" fmla="*/ 729038 h 1249779"/>
              <a:gd name="connsiteX20" fmla="*/ 0 w 5550126"/>
              <a:gd name="connsiteY20" fmla="*/ 208301 h 1249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550126" h="1249779" fill="none" extrusionOk="0">
                <a:moveTo>
                  <a:pt x="0" y="208301"/>
                </a:moveTo>
                <a:cubicBezTo>
                  <a:pt x="11337" y="99396"/>
                  <a:pt x="75824" y="7011"/>
                  <a:pt x="208301" y="0"/>
                </a:cubicBezTo>
                <a:cubicBezTo>
                  <a:pt x="1562774" y="160942"/>
                  <a:pt x="2106906" y="155406"/>
                  <a:pt x="3237574" y="0"/>
                </a:cubicBezTo>
                <a:lnTo>
                  <a:pt x="3237574" y="0"/>
                </a:lnTo>
                <a:cubicBezTo>
                  <a:pt x="3691741" y="-107322"/>
                  <a:pt x="4033404" y="-7921"/>
                  <a:pt x="4625105" y="0"/>
                </a:cubicBezTo>
                <a:cubicBezTo>
                  <a:pt x="4733128" y="-20312"/>
                  <a:pt x="5088909" y="24111"/>
                  <a:pt x="5341825" y="0"/>
                </a:cubicBezTo>
                <a:cubicBezTo>
                  <a:pt x="5462997" y="9768"/>
                  <a:pt x="5548016" y="93555"/>
                  <a:pt x="5550126" y="208301"/>
                </a:cubicBezTo>
                <a:cubicBezTo>
                  <a:pt x="5537623" y="263061"/>
                  <a:pt x="5539468" y="641557"/>
                  <a:pt x="5550126" y="729038"/>
                </a:cubicBezTo>
                <a:lnTo>
                  <a:pt x="5550126" y="729038"/>
                </a:lnTo>
                <a:cubicBezTo>
                  <a:pt x="5555470" y="782461"/>
                  <a:pt x="5536691" y="988603"/>
                  <a:pt x="5550126" y="1041483"/>
                </a:cubicBezTo>
                <a:lnTo>
                  <a:pt x="5550126" y="1041478"/>
                </a:lnTo>
                <a:cubicBezTo>
                  <a:pt x="5537928" y="1141243"/>
                  <a:pt x="5453698" y="1260095"/>
                  <a:pt x="5341825" y="1249779"/>
                </a:cubicBezTo>
                <a:cubicBezTo>
                  <a:pt x="5150048" y="1273788"/>
                  <a:pt x="4955169" y="1207826"/>
                  <a:pt x="4625105" y="1249779"/>
                </a:cubicBezTo>
                <a:cubicBezTo>
                  <a:pt x="4433304" y="1317099"/>
                  <a:pt x="3931315" y="1632135"/>
                  <a:pt x="3633667" y="1649458"/>
                </a:cubicBezTo>
                <a:cubicBezTo>
                  <a:pt x="3585855" y="1562978"/>
                  <a:pt x="3376976" y="1443417"/>
                  <a:pt x="3237574" y="1249779"/>
                </a:cubicBezTo>
                <a:cubicBezTo>
                  <a:pt x="2651043" y="1250648"/>
                  <a:pt x="956228" y="1352339"/>
                  <a:pt x="208301" y="1249779"/>
                </a:cubicBezTo>
                <a:cubicBezTo>
                  <a:pt x="93093" y="1252126"/>
                  <a:pt x="-12631" y="1170113"/>
                  <a:pt x="0" y="1041478"/>
                </a:cubicBezTo>
                <a:lnTo>
                  <a:pt x="0" y="1041483"/>
                </a:lnTo>
                <a:cubicBezTo>
                  <a:pt x="-27541" y="887097"/>
                  <a:pt x="-18029" y="806639"/>
                  <a:pt x="0" y="729038"/>
                </a:cubicBezTo>
                <a:lnTo>
                  <a:pt x="0" y="729038"/>
                </a:lnTo>
                <a:cubicBezTo>
                  <a:pt x="-20507" y="528137"/>
                  <a:pt x="18486" y="357830"/>
                  <a:pt x="0" y="208301"/>
                </a:cubicBezTo>
                <a:close/>
              </a:path>
              <a:path w="5550126" h="1249779" stroke="0" extrusionOk="0">
                <a:moveTo>
                  <a:pt x="0" y="208301"/>
                </a:moveTo>
                <a:cubicBezTo>
                  <a:pt x="-5071" y="101931"/>
                  <a:pt x="110378" y="-11577"/>
                  <a:pt x="208301" y="0"/>
                </a:cubicBezTo>
                <a:cubicBezTo>
                  <a:pt x="1353488" y="157056"/>
                  <a:pt x="1827048" y="-26874"/>
                  <a:pt x="3237574" y="0"/>
                </a:cubicBezTo>
                <a:lnTo>
                  <a:pt x="3237574" y="0"/>
                </a:lnTo>
                <a:cubicBezTo>
                  <a:pt x="3563815" y="-54851"/>
                  <a:pt x="4361020" y="-43729"/>
                  <a:pt x="4625105" y="0"/>
                </a:cubicBezTo>
                <a:cubicBezTo>
                  <a:pt x="4838188" y="-31208"/>
                  <a:pt x="5030701" y="38812"/>
                  <a:pt x="5341825" y="0"/>
                </a:cubicBezTo>
                <a:cubicBezTo>
                  <a:pt x="5451574" y="-12472"/>
                  <a:pt x="5552549" y="91382"/>
                  <a:pt x="5550126" y="208301"/>
                </a:cubicBezTo>
                <a:cubicBezTo>
                  <a:pt x="5534966" y="265499"/>
                  <a:pt x="5543448" y="640122"/>
                  <a:pt x="5550126" y="729038"/>
                </a:cubicBezTo>
                <a:lnTo>
                  <a:pt x="5550126" y="729038"/>
                </a:lnTo>
                <a:cubicBezTo>
                  <a:pt x="5565197" y="818772"/>
                  <a:pt x="5523647" y="909010"/>
                  <a:pt x="5550126" y="1041483"/>
                </a:cubicBezTo>
                <a:lnTo>
                  <a:pt x="5550126" y="1041478"/>
                </a:lnTo>
                <a:cubicBezTo>
                  <a:pt x="5557190" y="1155748"/>
                  <a:pt x="5440976" y="1254383"/>
                  <a:pt x="5341825" y="1249779"/>
                </a:cubicBezTo>
                <a:cubicBezTo>
                  <a:pt x="5013377" y="1288574"/>
                  <a:pt x="4784062" y="1224919"/>
                  <a:pt x="4625105" y="1249779"/>
                </a:cubicBezTo>
                <a:cubicBezTo>
                  <a:pt x="4242951" y="1437814"/>
                  <a:pt x="4093726" y="1524151"/>
                  <a:pt x="3633667" y="1649458"/>
                </a:cubicBezTo>
                <a:cubicBezTo>
                  <a:pt x="3463714" y="1506661"/>
                  <a:pt x="3402478" y="1377008"/>
                  <a:pt x="3237574" y="1249779"/>
                </a:cubicBezTo>
                <a:cubicBezTo>
                  <a:pt x="2411834" y="1226172"/>
                  <a:pt x="934395" y="1389134"/>
                  <a:pt x="208301" y="1249779"/>
                </a:cubicBezTo>
                <a:cubicBezTo>
                  <a:pt x="79188" y="1252909"/>
                  <a:pt x="16402" y="1143699"/>
                  <a:pt x="0" y="1041478"/>
                </a:cubicBezTo>
                <a:lnTo>
                  <a:pt x="0" y="1041483"/>
                </a:lnTo>
                <a:cubicBezTo>
                  <a:pt x="11997" y="922969"/>
                  <a:pt x="-6336" y="796043"/>
                  <a:pt x="0" y="729038"/>
                </a:cubicBezTo>
                <a:lnTo>
                  <a:pt x="0" y="729038"/>
                </a:lnTo>
                <a:cubicBezTo>
                  <a:pt x="26936" y="554714"/>
                  <a:pt x="-15162" y="282617"/>
                  <a:pt x="0" y="208301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6">
                <a:lumMod val="25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2842418190">
                  <a:custGeom>
                    <a:avLst/>
                    <a:gdLst>
                      <a:gd name="connsiteX0" fmla="*/ 0 w 10429463"/>
                      <a:gd name="connsiteY0" fmla="*/ 414544 h 2487211"/>
                      <a:gd name="connsiteX1" fmla="*/ 391426 w 10429463"/>
                      <a:gd name="connsiteY1" fmla="*/ 0 h 2487211"/>
                      <a:gd name="connsiteX2" fmla="*/ 6083854 w 10429463"/>
                      <a:gd name="connsiteY2" fmla="*/ 0 h 2487211"/>
                      <a:gd name="connsiteX3" fmla="*/ 6083854 w 10429463"/>
                      <a:gd name="connsiteY3" fmla="*/ 0 h 2487211"/>
                      <a:gd name="connsiteX4" fmla="*/ 8691219 w 10429463"/>
                      <a:gd name="connsiteY4" fmla="*/ 0 h 2487211"/>
                      <a:gd name="connsiteX5" fmla="*/ 10038036 w 10429463"/>
                      <a:gd name="connsiteY5" fmla="*/ 0 h 2487211"/>
                      <a:gd name="connsiteX6" fmla="*/ 10429463 w 10429463"/>
                      <a:gd name="connsiteY6" fmla="*/ 414544 h 2487211"/>
                      <a:gd name="connsiteX7" fmla="*/ 10429463 w 10429463"/>
                      <a:gd name="connsiteY7" fmla="*/ 1450873 h 2487211"/>
                      <a:gd name="connsiteX8" fmla="*/ 10429463 w 10429463"/>
                      <a:gd name="connsiteY8" fmla="*/ 1450873 h 2487211"/>
                      <a:gd name="connsiteX9" fmla="*/ 10429463 w 10429463"/>
                      <a:gd name="connsiteY9" fmla="*/ 2072676 h 2487211"/>
                      <a:gd name="connsiteX10" fmla="*/ 10429463 w 10429463"/>
                      <a:gd name="connsiteY10" fmla="*/ 2072666 h 2487211"/>
                      <a:gd name="connsiteX11" fmla="*/ 10038036 w 10429463"/>
                      <a:gd name="connsiteY11" fmla="*/ 2487211 h 2487211"/>
                      <a:gd name="connsiteX12" fmla="*/ 8691219 w 10429463"/>
                      <a:gd name="connsiteY12" fmla="*/ 2487211 h 2487211"/>
                      <a:gd name="connsiteX13" fmla="*/ 6828168 w 10429463"/>
                      <a:gd name="connsiteY13" fmla="*/ 3282620 h 2487211"/>
                      <a:gd name="connsiteX14" fmla="*/ 6083854 w 10429463"/>
                      <a:gd name="connsiteY14" fmla="*/ 2487211 h 2487211"/>
                      <a:gd name="connsiteX15" fmla="*/ 391426 w 10429463"/>
                      <a:gd name="connsiteY15" fmla="*/ 2487211 h 2487211"/>
                      <a:gd name="connsiteX16" fmla="*/ 0 w 10429463"/>
                      <a:gd name="connsiteY16" fmla="*/ 2072666 h 2487211"/>
                      <a:gd name="connsiteX17" fmla="*/ 0 w 10429463"/>
                      <a:gd name="connsiteY17" fmla="*/ 2072676 h 2487211"/>
                      <a:gd name="connsiteX18" fmla="*/ 0 w 10429463"/>
                      <a:gd name="connsiteY18" fmla="*/ 1450873 h 2487211"/>
                      <a:gd name="connsiteX19" fmla="*/ 0 w 10429463"/>
                      <a:gd name="connsiteY19" fmla="*/ 1450873 h 2487211"/>
                      <a:gd name="connsiteX20" fmla="*/ 0 w 10429463"/>
                      <a:gd name="connsiteY20" fmla="*/ 414544 h 2487211"/>
                      <a:gd name="connsiteX0" fmla="*/ 0 w 10429463"/>
                      <a:gd name="connsiteY0" fmla="*/ 414544 h 2487211"/>
                      <a:gd name="connsiteX1" fmla="*/ 391426 w 10429463"/>
                      <a:gd name="connsiteY1" fmla="*/ 0 h 2487211"/>
                      <a:gd name="connsiteX2" fmla="*/ 6083854 w 10429463"/>
                      <a:gd name="connsiteY2" fmla="*/ 0 h 2487211"/>
                      <a:gd name="connsiteX3" fmla="*/ 6083854 w 10429463"/>
                      <a:gd name="connsiteY3" fmla="*/ 0 h 2487211"/>
                      <a:gd name="connsiteX4" fmla="*/ 8691219 w 10429463"/>
                      <a:gd name="connsiteY4" fmla="*/ 0 h 2487211"/>
                      <a:gd name="connsiteX5" fmla="*/ 10038036 w 10429463"/>
                      <a:gd name="connsiteY5" fmla="*/ 0 h 2487211"/>
                      <a:gd name="connsiteX6" fmla="*/ 10429463 w 10429463"/>
                      <a:gd name="connsiteY6" fmla="*/ 414544 h 2487211"/>
                      <a:gd name="connsiteX7" fmla="*/ 10429463 w 10429463"/>
                      <a:gd name="connsiteY7" fmla="*/ 1450873 h 2487211"/>
                      <a:gd name="connsiteX8" fmla="*/ 10429463 w 10429463"/>
                      <a:gd name="connsiteY8" fmla="*/ 1450873 h 2487211"/>
                      <a:gd name="connsiteX9" fmla="*/ 10429463 w 10429463"/>
                      <a:gd name="connsiteY9" fmla="*/ 2072676 h 2487211"/>
                      <a:gd name="connsiteX10" fmla="*/ 10429463 w 10429463"/>
                      <a:gd name="connsiteY10" fmla="*/ 2072666 h 2487211"/>
                      <a:gd name="connsiteX11" fmla="*/ 10038036 w 10429463"/>
                      <a:gd name="connsiteY11" fmla="*/ 2487211 h 2487211"/>
                      <a:gd name="connsiteX12" fmla="*/ 8691219 w 10429463"/>
                      <a:gd name="connsiteY12" fmla="*/ 2487211 h 2487211"/>
                      <a:gd name="connsiteX13" fmla="*/ 6828168 w 10429463"/>
                      <a:gd name="connsiteY13" fmla="*/ 3282620 h 2487211"/>
                      <a:gd name="connsiteX14" fmla="*/ 6083854 w 10429463"/>
                      <a:gd name="connsiteY14" fmla="*/ 2487211 h 2487211"/>
                      <a:gd name="connsiteX15" fmla="*/ 391426 w 10429463"/>
                      <a:gd name="connsiteY15" fmla="*/ 2487211 h 2487211"/>
                      <a:gd name="connsiteX16" fmla="*/ 0 w 10429463"/>
                      <a:gd name="connsiteY16" fmla="*/ 2072666 h 2487211"/>
                      <a:gd name="connsiteX17" fmla="*/ 0 w 10429463"/>
                      <a:gd name="connsiteY17" fmla="*/ 2072676 h 2487211"/>
                      <a:gd name="connsiteX18" fmla="*/ 0 w 10429463"/>
                      <a:gd name="connsiteY18" fmla="*/ 1450873 h 2487211"/>
                      <a:gd name="connsiteX19" fmla="*/ 0 w 10429463"/>
                      <a:gd name="connsiteY19" fmla="*/ 1450873 h 2487211"/>
                      <a:gd name="connsiteX20" fmla="*/ 0 w 10429463"/>
                      <a:gd name="connsiteY20" fmla="*/ 414544 h 24872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429463" h="2487211" fill="none" extrusionOk="0">
                        <a:moveTo>
                          <a:pt x="0" y="414544"/>
                        </a:moveTo>
                        <a:cubicBezTo>
                          <a:pt x="-1354" y="183980"/>
                          <a:pt x="156439" y="35495"/>
                          <a:pt x="391426" y="0"/>
                        </a:cubicBezTo>
                        <a:cubicBezTo>
                          <a:pt x="2983232" y="293319"/>
                          <a:pt x="3916286" y="356457"/>
                          <a:pt x="6083854" y="0"/>
                        </a:cubicBezTo>
                        <a:lnTo>
                          <a:pt x="6083854" y="0"/>
                        </a:lnTo>
                        <a:cubicBezTo>
                          <a:pt x="6981416" y="-143291"/>
                          <a:pt x="7470603" y="-558"/>
                          <a:pt x="8691219" y="0"/>
                        </a:cubicBezTo>
                        <a:cubicBezTo>
                          <a:pt x="8982108" y="-52798"/>
                          <a:pt x="9590591" y="10854"/>
                          <a:pt x="10038036" y="0"/>
                        </a:cubicBezTo>
                        <a:cubicBezTo>
                          <a:pt x="10286228" y="14453"/>
                          <a:pt x="10425385" y="199967"/>
                          <a:pt x="10429463" y="414544"/>
                        </a:cubicBezTo>
                        <a:cubicBezTo>
                          <a:pt x="10392549" y="506717"/>
                          <a:pt x="10405534" y="1289479"/>
                          <a:pt x="10429463" y="1450873"/>
                        </a:cubicBezTo>
                        <a:lnTo>
                          <a:pt x="10429463" y="1450873"/>
                        </a:lnTo>
                        <a:cubicBezTo>
                          <a:pt x="10435792" y="1573939"/>
                          <a:pt x="10408087" y="1976545"/>
                          <a:pt x="10429463" y="2072676"/>
                        </a:cubicBezTo>
                        <a:cubicBezTo>
                          <a:pt x="10429462" y="2072672"/>
                          <a:pt x="10429463" y="2072667"/>
                          <a:pt x="10429463" y="2072666"/>
                        </a:cubicBezTo>
                        <a:cubicBezTo>
                          <a:pt x="10399223" y="2252609"/>
                          <a:pt x="10252690" y="2503008"/>
                          <a:pt x="10038036" y="2487211"/>
                        </a:cubicBezTo>
                        <a:cubicBezTo>
                          <a:pt x="9630811" y="2534794"/>
                          <a:pt x="9339321" y="2346562"/>
                          <a:pt x="8691219" y="2487211"/>
                        </a:cubicBezTo>
                        <a:cubicBezTo>
                          <a:pt x="8324100" y="2715127"/>
                          <a:pt x="7328561" y="3311568"/>
                          <a:pt x="6828168" y="3282620"/>
                        </a:cubicBezTo>
                        <a:cubicBezTo>
                          <a:pt x="6723671" y="3107875"/>
                          <a:pt x="6414218" y="2896874"/>
                          <a:pt x="6083854" y="2487211"/>
                        </a:cubicBezTo>
                        <a:cubicBezTo>
                          <a:pt x="4918486" y="2447883"/>
                          <a:pt x="2036885" y="2583012"/>
                          <a:pt x="391426" y="2487211"/>
                        </a:cubicBezTo>
                        <a:cubicBezTo>
                          <a:pt x="185307" y="2450718"/>
                          <a:pt x="-12766" y="2349712"/>
                          <a:pt x="0" y="2072666"/>
                        </a:cubicBezTo>
                        <a:cubicBezTo>
                          <a:pt x="1" y="2072668"/>
                          <a:pt x="-1" y="2072671"/>
                          <a:pt x="0" y="2072676"/>
                        </a:cubicBezTo>
                        <a:cubicBezTo>
                          <a:pt x="-67462" y="1760372"/>
                          <a:pt x="-34185" y="1626572"/>
                          <a:pt x="0" y="1450873"/>
                        </a:cubicBezTo>
                        <a:lnTo>
                          <a:pt x="0" y="1450873"/>
                        </a:lnTo>
                        <a:cubicBezTo>
                          <a:pt x="-91576" y="1030000"/>
                          <a:pt x="80164" y="674690"/>
                          <a:pt x="0" y="414544"/>
                        </a:cubicBezTo>
                        <a:close/>
                      </a:path>
                      <a:path w="10429463" h="2487211" stroke="0" extrusionOk="0">
                        <a:moveTo>
                          <a:pt x="0" y="414544"/>
                        </a:moveTo>
                        <a:cubicBezTo>
                          <a:pt x="21394" y="222918"/>
                          <a:pt x="182279" y="-27233"/>
                          <a:pt x="391426" y="0"/>
                        </a:cubicBezTo>
                        <a:cubicBezTo>
                          <a:pt x="2636476" y="394495"/>
                          <a:pt x="3483812" y="-170620"/>
                          <a:pt x="6083854" y="0"/>
                        </a:cubicBezTo>
                        <a:lnTo>
                          <a:pt x="6083854" y="0"/>
                        </a:lnTo>
                        <a:cubicBezTo>
                          <a:pt x="6664179" y="-143359"/>
                          <a:pt x="8218016" y="-66654"/>
                          <a:pt x="8691219" y="0"/>
                        </a:cubicBezTo>
                        <a:cubicBezTo>
                          <a:pt x="9042669" y="-44923"/>
                          <a:pt x="9498450" y="113474"/>
                          <a:pt x="10038036" y="0"/>
                        </a:cubicBezTo>
                        <a:cubicBezTo>
                          <a:pt x="10253358" y="-1757"/>
                          <a:pt x="10429647" y="135545"/>
                          <a:pt x="10429463" y="414544"/>
                        </a:cubicBezTo>
                        <a:cubicBezTo>
                          <a:pt x="10399912" y="530868"/>
                          <a:pt x="10448838" y="1279971"/>
                          <a:pt x="10429463" y="1450873"/>
                        </a:cubicBezTo>
                        <a:lnTo>
                          <a:pt x="10429463" y="1450873"/>
                        </a:lnTo>
                        <a:cubicBezTo>
                          <a:pt x="10459247" y="1639093"/>
                          <a:pt x="10363669" y="1819375"/>
                          <a:pt x="10429463" y="2072676"/>
                        </a:cubicBezTo>
                        <a:cubicBezTo>
                          <a:pt x="10429463" y="2072674"/>
                          <a:pt x="10429462" y="2072668"/>
                          <a:pt x="10429463" y="2072666"/>
                        </a:cubicBezTo>
                        <a:cubicBezTo>
                          <a:pt x="10437920" y="2312218"/>
                          <a:pt x="10244649" y="2469965"/>
                          <a:pt x="10038036" y="2487211"/>
                        </a:cubicBezTo>
                        <a:cubicBezTo>
                          <a:pt x="9419151" y="2571008"/>
                          <a:pt x="8988455" y="2463796"/>
                          <a:pt x="8691219" y="2487211"/>
                        </a:cubicBezTo>
                        <a:cubicBezTo>
                          <a:pt x="7971461" y="2867525"/>
                          <a:pt x="7725861" y="3083917"/>
                          <a:pt x="6828168" y="3282620"/>
                        </a:cubicBezTo>
                        <a:cubicBezTo>
                          <a:pt x="6503367" y="3013956"/>
                          <a:pt x="6375774" y="2791870"/>
                          <a:pt x="6083854" y="2487211"/>
                        </a:cubicBezTo>
                        <a:cubicBezTo>
                          <a:pt x="4491490" y="2400347"/>
                          <a:pt x="1741989" y="2654302"/>
                          <a:pt x="391426" y="2487211"/>
                        </a:cubicBezTo>
                        <a:cubicBezTo>
                          <a:pt x="142698" y="2495500"/>
                          <a:pt x="-374" y="2282483"/>
                          <a:pt x="0" y="2072666"/>
                        </a:cubicBezTo>
                        <a:cubicBezTo>
                          <a:pt x="0" y="2072671"/>
                          <a:pt x="0" y="2072671"/>
                          <a:pt x="0" y="2072676"/>
                        </a:cubicBezTo>
                        <a:cubicBezTo>
                          <a:pt x="47297" y="1828086"/>
                          <a:pt x="-3619" y="1591490"/>
                          <a:pt x="0" y="1450873"/>
                        </a:cubicBezTo>
                        <a:lnTo>
                          <a:pt x="0" y="1450873"/>
                        </a:lnTo>
                        <a:cubicBezTo>
                          <a:pt x="50120" y="1095774"/>
                          <a:pt x="-37554" y="563036"/>
                          <a:pt x="0" y="414544"/>
                        </a:cubicBezTo>
                        <a:close/>
                      </a:path>
                      <a:path w="10429463" h="2487211" fill="none" stroke="0" extrusionOk="0">
                        <a:moveTo>
                          <a:pt x="0" y="414544"/>
                        </a:moveTo>
                        <a:cubicBezTo>
                          <a:pt x="13755" y="210718"/>
                          <a:pt x="171634" y="-5762"/>
                          <a:pt x="391426" y="0"/>
                        </a:cubicBezTo>
                        <a:cubicBezTo>
                          <a:pt x="3000245" y="275100"/>
                          <a:pt x="3948852" y="330946"/>
                          <a:pt x="6083854" y="0"/>
                        </a:cubicBezTo>
                        <a:lnTo>
                          <a:pt x="6083854" y="0"/>
                        </a:lnTo>
                        <a:cubicBezTo>
                          <a:pt x="6957124" y="-163350"/>
                          <a:pt x="7556415" y="-67731"/>
                          <a:pt x="8691219" y="0"/>
                        </a:cubicBezTo>
                        <a:cubicBezTo>
                          <a:pt x="8901707" y="-48356"/>
                          <a:pt x="9546517" y="38703"/>
                          <a:pt x="10038036" y="0"/>
                        </a:cubicBezTo>
                        <a:cubicBezTo>
                          <a:pt x="10257569" y="191"/>
                          <a:pt x="10451062" y="166368"/>
                          <a:pt x="10429463" y="414544"/>
                        </a:cubicBezTo>
                        <a:cubicBezTo>
                          <a:pt x="10406473" y="506295"/>
                          <a:pt x="10399674" y="1305927"/>
                          <a:pt x="10429463" y="1450873"/>
                        </a:cubicBezTo>
                        <a:lnTo>
                          <a:pt x="10429463" y="1450873"/>
                        </a:lnTo>
                        <a:cubicBezTo>
                          <a:pt x="10441064" y="1556094"/>
                          <a:pt x="10405991" y="1980703"/>
                          <a:pt x="10429463" y="2072676"/>
                        </a:cubicBezTo>
                        <a:cubicBezTo>
                          <a:pt x="10429464" y="2072674"/>
                          <a:pt x="10429463" y="2072670"/>
                          <a:pt x="10429463" y="2072666"/>
                        </a:cubicBezTo>
                        <a:cubicBezTo>
                          <a:pt x="10409603" y="2245960"/>
                          <a:pt x="10267595" y="2507113"/>
                          <a:pt x="10038036" y="2487211"/>
                        </a:cubicBezTo>
                        <a:cubicBezTo>
                          <a:pt x="9629510" y="2481779"/>
                          <a:pt x="9268861" y="2418794"/>
                          <a:pt x="8691219" y="2487211"/>
                        </a:cubicBezTo>
                        <a:cubicBezTo>
                          <a:pt x="8417936" y="2616672"/>
                          <a:pt x="7297984" y="3218344"/>
                          <a:pt x="6828168" y="3282620"/>
                        </a:cubicBezTo>
                        <a:cubicBezTo>
                          <a:pt x="6716094" y="3090242"/>
                          <a:pt x="6422332" y="2854659"/>
                          <a:pt x="6083854" y="2487211"/>
                        </a:cubicBezTo>
                        <a:cubicBezTo>
                          <a:pt x="4923946" y="2501781"/>
                          <a:pt x="1920514" y="2594686"/>
                          <a:pt x="391426" y="2487211"/>
                        </a:cubicBezTo>
                        <a:cubicBezTo>
                          <a:pt x="155187" y="2478487"/>
                          <a:pt x="-21749" y="2321132"/>
                          <a:pt x="0" y="2072666"/>
                        </a:cubicBezTo>
                        <a:cubicBezTo>
                          <a:pt x="-1" y="2072670"/>
                          <a:pt x="0" y="2072672"/>
                          <a:pt x="0" y="2072676"/>
                        </a:cubicBezTo>
                        <a:cubicBezTo>
                          <a:pt x="-30570" y="1776896"/>
                          <a:pt x="-45486" y="1609975"/>
                          <a:pt x="0" y="1450873"/>
                        </a:cubicBezTo>
                        <a:lnTo>
                          <a:pt x="0" y="1450873"/>
                        </a:lnTo>
                        <a:cubicBezTo>
                          <a:pt x="-61549" y="1066100"/>
                          <a:pt x="57300" y="691006"/>
                          <a:pt x="0" y="414544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vi-VN" sz="1867" kern="0">
              <a:solidFill>
                <a:srgbClr val="FFFFFF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7C3B9BC-BC6A-BA06-1213-D65AEBB27DC9}"/>
              </a:ext>
            </a:extLst>
          </p:cNvPr>
          <p:cNvSpPr txBox="1"/>
          <p:nvPr/>
        </p:nvSpPr>
        <p:spPr>
          <a:xfrm>
            <a:off x="1581218" y="2548288"/>
            <a:ext cx="10288516" cy="175432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solidFill>
                  <a:srgbClr val="002060"/>
                </a:solidFill>
                <a:latin typeface="UTM Avo" panose="02040603050506020204"/>
                <a:cs typeface="Times New Roman" panose="02020603050405020304" pitchFamily="18" charset="0"/>
              </a:rPr>
              <a:t>  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chuyện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kể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thói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quen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tán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dóc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vui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vẻ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hai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cậu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bé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Mi-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sa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Xa-sa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đồng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thời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phê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phán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thói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quen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/>
                <a:cs typeface="Times New Roman" panose="02020603050405020304" pitchFamily="18" charset="0"/>
              </a:rPr>
              <a:t>dối</a:t>
            </a:r>
            <a:r>
              <a:rPr lang="en-US" sz="3600" dirty="0">
                <a:solidFill>
                  <a:srgbClr val="002060"/>
                </a:solidFill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/>
                <a:cs typeface="Times New Roman" panose="02020603050405020304" pitchFamily="18" charset="0"/>
              </a:rPr>
              <a:t>trá</a:t>
            </a:r>
            <a:r>
              <a:rPr lang="en-US" sz="3600" dirty="0">
                <a:solidFill>
                  <a:srgbClr val="002060"/>
                </a:solidFill>
                <a:latin typeface="UTM Avo" panose="02040603050506020204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/>
                <a:cs typeface="Times New Roman" panose="02020603050405020304" pitchFamily="18" charset="0"/>
              </a:rPr>
              <a:t>lừa</a:t>
            </a:r>
            <a:r>
              <a:rPr lang="en-US" sz="3600" dirty="0">
                <a:solidFill>
                  <a:srgbClr val="002060"/>
                </a:solidFill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/>
                <a:cs typeface="Times New Roman" panose="02020603050405020304" pitchFamily="18" charset="0"/>
              </a:rPr>
              <a:t>gạt</a:t>
            </a:r>
            <a:r>
              <a:rPr lang="en-US" sz="3600" dirty="0">
                <a:solidFill>
                  <a:srgbClr val="002060"/>
                </a:solidFill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002060"/>
                </a:solidFill>
                <a:latin typeface="UTM Avo" panose="02040603050506020204"/>
                <a:cs typeface="Times New Roman" panose="02020603050405020304" pitchFamily="18" charset="0"/>
              </a:rPr>
              <a:t> I-go. </a:t>
            </a:r>
          </a:p>
        </p:txBody>
      </p:sp>
    </p:spTree>
    <p:extLst>
      <p:ext uri="{BB962C8B-B14F-4D97-AF65-F5344CB8AC3E}">
        <p14:creationId xmlns:p14="http://schemas.microsoft.com/office/powerpoint/2010/main" val="302339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5B75E4E-7523-99F7-E8EA-368CA601A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1562637-3FAB-656B-1957-7AFC432A58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2028" y="1248604"/>
            <a:ext cx="7150380" cy="3334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776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5B75E4E-7523-99F7-E8EA-368CA601A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274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DC318F4-1A5A-930F-C17A-50B964BB4629}"/>
              </a:ext>
            </a:extLst>
          </p:cNvPr>
          <p:cNvGrpSpPr/>
          <p:nvPr/>
        </p:nvGrpSpPr>
        <p:grpSpPr>
          <a:xfrm>
            <a:off x="3927296" y="364308"/>
            <a:ext cx="7086600" cy="1494094"/>
            <a:chOff x="-684085" y="1790606"/>
            <a:chExt cx="5550126" cy="1249779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4" name="Speech Bubble: Rectangle with Corners Rounded 6">
              <a:extLst>
                <a:ext uri="{FF2B5EF4-FFF2-40B4-BE49-F238E27FC236}">
                  <a16:creationId xmlns:a16="http://schemas.microsoft.com/office/drawing/2014/main" id="{BA9D6364-A88F-FBE3-F479-2DED73CA77FF}"/>
                </a:ext>
              </a:extLst>
            </p:cNvPr>
            <p:cNvSpPr/>
            <p:nvPr/>
          </p:nvSpPr>
          <p:spPr>
            <a:xfrm>
              <a:off x="-684085" y="1790606"/>
              <a:ext cx="5550126" cy="1249779"/>
            </a:xfrm>
            <a:custGeom>
              <a:avLst/>
              <a:gdLst>
                <a:gd name="connsiteX0" fmla="*/ 0 w 5550126"/>
                <a:gd name="connsiteY0" fmla="*/ 208301 h 1249779"/>
                <a:gd name="connsiteX1" fmla="*/ 208301 w 5550126"/>
                <a:gd name="connsiteY1" fmla="*/ 0 h 1249779"/>
                <a:gd name="connsiteX2" fmla="*/ 3237574 w 5550126"/>
                <a:gd name="connsiteY2" fmla="*/ 0 h 1249779"/>
                <a:gd name="connsiteX3" fmla="*/ 3237574 w 5550126"/>
                <a:gd name="connsiteY3" fmla="*/ 0 h 1249779"/>
                <a:gd name="connsiteX4" fmla="*/ 4625105 w 5550126"/>
                <a:gd name="connsiteY4" fmla="*/ 0 h 1249779"/>
                <a:gd name="connsiteX5" fmla="*/ 5341825 w 5550126"/>
                <a:gd name="connsiteY5" fmla="*/ 0 h 1249779"/>
                <a:gd name="connsiteX6" fmla="*/ 5550126 w 5550126"/>
                <a:gd name="connsiteY6" fmla="*/ 208301 h 1249779"/>
                <a:gd name="connsiteX7" fmla="*/ 5550126 w 5550126"/>
                <a:gd name="connsiteY7" fmla="*/ 729038 h 1249779"/>
                <a:gd name="connsiteX8" fmla="*/ 5550126 w 5550126"/>
                <a:gd name="connsiteY8" fmla="*/ 729038 h 1249779"/>
                <a:gd name="connsiteX9" fmla="*/ 5550126 w 5550126"/>
                <a:gd name="connsiteY9" fmla="*/ 1041483 h 1249779"/>
                <a:gd name="connsiteX10" fmla="*/ 5550126 w 5550126"/>
                <a:gd name="connsiteY10" fmla="*/ 1041478 h 1249779"/>
                <a:gd name="connsiteX11" fmla="*/ 5341825 w 5550126"/>
                <a:gd name="connsiteY11" fmla="*/ 1249779 h 1249779"/>
                <a:gd name="connsiteX12" fmla="*/ 4625105 w 5550126"/>
                <a:gd name="connsiteY12" fmla="*/ 1249779 h 1249779"/>
                <a:gd name="connsiteX13" fmla="*/ 3633667 w 5550126"/>
                <a:gd name="connsiteY13" fmla="*/ 1649458 h 1249779"/>
                <a:gd name="connsiteX14" fmla="*/ 3237574 w 5550126"/>
                <a:gd name="connsiteY14" fmla="*/ 1249779 h 1249779"/>
                <a:gd name="connsiteX15" fmla="*/ 208301 w 5550126"/>
                <a:gd name="connsiteY15" fmla="*/ 1249779 h 1249779"/>
                <a:gd name="connsiteX16" fmla="*/ 0 w 5550126"/>
                <a:gd name="connsiteY16" fmla="*/ 1041478 h 1249779"/>
                <a:gd name="connsiteX17" fmla="*/ 0 w 5550126"/>
                <a:gd name="connsiteY17" fmla="*/ 1041483 h 1249779"/>
                <a:gd name="connsiteX18" fmla="*/ 0 w 5550126"/>
                <a:gd name="connsiteY18" fmla="*/ 729038 h 1249779"/>
                <a:gd name="connsiteX19" fmla="*/ 0 w 5550126"/>
                <a:gd name="connsiteY19" fmla="*/ 729038 h 1249779"/>
                <a:gd name="connsiteX20" fmla="*/ 0 w 5550126"/>
                <a:gd name="connsiteY20" fmla="*/ 208301 h 1249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550126" h="1249779" fill="none" extrusionOk="0">
                  <a:moveTo>
                    <a:pt x="0" y="208301"/>
                  </a:moveTo>
                  <a:cubicBezTo>
                    <a:pt x="11337" y="99396"/>
                    <a:pt x="75824" y="7011"/>
                    <a:pt x="208301" y="0"/>
                  </a:cubicBezTo>
                  <a:cubicBezTo>
                    <a:pt x="1562774" y="160942"/>
                    <a:pt x="2106906" y="155406"/>
                    <a:pt x="3237574" y="0"/>
                  </a:cubicBezTo>
                  <a:lnTo>
                    <a:pt x="3237574" y="0"/>
                  </a:lnTo>
                  <a:cubicBezTo>
                    <a:pt x="3691741" y="-107322"/>
                    <a:pt x="4033404" y="-7921"/>
                    <a:pt x="4625105" y="0"/>
                  </a:cubicBezTo>
                  <a:cubicBezTo>
                    <a:pt x="4733128" y="-20312"/>
                    <a:pt x="5088909" y="24111"/>
                    <a:pt x="5341825" y="0"/>
                  </a:cubicBezTo>
                  <a:cubicBezTo>
                    <a:pt x="5462997" y="9768"/>
                    <a:pt x="5548016" y="93555"/>
                    <a:pt x="5550126" y="208301"/>
                  </a:cubicBezTo>
                  <a:cubicBezTo>
                    <a:pt x="5537623" y="263061"/>
                    <a:pt x="5539468" y="641557"/>
                    <a:pt x="5550126" y="729038"/>
                  </a:cubicBezTo>
                  <a:lnTo>
                    <a:pt x="5550126" y="729038"/>
                  </a:lnTo>
                  <a:cubicBezTo>
                    <a:pt x="5555470" y="782461"/>
                    <a:pt x="5536691" y="988603"/>
                    <a:pt x="5550126" y="1041483"/>
                  </a:cubicBezTo>
                  <a:lnTo>
                    <a:pt x="5550126" y="1041478"/>
                  </a:lnTo>
                  <a:cubicBezTo>
                    <a:pt x="5537928" y="1141243"/>
                    <a:pt x="5453698" y="1260095"/>
                    <a:pt x="5341825" y="1249779"/>
                  </a:cubicBezTo>
                  <a:cubicBezTo>
                    <a:pt x="5150048" y="1273788"/>
                    <a:pt x="4955169" y="1207826"/>
                    <a:pt x="4625105" y="1249779"/>
                  </a:cubicBezTo>
                  <a:cubicBezTo>
                    <a:pt x="4433304" y="1317099"/>
                    <a:pt x="3931315" y="1632135"/>
                    <a:pt x="3633667" y="1649458"/>
                  </a:cubicBezTo>
                  <a:cubicBezTo>
                    <a:pt x="3585855" y="1562978"/>
                    <a:pt x="3376976" y="1443417"/>
                    <a:pt x="3237574" y="1249779"/>
                  </a:cubicBezTo>
                  <a:cubicBezTo>
                    <a:pt x="2651043" y="1250648"/>
                    <a:pt x="956228" y="1352339"/>
                    <a:pt x="208301" y="1249779"/>
                  </a:cubicBezTo>
                  <a:cubicBezTo>
                    <a:pt x="93093" y="1252126"/>
                    <a:pt x="-12631" y="1170113"/>
                    <a:pt x="0" y="1041478"/>
                  </a:cubicBezTo>
                  <a:lnTo>
                    <a:pt x="0" y="1041483"/>
                  </a:lnTo>
                  <a:cubicBezTo>
                    <a:pt x="-27541" y="887097"/>
                    <a:pt x="-18029" y="806639"/>
                    <a:pt x="0" y="729038"/>
                  </a:cubicBezTo>
                  <a:lnTo>
                    <a:pt x="0" y="729038"/>
                  </a:lnTo>
                  <a:cubicBezTo>
                    <a:pt x="-20507" y="528137"/>
                    <a:pt x="18486" y="357830"/>
                    <a:pt x="0" y="208301"/>
                  </a:cubicBezTo>
                  <a:close/>
                </a:path>
                <a:path w="5550126" h="1249779" stroke="0" extrusionOk="0">
                  <a:moveTo>
                    <a:pt x="0" y="208301"/>
                  </a:moveTo>
                  <a:cubicBezTo>
                    <a:pt x="-5071" y="101931"/>
                    <a:pt x="110378" y="-11577"/>
                    <a:pt x="208301" y="0"/>
                  </a:cubicBezTo>
                  <a:cubicBezTo>
                    <a:pt x="1353488" y="157056"/>
                    <a:pt x="1827048" y="-26874"/>
                    <a:pt x="3237574" y="0"/>
                  </a:cubicBezTo>
                  <a:lnTo>
                    <a:pt x="3237574" y="0"/>
                  </a:lnTo>
                  <a:cubicBezTo>
                    <a:pt x="3563815" y="-54851"/>
                    <a:pt x="4361020" y="-43729"/>
                    <a:pt x="4625105" y="0"/>
                  </a:cubicBezTo>
                  <a:cubicBezTo>
                    <a:pt x="4838188" y="-31208"/>
                    <a:pt x="5030701" y="38812"/>
                    <a:pt x="5341825" y="0"/>
                  </a:cubicBezTo>
                  <a:cubicBezTo>
                    <a:pt x="5451574" y="-12472"/>
                    <a:pt x="5552549" y="91382"/>
                    <a:pt x="5550126" y="208301"/>
                  </a:cubicBezTo>
                  <a:cubicBezTo>
                    <a:pt x="5534966" y="265499"/>
                    <a:pt x="5543448" y="640122"/>
                    <a:pt x="5550126" y="729038"/>
                  </a:cubicBezTo>
                  <a:lnTo>
                    <a:pt x="5550126" y="729038"/>
                  </a:lnTo>
                  <a:cubicBezTo>
                    <a:pt x="5565197" y="818772"/>
                    <a:pt x="5523647" y="909010"/>
                    <a:pt x="5550126" y="1041483"/>
                  </a:cubicBezTo>
                  <a:lnTo>
                    <a:pt x="5550126" y="1041478"/>
                  </a:lnTo>
                  <a:cubicBezTo>
                    <a:pt x="5557190" y="1155748"/>
                    <a:pt x="5440976" y="1254383"/>
                    <a:pt x="5341825" y="1249779"/>
                  </a:cubicBezTo>
                  <a:cubicBezTo>
                    <a:pt x="5013377" y="1288574"/>
                    <a:pt x="4784062" y="1224919"/>
                    <a:pt x="4625105" y="1249779"/>
                  </a:cubicBezTo>
                  <a:cubicBezTo>
                    <a:pt x="4242951" y="1437814"/>
                    <a:pt x="4093726" y="1524151"/>
                    <a:pt x="3633667" y="1649458"/>
                  </a:cubicBezTo>
                  <a:cubicBezTo>
                    <a:pt x="3463714" y="1506661"/>
                    <a:pt x="3402478" y="1377008"/>
                    <a:pt x="3237574" y="1249779"/>
                  </a:cubicBezTo>
                  <a:cubicBezTo>
                    <a:pt x="2411834" y="1226172"/>
                    <a:pt x="934395" y="1389134"/>
                    <a:pt x="208301" y="1249779"/>
                  </a:cubicBezTo>
                  <a:cubicBezTo>
                    <a:pt x="79188" y="1252909"/>
                    <a:pt x="16402" y="1143699"/>
                    <a:pt x="0" y="1041478"/>
                  </a:cubicBezTo>
                  <a:lnTo>
                    <a:pt x="0" y="1041483"/>
                  </a:lnTo>
                  <a:cubicBezTo>
                    <a:pt x="11997" y="922969"/>
                    <a:pt x="-6336" y="796043"/>
                    <a:pt x="0" y="729038"/>
                  </a:cubicBezTo>
                  <a:lnTo>
                    <a:pt x="0" y="729038"/>
                  </a:lnTo>
                  <a:cubicBezTo>
                    <a:pt x="26936" y="554714"/>
                    <a:pt x="-15162" y="282617"/>
                    <a:pt x="0" y="208301"/>
                  </a:cubicBezTo>
                  <a:close/>
                </a:path>
              </a:pathLst>
            </a:custGeom>
            <a:grpFill/>
            <a:ln w="38100">
              <a:solidFill>
                <a:schemeClr val="accent6">
                  <a:lumMod val="25000"/>
                </a:schemeClr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2842418190">
                    <a:custGeom>
                      <a:avLst/>
                      <a:gdLst>
                        <a:gd name="connsiteX0" fmla="*/ 0 w 7086600"/>
                        <a:gd name="connsiteY0" fmla="*/ 249021 h 1494094"/>
                        <a:gd name="connsiteX1" fmla="*/ 265966 w 7086600"/>
                        <a:gd name="connsiteY1" fmla="*/ 0 h 1494094"/>
                        <a:gd name="connsiteX2" fmla="*/ 4133850 w 7086600"/>
                        <a:gd name="connsiteY2" fmla="*/ 0 h 1494094"/>
                        <a:gd name="connsiteX3" fmla="*/ 4133850 w 7086600"/>
                        <a:gd name="connsiteY3" fmla="*/ 0 h 1494094"/>
                        <a:gd name="connsiteX4" fmla="*/ 5905500 w 7086600"/>
                        <a:gd name="connsiteY4" fmla="*/ 0 h 1494094"/>
                        <a:gd name="connsiteX5" fmla="*/ 6820633 w 7086600"/>
                        <a:gd name="connsiteY5" fmla="*/ 0 h 1494094"/>
                        <a:gd name="connsiteX6" fmla="*/ 7086600 w 7086600"/>
                        <a:gd name="connsiteY6" fmla="*/ 249021 h 1494094"/>
                        <a:gd name="connsiteX7" fmla="*/ 7086600 w 7086600"/>
                        <a:gd name="connsiteY7" fmla="*/ 871555 h 1494094"/>
                        <a:gd name="connsiteX8" fmla="*/ 7086600 w 7086600"/>
                        <a:gd name="connsiteY8" fmla="*/ 871555 h 1494094"/>
                        <a:gd name="connsiteX9" fmla="*/ 7086600 w 7086600"/>
                        <a:gd name="connsiteY9" fmla="*/ 1245078 h 1494094"/>
                        <a:gd name="connsiteX10" fmla="*/ 7086600 w 7086600"/>
                        <a:gd name="connsiteY10" fmla="*/ 1245072 h 1494094"/>
                        <a:gd name="connsiteX11" fmla="*/ 6820633 w 7086600"/>
                        <a:gd name="connsiteY11" fmla="*/ 1494094 h 1494094"/>
                        <a:gd name="connsiteX12" fmla="*/ 5905500 w 7086600"/>
                        <a:gd name="connsiteY12" fmla="*/ 1494094 h 1494094"/>
                        <a:gd name="connsiteX13" fmla="*/ 4639596 w 7086600"/>
                        <a:gd name="connsiteY13" fmla="*/ 1971904 h 1494094"/>
                        <a:gd name="connsiteX14" fmla="*/ 4133850 w 7086600"/>
                        <a:gd name="connsiteY14" fmla="*/ 1494094 h 1494094"/>
                        <a:gd name="connsiteX15" fmla="*/ 265966 w 7086600"/>
                        <a:gd name="connsiteY15" fmla="*/ 1494094 h 1494094"/>
                        <a:gd name="connsiteX16" fmla="*/ 0 w 7086600"/>
                        <a:gd name="connsiteY16" fmla="*/ 1245072 h 1494094"/>
                        <a:gd name="connsiteX17" fmla="*/ 0 w 7086600"/>
                        <a:gd name="connsiteY17" fmla="*/ 1245078 h 1494094"/>
                        <a:gd name="connsiteX18" fmla="*/ 0 w 7086600"/>
                        <a:gd name="connsiteY18" fmla="*/ 871555 h 1494094"/>
                        <a:gd name="connsiteX19" fmla="*/ 0 w 7086600"/>
                        <a:gd name="connsiteY19" fmla="*/ 871555 h 1494094"/>
                        <a:gd name="connsiteX20" fmla="*/ 0 w 7086600"/>
                        <a:gd name="connsiteY20" fmla="*/ 249021 h 1494094"/>
                        <a:gd name="connsiteX0" fmla="*/ 0 w 7086600"/>
                        <a:gd name="connsiteY0" fmla="*/ 249021 h 1494094"/>
                        <a:gd name="connsiteX1" fmla="*/ 265966 w 7086600"/>
                        <a:gd name="connsiteY1" fmla="*/ 0 h 1494094"/>
                        <a:gd name="connsiteX2" fmla="*/ 4133850 w 7086600"/>
                        <a:gd name="connsiteY2" fmla="*/ 0 h 1494094"/>
                        <a:gd name="connsiteX3" fmla="*/ 4133850 w 7086600"/>
                        <a:gd name="connsiteY3" fmla="*/ 0 h 1494094"/>
                        <a:gd name="connsiteX4" fmla="*/ 5905500 w 7086600"/>
                        <a:gd name="connsiteY4" fmla="*/ 0 h 1494094"/>
                        <a:gd name="connsiteX5" fmla="*/ 6820633 w 7086600"/>
                        <a:gd name="connsiteY5" fmla="*/ 0 h 1494094"/>
                        <a:gd name="connsiteX6" fmla="*/ 7086600 w 7086600"/>
                        <a:gd name="connsiteY6" fmla="*/ 249021 h 1494094"/>
                        <a:gd name="connsiteX7" fmla="*/ 7086600 w 7086600"/>
                        <a:gd name="connsiteY7" fmla="*/ 871555 h 1494094"/>
                        <a:gd name="connsiteX8" fmla="*/ 7086600 w 7086600"/>
                        <a:gd name="connsiteY8" fmla="*/ 871555 h 1494094"/>
                        <a:gd name="connsiteX9" fmla="*/ 7086600 w 7086600"/>
                        <a:gd name="connsiteY9" fmla="*/ 1245078 h 1494094"/>
                        <a:gd name="connsiteX10" fmla="*/ 7086600 w 7086600"/>
                        <a:gd name="connsiteY10" fmla="*/ 1245072 h 1494094"/>
                        <a:gd name="connsiteX11" fmla="*/ 6820633 w 7086600"/>
                        <a:gd name="connsiteY11" fmla="*/ 1494094 h 1494094"/>
                        <a:gd name="connsiteX12" fmla="*/ 5905500 w 7086600"/>
                        <a:gd name="connsiteY12" fmla="*/ 1494094 h 1494094"/>
                        <a:gd name="connsiteX13" fmla="*/ 4639596 w 7086600"/>
                        <a:gd name="connsiteY13" fmla="*/ 1971904 h 1494094"/>
                        <a:gd name="connsiteX14" fmla="*/ 4133850 w 7086600"/>
                        <a:gd name="connsiteY14" fmla="*/ 1494094 h 1494094"/>
                        <a:gd name="connsiteX15" fmla="*/ 265966 w 7086600"/>
                        <a:gd name="connsiteY15" fmla="*/ 1494094 h 1494094"/>
                        <a:gd name="connsiteX16" fmla="*/ 0 w 7086600"/>
                        <a:gd name="connsiteY16" fmla="*/ 1245072 h 1494094"/>
                        <a:gd name="connsiteX17" fmla="*/ 0 w 7086600"/>
                        <a:gd name="connsiteY17" fmla="*/ 1245078 h 1494094"/>
                        <a:gd name="connsiteX18" fmla="*/ 0 w 7086600"/>
                        <a:gd name="connsiteY18" fmla="*/ 871555 h 1494094"/>
                        <a:gd name="connsiteX19" fmla="*/ 0 w 7086600"/>
                        <a:gd name="connsiteY19" fmla="*/ 871555 h 1494094"/>
                        <a:gd name="connsiteX20" fmla="*/ 0 w 7086600"/>
                        <a:gd name="connsiteY20" fmla="*/ 249021 h 14940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</a:cxnLst>
                      <a:rect l="l" t="t" r="r" b="b"/>
                      <a:pathLst>
                        <a:path w="7086600" h="1494094" fill="none" extrusionOk="0">
                          <a:moveTo>
                            <a:pt x="0" y="249021"/>
                          </a:moveTo>
                          <a:cubicBezTo>
                            <a:pt x="28803" y="126582"/>
                            <a:pt x="84898" y="13173"/>
                            <a:pt x="265966" y="0"/>
                          </a:cubicBezTo>
                          <a:cubicBezTo>
                            <a:pt x="1896324" y="257172"/>
                            <a:pt x="2753469" y="126542"/>
                            <a:pt x="4133850" y="0"/>
                          </a:cubicBezTo>
                          <a:lnTo>
                            <a:pt x="4133850" y="0"/>
                          </a:lnTo>
                          <a:cubicBezTo>
                            <a:pt x="4674027" y="-152547"/>
                            <a:pt x="5161705" y="8607"/>
                            <a:pt x="5905500" y="0"/>
                          </a:cubicBezTo>
                          <a:cubicBezTo>
                            <a:pt x="6051207" y="-28790"/>
                            <a:pt x="6481015" y="47182"/>
                            <a:pt x="6820633" y="0"/>
                          </a:cubicBezTo>
                          <a:cubicBezTo>
                            <a:pt x="6988317" y="32337"/>
                            <a:pt x="7076664" y="112856"/>
                            <a:pt x="7086600" y="249021"/>
                          </a:cubicBezTo>
                          <a:cubicBezTo>
                            <a:pt x="7083256" y="312708"/>
                            <a:pt x="7081069" y="756190"/>
                            <a:pt x="7086600" y="871555"/>
                          </a:cubicBezTo>
                          <a:lnTo>
                            <a:pt x="7086600" y="871555"/>
                          </a:lnTo>
                          <a:cubicBezTo>
                            <a:pt x="7102537" y="933204"/>
                            <a:pt x="7069406" y="1186675"/>
                            <a:pt x="7086600" y="1245078"/>
                          </a:cubicBezTo>
                          <a:lnTo>
                            <a:pt x="7086600" y="1245072"/>
                          </a:lnTo>
                          <a:cubicBezTo>
                            <a:pt x="7056006" y="1345531"/>
                            <a:pt x="6962410" y="1509899"/>
                            <a:pt x="6820633" y="1494094"/>
                          </a:cubicBezTo>
                          <a:cubicBezTo>
                            <a:pt x="6566193" y="1565979"/>
                            <a:pt x="6338965" y="1472233"/>
                            <a:pt x="5905500" y="1494094"/>
                          </a:cubicBezTo>
                          <a:cubicBezTo>
                            <a:pt x="5612155" y="1567028"/>
                            <a:pt x="4999444" y="1985875"/>
                            <a:pt x="4639596" y="1971904"/>
                          </a:cubicBezTo>
                          <a:cubicBezTo>
                            <a:pt x="4560166" y="1821795"/>
                            <a:pt x="4331067" y="1705042"/>
                            <a:pt x="4133850" y="1494094"/>
                          </a:cubicBezTo>
                          <a:cubicBezTo>
                            <a:pt x="3310183" y="1494817"/>
                            <a:pt x="1285283" y="1484739"/>
                            <a:pt x="265966" y="1494094"/>
                          </a:cubicBezTo>
                          <a:cubicBezTo>
                            <a:pt x="117029" y="1522642"/>
                            <a:pt x="-25383" y="1408815"/>
                            <a:pt x="0" y="1245072"/>
                          </a:cubicBezTo>
                          <a:lnTo>
                            <a:pt x="0" y="1245078"/>
                          </a:lnTo>
                          <a:cubicBezTo>
                            <a:pt x="-44567" y="1058819"/>
                            <a:pt x="-19455" y="965593"/>
                            <a:pt x="0" y="871555"/>
                          </a:cubicBezTo>
                          <a:lnTo>
                            <a:pt x="0" y="871555"/>
                          </a:lnTo>
                          <a:cubicBezTo>
                            <a:pt x="-32872" y="627035"/>
                            <a:pt x="43997" y="418577"/>
                            <a:pt x="0" y="249021"/>
                          </a:cubicBezTo>
                          <a:close/>
                        </a:path>
                        <a:path w="7086600" h="1494094" stroke="0" extrusionOk="0">
                          <a:moveTo>
                            <a:pt x="0" y="249021"/>
                          </a:moveTo>
                          <a:cubicBezTo>
                            <a:pt x="-2403" y="105699"/>
                            <a:pt x="144325" y="-7336"/>
                            <a:pt x="265966" y="0"/>
                          </a:cubicBezTo>
                          <a:cubicBezTo>
                            <a:pt x="1753933" y="162324"/>
                            <a:pt x="2447299" y="6557"/>
                            <a:pt x="4133850" y="0"/>
                          </a:cubicBezTo>
                          <a:lnTo>
                            <a:pt x="4133850" y="0"/>
                          </a:lnTo>
                          <a:cubicBezTo>
                            <a:pt x="4489657" y="-85136"/>
                            <a:pt x="5568110" y="-38573"/>
                            <a:pt x="5905500" y="0"/>
                          </a:cubicBezTo>
                          <a:cubicBezTo>
                            <a:pt x="6138383" y="-52866"/>
                            <a:pt x="6457050" y="18653"/>
                            <a:pt x="6820633" y="0"/>
                          </a:cubicBezTo>
                          <a:cubicBezTo>
                            <a:pt x="6977155" y="-4277"/>
                            <a:pt x="7068639" y="105733"/>
                            <a:pt x="7086600" y="249021"/>
                          </a:cubicBezTo>
                          <a:cubicBezTo>
                            <a:pt x="7075141" y="324352"/>
                            <a:pt x="7085189" y="748762"/>
                            <a:pt x="7086600" y="871555"/>
                          </a:cubicBezTo>
                          <a:lnTo>
                            <a:pt x="7086600" y="871555"/>
                          </a:lnTo>
                          <a:cubicBezTo>
                            <a:pt x="7101061" y="973833"/>
                            <a:pt x="7060318" y="1093362"/>
                            <a:pt x="7086600" y="1245078"/>
                          </a:cubicBezTo>
                          <a:lnTo>
                            <a:pt x="7086600" y="1245072"/>
                          </a:lnTo>
                          <a:cubicBezTo>
                            <a:pt x="7086853" y="1384758"/>
                            <a:pt x="6956851" y="1507332"/>
                            <a:pt x="6820633" y="1494094"/>
                          </a:cubicBezTo>
                          <a:cubicBezTo>
                            <a:pt x="6403394" y="1545889"/>
                            <a:pt x="6108190" y="1461495"/>
                            <a:pt x="5905500" y="1494094"/>
                          </a:cubicBezTo>
                          <a:cubicBezTo>
                            <a:pt x="5403148" y="1752680"/>
                            <a:pt x="5233957" y="1823418"/>
                            <a:pt x="4639596" y="1971904"/>
                          </a:cubicBezTo>
                          <a:cubicBezTo>
                            <a:pt x="4425038" y="1817280"/>
                            <a:pt x="4315240" y="1664992"/>
                            <a:pt x="4133850" y="1494094"/>
                          </a:cubicBezTo>
                          <a:cubicBezTo>
                            <a:pt x="3128447" y="1621454"/>
                            <a:pt x="1257794" y="1641331"/>
                            <a:pt x="265966" y="1494094"/>
                          </a:cubicBezTo>
                          <a:cubicBezTo>
                            <a:pt x="99643" y="1501532"/>
                            <a:pt x="22460" y="1365300"/>
                            <a:pt x="0" y="1245072"/>
                          </a:cubicBezTo>
                          <a:lnTo>
                            <a:pt x="0" y="1245078"/>
                          </a:lnTo>
                          <a:cubicBezTo>
                            <a:pt x="14500" y="1106596"/>
                            <a:pt x="-8790" y="964079"/>
                            <a:pt x="0" y="871555"/>
                          </a:cubicBezTo>
                          <a:lnTo>
                            <a:pt x="0" y="871555"/>
                          </a:lnTo>
                          <a:cubicBezTo>
                            <a:pt x="29760" y="680417"/>
                            <a:pt x="-12378" y="348527"/>
                            <a:pt x="0" y="249021"/>
                          </a:cubicBezTo>
                          <a:close/>
                        </a:path>
                        <a:path w="7086600" h="1494094" fill="none" stroke="0" extrusionOk="0">
                          <a:moveTo>
                            <a:pt x="0" y="249021"/>
                          </a:moveTo>
                          <a:cubicBezTo>
                            <a:pt x="943" y="141966"/>
                            <a:pt x="115137" y="-4010"/>
                            <a:pt x="265966" y="0"/>
                          </a:cubicBezTo>
                          <a:cubicBezTo>
                            <a:pt x="2104070" y="115158"/>
                            <a:pt x="2653670" y="262442"/>
                            <a:pt x="4133850" y="0"/>
                          </a:cubicBezTo>
                          <a:lnTo>
                            <a:pt x="4133850" y="0"/>
                          </a:lnTo>
                          <a:cubicBezTo>
                            <a:pt x="4720539" y="-111095"/>
                            <a:pt x="5128419" y="-58399"/>
                            <a:pt x="5905500" y="0"/>
                          </a:cubicBezTo>
                          <a:cubicBezTo>
                            <a:pt x="6049093" y="-30278"/>
                            <a:pt x="6464693" y="9979"/>
                            <a:pt x="6820633" y="0"/>
                          </a:cubicBezTo>
                          <a:cubicBezTo>
                            <a:pt x="6970614" y="515"/>
                            <a:pt x="7094081" y="103955"/>
                            <a:pt x="7086600" y="249021"/>
                          </a:cubicBezTo>
                          <a:cubicBezTo>
                            <a:pt x="7071145" y="297084"/>
                            <a:pt x="7070864" y="773325"/>
                            <a:pt x="7086600" y="871555"/>
                          </a:cubicBezTo>
                          <a:lnTo>
                            <a:pt x="7086600" y="871555"/>
                          </a:lnTo>
                          <a:cubicBezTo>
                            <a:pt x="7098049" y="932166"/>
                            <a:pt x="7070205" y="1187536"/>
                            <a:pt x="7086600" y="1245078"/>
                          </a:cubicBezTo>
                          <a:lnTo>
                            <a:pt x="7086600" y="1245072"/>
                          </a:lnTo>
                          <a:cubicBezTo>
                            <a:pt x="7095800" y="1361638"/>
                            <a:pt x="6961606" y="1506968"/>
                            <a:pt x="6820633" y="1494094"/>
                          </a:cubicBezTo>
                          <a:cubicBezTo>
                            <a:pt x="6578556" y="1499790"/>
                            <a:pt x="6349687" y="1443200"/>
                            <a:pt x="5905500" y="1494094"/>
                          </a:cubicBezTo>
                          <a:cubicBezTo>
                            <a:pt x="5610607" y="1519324"/>
                            <a:pt x="4968503" y="1969294"/>
                            <a:pt x="4639596" y="1971904"/>
                          </a:cubicBezTo>
                          <a:cubicBezTo>
                            <a:pt x="4630301" y="1865838"/>
                            <a:pt x="4289012" y="1717983"/>
                            <a:pt x="4133850" y="1494094"/>
                          </a:cubicBezTo>
                          <a:cubicBezTo>
                            <a:pt x="3374066" y="1485209"/>
                            <a:pt x="1267661" y="1605767"/>
                            <a:pt x="265966" y="1494094"/>
                          </a:cubicBezTo>
                          <a:cubicBezTo>
                            <a:pt x="116428" y="1497441"/>
                            <a:pt x="-10296" y="1394296"/>
                            <a:pt x="0" y="1245072"/>
                          </a:cubicBezTo>
                          <a:lnTo>
                            <a:pt x="0" y="1245078"/>
                          </a:lnTo>
                          <a:cubicBezTo>
                            <a:pt x="-49470" y="1050810"/>
                            <a:pt x="-20862" y="956141"/>
                            <a:pt x="0" y="871555"/>
                          </a:cubicBezTo>
                          <a:lnTo>
                            <a:pt x="0" y="871555"/>
                          </a:lnTo>
                          <a:cubicBezTo>
                            <a:pt x="-52293" y="643043"/>
                            <a:pt x="22564" y="421472"/>
                            <a:pt x="0" y="249021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vi-VN" sz="1867" kern="0">
                <a:solidFill>
                  <a:srgbClr val="FFFFFF"/>
                </a:solidFill>
                <a:latin typeface="Arial" panose="020B0604020202020204" pitchFamily="34" charset="0"/>
                <a:sym typeface="Arial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D4E816D-0AF6-6CD5-AA94-AFD7E854EE8C}"/>
                </a:ext>
              </a:extLst>
            </p:cNvPr>
            <p:cNvSpPr txBox="1"/>
            <p:nvPr/>
          </p:nvSpPr>
          <p:spPr>
            <a:xfrm>
              <a:off x="-555497" y="1848047"/>
              <a:ext cx="5318022" cy="90107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just" defTabSz="1219170">
                <a:buClr>
                  <a:srgbClr val="000000"/>
                </a:buClr>
              </a:pPr>
              <a:r>
                <a:rPr lang="en-US" sz="3200" kern="0" dirty="0">
                  <a:solidFill>
                    <a:srgbClr val="FF00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Theo </a:t>
              </a:r>
              <a:r>
                <a:rPr lang="en-US" sz="3200" kern="0" dirty="0" err="1">
                  <a:solidFill>
                    <a:srgbClr val="FF00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em</a:t>
              </a:r>
              <a:r>
                <a:rPr lang="en-US" sz="3200" kern="0" dirty="0">
                  <a:solidFill>
                    <a:srgbClr val="FF00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200" kern="0" dirty="0" err="1">
                  <a:solidFill>
                    <a:srgbClr val="FF00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giọng</a:t>
              </a:r>
              <a:r>
                <a:rPr lang="en-US" sz="3200" kern="0" dirty="0">
                  <a:solidFill>
                    <a:srgbClr val="FF00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FF00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đọc</a:t>
              </a:r>
              <a:r>
                <a:rPr lang="en-US" sz="3200" kern="0" dirty="0">
                  <a:solidFill>
                    <a:srgbClr val="FF00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FF00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của</a:t>
              </a:r>
              <a:r>
                <a:rPr lang="en-US" sz="3200" kern="0" dirty="0">
                  <a:solidFill>
                    <a:srgbClr val="FF00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FF00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bài</a:t>
              </a:r>
              <a:r>
                <a:rPr lang="en-US" sz="3200" kern="0" dirty="0">
                  <a:solidFill>
                    <a:srgbClr val="FF00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FF00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đọc</a:t>
              </a:r>
              <a:r>
                <a:rPr lang="en-US" sz="3200" kern="0" dirty="0">
                  <a:solidFill>
                    <a:srgbClr val="FF00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FF00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như</a:t>
              </a:r>
              <a:r>
                <a:rPr lang="en-US" sz="3200" kern="0" dirty="0">
                  <a:solidFill>
                    <a:srgbClr val="FF00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FF00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thế</a:t>
              </a:r>
              <a:r>
                <a:rPr lang="en-US" sz="3200" kern="0" dirty="0">
                  <a:solidFill>
                    <a:srgbClr val="FF00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FF00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nào</a:t>
              </a:r>
              <a:r>
                <a:rPr lang="en-US" sz="3200" kern="0" dirty="0">
                  <a:solidFill>
                    <a:srgbClr val="FF00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?</a:t>
              </a:r>
              <a:endParaRPr lang="vi-VN" sz="3200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96ABC29F-395A-CA53-2B08-B1A49F2AAC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1720" y="1859623"/>
            <a:ext cx="3220280" cy="433202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952AB2E-7914-F92A-778C-F4ED87BCCC59}"/>
              </a:ext>
            </a:extLst>
          </p:cNvPr>
          <p:cNvSpPr txBox="1"/>
          <p:nvPr/>
        </p:nvSpPr>
        <p:spPr>
          <a:xfrm>
            <a:off x="0" y="2537025"/>
            <a:ext cx="8599736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340" algn="just">
              <a:tabLst>
                <a:tab pos="270510" algn="l"/>
              </a:tabLst>
            </a:pPr>
            <a:r>
              <a:rPr lang="en-US" sz="3600" kern="0" dirty="0">
                <a:solidFill>
                  <a:srgbClr val="002060"/>
                </a:solidFill>
                <a:effectLst/>
                <a:latin typeface="UTM Avo" panose="02040603050506020204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kern="0" dirty="0" err="1">
                <a:solidFill>
                  <a:srgbClr val="002060"/>
                </a:solidFill>
                <a:effectLst/>
                <a:latin typeface="UTM Avo" panose="02040603050506020204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kern="0" dirty="0">
                <a:solidFill>
                  <a:srgbClr val="002060"/>
                </a:solidFill>
                <a:effectLst/>
                <a:latin typeface="UTM Avo" panose="02040603050506020204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effectLst/>
                <a:latin typeface="UTM Avo" panose="02040603050506020204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kern="0" dirty="0">
                <a:solidFill>
                  <a:srgbClr val="002060"/>
                </a:solidFill>
                <a:effectLst/>
                <a:latin typeface="UTM Avo" panose="02040603050506020204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effectLst/>
                <a:latin typeface="UTM Avo" panose="02040603050506020204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kern="0" dirty="0">
                <a:solidFill>
                  <a:srgbClr val="002060"/>
                </a:solidFill>
                <a:effectLst/>
                <a:latin typeface="UTM Avo" panose="02040603050506020204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effectLst/>
                <a:latin typeface="UTM Avo" panose="02040603050506020204"/>
                <a:ea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/>
              </a:rPr>
              <a:t>iọng</a:t>
            </a:r>
            <a:r>
              <a:rPr lang="en-US" sz="3600" dirty="0">
                <a:solidFill>
                  <a:srgbClr val="002060"/>
                </a:solidFill>
                <a:latin typeface="UTM Avo" panose="02040603050506020204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/>
              </a:rPr>
              <a:t>đọc</a:t>
            </a:r>
            <a:r>
              <a:rPr lang="en-US" sz="3600" dirty="0">
                <a:solidFill>
                  <a:srgbClr val="002060"/>
                </a:solidFill>
                <a:latin typeface="UTM Avo" panose="02040603050506020204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/>
              </a:rPr>
              <a:t>thể</a:t>
            </a:r>
            <a:r>
              <a:rPr lang="en-US" sz="3600" dirty="0">
                <a:solidFill>
                  <a:srgbClr val="002060"/>
                </a:solidFill>
                <a:latin typeface="UTM Avo" panose="02040603050506020204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/>
              </a:rPr>
              <a:t>hiện</a:t>
            </a:r>
            <a:r>
              <a:rPr lang="en-US" sz="3600" dirty="0">
                <a:solidFill>
                  <a:srgbClr val="002060"/>
                </a:solidFill>
                <a:latin typeface="UTM Avo" panose="02040603050506020204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/>
              </a:rPr>
              <a:t>sự</a:t>
            </a:r>
            <a:r>
              <a:rPr lang="en-US" sz="3600" dirty="0">
                <a:solidFill>
                  <a:srgbClr val="002060"/>
                </a:solidFill>
                <a:latin typeface="UTM Avo" panose="02040603050506020204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/>
              </a:rPr>
              <a:t>hào</a:t>
            </a:r>
            <a:r>
              <a:rPr lang="en-US" sz="3600" dirty="0">
                <a:solidFill>
                  <a:srgbClr val="002060"/>
                </a:solidFill>
                <a:latin typeface="UTM Avo" panose="02040603050506020204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/>
              </a:rPr>
              <a:t>hứng</a:t>
            </a:r>
            <a:r>
              <a:rPr lang="en-US" sz="3600" dirty="0">
                <a:solidFill>
                  <a:srgbClr val="002060"/>
                </a:solidFill>
                <a:latin typeface="UTM Avo" panose="02040603050506020204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/>
              </a:rPr>
              <a:t>tha</a:t>
            </a:r>
            <a:r>
              <a:rPr lang="en-US" sz="3600" dirty="0">
                <a:solidFill>
                  <a:srgbClr val="002060"/>
                </a:solidFill>
                <a:latin typeface="UTM Avo" panose="02040603050506020204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/>
              </a:rPr>
              <a:t>thiết</a:t>
            </a:r>
            <a:r>
              <a:rPr lang="en-US" sz="3600" dirty="0">
                <a:solidFill>
                  <a:srgbClr val="002060"/>
                </a:solidFill>
                <a:latin typeface="UTM Avo" panose="02040603050506020204"/>
              </a:rPr>
              <a:t>.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/>
              </a:rPr>
              <a:t>Đồng</a:t>
            </a:r>
            <a:r>
              <a:rPr lang="en-US" sz="3600" dirty="0">
                <a:solidFill>
                  <a:srgbClr val="002060"/>
                </a:solidFill>
                <a:latin typeface="UTM Avo" panose="02040603050506020204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/>
              </a:rPr>
              <a:t>thời</a:t>
            </a:r>
            <a:r>
              <a:rPr lang="en-US" sz="3600" dirty="0">
                <a:solidFill>
                  <a:srgbClr val="002060"/>
                </a:solidFill>
                <a:latin typeface="UTM Avo" panose="02040603050506020204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/>
              </a:rPr>
              <a:t>đọc</a:t>
            </a:r>
            <a:r>
              <a:rPr lang="en-US" sz="3600" dirty="0">
                <a:solidFill>
                  <a:srgbClr val="002060"/>
                </a:solidFill>
                <a:latin typeface="UTM Avo" panose="02040603050506020204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/>
              </a:rPr>
              <a:t>với</a:t>
            </a:r>
            <a:r>
              <a:rPr lang="en-US" sz="3600" dirty="0">
                <a:solidFill>
                  <a:srgbClr val="002060"/>
                </a:solidFill>
                <a:latin typeface="UTM Avo" panose="02040603050506020204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/>
              </a:rPr>
              <a:t>giọng</a:t>
            </a:r>
            <a:r>
              <a:rPr lang="en-US" sz="3600" dirty="0">
                <a:solidFill>
                  <a:srgbClr val="002060"/>
                </a:solidFill>
                <a:latin typeface="UTM Avo" panose="02040603050506020204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/>
              </a:rPr>
              <a:t>đọc</a:t>
            </a:r>
            <a:r>
              <a:rPr lang="en-US" sz="3600" dirty="0">
                <a:solidFill>
                  <a:srgbClr val="002060"/>
                </a:solidFill>
                <a:latin typeface="UTM Avo" panose="02040603050506020204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/>
              </a:rPr>
              <a:t>phù</a:t>
            </a:r>
            <a:r>
              <a:rPr lang="en-US" sz="3600" dirty="0">
                <a:solidFill>
                  <a:srgbClr val="002060"/>
                </a:solidFill>
                <a:latin typeface="UTM Avo" panose="02040603050506020204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/>
              </a:rPr>
              <a:t>hợp</a:t>
            </a:r>
            <a:r>
              <a:rPr lang="en-US" sz="3600" dirty="0">
                <a:solidFill>
                  <a:srgbClr val="002060"/>
                </a:solidFill>
                <a:latin typeface="UTM Avo" panose="02040603050506020204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/>
              </a:rPr>
              <a:t>thể</a:t>
            </a:r>
            <a:r>
              <a:rPr lang="en-US" sz="3600" dirty="0">
                <a:solidFill>
                  <a:srgbClr val="002060"/>
                </a:solidFill>
                <a:latin typeface="UTM Avo" panose="02040603050506020204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/>
              </a:rPr>
              <a:t>hiện</a:t>
            </a:r>
            <a:r>
              <a:rPr lang="en-US" sz="3600" dirty="0">
                <a:solidFill>
                  <a:srgbClr val="002060"/>
                </a:solidFill>
                <a:latin typeface="UTM Avo" panose="02040603050506020204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/>
              </a:rPr>
              <a:t>được</a:t>
            </a:r>
            <a:r>
              <a:rPr lang="vi-VN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/>
              </a:rPr>
              <a:t>tính</a:t>
            </a:r>
            <a:r>
              <a:rPr lang="en-US" sz="3600" dirty="0">
                <a:solidFill>
                  <a:srgbClr val="002060"/>
                </a:solidFill>
                <a:latin typeface="UTM Avo" panose="02040603050506020204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/>
              </a:rPr>
              <a:t>cách</a:t>
            </a:r>
            <a:r>
              <a:rPr lang="en-US" sz="3600" dirty="0">
                <a:solidFill>
                  <a:srgbClr val="002060"/>
                </a:solidFill>
                <a:latin typeface="UTM Avo" panose="02040603050506020204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/>
              </a:rPr>
              <a:t>của</a:t>
            </a:r>
            <a:r>
              <a:rPr lang="en-US" sz="3600" dirty="0">
                <a:solidFill>
                  <a:srgbClr val="002060"/>
                </a:solidFill>
                <a:latin typeface="UTM Avo" panose="02040603050506020204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/>
              </a:rPr>
              <a:t>từng</a:t>
            </a:r>
            <a:r>
              <a:rPr lang="en-US" sz="3600" dirty="0">
                <a:solidFill>
                  <a:srgbClr val="002060"/>
                </a:solidFill>
                <a:latin typeface="UTM Avo" panose="02040603050506020204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/>
              </a:rPr>
              <a:t>nhân</a:t>
            </a:r>
            <a:r>
              <a:rPr lang="en-US" sz="3600" dirty="0">
                <a:solidFill>
                  <a:srgbClr val="002060"/>
                </a:solidFill>
                <a:latin typeface="UTM Avo" panose="02040603050506020204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/>
              </a:rPr>
              <a:t>vật</a:t>
            </a:r>
            <a:r>
              <a:rPr lang="vi-VN" sz="3600" dirty="0">
                <a:solidFill>
                  <a:srgbClr val="002060"/>
                </a:solidFill>
              </a:rPr>
              <a:t>.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/>
              </a:rPr>
              <a:t>Chú</a:t>
            </a:r>
            <a:r>
              <a:rPr lang="en-US" sz="3600" dirty="0">
                <a:solidFill>
                  <a:srgbClr val="002060"/>
                </a:solidFill>
                <a:latin typeface="UTM Avo" panose="02040603050506020204"/>
              </a:rPr>
              <a:t> ý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/>
              </a:rPr>
              <a:t>cách</a:t>
            </a:r>
            <a:r>
              <a:rPr lang="en-US" sz="3600" dirty="0">
                <a:solidFill>
                  <a:srgbClr val="002060"/>
                </a:solidFill>
                <a:latin typeface="UTM Avo" panose="02040603050506020204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/>
              </a:rPr>
              <a:t>nghỉ</a:t>
            </a:r>
            <a:r>
              <a:rPr lang="en-US" sz="3600" dirty="0">
                <a:solidFill>
                  <a:srgbClr val="002060"/>
                </a:solidFill>
                <a:latin typeface="UTM Avo" panose="02040603050506020204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/>
              </a:rPr>
              <a:t>hơi</a:t>
            </a:r>
            <a:r>
              <a:rPr lang="en-US" sz="3600" dirty="0">
                <a:solidFill>
                  <a:srgbClr val="002060"/>
                </a:solidFill>
                <a:latin typeface="UTM Avo" panose="02040603050506020204"/>
              </a:rPr>
              <a:t> ở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/>
              </a:rPr>
              <a:t>các</a:t>
            </a:r>
            <a:r>
              <a:rPr lang="en-US" sz="3600" dirty="0">
                <a:solidFill>
                  <a:srgbClr val="002060"/>
                </a:solidFill>
                <a:latin typeface="UTM Avo" panose="02040603050506020204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/>
              </a:rPr>
              <a:t>câu</a:t>
            </a:r>
            <a:r>
              <a:rPr lang="en-US" sz="3600" dirty="0">
                <a:solidFill>
                  <a:srgbClr val="002060"/>
                </a:solidFill>
                <a:latin typeface="UTM Avo" panose="02040603050506020204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/>
              </a:rPr>
              <a:t>dài</a:t>
            </a:r>
            <a:r>
              <a:rPr lang="en-US" sz="3600" dirty="0">
                <a:solidFill>
                  <a:srgbClr val="002060"/>
                </a:solidFill>
                <a:latin typeface="UTM Avo" panose="02040603050506020204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/>
              </a:rPr>
              <a:t>nhấn</a:t>
            </a:r>
            <a:r>
              <a:rPr lang="en-US" sz="3600" dirty="0">
                <a:solidFill>
                  <a:srgbClr val="002060"/>
                </a:solidFill>
                <a:latin typeface="UTM Avo" panose="02040603050506020204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/>
              </a:rPr>
              <a:t>mạnh</a:t>
            </a:r>
            <a:r>
              <a:rPr lang="en-US" sz="3600" dirty="0">
                <a:solidFill>
                  <a:srgbClr val="002060"/>
                </a:solidFill>
                <a:latin typeface="UTM Avo" panose="02040603050506020204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/>
              </a:rPr>
              <a:t>các</a:t>
            </a:r>
            <a:r>
              <a:rPr lang="en-US" sz="3600" dirty="0">
                <a:solidFill>
                  <a:srgbClr val="002060"/>
                </a:solidFill>
                <a:latin typeface="UTM Avo" panose="02040603050506020204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/>
              </a:rPr>
              <a:t>từ</a:t>
            </a:r>
            <a:r>
              <a:rPr lang="en-US" sz="3600" dirty="0">
                <a:solidFill>
                  <a:srgbClr val="002060"/>
                </a:solidFill>
                <a:latin typeface="UTM Avo" panose="02040603050506020204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/>
              </a:rPr>
              <a:t>ngữ</a:t>
            </a:r>
            <a:r>
              <a:rPr lang="en-US" sz="3600" dirty="0">
                <a:solidFill>
                  <a:srgbClr val="002060"/>
                </a:solidFill>
                <a:latin typeface="UTM Avo" panose="02040603050506020204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/>
              </a:rPr>
              <a:t>quan</a:t>
            </a:r>
            <a:r>
              <a:rPr lang="en-US" sz="3600" dirty="0">
                <a:solidFill>
                  <a:srgbClr val="002060"/>
                </a:solidFill>
                <a:latin typeface="UTM Avo" panose="02040603050506020204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/>
              </a:rPr>
              <a:t>trọng</a:t>
            </a:r>
            <a:r>
              <a:rPr lang="en-US" sz="3600" dirty="0">
                <a:solidFill>
                  <a:srgbClr val="002060"/>
                </a:solidFill>
                <a:latin typeface="UTM Avo" panose="02040603050506020204"/>
              </a:rPr>
              <a:t>. </a:t>
            </a:r>
            <a:endParaRPr lang="en-US" sz="3600" kern="100" dirty="0">
              <a:solidFill>
                <a:srgbClr val="002060"/>
              </a:solidFill>
              <a:effectLst/>
              <a:latin typeface="UTM Avo" panose="0204060305050602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7427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nature&#10;&#10;Description automatically generated">
            <a:extLst>
              <a:ext uri="{FF2B5EF4-FFF2-40B4-BE49-F238E27FC236}">
                <a16:creationId xmlns:a16="http://schemas.microsoft.com/office/drawing/2014/main" id="{F127079F-D3CB-4BBA-94DC-1AD9D865FC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344009" cy="6858000"/>
          </a:xfrm>
          <a:prstGeom prst="rect">
            <a:avLst/>
          </a:prstGeom>
        </p:spPr>
      </p:pic>
      <p:pic>
        <p:nvPicPr>
          <p:cNvPr id="3" name="Picture 2" descr="A picture containing stationary&#10;&#10;Description automatically generated">
            <a:extLst>
              <a:ext uri="{FF2B5EF4-FFF2-40B4-BE49-F238E27FC236}">
                <a16:creationId xmlns:a16="http://schemas.microsoft.com/office/drawing/2014/main" id="{C39DCF26-0DDF-4576-AEBA-5104A9FBC5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44" b="96830" l="2798" r="97290">
                        <a14:foregroundMark x1="8680" y1="17137" x2="18484" y2="23650"/>
                        <a14:foregroundMark x1="18484" y1="23650" x2="34347" y2="26897"/>
                        <a14:foregroundMark x1="34347" y1="26897" x2="30337" y2="15485"/>
                        <a14:foregroundMark x1="30337" y1="15485" x2="23419" y2="16350"/>
                        <a14:foregroundMark x1="78211" y1="44131" x2="73474" y2="89356"/>
                        <a14:foregroundMark x1="73474" y1="89356" x2="73474" y2="89356"/>
                        <a14:foregroundMark x1="31064" y1="81902" x2="40163" y2="86513"/>
                        <a14:foregroundMark x1="68385" y1="9837" x2="81846" y2="20327"/>
                        <a14:foregroundMark x1="81846" y1="20327" x2="81846" y2="20327"/>
                        <a14:foregroundMark x1="82772" y1="7301" x2="70941" y2="18732"/>
                        <a14:foregroundMark x1="70941" y1="18732" x2="70941" y2="18732"/>
                        <a14:foregroundMark x1="83851" y1="85245" x2="79313" y2="92065"/>
                        <a14:foregroundMark x1="62194" y1="93967" x2="70566" y2="93180"/>
                        <a14:foregroundMark x1="55827" y1="58886" x2="61842" y2="61595"/>
                        <a14:foregroundMark x1="67658" y1="11278" x2="68738" y2="21422"/>
                        <a14:foregroundMark x1="68738" y1="21422" x2="68738" y2="21422"/>
                        <a14:foregroundMark x1="74752" y1="4611" x2="77484" y2="7935"/>
                        <a14:foregroundMark x1="86032" y1="13333" x2="86032" y2="16196"/>
                        <a14:foregroundMark x1="80767" y1="63016" x2="83675" y2="70951"/>
                        <a14:foregroundMark x1="40538" y1="84611" x2="39811" y2="88261"/>
                        <a14:foregroundMark x1="19960" y1="27301" x2="20687" y2="31912"/>
                        <a14:foregroundMark x1="8857" y1="29203" x2="11588" y2="31431"/>
                        <a14:foregroundMark x1="43269" y1="45072" x2="46354" y2="45879"/>
                        <a14:foregroundMark x1="88235" y1="71585" x2="88235" y2="78732"/>
                        <a14:foregroundMark x1="77308" y1="87301" x2="76757" y2="95235"/>
                        <a14:foregroundMark x1="80767" y1="7627" x2="78762" y2="23650"/>
                        <a14:foregroundMark x1="78762" y1="23650" x2="78762" y2="23650"/>
                        <a14:foregroundMark x1="14497" y1="61268" x2="17427" y2="61268"/>
                        <a14:foregroundMark x1="4142" y1="21595" x2="7777" y2="26667"/>
                        <a14:foregroundMark x1="88588" y1="44611" x2="88962" y2="45399"/>
                        <a14:foregroundMark x1="91870" y1="46513" x2="91870" y2="48722"/>
                        <a14:foregroundMark x1="25072" y1="85399" x2="43269" y2="87147"/>
                        <a14:foregroundMark x1="58185" y1="88088" x2="68011" y2="89529"/>
                        <a14:foregroundMark x1="68011" y1="90471" x2="67284" y2="94448"/>
                        <a14:foregroundMark x1="2864" y1="19673" x2="2864" y2="19673"/>
                        <a14:foregroundMark x1="41617" y1="16196" x2="41617" y2="16196"/>
                        <a14:foregroundMark x1="46728" y1="17618" x2="46728" y2="17618"/>
                        <a14:foregroundMark x1="52919" y1="17310" x2="52919" y2="17310"/>
                        <a14:foregroundMark x1="57832" y1="18098" x2="57832" y2="18098"/>
                        <a14:foregroundMark x1="22340" y1="80327" x2="22340" y2="84438"/>
                        <a14:foregroundMark x1="86032" y1="82229" x2="89866" y2="82690"/>
                        <a14:foregroundMark x1="20687" y1="81268" x2="36902" y2="87627"/>
                        <a14:foregroundMark x1="36902" y1="87627" x2="36902" y2="87627"/>
                        <a14:foregroundMark x1="37982" y1="84765" x2="41617" y2="90163"/>
                        <a14:foregroundMark x1="43446" y1="86033" x2="47279" y2="89529"/>
                        <a14:foregroundMark x1="27980" y1="83804" x2="27980" y2="83804"/>
                        <a14:foregroundMark x1="29610" y1="82863" x2="45803" y2="86513"/>
                        <a14:foregroundMark x1="48535" y1="81595" x2="41992" y2="87301"/>
                        <a14:foregroundMark x1="71668" y1="95235" x2="71668" y2="95235"/>
                        <a14:foregroundMark x1="93148" y1="62229" x2="93148" y2="62229"/>
                        <a14:foregroundMark x1="91870" y1="49529" x2="91870" y2="49529"/>
                        <a14:foregroundMark x1="89315" y1="8261" x2="90218" y2="10163"/>
                        <a14:foregroundMark x1="94779" y1="81902" x2="94779" y2="81902"/>
                        <a14:foregroundMark x1="71668" y1="96503" x2="69112" y2="96830"/>
                        <a14:foregroundMark x1="97334" y1="85552" x2="95880" y2="85552"/>
                        <a14:foregroundMark x1="94052" y1="90317" x2="94228" y2="91278"/>
                        <a14:foregroundMark x1="57656" y1="92853" x2="55276" y2="93487"/>
                        <a14:foregroundMark x1="46354" y1="95869" x2="46354" y2="95869"/>
                        <a14:foregroundMark x1="18881" y1="37771" x2="18881" y2="37771"/>
                        <a14:foregroundMark x1="28531" y1="42229" x2="28531" y2="42229"/>
                        <a14:foregroundMark x1="84953" y1="4131" x2="84953" y2="4131"/>
                        <a14:foregroundMark x1="73849" y1="4284" x2="73849" y2="4284"/>
                        <a14:foregroundMark x1="14871" y1="35082" x2="14871" y2="35082"/>
                        <a14:foregroundMark x1="15973" y1="35562" x2="15973" y2="35562"/>
                        <a14:foregroundMark x1="26702" y1="36196" x2="26702" y2="36196"/>
                        <a14:foregroundMark x1="17118" y1="36427" x2="26195" y2="44015"/>
                        <a14:foregroundMark x1="25511" y1="40729" x2="28266" y2="43842"/>
                        <a14:foregroundMark x1="23029" y1="37925" x2="23790" y2="38785"/>
                        <a14:foregroundMark x1="28148" y1="40457" x2="28464" y2="41383"/>
                        <a14:foregroundMark x1="25821" y1="33641" x2="27648" y2="38992"/>
                        <a14:foregroundMark x1="82111" y1="1844" x2="82111" y2="1844"/>
                        <a14:backgroundMark x1="20908" y1="37253" x2="21855" y2="38905"/>
                        <a14:backgroundMark x1="25248" y1="35274" x2="25622" y2="38079"/>
                        <a14:backgroundMark x1="23551" y1="37925" x2="23551" y2="37925"/>
                        <a14:backgroundMark x1="25248" y1="43343" x2="25248" y2="43343"/>
                        <a14:backgroundMark x1="26944" y1="39885" x2="26944" y2="39885"/>
                        <a14:backgroundMark x1="27319" y1="34621" x2="27319" y2="34621"/>
                        <a14:backgroundMark x1="23728" y1="37099" x2="23728" y2="37099"/>
                        <a14:backgroundMark x1="26195" y1="38252" x2="28266" y2="40384"/>
                        <a14:backgroundMark x1="22979" y1="36926" x2="24124" y2="38252"/>
                        <a14:backgroundMark x1="25446" y1="39558" x2="25446" y2="39558"/>
                        <a14:backgroundMark x1="24124" y1="38578" x2="27693" y2="42190"/>
                        <a14:backgroundMark x1="17515" y1="38905" x2="25248" y2="43842"/>
                        <a14:backgroundMark x1="27319" y1="38405" x2="27319" y2="38405"/>
                        <a14:backgroundMark x1="19762" y1="39232" x2="25821" y2="43689"/>
                        <a14:backgroundMark x1="26371" y1="38079" x2="28090" y2="39232"/>
                        <a14:backgroundMark x1="26195" y1="33967" x2="26195" y2="339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27622" y="995358"/>
            <a:ext cx="4742273" cy="54381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0B7B1DE-A580-4BDB-AEFC-475355FDCA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6180" y="100921"/>
            <a:ext cx="8620491" cy="14082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FE3F78-C8A8-404E-B64E-57387EFD0F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8027" y="2002160"/>
            <a:ext cx="7620660" cy="3938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156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385" y="9463"/>
            <a:ext cx="11379199" cy="2659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2212282" y="4208189"/>
            <a:ext cx="7768789" cy="805635"/>
          </a:xfrm>
          <a:prstGeom prst="rect">
            <a:avLst/>
          </a:prstGeom>
          <a:solidFill>
            <a:srgbClr val="FFC00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just"/>
            <a:r>
              <a:rPr lang="vi-VN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thóc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luộc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Rectangle 8"/>
          <p:cNvSpPr/>
          <p:nvPr/>
        </p:nvSpPr>
        <p:spPr>
          <a:xfrm>
            <a:off x="2207214" y="3419186"/>
            <a:ext cx="7737965" cy="672075"/>
          </a:xfrm>
          <a:prstGeom prst="rect">
            <a:avLst/>
          </a:prstGeom>
          <a:solidFill>
            <a:srgbClr val="FFC00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vi-VN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cậu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gieo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chịu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sóc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lúa</a:t>
            </a:r>
            <a:r>
              <a:rPr lang="vi-VN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34253" y="2680961"/>
            <a:ext cx="7750533" cy="639563"/>
          </a:xfrm>
          <a:prstGeom prst="rect">
            <a:avLst/>
          </a:prstGeom>
          <a:solidFill>
            <a:srgbClr val="FFC00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vi-VN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cậu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chịu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gieo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lúa</a:t>
            </a:r>
            <a:endParaRPr lang="en-US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212282" y="5162184"/>
            <a:ext cx="7768789" cy="597544"/>
          </a:xfrm>
          <a:prstGeom prst="rect">
            <a:avLst/>
          </a:prstGeom>
          <a:solidFill>
            <a:srgbClr val="FFC00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vi-VN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hạn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hán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lúa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9521995" y="4373867"/>
            <a:ext cx="536376" cy="49064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9436111" y="2693453"/>
            <a:ext cx="570156" cy="49897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3294" y="5232987"/>
            <a:ext cx="650163" cy="57135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6451" y="3431776"/>
            <a:ext cx="650163" cy="571355"/>
          </a:xfrm>
          <a:prstGeom prst="rect">
            <a:avLst/>
          </a:prstGeom>
        </p:spPr>
      </p:pic>
      <p:pic>
        <p:nvPicPr>
          <p:cNvPr id="16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0800000" flipH="1">
            <a:off x="-1" y="60360"/>
            <a:ext cx="1238206" cy="947791"/>
          </a:xfrm>
          <a:prstGeom prst="rect">
            <a:avLst/>
          </a:prstGeom>
        </p:spPr>
      </p:pic>
      <p:pic>
        <p:nvPicPr>
          <p:cNvPr id="17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0800000" flipH="1">
            <a:off x="10953794" y="-15065"/>
            <a:ext cx="1238206" cy="94779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27346" y="66288"/>
            <a:ext cx="4338664" cy="144824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1" y="5811099"/>
            <a:ext cx="12219042" cy="104690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0" y="-7804"/>
            <a:ext cx="1685925" cy="10572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533116" y="0"/>
            <a:ext cx="1685925" cy="1057275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984025" y="1523281"/>
            <a:ext cx="846591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 defTabSz="1219048">
              <a:buFontTx/>
              <a:buChar char="-"/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Chôm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defTabSz="1219048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thóc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 defTabSz="1219048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vi-VN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2365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6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0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1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1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6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2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4850284A-FEA6-41AF-8DE3-412221E596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040" b="7020"/>
          <a:stretch/>
        </p:blipFill>
        <p:spPr>
          <a:xfrm>
            <a:off x="-114773" y="-160508"/>
            <a:ext cx="12306773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F7AB981-34C3-46EA-8410-43DD6C45035C}"/>
              </a:ext>
            </a:extLst>
          </p:cNvPr>
          <p:cNvSpPr txBox="1"/>
          <p:nvPr/>
        </p:nvSpPr>
        <p:spPr>
          <a:xfrm>
            <a:off x="5512040" y="380145"/>
            <a:ext cx="45360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5AD3C74-A4D9-1139-2B7D-85023DFC2A3C}"/>
              </a:ext>
            </a:extLst>
          </p:cNvPr>
          <p:cNvSpPr txBox="1"/>
          <p:nvPr/>
        </p:nvSpPr>
        <p:spPr>
          <a:xfrm>
            <a:off x="1750517" y="1303475"/>
            <a:ext cx="857619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34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270510" algn="l"/>
              </a:tabLst>
            </a:pPr>
            <a:r>
              <a:rPr lang="en-US" sz="3600" kern="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kern="0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kern="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kern="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kern="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kern="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600" kern="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kern="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600" kern="0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kern="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kern="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kern="100" dirty="0">
              <a:solidFill>
                <a:srgbClr val="FF0000"/>
              </a:solidFill>
              <a:effectLst/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3724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E7365C8-9704-7269-0F24-DCE988577E76}"/>
              </a:ext>
            </a:extLst>
          </p:cNvPr>
          <p:cNvSpPr txBox="1"/>
          <p:nvPr/>
        </p:nvSpPr>
        <p:spPr>
          <a:xfrm>
            <a:off x="1514545" y="1311816"/>
            <a:ext cx="100650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Chúc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các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em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học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tốt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262914-493D-AFA9-0910-C9DC64A980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901" y="2691906"/>
            <a:ext cx="11224405" cy="2079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237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99" y="12572"/>
            <a:ext cx="11379199" cy="2863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1996966" y="4895088"/>
            <a:ext cx="8502868" cy="764360"/>
          </a:xfrm>
          <a:prstGeom prst="rect">
            <a:avLst/>
          </a:prstGeom>
          <a:solidFill>
            <a:srgbClr val="FFC00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vi-VN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sợ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lừa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dối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sợ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Chôm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Rectangle 8"/>
          <p:cNvSpPr/>
          <p:nvPr/>
        </p:nvSpPr>
        <p:spPr>
          <a:xfrm>
            <a:off x="1996966" y="3507138"/>
            <a:ext cx="8502868" cy="672075"/>
          </a:xfrm>
          <a:prstGeom prst="rect">
            <a:avLst/>
          </a:prstGeom>
          <a:solidFill>
            <a:srgbClr val="FFC00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vi-VN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sợ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vua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vi-VN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996966" y="4215895"/>
            <a:ext cx="8502867" cy="639563"/>
          </a:xfrm>
          <a:prstGeom prst="rect">
            <a:avLst/>
          </a:prstGeom>
          <a:solidFill>
            <a:srgbClr val="FFC00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vi-VN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Chôm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ngốc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996966" y="2853694"/>
            <a:ext cx="8502868" cy="597544"/>
          </a:xfrm>
          <a:prstGeom prst="rect">
            <a:avLst/>
          </a:prstGeom>
          <a:solidFill>
            <a:srgbClr val="FFC00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vi-VN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sợ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Chôm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vua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phạt</a:t>
            </a:r>
            <a:r>
              <a:rPr lang="vi-VN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9800887" y="5241393"/>
            <a:ext cx="522607" cy="41805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9394481" y="4283532"/>
            <a:ext cx="570156" cy="49897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4477" y="2905821"/>
            <a:ext cx="650163" cy="57135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4477" y="3625458"/>
            <a:ext cx="650163" cy="57135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895408" y="1752130"/>
            <a:ext cx="836312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048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sững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sờ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Chôm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defTabSz="1219048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: </a:t>
            </a:r>
            <a:endParaRPr lang="vi-VN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39288" y="187144"/>
            <a:ext cx="4338664" cy="1448242"/>
          </a:xfrm>
          <a:prstGeom prst="rect">
            <a:avLst/>
          </a:prstGeom>
        </p:spPr>
      </p:pic>
      <p:pic>
        <p:nvPicPr>
          <p:cNvPr id="19" name="Picture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10800000" flipH="1">
            <a:off x="-1" y="-2700"/>
            <a:ext cx="1238206" cy="947791"/>
          </a:xfrm>
          <a:prstGeom prst="rect">
            <a:avLst/>
          </a:prstGeom>
        </p:spPr>
      </p:pic>
      <p:pic>
        <p:nvPicPr>
          <p:cNvPr id="20" name="Picture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10800000" flipH="1">
            <a:off x="10948954" y="12572"/>
            <a:ext cx="1238206" cy="94779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1" y="-17389"/>
            <a:ext cx="2102069" cy="10572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004641" y="-42171"/>
            <a:ext cx="2182520" cy="108205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1" y="5659449"/>
            <a:ext cx="12219042" cy="119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672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6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0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1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1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6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385" y="9463"/>
            <a:ext cx="11379199" cy="2659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1687282" y="3300806"/>
            <a:ext cx="9090309" cy="1287313"/>
          </a:xfrm>
          <a:prstGeom prst="rect">
            <a:avLst/>
          </a:prstGeom>
          <a:solidFill>
            <a:srgbClr val="FFC00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vi-VN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Chôm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luộc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thóc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thóc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khen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ngợi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Chôm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dũng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Chôm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Rectangle 9"/>
          <p:cNvSpPr/>
          <p:nvPr/>
        </p:nvSpPr>
        <p:spPr>
          <a:xfrm>
            <a:off x="1687281" y="2619317"/>
            <a:ext cx="9090310" cy="639563"/>
          </a:xfrm>
          <a:prstGeom prst="rect">
            <a:avLst/>
          </a:prstGeom>
          <a:solidFill>
            <a:srgbClr val="FFC00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vi-VN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vi-VN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687282" y="4618941"/>
            <a:ext cx="9090310" cy="597544"/>
          </a:xfrm>
          <a:prstGeom prst="rect">
            <a:avLst/>
          </a:prstGeom>
          <a:solidFill>
            <a:srgbClr val="FFC00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vi-VN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Tức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giận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phạt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bỏ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tù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Chôm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ngục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tối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10063310" y="3788496"/>
            <a:ext cx="756776" cy="6922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9436111" y="2724276"/>
            <a:ext cx="570156" cy="49897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0993" y="4562938"/>
            <a:ext cx="650163" cy="571355"/>
          </a:xfrm>
          <a:prstGeom prst="rect">
            <a:avLst/>
          </a:prstGeom>
        </p:spPr>
      </p:pic>
      <p:pic>
        <p:nvPicPr>
          <p:cNvPr id="16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0800000" flipH="1">
            <a:off x="-1" y="60360"/>
            <a:ext cx="1238206" cy="947791"/>
          </a:xfrm>
          <a:prstGeom prst="rect">
            <a:avLst/>
          </a:prstGeom>
        </p:spPr>
      </p:pic>
      <p:pic>
        <p:nvPicPr>
          <p:cNvPr id="17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0800000" flipH="1">
            <a:off x="10953794" y="-15065"/>
            <a:ext cx="1238206" cy="94779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27346" y="66288"/>
            <a:ext cx="4338664" cy="144824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1" y="5811099"/>
            <a:ext cx="12219042" cy="104690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773" y="-15066"/>
            <a:ext cx="1916660" cy="10572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506075" y="-15066"/>
            <a:ext cx="1685925" cy="1057275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671540" y="1547643"/>
            <a:ext cx="909088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048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Chôm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defTabSz="1219048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thóc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ý </a:t>
            </a:r>
            <a:r>
              <a:rPr lang="en-US" sz="28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687281" y="5267726"/>
            <a:ext cx="9090310" cy="597544"/>
          </a:xfrm>
          <a:prstGeom prst="rect">
            <a:avLst/>
          </a:prstGeom>
          <a:solidFill>
            <a:srgbClr val="FFC00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vi-VN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D.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Tức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giận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phạt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tất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chở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thóc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03991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6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07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10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11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2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22" grpId="0"/>
      <p:bldP spid="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585" y="-178448"/>
            <a:ext cx="11379199" cy="2653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982290" y="1414495"/>
            <a:ext cx="89699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5.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tán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? 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8" name="Rectangle 7"/>
          <p:cNvSpPr/>
          <p:nvPr/>
        </p:nvSpPr>
        <p:spPr>
          <a:xfrm>
            <a:off x="1755181" y="4924936"/>
            <a:ext cx="8946537" cy="643224"/>
          </a:xfrm>
          <a:prstGeom prst="rect">
            <a:avLst/>
          </a:prstGeom>
          <a:solidFill>
            <a:srgbClr val="FFC00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vi-VN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Tất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9" name="Rectangle 8"/>
          <p:cNvSpPr/>
          <p:nvPr/>
        </p:nvSpPr>
        <p:spPr>
          <a:xfrm>
            <a:off x="1752600" y="3127074"/>
            <a:ext cx="8951701" cy="943159"/>
          </a:xfrm>
          <a:prstGeom prst="rect">
            <a:avLst/>
          </a:prstGeom>
          <a:solidFill>
            <a:srgbClr val="FFC00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vi-VN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B. Đ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ồng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ý.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…</a:t>
            </a:r>
            <a:r>
              <a:rPr lang="vi-VN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765305" y="4195215"/>
            <a:ext cx="8926287" cy="639563"/>
          </a:xfrm>
          <a:prstGeom prst="rect">
            <a:avLst/>
          </a:prstGeom>
          <a:solidFill>
            <a:srgbClr val="FFC00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vi-VN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ý.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752600" y="2449390"/>
            <a:ext cx="8951701" cy="597544"/>
          </a:xfrm>
          <a:prstGeom prst="rect">
            <a:avLst/>
          </a:prstGeom>
          <a:solidFill>
            <a:srgbClr val="FFC00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vi-VN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ý</a:t>
            </a:r>
            <a:r>
              <a:rPr lang="vi-VN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thà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dối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10222522" y="4981781"/>
            <a:ext cx="459076" cy="52953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10128981" y="4199259"/>
            <a:ext cx="570156" cy="49897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8724" y="2429951"/>
            <a:ext cx="650163" cy="57135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8934" y="3495991"/>
            <a:ext cx="650163" cy="57135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78019" y="-132306"/>
            <a:ext cx="4338664" cy="144824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1" y="-126249"/>
            <a:ext cx="2102069" cy="105727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119220" y="-103607"/>
            <a:ext cx="2102069" cy="105727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" y="5568160"/>
            <a:ext cx="12219042" cy="1289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355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6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0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1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1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6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 animBg="1"/>
      <p:bldP spid="10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5B75E4E-7523-99F7-E8EA-368CA601A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7460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5B75E4E-7523-99F7-E8EA-368CA601A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F50AB4F-5DFF-5A84-FB00-B0904676D6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4332" y="1110332"/>
            <a:ext cx="7663336" cy="3261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938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>
            <a:extLst>
              <a:ext uri="{FF2B5EF4-FFF2-40B4-BE49-F238E27FC236}">
                <a16:creationId xmlns:a16="http://schemas.microsoft.com/office/drawing/2014/main" id="{250F0613-D45B-D73C-6E5E-66CD28D9582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838" y="652972"/>
            <a:ext cx="11305571" cy="6074229"/>
          </a:xfrm>
          <a:prstGeom prst="rect">
            <a:avLst/>
          </a:prstGeom>
          <a:noFill/>
        </p:spPr>
      </p:pic>
      <p:pic>
        <p:nvPicPr>
          <p:cNvPr id="3" name="图片 9">
            <a:extLst>
              <a:ext uri="{FF2B5EF4-FFF2-40B4-BE49-F238E27FC236}">
                <a16:creationId xmlns:a16="http://schemas.microsoft.com/office/drawing/2014/main" id="{F86EAC27-7984-6D65-3507-4E62E36441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7768" y="-379736"/>
            <a:ext cx="1803639" cy="1803639"/>
          </a:xfrm>
          <a:prstGeom prst="rect">
            <a:avLst/>
          </a:prstGeom>
        </p:spPr>
      </p:pic>
      <p:pic>
        <p:nvPicPr>
          <p:cNvPr id="4" name="图片 1">
            <a:extLst>
              <a:ext uri="{FF2B5EF4-FFF2-40B4-BE49-F238E27FC236}">
                <a16:creationId xmlns:a16="http://schemas.microsoft.com/office/drawing/2014/main" id="{0351979C-CB02-59F5-BF5B-EBBA43D3C1C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62" r="14112"/>
          <a:stretch/>
        </p:blipFill>
        <p:spPr>
          <a:xfrm>
            <a:off x="0" y="-248847"/>
            <a:ext cx="2247235" cy="1541862"/>
          </a:xfrm>
          <a:prstGeom prst="rect">
            <a:avLst/>
          </a:prstGeom>
        </p:spPr>
      </p:pic>
      <p:sp>
        <p:nvSpPr>
          <p:cNvPr id="8" name="文本框 4">
            <a:extLst>
              <a:ext uri="{FF2B5EF4-FFF2-40B4-BE49-F238E27FC236}">
                <a16:creationId xmlns:a16="http://schemas.microsoft.com/office/drawing/2014/main" id="{AE011527-5139-1649-B1EE-87717122C37D}"/>
              </a:ext>
            </a:extLst>
          </p:cNvPr>
          <p:cNvSpPr txBox="1"/>
          <p:nvPr/>
        </p:nvSpPr>
        <p:spPr>
          <a:xfrm rot="21049605">
            <a:off x="243472" y="545834"/>
            <a:ext cx="18354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28947">
              <a:defRPr/>
            </a:pPr>
            <a:r>
              <a:rPr lang="en-US" altLang="zh-CN" sz="3200" b="1" dirty="0">
                <a:solidFill>
                  <a:srgbClr val="FFFF00"/>
                </a:solidFill>
                <a:latin typeface="UTM Gloria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TỪ KHÓ ĐỌC</a:t>
            </a:r>
            <a:endParaRPr lang="zh-CN" altLang="en-US" sz="3200" b="1" dirty="0">
              <a:solidFill>
                <a:srgbClr val="FFFF00"/>
              </a:solidFill>
              <a:latin typeface="UTM Gloria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60863" y="1263096"/>
            <a:ext cx="1013113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Tx/>
              <a:buChar char="-"/>
            </a:pPr>
            <a:r>
              <a:rPr lang="nl-NL" sz="4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zuki" panose="02040603050506020204" pitchFamily="18" charset="0"/>
                <a:cs typeface="Times New Roman" panose="02020603050405020304" pitchFamily="18" charset="0"/>
              </a:rPr>
              <a:t>Mi-sa                   - Xa-sa</a:t>
            </a:r>
          </a:p>
          <a:p>
            <a:pPr marL="571500" indent="-571500">
              <a:buFontTx/>
              <a:buChar char="-"/>
            </a:pPr>
            <a:r>
              <a:rPr lang="nl-NL" sz="4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zuki" panose="02040603050506020204" pitchFamily="18" charset="0"/>
                <a:cs typeface="Times New Roman" panose="02020603050405020304" pitchFamily="18" charset="0"/>
              </a:rPr>
              <a:t>I-go                      - I-ra</a:t>
            </a:r>
          </a:p>
          <a:p>
            <a:pPr marL="571500" indent="-571500">
              <a:buFontTx/>
              <a:buChar char="-"/>
            </a:pPr>
            <a:r>
              <a:rPr lang="en-US" sz="4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zuki" panose="02040603050506020204" pitchFamily="18" charset="0"/>
                <a:cs typeface="Times New Roman" panose="02020603050405020304" pitchFamily="18" charset="0"/>
              </a:rPr>
              <a:t>xe</a:t>
            </a:r>
            <a:r>
              <a:rPr lang="en-US" sz="4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zuki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zuki" panose="02040603050506020204" pitchFamily="18" charset="0"/>
                <a:cs typeface="Times New Roman" panose="02020603050405020304" pitchFamily="18" charset="0"/>
              </a:rPr>
              <a:t>buýt</a:t>
            </a:r>
            <a:r>
              <a:rPr lang="en-US" sz="4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zuki" panose="02040603050506020204" pitchFamily="18" charset="0"/>
                <a:cs typeface="Times New Roman" panose="02020603050405020304" pitchFamily="18" charset="0"/>
              </a:rPr>
              <a:t>                - </a:t>
            </a:r>
            <a:r>
              <a:rPr lang="en-US" sz="4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zuki" panose="02040603050506020204" pitchFamily="18" charset="0"/>
                <a:cs typeface="Times New Roman" panose="02020603050405020304" pitchFamily="18" charset="0"/>
              </a:rPr>
              <a:t>roạt</a:t>
            </a:r>
            <a:endParaRPr lang="en-US" sz="4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zuki" panose="02040603050506020204" pitchFamily="18" charset="0"/>
              <a:cs typeface="Times New Roman" panose="02020603050405020304" pitchFamily="18" charset="0"/>
            </a:endParaRPr>
          </a:p>
          <a:p>
            <a:pPr marL="571500" indent="-571500">
              <a:buFontTx/>
              <a:buChar char="-"/>
            </a:pPr>
            <a:r>
              <a:rPr lang="en-US" sz="4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zuki" panose="02040603050506020204" pitchFamily="18" charset="0"/>
                <a:cs typeface="Times New Roman" panose="02020603050405020304" pitchFamily="18" charset="0"/>
              </a:rPr>
              <a:t>bẹp</a:t>
            </a:r>
            <a:r>
              <a:rPr lang="en-US" sz="4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zuki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zuki" panose="02040603050506020204" pitchFamily="18" charset="0"/>
                <a:cs typeface="Times New Roman" panose="02020603050405020304" pitchFamily="18" charset="0"/>
              </a:rPr>
              <a:t>rúm</a:t>
            </a:r>
            <a:r>
              <a:rPr lang="en-US" sz="4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zuki" panose="02040603050506020204" pitchFamily="18" charset="0"/>
                <a:cs typeface="Times New Roman" panose="02020603050405020304" pitchFamily="18" charset="0"/>
              </a:rPr>
              <a:t>              - </a:t>
            </a:r>
            <a:r>
              <a:rPr lang="en-US" sz="4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zuki" panose="02040603050506020204" pitchFamily="18" charset="0"/>
                <a:cs typeface="Times New Roman" panose="02020603050405020304" pitchFamily="18" charset="0"/>
              </a:rPr>
              <a:t>huỵch</a:t>
            </a:r>
            <a:endParaRPr lang="en-US" sz="4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zuki" panose="02040603050506020204" pitchFamily="18" charset="0"/>
              <a:cs typeface="Times New Roman" panose="02020603050405020304" pitchFamily="18" charset="0"/>
            </a:endParaRPr>
          </a:p>
          <a:p>
            <a:pPr marL="571500" indent="-571500">
              <a:buFontTx/>
              <a:buChar char="-"/>
            </a:pPr>
            <a:r>
              <a:rPr lang="en-US" sz="4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zuki" panose="02040603050506020204" pitchFamily="18" charset="0"/>
                <a:cs typeface="Times New Roman" panose="02020603050405020304" pitchFamily="18" charset="0"/>
              </a:rPr>
              <a:t>khoác</a:t>
            </a:r>
            <a:r>
              <a:rPr lang="en-US" sz="4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zuki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zuki" panose="02040603050506020204" pitchFamily="18" charset="0"/>
                <a:cs typeface="Times New Roman" panose="02020603050405020304" pitchFamily="18" charset="0"/>
              </a:rPr>
              <a:t>lác</a:t>
            </a:r>
            <a:r>
              <a:rPr lang="en-US" sz="4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zuki" panose="02040603050506020204" pitchFamily="18" charset="0"/>
                <a:cs typeface="Times New Roman" panose="02020603050405020304" pitchFamily="18" charset="0"/>
              </a:rPr>
              <a:t> 	        - ….</a:t>
            </a:r>
          </a:p>
        </p:txBody>
      </p:sp>
    </p:spTree>
    <p:extLst>
      <p:ext uri="{BB962C8B-B14F-4D97-AF65-F5344CB8AC3E}">
        <p14:creationId xmlns:p14="http://schemas.microsoft.com/office/powerpoint/2010/main" val="1951363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/>
    </p:bldLst>
  </p:timing>
</p:sld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537D0B"/>
      </a:dk2>
      <a:lt2>
        <a:srgbClr val="A9E257"/>
      </a:lt2>
      <a:accent1>
        <a:srgbClr val="38540A"/>
      </a:accent1>
      <a:accent2>
        <a:srgbClr val="31A274"/>
      </a:accent2>
      <a:accent3>
        <a:srgbClr val="236073"/>
      </a:accent3>
      <a:accent4>
        <a:srgbClr val="6C4D90"/>
      </a:accent4>
      <a:accent5>
        <a:srgbClr val="983C27"/>
      </a:accent5>
      <a:accent6>
        <a:srgbClr val="CD811F"/>
      </a:accent6>
      <a:hlink>
        <a:srgbClr val="293F06"/>
      </a:hlink>
      <a:folHlink>
        <a:srgbClr val="68883A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9759155-7935-4C61-A06C-C04380D1B16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713</TotalTime>
  <Words>1461</Words>
  <Application>Microsoft Office PowerPoint</Application>
  <PresentationFormat>Widescreen</PresentationFormat>
  <Paragraphs>112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4" baseType="lpstr">
      <vt:lpstr>Arial</vt:lpstr>
      <vt:lpstr>Calibri</vt:lpstr>
      <vt:lpstr>Century Gothic</vt:lpstr>
      <vt:lpstr>HP001 4 hàng</vt:lpstr>
      <vt:lpstr>Pacifico</vt:lpstr>
      <vt:lpstr>Tahoma</vt:lpstr>
      <vt:lpstr>Times New Roman</vt:lpstr>
      <vt:lpstr>UTM Ambrose</vt:lpstr>
      <vt:lpstr>UTM Avo</vt:lpstr>
      <vt:lpstr>UTM Azuki</vt:lpstr>
      <vt:lpstr>UTM Gloria</vt:lpstr>
      <vt:lpstr>Wingdings 3</vt:lpstr>
      <vt:lpstr>Slice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Trần Thị Thu Minh</cp:lastModifiedBy>
  <cp:revision>96</cp:revision>
  <dcterms:created xsi:type="dcterms:W3CDTF">2023-08-24T02:15:12Z</dcterms:created>
  <dcterms:modified xsi:type="dcterms:W3CDTF">2024-10-17T01:10:41Z</dcterms:modified>
</cp:coreProperties>
</file>