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28"/>
  </p:notesMasterIdLst>
  <p:sldIdLst>
    <p:sldId id="11705" r:id="rId3"/>
    <p:sldId id="259" r:id="rId4"/>
    <p:sldId id="310" r:id="rId5"/>
    <p:sldId id="321" r:id="rId6"/>
    <p:sldId id="376" r:id="rId7"/>
    <p:sldId id="348" r:id="rId8"/>
    <p:sldId id="351" r:id="rId9"/>
    <p:sldId id="257" r:id="rId10"/>
    <p:sldId id="274" r:id="rId11"/>
    <p:sldId id="275" r:id="rId12"/>
    <p:sldId id="277" r:id="rId13"/>
    <p:sldId id="377" r:id="rId14"/>
    <p:sldId id="276" r:id="rId15"/>
    <p:sldId id="11693" r:id="rId16"/>
    <p:sldId id="11694" r:id="rId17"/>
    <p:sldId id="11695" r:id="rId18"/>
    <p:sldId id="378" r:id="rId19"/>
    <p:sldId id="11696" r:id="rId20"/>
    <p:sldId id="11697" r:id="rId21"/>
    <p:sldId id="11698" r:id="rId22"/>
    <p:sldId id="11699" r:id="rId23"/>
    <p:sldId id="11700" r:id="rId24"/>
    <p:sldId id="11701" r:id="rId25"/>
    <p:sldId id="3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19" autoAdjust="0"/>
  </p:normalViewPr>
  <p:slideViewPr>
    <p:cSldViewPr snapToGrid="0">
      <p:cViewPr varScale="1">
        <p:scale>
          <a:sx n="62" d="100"/>
          <a:sy n="62" d="100"/>
        </p:scale>
        <p:origin x="-10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pPr/>
              <a:t>17/11/2024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85" y="5705480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35"/>
          <a:stretch>
            <a:fillRect/>
          </a:stretch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80"/>
          <a:stretch>
            <a:fillRect/>
          </a:stretch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80"/>
          <a:stretch>
            <a:fillRect/>
          </a:stretch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853" b="1"/>
          <a:stretch>
            <a:fillRect/>
          </a:stretch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4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9"/>
          <a:stretch>
            <a:fillRect/>
          </a:stretch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17/11/2024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5" b="12569"/>
          <a:stretch>
            <a:fillRect/>
          </a:stretch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9375"/>
            <a:ext cx="12192000" cy="695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651796" y="2323286"/>
            <a:ext cx="112576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48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NHIỀU CHỮ SỐ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321560" y="367030"/>
            <a:ext cx="8638540" cy="1012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985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13313" name="Picture 3076" descr="cornerFlower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713595" y="4452620"/>
            <a:ext cx="22479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076" descr="cornerFlow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226060" y="4455795"/>
            <a:ext cx="2247900" cy="2557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478180" y="3447993"/>
            <a:ext cx="72842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Minh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/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34415" y="3333750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/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/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/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3" name="Hộp Văn bản 12"/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335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Luật</a:t>
            </a:r>
            <a:r>
              <a:rPr kumimoji="0" lang="en-US" sz="5335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5335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chơi</a:t>
            </a:r>
            <a:endParaRPr kumimoji="0" lang="en-US" sz="5335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câu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vào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bảng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con</a:t>
            </a: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 cstate="print"/>
          <a:srcRect t="54376" r="48989"/>
          <a:stretch>
            <a:fillRect/>
          </a:stretch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/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2" cstate="print"/>
            <a:srcRect t="54376" r="48989"/>
            <a:stretch>
              <a:fillRect/>
            </a:stretch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/>
            <p:cNvCxnSpPr/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/>
            <p:cNvCxnSpPr/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/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đúng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thưởng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quà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không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thưởng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quà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25 500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= 100 000 + 30 000 + 5 000 + 700 + 80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20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 panose="020B0604020202020204"/>
                <a:sym typeface="Arial" panose="020B0604020202020204"/>
              </a:rPr>
              <a:t>Viết số sau thành tổng:</a:t>
            </a:r>
          </a:p>
          <a:p>
            <a:pPr lvl="0" algn="ctr" defTabSz="121920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 panose="020B0604020202020204"/>
                <a:sym typeface="Arial" panose="020B0604020202020204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= 50 000 + 3 000 + 800 + 70 + 7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771"/>
          <a:stretch>
            <a:fillRect/>
          </a:stretch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73098" y="2029466"/>
            <a:ext cx="7431868" cy="2780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</TotalTime>
  <Words>609</Words>
  <Application>Microsoft Office PowerPoint</Application>
  <PresentationFormat>Custom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PPTMON theme</vt:lpstr>
      <vt:lpstr>Organic Poultry Farm MK Campaign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34</cp:revision>
  <dcterms:created xsi:type="dcterms:W3CDTF">2023-08-19T02:15:00Z</dcterms:created>
  <dcterms:modified xsi:type="dcterms:W3CDTF">2024-11-17T03:10:43Z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7E787781AD244BFE9D966F1A0C3FD62B</vt:lpwstr>
  </property>
  <property fmtid="{D5CDD505-2E9C-101B-9397-08002B2CF9AE}" pid="3" name="KSOProductBuildVer">
    <vt:lpwstr>1033-11.2.0.11440</vt:lpwstr>
  </property>
</Properties>
</file>