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udio/unknown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475" r:id="rId3"/>
    <p:sldId id="259" r:id="rId4"/>
    <p:sldId id="329" r:id="rId5"/>
    <p:sldId id="411" r:id="rId6"/>
    <p:sldId id="412" r:id="rId7"/>
    <p:sldId id="413" r:id="rId8"/>
    <p:sldId id="415" r:id="rId9"/>
    <p:sldId id="348" r:id="rId10"/>
    <p:sldId id="275" r:id="rId11"/>
    <p:sldId id="468" r:id="rId12"/>
    <p:sldId id="464" r:id="rId13"/>
    <p:sldId id="469" r:id="rId14"/>
    <p:sldId id="357" r:id="rId15"/>
    <p:sldId id="466" r:id="rId16"/>
    <p:sldId id="476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365" autoAdjust="0"/>
  </p:normalViewPr>
  <p:slideViewPr>
    <p:cSldViewPr snapToGrid="0">
      <p:cViewPr varScale="1">
        <p:scale>
          <a:sx n="57" d="100"/>
          <a:sy n="57" d="100"/>
        </p:scale>
        <p:origin x="-1224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2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gif"/><Relationship Id="rId18" Type="http://schemas.openxmlformats.org/officeDocument/2006/relationships/image" Target="../media/image13.gif"/><Relationship Id="rId3" Type="http://schemas.openxmlformats.org/officeDocument/2006/relationships/audio" Target="../media/media3.mp3"/><Relationship Id="rId7" Type="http://schemas.openxmlformats.org/officeDocument/2006/relationships/audio" Target="../media/audio2.bin"/><Relationship Id="rId12" Type="http://schemas.openxmlformats.org/officeDocument/2006/relationships/image" Target="../media/image9.gif"/><Relationship Id="rId17" Type="http://schemas.microsoft.com/office/2007/relationships/media" Target="../media/media2.mp3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20" Type="http://schemas.microsoft.com/office/2007/relationships/media" Target="../media/media4.mp3"/><Relationship Id="rId1" Type="http://schemas.openxmlformats.org/officeDocument/2006/relationships/video" Target="NULL" TargetMode="External"/><Relationship Id="rId6" Type="http://schemas.openxmlformats.org/officeDocument/2006/relationships/audio" Target="../media/audio1.bin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3.xml"/><Relationship Id="rId15" Type="http://schemas.microsoft.com/office/2007/relationships/media" Target="../media/media1.mp3"/><Relationship Id="rId10" Type="http://schemas.openxmlformats.org/officeDocument/2006/relationships/image" Target="../media/image7.png"/><Relationship Id="rId19" Type="http://schemas.microsoft.com/office/2007/relationships/media" Target="../media/media3.mp3"/><Relationship Id="rId4" Type="http://schemas.openxmlformats.org/officeDocument/2006/relationships/audio" Target="../media/media4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microsoft.com/office/2007/relationships/media" Target="../media/media3.mp3"/><Relationship Id="rId3" Type="http://schemas.openxmlformats.org/officeDocument/2006/relationships/audio" Target="../media/media3.mp3"/><Relationship Id="rId7" Type="http://schemas.openxmlformats.org/officeDocument/2006/relationships/audio" Target="../media/audio3.bin"/><Relationship Id="rId12" Type="http://schemas.openxmlformats.org/officeDocument/2006/relationships/image" Target="../media/image10.gif"/><Relationship Id="rId17" Type="http://schemas.openxmlformats.org/officeDocument/2006/relationships/image" Target="../media/image13.gif"/><Relationship Id="rId2" Type="http://schemas.openxmlformats.org/officeDocument/2006/relationships/audio" Target="../media/media2.mp3"/><Relationship Id="rId16" Type="http://schemas.microsoft.com/office/2007/relationships/media" Target="../media/media2.mp3"/><Relationship Id="rId1" Type="http://schemas.openxmlformats.org/officeDocument/2006/relationships/video" Target="NULL" TargetMode="External"/><Relationship Id="rId6" Type="http://schemas.openxmlformats.org/officeDocument/2006/relationships/audio" Target="../media/audio2.bin"/><Relationship Id="rId11" Type="http://schemas.openxmlformats.org/officeDocument/2006/relationships/image" Target="../media/image9.gif"/><Relationship Id="rId5" Type="http://schemas.openxmlformats.org/officeDocument/2006/relationships/audio" Target="../media/audio1.bin"/><Relationship Id="rId1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8.png"/><Relationship Id="rId14" Type="http://schemas.microsoft.com/office/2007/relationships/media" Target="../media/media1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microsoft.com/office/2007/relationships/media" Target="../media/media3.mp3"/><Relationship Id="rId3" Type="http://schemas.openxmlformats.org/officeDocument/2006/relationships/audio" Target="../media/media3.mp3"/><Relationship Id="rId7" Type="http://schemas.openxmlformats.org/officeDocument/2006/relationships/audio" Target="../media/audio3.bin"/><Relationship Id="rId12" Type="http://schemas.openxmlformats.org/officeDocument/2006/relationships/image" Target="../media/image10.gif"/><Relationship Id="rId17" Type="http://schemas.openxmlformats.org/officeDocument/2006/relationships/image" Target="../media/image13.gif"/><Relationship Id="rId2" Type="http://schemas.openxmlformats.org/officeDocument/2006/relationships/audio" Target="../media/media2.mp3"/><Relationship Id="rId16" Type="http://schemas.microsoft.com/office/2007/relationships/media" Target="../media/media2.mp3"/><Relationship Id="rId1" Type="http://schemas.openxmlformats.org/officeDocument/2006/relationships/video" Target="NULL" TargetMode="External"/><Relationship Id="rId6" Type="http://schemas.openxmlformats.org/officeDocument/2006/relationships/audio" Target="../media/audio2.bin"/><Relationship Id="rId11" Type="http://schemas.openxmlformats.org/officeDocument/2006/relationships/image" Target="../media/image9.gif"/><Relationship Id="rId5" Type="http://schemas.openxmlformats.org/officeDocument/2006/relationships/audio" Target="../media/audio1.bin"/><Relationship Id="rId1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5.png"/><Relationship Id="rId14" Type="http://schemas.microsoft.com/office/2007/relationships/media" Target="../media/media1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microsoft.com/office/2007/relationships/media" Target="../media/media3.mp3"/><Relationship Id="rId3" Type="http://schemas.openxmlformats.org/officeDocument/2006/relationships/audio" Target="../media/media3.mp3"/><Relationship Id="rId7" Type="http://schemas.openxmlformats.org/officeDocument/2006/relationships/audio" Target="../media/audio3.bin"/><Relationship Id="rId12" Type="http://schemas.openxmlformats.org/officeDocument/2006/relationships/image" Target="../media/image10.gif"/><Relationship Id="rId17" Type="http://schemas.openxmlformats.org/officeDocument/2006/relationships/image" Target="../media/image13.gif"/><Relationship Id="rId2" Type="http://schemas.openxmlformats.org/officeDocument/2006/relationships/audio" Target="../media/media2.mp3"/><Relationship Id="rId16" Type="http://schemas.microsoft.com/office/2007/relationships/media" Target="../media/media2.mp3"/><Relationship Id="rId1" Type="http://schemas.openxmlformats.org/officeDocument/2006/relationships/video" Target="NULL" TargetMode="External"/><Relationship Id="rId6" Type="http://schemas.openxmlformats.org/officeDocument/2006/relationships/audio" Target="../media/audio2.bin"/><Relationship Id="rId11" Type="http://schemas.openxmlformats.org/officeDocument/2006/relationships/image" Target="../media/image9.gif"/><Relationship Id="rId5" Type="http://schemas.openxmlformats.org/officeDocument/2006/relationships/audio" Target="../media/audio1.bin"/><Relationship Id="rId1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7.png"/><Relationship Id="rId14" Type="http://schemas.microsoft.com/office/2007/relationships/media" Target="../media/media1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0.png"/><Relationship Id="rId18" Type="http://schemas.microsoft.com/office/2007/relationships/media" Target="../media/media3.mp3"/><Relationship Id="rId3" Type="http://schemas.openxmlformats.org/officeDocument/2006/relationships/audio" Target="../media/media3.mp3"/><Relationship Id="rId7" Type="http://schemas.openxmlformats.org/officeDocument/2006/relationships/audio" Target="../media/audio3.bin"/><Relationship Id="rId12" Type="http://schemas.openxmlformats.org/officeDocument/2006/relationships/image" Target="../media/image10.gif"/><Relationship Id="rId17" Type="http://schemas.openxmlformats.org/officeDocument/2006/relationships/image" Target="../media/image13.gif"/><Relationship Id="rId2" Type="http://schemas.openxmlformats.org/officeDocument/2006/relationships/audio" Target="../media/media2.mp3"/><Relationship Id="rId16" Type="http://schemas.microsoft.com/office/2007/relationships/media" Target="../media/media2.mp3"/><Relationship Id="rId1" Type="http://schemas.openxmlformats.org/officeDocument/2006/relationships/video" Target="NULL" TargetMode="External"/><Relationship Id="rId6" Type="http://schemas.openxmlformats.org/officeDocument/2006/relationships/audio" Target="../media/audio2.bin"/><Relationship Id="rId11" Type="http://schemas.openxmlformats.org/officeDocument/2006/relationships/image" Target="../media/image9.gif"/><Relationship Id="rId5" Type="http://schemas.openxmlformats.org/officeDocument/2006/relationships/audio" Target="../media/audio1.bin"/><Relationship Id="rId1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8.png"/><Relationship Id="rId14" Type="http://schemas.microsoft.com/office/2007/relationships/media" Target="../media/media1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" name="Content Placeholder 102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79375"/>
            <a:ext cx="12192000" cy="6952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524334" y="2403642"/>
            <a:ext cx="1125764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vi-VN" sz="48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SỐ TRONG PHẠM VI 1 000 000</a:t>
            </a:r>
          </a:p>
          <a:p>
            <a:pPr algn="ctr"/>
            <a:r>
              <a:rPr lang="en-US" altLang="vi-VN" sz="48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(TIẾP THEO)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500283" y="605328"/>
            <a:ext cx="8638540" cy="10128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5985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pic>
        <p:nvPicPr>
          <p:cNvPr id="13313" name="Picture 3076" descr="cornerFlower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9713595" y="4452620"/>
            <a:ext cx="2247900" cy="2562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3076" descr="cornerFlowe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 flipV="1">
            <a:off x="226060" y="4455795"/>
            <a:ext cx="2247900" cy="25571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2353489" y="4017415"/>
            <a:ext cx="728420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: 4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Thu Minh</a:t>
            </a:r>
          </a:p>
          <a:p>
            <a:pPr algn="ctr">
              <a:spcBef>
                <a:spcPct val="50000"/>
              </a:spcBef>
            </a:pP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19962" y="3088170"/>
            <a:ext cx="2932430" cy="21276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219075" y="161925"/>
            <a:ext cx="11668125" cy="6619875"/>
          </a:xfrm>
          <a:custGeom>
            <a:avLst/>
            <a:gdLst>
              <a:gd name="connsiteX0" fmla="*/ 0 w 11668125"/>
              <a:gd name="connsiteY0" fmla="*/ 1103335 h 6619875"/>
              <a:gd name="connsiteX1" fmla="*/ 1103335 w 11668125"/>
              <a:gd name="connsiteY1" fmla="*/ 0 h 6619875"/>
              <a:gd name="connsiteX2" fmla="*/ 10564790 w 11668125"/>
              <a:gd name="connsiteY2" fmla="*/ 0 h 6619875"/>
              <a:gd name="connsiteX3" fmla="*/ 11668125 w 11668125"/>
              <a:gd name="connsiteY3" fmla="*/ 1103335 h 6619875"/>
              <a:gd name="connsiteX4" fmla="*/ 11668125 w 11668125"/>
              <a:gd name="connsiteY4" fmla="*/ 5516540 h 6619875"/>
              <a:gd name="connsiteX5" fmla="*/ 10564790 w 11668125"/>
              <a:gd name="connsiteY5" fmla="*/ 6619875 h 6619875"/>
              <a:gd name="connsiteX6" fmla="*/ 1103335 w 11668125"/>
              <a:gd name="connsiteY6" fmla="*/ 6619875 h 6619875"/>
              <a:gd name="connsiteX7" fmla="*/ 0 w 11668125"/>
              <a:gd name="connsiteY7" fmla="*/ 5516540 h 6619875"/>
              <a:gd name="connsiteX8" fmla="*/ 0 w 11668125"/>
              <a:gd name="connsiteY8" fmla="*/ 1103335 h 66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25" h="6619875" fill="none" extrusionOk="0">
                <a:moveTo>
                  <a:pt x="0" y="1103335"/>
                </a:moveTo>
                <a:cubicBezTo>
                  <a:pt x="-35135" y="496165"/>
                  <a:pt x="492141" y="10445"/>
                  <a:pt x="1103335" y="0"/>
                </a:cubicBezTo>
                <a:cubicBezTo>
                  <a:pt x="5004020" y="77600"/>
                  <a:pt x="6448256" y="-27269"/>
                  <a:pt x="10564790" y="0"/>
                </a:cubicBezTo>
                <a:cubicBezTo>
                  <a:pt x="11210430" y="-47866"/>
                  <a:pt x="11709112" y="506046"/>
                  <a:pt x="11668125" y="1103335"/>
                </a:cubicBezTo>
                <a:cubicBezTo>
                  <a:pt x="11777125" y="2287060"/>
                  <a:pt x="11589916" y="4910904"/>
                  <a:pt x="11668125" y="5516540"/>
                </a:cubicBezTo>
                <a:cubicBezTo>
                  <a:pt x="11561313" y="6084111"/>
                  <a:pt x="11068277" y="6666565"/>
                  <a:pt x="10564790" y="6619875"/>
                </a:cubicBezTo>
                <a:cubicBezTo>
                  <a:pt x="8125933" y="6669052"/>
                  <a:pt x="4129961" y="6497173"/>
                  <a:pt x="1103335" y="6619875"/>
                </a:cubicBezTo>
                <a:cubicBezTo>
                  <a:pt x="492173" y="6633754"/>
                  <a:pt x="-24406" y="6146909"/>
                  <a:pt x="0" y="5516540"/>
                </a:cubicBezTo>
                <a:cubicBezTo>
                  <a:pt x="47022" y="4005358"/>
                  <a:pt x="104569" y="3044998"/>
                  <a:pt x="0" y="1103335"/>
                </a:cubicBezTo>
                <a:close/>
              </a:path>
              <a:path w="11668125" h="6619875" stroke="0" extrusionOk="0">
                <a:moveTo>
                  <a:pt x="0" y="1103335"/>
                </a:moveTo>
                <a:cubicBezTo>
                  <a:pt x="16507" y="492093"/>
                  <a:pt x="594538" y="-6710"/>
                  <a:pt x="1103335" y="0"/>
                </a:cubicBezTo>
                <a:cubicBezTo>
                  <a:pt x="4092527" y="-129276"/>
                  <a:pt x="6879828" y="-77778"/>
                  <a:pt x="10564790" y="0"/>
                </a:cubicBezTo>
                <a:cubicBezTo>
                  <a:pt x="11167509" y="-21157"/>
                  <a:pt x="11660422" y="538396"/>
                  <a:pt x="11668125" y="1103335"/>
                </a:cubicBezTo>
                <a:cubicBezTo>
                  <a:pt x="11749724" y="2559387"/>
                  <a:pt x="11822425" y="3331734"/>
                  <a:pt x="11668125" y="5516540"/>
                </a:cubicBezTo>
                <a:cubicBezTo>
                  <a:pt x="11712158" y="6218756"/>
                  <a:pt x="11087819" y="6649214"/>
                  <a:pt x="10564790" y="6619875"/>
                </a:cubicBezTo>
                <a:cubicBezTo>
                  <a:pt x="8091517" y="6664095"/>
                  <a:pt x="4672179" y="6590493"/>
                  <a:pt x="1103335" y="6619875"/>
                </a:cubicBezTo>
                <a:cubicBezTo>
                  <a:pt x="482254" y="6574819"/>
                  <a:pt x="-26795" y="6119702"/>
                  <a:pt x="0" y="5516540"/>
                </a:cubicBezTo>
                <a:cubicBezTo>
                  <a:pt x="-159954" y="3466944"/>
                  <a:pt x="22140" y="2465672"/>
                  <a:pt x="0" y="1103335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6300" y="352425"/>
            <a:ext cx="388620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0137" y="1209675"/>
            <a:ext cx="10067925" cy="5238750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2838450" y="37814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3933825" y="37528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5038725" y="37623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5981700" y="37718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7000875" y="37433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7972425" y="37718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8905874" y="3762374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trăm ba mươi sáu nghìn năm trăm bảy mươi hai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2828925" y="43148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3924300" y="42862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7" name="Rectangle: Rounded Corners 36"/>
          <p:cNvSpPr/>
          <p:nvPr/>
        </p:nvSpPr>
        <p:spPr>
          <a:xfrm>
            <a:off x="5029200" y="42957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Rectangle: Rounded Corners 37"/>
          <p:cNvSpPr/>
          <p:nvPr/>
        </p:nvSpPr>
        <p:spPr>
          <a:xfrm>
            <a:off x="5972175" y="43052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6991350" y="42767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0" name="Rectangle: Rounded Corners 39"/>
          <p:cNvSpPr/>
          <p:nvPr/>
        </p:nvSpPr>
        <p:spPr>
          <a:xfrm>
            <a:off x="7962900" y="43052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1" name="Rectangle: Rounded Corners 40"/>
          <p:cNvSpPr/>
          <p:nvPr/>
        </p:nvSpPr>
        <p:spPr>
          <a:xfrm>
            <a:off x="8896349" y="4295774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bốn mươi lăm nghìn sáu trăm chín mươi tư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2809875" y="48577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3905250" y="48291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4" name="Rectangle: Rounded Corners 43"/>
          <p:cNvSpPr/>
          <p:nvPr/>
        </p:nvSpPr>
        <p:spPr>
          <a:xfrm>
            <a:off x="5010150" y="48386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: Rounded Corners 44"/>
          <p:cNvSpPr/>
          <p:nvPr/>
        </p:nvSpPr>
        <p:spPr>
          <a:xfrm>
            <a:off x="5953125" y="48482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6" name="Rectangle: Rounded Corners 45"/>
          <p:cNvSpPr/>
          <p:nvPr/>
        </p:nvSpPr>
        <p:spPr>
          <a:xfrm>
            <a:off x="6972300" y="48196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7" name="Rectangle: Rounded Corners 46"/>
          <p:cNvSpPr/>
          <p:nvPr/>
        </p:nvSpPr>
        <p:spPr>
          <a:xfrm>
            <a:off x="7943850" y="48482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9" name="Rectangle: Rounded Corners 48"/>
          <p:cNvSpPr/>
          <p:nvPr/>
        </p:nvSpPr>
        <p:spPr>
          <a:xfrm>
            <a:off x="8877299" y="483869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linh ba nghìn sáu trăm bốn mươi chín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: Rounded Corners 49"/>
          <p:cNvSpPr/>
          <p:nvPr/>
        </p:nvSpPr>
        <p:spPr>
          <a:xfrm>
            <a:off x="2790825" y="54101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1" name="Rectangle: Rounded Corners 50"/>
          <p:cNvSpPr/>
          <p:nvPr/>
        </p:nvSpPr>
        <p:spPr>
          <a:xfrm>
            <a:off x="3886200" y="53816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4991100" y="53911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3" name="Rectangle: Rounded Corners 52"/>
          <p:cNvSpPr/>
          <p:nvPr/>
        </p:nvSpPr>
        <p:spPr>
          <a:xfrm>
            <a:off x="5934075" y="54006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4" name="Rectangle: Rounded Corners 53"/>
          <p:cNvSpPr/>
          <p:nvPr/>
        </p:nvSpPr>
        <p:spPr>
          <a:xfrm>
            <a:off x="6953250" y="53720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5" name="Rectangle: Rounded Corners 54"/>
          <p:cNvSpPr/>
          <p:nvPr/>
        </p:nvSpPr>
        <p:spPr>
          <a:xfrm>
            <a:off x="7924800" y="54006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6" name="Rectangle: Rounded Corners 55"/>
          <p:cNvSpPr/>
          <p:nvPr/>
        </p:nvSpPr>
        <p:spPr>
          <a:xfrm>
            <a:off x="8858249" y="539114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 trăm hai mươi ba nghìn không trăm hai mươi lăm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: Rounded Corners 56"/>
          <p:cNvSpPr/>
          <p:nvPr/>
        </p:nvSpPr>
        <p:spPr>
          <a:xfrm>
            <a:off x="2800350" y="59054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8" name="Rectangle: Rounded Corners 57"/>
          <p:cNvSpPr/>
          <p:nvPr/>
        </p:nvSpPr>
        <p:spPr>
          <a:xfrm>
            <a:off x="3895725" y="58769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9" name="Rectangle: Rounded Corners 58"/>
          <p:cNvSpPr/>
          <p:nvPr/>
        </p:nvSpPr>
        <p:spPr>
          <a:xfrm>
            <a:off x="5000625" y="58864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5943600" y="58959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1" name="Rectangle: Rounded Corners 60"/>
          <p:cNvSpPr/>
          <p:nvPr/>
        </p:nvSpPr>
        <p:spPr>
          <a:xfrm>
            <a:off x="6962775" y="58673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7934325" y="58959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3" name="Rectangle: Rounded Corners 62"/>
          <p:cNvSpPr/>
          <p:nvPr/>
        </p:nvSpPr>
        <p:spPr>
          <a:xfrm>
            <a:off x="8867774" y="588644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trăm năm mươi tư nghìn tám trăm bảy mươi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0919" y="219075"/>
            <a:ext cx="4327281" cy="715089"/>
            <a:chOff x="216913" y="109983"/>
            <a:chExt cx="4327281" cy="760915"/>
          </a:xfrm>
        </p:grpSpPr>
        <p:sp>
          <p:nvSpPr>
            <p:cNvPr id="10" name="TextBox 9"/>
            <p:cNvSpPr txBox="1"/>
            <p:nvPr/>
          </p:nvSpPr>
          <p:spPr>
            <a:xfrm>
              <a:off x="800869" y="109983"/>
              <a:ext cx="3743325" cy="760915"/>
            </a:xfrm>
            <a:custGeom>
              <a:avLst/>
              <a:gdLst>
                <a:gd name="connsiteX0" fmla="*/ 0 w 3743325"/>
                <a:gd name="connsiteY0" fmla="*/ 126822 h 760915"/>
                <a:gd name="connsiteX1" fmla="*/ 126822 w 3743325"/>
                <a:gd name="connsiteY1" fmla="*/ 0 h 760915"/>
                <a:gd name="connsiteX2" fmla="*/ 720068 w 3743325"/>
                <a:gd name="connsiteY2" fmla="*/ 0 h 760915"/>
                <a:gd name="connsiteX3" fmla="*/ 1452901 w 3743325"/>
                <a:gd name="connsiteY3" fmla="*/ 0 h 760915"/>
                <a:gd name="connsiteX4" fmla="*/ 2220631 w 3743325"/>
                <a:gd name="connsiteY4" fmla="*/ 0 h 760915"/>
                <a:gd name="connsiteX5" fmla="*/ 2848773 w 3743325"/>
                <a:gd name="connsiteY5" fmla="*/ 0 h 760915"/>
                <a:gd name="connsiteX6" fmla="*/ 3616503 w 3743325"/>
                <a:gd name="connsiteY6" fmla="*/ 0 h 760915"/>
                <a:gd name="connsiteX7" fmla="*/ 3743325 w 3743325"/>
                <a:gd name="connsiteY7" fmla="*/ 126822 h 760915"/>
                <a:gd name="connsiteX8" fmla="*/ 3743325 w 3743325"/>
                <a:gd name="connsiteY8" fmla="*/ 634093 h 760915"/>
                <a:gd name="connsiteX9" fmla="*/ 3616503 w 3743325"/>
                <a:gd name="connsiteY9" fmla="*/ 760915 h 760915"/>
                <a:gd name="connsiteX10" fmla="*/ 2953464 w 3743325"/>
                <a:gd name="connsiteY10" fmla="*/ 760915 h 760915"/>
                <a:gd name="connsiteX11" fmla="*/ 2255527 w 3743325"/>
                <a:gd name="connsiteY11" fmla="*/ 760915 h 760915"/>
                <a:gd name="connsiteX12" fmla="*/ 1487798 w 3743325"/>
                <a:gd name="connsiteY12" fmla="*/ 760915 h 760915"/>
                <a:gd name="connsiteX13" fmla="*/ 824758 w 3743325"/>
                <a:gd name="connsiteY13" fmla="*/ 760915 h 760915"/>
                <a:gd name="connsiteX14" fmla="*/ 126822 w 3743325"/>
                <a:gd name="connsiteY14" fmla="*/ 760915 h 760915"/>
                <a:gd name="connsiteX15" fmla="*/ 0 w 3743325"/>
                <a:gd name="connsiteY15" fmla="*/ 634093 h 760915"/>
                <a:gd name="connsiteX16" fmla="*/ 0 w 3743325"/>
                <a:gd name="connsiteY16" fmla="*/ 126822 h 76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43325" h="760915" fill="none" extrusionOk="0">
                  <a:moveTo>
                    <a:pt x="0" y="126822"/>
                  </a:moveTo>
                  <a:cubicBezTo>
                    <a:pt x="1243" y="51491"/>
                    <a:pt x="71298" y="-5802"/>
                    <a:pt x="126822" y="0"/>
                  </a:cubicBezTo>
                  <a:cubicBezTo>
                    <a:pt x="354265" y="-11659"/>
                    <a:pt x="502422" y="-8378"/>
                    <a:pt x="720068" y="0"/>
                  </a:cubicBezTo>
                  <a:cubicBezTo>
                    <a:pt x="937714" y="8378"/>
                    <a:pt x="1194757" y="-19408"/>
                    <a:pt x="1452901" y="0"/>
                  </a:cubicBezTo>
                  <a:cubicBezTo>
                    <a:pt x="1711045" y="19408"/>
                    <a:pt x="1966062" y="-13763"/>
                    <a:pt x="2220631" y="0"/>
                  </a:cubicBezTo>
                  <a:cubicBezTo>
                    <a:pt x="2475200" y="13763"/>
                    <a:pt x="2601335" y="11557"/>
                    <a:pt x="2848773" y="0"/>
                  </a:cubicBezTo>
                  <a:cubicBezTo>
                    <a:pt x="3096211" y="-11557"/>
                    <a:pt x="3315460" y="-2031"/>
                    <a:pt x="3616503" y="0"/>
                  </a:cubicBezTo>
                  <a:cubicBezTo>
                    <a:pt x="3689917" y="-16146"/>
                    <a:pt x="3727727" y="53292"/>
                    <a:pt x="3743325" y="126822"/>
                  </a:cubicBezTo>
                  <a:cubicBezTo>
                    <a:pt x="3768025" y="290673"/>
                    <a:pt x="3748226" y="403030"/>
                    <a:pt x="3743325" y="634093"/>
                  </a:cubicBezTo>
                  <a:cubicBezTo>
                    <a:pt x="3736948" y="717896"/>
                    <a:pt x="3687514" y="757896"/>
                    <a:pt x="3616503" y="760915"/>
                  </a:cubicBezTo>
                  <a:cubicBezTo>
                    <a:pt x="3349272" y="763818"/>
                    <a:pt x="3241408" y="760602"/>
                    <a:pt x="2953464" y="760915"/>
                  </a:cubicBezTo>
                  <a:cubicBezTo>
                    <a:pt x="2665520" y="761228"/>
                    <a:pt x="2402316" y="749103"/>
                    <a:pt x="2255527" y="760915"/>
                  </a:cubicBezTo>
                  <a:cubicBezTo>
                    <a:pt x="2108738" y="772727"/>
                    <a:pt x="1861640" y="751280"/>
                    <a:pt x="1487798" y="760915"/>
                  </a:cubicBezTo>
                  <a:cubicBezTo>
                    <a:pt x="1113956" y="770550"/>
                    <a:pt x="1088553" y="739883"/>
                    <a:pt x="824758" y="760915"/>
                  </a:cubicBezTo>
                  <a:cubicBezTo>
                    <a:pt x="560963" y="781947"/>
                    <a:pt x="424807" y="742726"/>
                    <a:pt x="126822" y="760915"/>
                  </a:cubicBezTo>
                  <a:cubicBezTo>
                    <a:pt x="48632" y="764872"/>
                    <a:pt x="-9040" y="700990"/>
                    <a:pt x="0" y="634093"/>
                  </a:cubicBezTo>
                  <a:cubicBezTo>
                    <a:pt x="14686" y="407079"/>
                    <a:pt x="24946" y="341682"/>
                    <a:pt x="0" y="126822"/>
                  </a:cubicBezTo>
                  <a:close/>
                </a:path>
                <a:path w="3743325" h="760915" stroke="0" extrusionOk="0">
                  <a:moveTo>
                    <a:pt x="0" y="126822"/>
                  </a:moveTo>
                  <a:cubicBezTo>
                    <a:pt x="-1723" y="63617"/>
                    <a:pt x="67451" y="13267"/>
                    <a:pt x="126822" y="0"/>
                  </a:cubicBezTo>
                  <a:cubicBezTo>
                    <a:pt x="433404" y="30564"/>
                    <a:pt x="718268" y="-6019"/>
                    <a:pt x="894552" y="0"/>
                  </a:cubicBezTo>
                  <a:cubicBezTo>
                    <a:pt x="1070836" y="6019"/>
                    <a:pt x="1303856" y="-2327"/>
                    <a:pt x="1487798" y="0"/>
                  </a:cubicBezTo>
                  <a:cubicBezTo>
                    <a:pt x="1671740" y="2327"/>
                    <a:pt x="1826946" y="23152"/>
                    <a:pt x="2081043" y="0"/>
                  </a:cubicBezTo>
                  <a:cubicBezTo>
                    <a:pt x="2335140" y="-23152"/>
                    <a:pt x="2408050" y="-29496"/>
                    <a:pt x="2674289" y="0"/>
                  </a:cubicBezTo>
                  <a:cubicBezTo>
                    <a:pt x="2940528" y="29496"/>
                    <a:pt x="3183707" y="-16903"/>
                    <a:pt x="3616503" y="0"/>
                  </a:cubicBezTo>
                  <a:cubicBezTo>
                    <a:pt x="3694259" y="6200"/>
                    <a:pt x="3731315" y="58272"/>
                    <a:pt x="3743325" y="126822"/>
                  </a:cubicBezTo>
                  <a:cubicBezTo>
                    <a:pt x="3745908" y="336416"/>
                    <a:pt x="3725265" y="395254"/>
                    <a:pt x="3743325" y="634093"/>
                  </a:cubicBezTo>
                  <a:cubicBezTo>
                    <a:pt x="3738382" y="696261"/>
                    <a:pt x="3684079" y="773625"/>
                    <a:pt x="3616503" y="760915"/>
                  </a:cubicBezTo>
                  <a:cubicBezTo>
                    <a:pt x="3392406" y="773918"/>
                    <a:pt x="3150001" y="754467"/>
                    <a:pt x="2883670" y="760915"/>
                  </a:cubicBezTo>
                  <a:cubicBezTo>
                    <a:pt x="2617339" y="767363"/>
                    <a:pt x="2474434" y="780100"/>
                    <a:pt x="2290424" y="760915"/>
                  </a:cubicBezTo>
                  <a:cubicBezTo>
                    <a:pt x="2106414" y="741730"/>
                    <a:pt x="1820488" y="730212"/>
                    <a:pt x="1627385" y="760915"/>
                  </a:cubicBezTo>
                  <a:cubicBezTo>
                    <a:pt x="1434282" y="791618"/>
                    <a:pt x="1239196" y="724571"/>
                    <a:pt x="894552" y="760915"/>
                  </a:cubicBezTo>
                  <a:cubicBezTo>
                    <a:pt x="549908" y="797259"/>
                    <a:pt x="415981" y="762794"/>
                    <a:pt x="126822" y="760915"/>
                  </a:cubicBezTo>
                  <a:cubicBezTo>
                    <a:pt x="55305" y="761843"/>
                    <a:pt x="-6025" y="705834"/>
                    <a:pt x="0" y="634093"/>
                  </a:cubicBezTo>
                  <a:cubicBezTo>
                    <a:pt x="-25060" y="520685"/>
                    <a:pt x="20565" y="355328"/>
                    <a:pt x="0" y="126822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16913" y="140731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712" y="1028700"/>
            <a:ext cx="2162175" cy="125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8675" y="2438400"/>
            <a:ext cx="1905000" cy="1047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900" y="3848100"/>
            <a:ext cx="2019300" cy="1104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9625" y="5138737"/>
            <a:ext cx="1885950" cy="10191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09875" y="1238250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mươi tám nghìn bốn trăm năm mươi sáu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28925" y="2590800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 trăm linh chín nghìn tám trăm hai mươi tư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7500" y="4048125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trăm mười lăm nghìn hai trăm mười một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24175" y="5324475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trăm bảy mươi ba nghìn một trăm linh năm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156845" y="368935"/>
            <a:ext cx="11837670" cy="6339840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47625" y="647700"/>
            <a:ext cx="12046585" cy="4570730"/>
            <a:chOff x="-313312" y="109649"/>
            <a:chExt cx="11814175" cy="4863641"/>
          </a:xfrm>
        </p:grpSpPr>
        <p:sp>
          <p:nvSpPr>
            <p:cNvPr id="10" name="TextBox 9"/>
            <p:cNvSpPr txBox="1"/>
            <p:nvPr/>
          </p:nvSpPr>
          <p:spPr>
            <a:xfrm>
              <a:off x="-5972" y="109649"/>
              <a:ext cx="11506835" cy="4863641"/>
            </a:xfrm>
            <a:custGeom>
              <a:avLst/>
              <a:gdLst>
                <a:gd name="connsiteX0" fmla="*/ 0 w 10163175"/>
                <a:gd name="connsiteY0" fmla="*/ 694500 h 4166917"/>
                <a:gd name="connsiteX1" fmla="*/ 694500 w 10163175"/>
                <a:gd name="connsiteY1" fmla="*/ 0 h 4166917"/>
                <a:gd name="connsiteX2" fmla="*/ 1544920 w 10163175"/>
                <a:gd name="connsiteY2" fmla="*/ 0 h 4166917"/>
                <a:gd name="connsiteX3" fmla="*/ 2044373 w 10163175"/>
                <a:gd name="connsiteY3" fmla="*/ 0 h 4166917"/>
                <a:gd name="connsiteX4" fmla="*/ 2631568 w 10163175"/>
                <a:gd name="connsiteY4" fmla="*/ 0 h 4166917"/>
                <a:gd name="connsiteX5" fmla="*/ 3481988 w 10163175"/>
                <a:gd name="connsiteY5" fmla="*/ 0 h 4166917"/>
                <a:gd name="connsiteX6" fmla="*/ 3981441 w 10163175"/>
                <a:gd name="connsiteY6" fmla="*/ 0 h 4166917"/>
                <a:gd name="connsiteX7" fmla="*/ 4831861 w 10163175"/>
                <a:gd name="connsiteY7" fmla="*/ 0 h 4166917"/>
                <a:gd name="connsiteX8" fmla="*/ 5331314 w 10163175"/>
                <a:gd name="connsiteY8" fmla="*/ 0 h 4166917"/>
                <a:gd name="connsiteX9" fmla="*/ 5830767 w 10163175"/>
                <a:gd name="connsiteY9" fmla="*/ 0 h 4166917"/>
                <a:gd name="connsiteX10" fmla="*/ 6593445 w 10163175"/>
                <a:gd name="connsiteY10" fmla="*/ 0 h 4166917"/>
                <a:gd name="connsiteX11" fmla="*/ 7180640 w 10163175"/>
                <a:gd name="connsiteY11" fmla="*/ 0 h 4166917"/>
                <a:gd name="connsiteX12" fmla="*/ 7680093 w 10163175"/>
                <a:gd name="connsiteY12" fmla="*/ 0 h 4166917"/>
                <a:gd name="connsiteX13" fmla="*/ 8355030 w 10163175"/>
                <a:gd name="connsiteY13" fmla="*/ 0 h 4166917"/>
                <a:gd name="connsiteX14" fmla="*/ 9468675 w 10163175"/>
                <a:gd name="connsiteY14" fmla="*/ 0 h 4166917"/>
                <a:gd name="connsiteX15" fmla="*/ 10163175 w 10163175"/>
                <a:gd name="connsiteY15" fmla="*/ 694500 h 4166917"/>
                <a:gd name="connsiteX16" fmla="*/ 10163175 w 10163175"/>
                <a:gd name="connsiteY16" fmla="*/ 1333421 h 4166917"/>
                <a:gd name="connsiteX17" fmla="*/ 10163175 w 10163175"/>
                <a:gd name="connsiteY17" fmla="*/ 1944563 h 4166917"/>
                <a:gd name="connsiteX18" fmla="*/ 10163175 w 10163175"/>
                <a:gd name="connsiteY18" fmla="*/ 2639042 h 4166917"/>
                <a:gd name="connsiteX19" fmla="*/ 10163175 w 10163175"/>
                <a:gd name="connsiteY19" fmla="*/ 3472417 h 4166917"/>
                <a:gd name="connsiteX20" fmla="*/ 9468675 w 10163175"/>
                <a:gd name="connsiteY20" fmla="*/ 4166917 h 4166917"/>
                <a:gd name="connsiteX21" fmla="*/ 8618255 w 10163175"/>
                <a:gd name="connsiteY21" fmla="*/ 4166917 h 4166917"/>
                <a:gd name="connsiteX22" fmla="*/ 7943318 w 10163175"/>
                <a:gd name="connsiteY22" fmla="*/ 4166917 h 4166917"/>
                <a:gd name="connsiteX23" fmla="*/ 7268382 w 10163175"/>
                <a:gd name="connsiteY23" fmla="*/ 4166917 h 4166917"/>
                <a:gd name="connsiteX24" fmla="*/ 6856671 w 10163175"/>
                <a:gd name="connsiteY24" fmla="*/ 4166917 h 4166917"/>
                <a:gd name="connsiteX25" fmla="*/ 6357218 w 10163175"/>
                <a:gd name="connsiteY25" fmla="*/ 4166917 h 4166917"/>
                <a:gd name="connsiteX26" fmla="*/ 5506798 w 10163175"/>
                <a:gd name="connsiteY26" fmla="*/ 4166917 h 4166917"/>
                <a:gd name="connsiteX27" fmla="*/ 5007344 w 10163175"/>
                <a:gd name="connsiteY27" fmla="*/ 4166917 h 4166917"/>
                <a:gd name="connsiteX28" fmla="*/ 4332408 w 10163175"/>
                <a:gd name="connsiteY28" fmla="*/ 4166917 h 4166917"/>
                <a:gd name="connsiteX29" fmla="*/ 3832955 w 10163175"/>
                <a:gd name="connsiteY29" fmla="*/ 4166917 h 4166917"/>
                <a:gd name="connsiteX30" fmla="*/ 2982535 w 10163175"/>
                <a:gd name="connsiteY30" fmla="*/ 4166917 h 4166917"/>
                <a:gd name="connsiteX31" fmla="*/ 2219857 w 10163175"/>
                <a:gd name="connsiteY31" fmla="*/ 4166917 h 4166917"/>
                <a:gd name="connsiteX32" fmla="*/ 1544920 w 10163175"/>
                <a:gd name="connsiteY32" fmla="*/ 4166917 h 4166917"/>
                <a:gd name="connsiteX33" fmla="*/ 694500 w 10163175"/>
                <a:gd name="connsiteY33" fmla="*/ 4166917 h 4166917"/>
                <a:gd name="connsiteX34" fmla="*/ 0 w 10163175"/>
                <a:gd name="connsiteY34" fmla="*/ 3472417 h 4166917"/>
                <a:gd name="connsiteX35" fmla="*/ 0 w 10163175"/>
                <a:gd name="connsiteY35" fmla="*/ 2833496 h 4166917"/>
                <a:gd name="connsiteX36" fmla="*/ 0 w 10163175"/>
                <a:gd name="connsiteY36" fmla="*/ 2111238 h 4166917"/>
                <a:gd name="connsiteX37" fmla="*/ 0 w 10163175"/>
                <a:gd name="connsiteY37" fmla="*/ 1472317 h 4166917"/>
                <a:gd name="connsiteX38" fmla="*/ 0 w 10163175"/>
                <a:gd name="connsiteY38" fmla="*/ 694500 h 4166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163175" h="4166917" fill="none" extrusionOk="0">
                  <a:moveTo>
                    <a:pt x="0" y="694500"/>
                  </a:moveTo>
                  <a:cubicBezTo>
                    <a:pt x="-18959" y="338253"/>
                    <a:pt x="396474" y="-14093"/>
                    <a:pt x="694500" y="0"/>
                  </a:cubicBezTo>
                  <a:cubicBezTo>
                    <a:pt x="955578" y="41745"/>
                    <a:pt x="1211155" y="-22830"/>
                    <a:pt x="1544920" y="0"/>
                  </a:cubicBezTo>
                  <a:cubicBezTo>
                    <a:pt x="1878685" y="22830"/>
                    <a:pt x="1894280" y="-22349"/>
                    <a:pt x="2044373" y="0"/>
                  </a:cubicBezTo>
                  <a:cubicBezTo>
                    <a:pt x="2194466" y="22349"/>
                    <a:pt x="2464619" y="22073"/>
                    <a:pt x="2631568" y="0"/>
                  </a:cubicBezTo>
                  <a:cubicBezTo>
                    <a:pt x="2798517" y="-22073"/>
                    <a:pt x="3267431" y="-16749"/>
                    <a:pt x="3481988" y="0"/>
                  </a:cubicBezTo>
                  <a:cubicBezTo>
                    <a:pt x="3696545" y="16749"/>
                    <a:pt x="3823146" y="-5581"/>
                    <a:pt x="3981441" y="0"/>
                  </a:cubicBezTo>
                  <a:cubicBezTo>
                    <a:pt x="4139736" y="5581"/>
                    <a:pt x="4559238" y="-14418"/>
                    <a:pt x="4831861" y="0"/>
                  </a:cubicBezTo>
                  <a:cubicBezTo>
                    <a:pt x="5104484" y="14418"/>
                    <a:pt x="5134641" y="9744"/>
                    <a:pt x="5331314" y="0"/>
                  </a:cubicBezTo>
                  <a:cubicBezTo>
                    <a:pt x="5527987" y="-9744"/>
                    <a:pt x="5631344" y="6777"/>
                    <a:pt x="5830767" y="0"/>
                  </a:cubicBezTo>
                  <a:cubicBezTo>
                    <a:pt x="6030190" y="-6777"/>
                    <a:pt x="6381447" y="-383"/>
                    <a:pt x="6593445" y="0"/>
                  </a:cubicBezTo>
                  <a:cubicBezTo>
                    <a:pt x="6805443" y="383"/>
                    <a:pt x="6945915" y="21873"/>
                    <a:pt x="7180640" y="0"/>
                  </a:cubicBezTo>
                  <a:cubicBezTo>
                    <a:pt x="7415365" y="-21873"/>
                    <a:pt x="7549752" y="-19918"/>
                    <a:pt x="7680093" y="0"/>
                  </a:cubicBezTo>
                  <a:cubicBezTo>
                    <a:pt x="7810434" y="19918"/>
                    <a:pt x="8153985" y="-18220"/>
                    <a:pt x="8355030" y="0"/>
                  </a:cubicBezTo>
                  <a:cubicBezTo>
                    <a:pt x="8556075" y="18220"/>
                    <a:pt x="8929105" y="1445"/>
                    <a:pt x="9468675" y="0"/>
                  </a:cubicBezTo>
                  <a:cubicBezTo>
                    <a:pt x="9912404" y="51413"/>
                    <a:pt x="10096896" y="365134"/>
                    <a:pt x="10163175" y="694500"/>
                  </a:cubicBezTo>
                  <a:cubicBezTo>
                    <a:pt x="10154023" y="996565"/>
                    <a:pt x="10158902" y="1100882"/>
                    <a:pt x="10163175" y="1333421"/>
                  </a:cubicBezTo>
                  <a:cubicBezTo>
                    <a:pt x="10167448" y="1565960"/>
                    <a:pt x="10145448" y="1648109"/>
                    <a:pt x="10163175" y="1944563"/>
                  </a:cubicBezTo>
                  <a:cubicBezTo>
                    <a:pt x="10180902" y="2241017"/>
                    <a:pt x="10136260" y="2415559"/>
                    <a:pt x="10163175" y="2639042"/>
                  </a:cubicBezTo>
                  <a:cubicBezTo>
                    <a:pt x="10190090" y="2862525"/>
                    <a:pt x="10189664" y="3244497"/>
                    <a:pt x="10163175" y="3472417"/>
                  </a:cubicBezTo>
                  <a:cubicBezTo>
                    <a:pt x="10122135" y="3876474"/>
                    <a:pt x="9928934" y="4146843"/>
                    <a:pt x="9468675" y="4166917"/>
                  </a:cubicBezTo>
                  <a:cubicBezTo>
                    <a:pt x="9276120" y="4207370"/>
                    <a:pt x="8806877" y="4178539"/>
                    <a:pt x="8618255" y="4166917"/>
                  </a:cubicBezTo>
                  <a:cubicBezTo>
                    <a:pt x="8429633" y="4155295"/>
                    <a:pt x="8176187" y="4155016"/>
                    <a:pt x="7943318" y="4166917"/>
                  </a:cubicBezTo>
                  <a:cubicBezTo>
                    <a:pt x="7710449" y="4178818"/>
                    <a:pt x="7482038" y="4171769"/>
                    <a:pt x="7268382" y="4166917"/>
                  </a:cubicBezTo>
                  <a:cubicBezTo>
                    <a:pt x="7054726" y="4162065"/>
                    <a:pt x="6955557" y="4147306"/>
                    <a:pt x="6856671" y="4166917"/>
                  </a:cubicBezTo>
                  <a:cubicBezTo>
                    <a:pt x="6757785" y="4186528"/>
                    <a:pt x="6595235" y="4153744"/>
                    <a:pt x="6357218" y="4166917"/>
                  </a:cubicBezTo>
                  <a:cubicBezTo>
                    <a:pt x="6119201" y="4180090"/>
                    <a:pt x="5681539" y="4141949"/>
                    <a:pt x="5506798" y="4166917"/>
                  </a:cubicBezTo>
                  <a:cubicBezTo>
                    <a:pt x="5332057" y="4191885"/>
                    <a:pt x="5122606" y="4189298"/>
                    <a:pt x="5007344" y="4166917"/>
                  </a:cubicBezTo>
                  <a:cubicBezTo>
                    <a:pt x="4892082" y="4144536"/>
                    <a:pt x="4629146" y="4156577"/>
                    <a:pt x="4332408" y="4166917"/>
                  </a:cubicBezTo>
                  <a:cubicBezTo>
                    <a:pt x="4035670" y="4177257"/>
                    <a:pt x="3947967" y="4165891"/>
                    <a:pt x="3832955" y="4166917"/>
                  </a:cubicBezTo>
                  <a:cubicBezTo>
                    <a:pt x="3717943" y="4167943"/>
                    <a:pt x="3304478" y="4181900"/>
                    <a:pt x="2982535" y="4166917"/>
                  </a:cubicBezTo>
                  <a:cubicBezTo>
                    <a:pt x="2660592" y="4151934"/>
                    <a:pt x="2575977" y="4190059"/>
                    <a:pt x="2219857" y="4166917"/>
                  </a:cubicBezTo>
                  <a:cubicBezTo>
                    <a:pt x="1863737" y="4143775"/>
                    <a:pt x="1837965" y="4169422"/>
                    <a:pt x="1544920" y="4166917"/>
                  </a:cubicBezTo>
                  <a:cubicBezTo>
                    <a:pt x="1251875" y="4164412"/>
                    <a:pt x="1051115" y="4172805"/>
                    <a:pt x="694500" y="4166917"/>
                  </a:cubicBezTo>
                  <a:cubicBezTo>
                    <a:pt x="304824" y="4151359"/>
                    <a:pt x="-38333" y="3772466"/>
                    <a:pt x="0" y="3472417"/>
                  </a:cubicBezTo>
                  <a:cubicBezTo>
                    <a:pt x="25084" y="3299657"/>
                    <a:pt x="-8079" y="3139455"/>
                    <a:pt x="0" y="2833496"/>
                  </a:cubicBezTo>
                  <a:cubicBezTo>
                    <a:pt x="8079" y="2527537"/>
                    <a:pt x="20198" y="2407326"/>
                    <a:pt x="0" y="2111238"/>
                  </a:cubicBezTo>
                  <a:cubicBezTo>
                    <a:pt x="-20198" y="1815150"/>
                    <a:pt x="15802" y="1648811"/>
                    <a:pt x="0" y="1472317"/>
                  </a:cubicBezTo>
                  <a:cubicBezTo>
                    <a:pt x="-15802" y="1295823"/>
                    <a:pt x="-9704" y="931093"/>
                    <a:pt x="0" y="694500"/>
                  </a:cubicBezTo>
                  <a:close/>
                </a:path>
                <a:path w="10163175" h="4166917" stroke="0" extrusionOk="0">
                  <a:moveTo>
                    <a:pt x="0" y="694500"/>
                  </a:moveTo>
                  <a:cubicBezTo>
                    <a:pt x="-10251" y="351613"/>
                    <a:pt x="341751" y="38308"/>
                    <a:pt x="694500" y="0"/>
                  </a:cubicBezTo>
                  <a:cubicBezTo>
                    <a:pt x="965590" y="25175"/>
                    <a:pt x="1273206" y="-26366"/>
                    <a:pt x="1544920" y="0"/>
                  </a:cubicBezTo>
                  <a:cubicBezTo>
                    <a:pt x="1816634" y="26366"/>
                    <a:pt x="1751567" y="-4595"/>
                    <a:pt x="1956631" y="0"/>
                  </a:cubicBezTo>
                  <a:cubicBezTo>
                    <a:pt x="2161695" y="4595"/>
                    <a:pt x="2253955" y="-3680"/>
                    <a:pt x="2368343" y="0"/>
                  </a:cubicBezTo>
                  <a:cubicBezTo>
                    <a:pt x="2482731" y="3680"/>
                    <a:pt x="2588502" y="-16602"/>
                    <a:pt x="2780054" y="0"/>
                  </a:cubicBezTo>
                  <a:cubicBezTo>
                    <a:pt x="2971606" y="16602"/>
                    <a:pt x="3249294" y="10877"/>
                    <a:pt x="3367249" y="0"/>
                  </a:cubicBezTo>
                  <a:cubicBezTo>
                    <a:pt x="3485204" y="-10877"/>
                    <a:pt x="3862095" y="-14567"/>
                    <a:pt x="4217669" y="0"/>
                  </a:cubicBezTo>
                  <a:cubicBezTo>
                    <a:pt x="4573243" y="14567"/>
                    <a:pt x="4657547" y="-14533"/>
                    <a:pt x="4980347" y="0"/>
                  </a:cubicBezTo>
                  <a:cubicBezTo>
                    <a:pt x="5303147" y="14533"/>
                    <a:pt x="5348236" y="4760"/>
                    <a:pt x="5567542" y="0"/>
                  </a:cubicBezTo>
                  <a:cubicBezTo>
                    <a:pt x="5786849" y="-4760"/>
                    <a:pt x="5990088" y="-15785"/>
                    <a:pt x="6154737" y="0"/>
                  </a:cubicBezTo>
                  <a:cubicBezTo>
                    <a:pt x="6319387" y="15785"/>
                    <a:pt x="6528462" y="3053"/>
                    <a:pt x="6654190" y="0"/>
                  </a:cubicBezTo>
                  <a:cubicBezTo>
                    <a:pt x="6779918" y="-3053"/>
                    <a:pt x="7084037" y="6599"/>
                    <a:pt x="7504610" y="0"/>
                  </a:cubicBezTo>
                  <a:cubicBezTo>
                    <a:pt x="7925183" y="-6599"/>
                    <a:pt x="7743757" y="-14692"/>
                    <a:pt x="7916321" y="0"/>
                  </a:cubicBezTo>
                  <a:cubicBezTo>
                    <a:pt x="8088885" y="14692"/>
                    <a:pt x="8370232" y="26363"/>
                    <a:pt x="8503516" y="0"/>
                  </a:cubicBezTo>
                  <a:cubicBezTo>
                    <a:pt x="8636800" y="-26363"/>
                    <a:pt x="9094264" y="35772"/>
                    <a:pt x="9468675" y="0"/>
                  </a:cubicBezTo>
                  <a:cubicBezTo>
                    <a:pt x="9855716" y="74273"/>
                    <a:pt x="10225408" y="335419"/>
                    <a:pt x="10163175" y="694500"/>
                  </a:cubicBezTo>
                  <a:cubicBezTo>
                    <a:pt x="10154602" y="1062074"/>
                    <a:pt x="10165470" y="1184359"/>
                    <a:pt x="10163175" y="1444538"/>
                  </a:cubicBezTo>
                  <a:cubicBezTo>
                    <a:pt x="10160880" y="1704717"/>
                    <a:pt x="10153367" y="1983094"/>
                    <a:pt x="10163175" y="2194575"/>
                  </a:cubicBezTo>
                  <a:cubicBezTo>
                    <a:pt x="10172983" y="2406056"/>
                    <a:pt x="10164676" y="2689813"/>
                    <a:pt x="10163175" y="2833496"/>
                  </a:cubicBezTo>
                  <a:cubicBezTo>
                    <a:pt x="10161674" y="2977179"/>
                    <a:pt x="10187896" y="3172139"/>
                    <a:pt x="10163175" y="3472417"/>
                  </a:cubicBezTo>
                  <a:cubicBezTo>
                    <a:pt x="10098576" y="3822766"/>
                    <a:pt x="9883588" y="4220963"/>
                    <a:pt x="9468675" y="4166917"/>
                  </a:cubicBezTo>
                  <a:cubicBezTo>
                    <a:pt x="9309623" y="4178923"/>
                    <a:pt x="9213994" y="4162584"/>
                    <a:pt x="9056964" y="4166917"/>
                  </a:cubicBezTo>
                  <a:cubicBezTo>
                    <a:pt x="8899934" y="4171250"/>
                    <a:pt x="8698828" y="4151628"/>
                    <a:pt x="8557511" y="4166917"/>
                  </a:cubicBezTo>
                  <a:cubicBezTo>
                    <a:pt x="8416194" y="4182206"/>
                    <a:pt x="8276726" y="4184828"/>
                    <a:pt x="8145799" y="4166917"/>
                  </a:cubicBezTo>
                  <a:cubicBezTo>
                    <a:pt x="8014872" y="4149006"/>
                    <a:pt x="7837879" y="4166074"/>
                    <a:pt x="7734088" y="4166917"/>
                  </a:cubicBezTo>
                  <a:cubicBezTo>
                    <a:pt x="7630297" y="4167760"/>
                    <a:pt x="7381728" y="4144092"/>
                    <a:pt x="7146893" y="4166917"/>
                  </a:cubicBezTo>
                  <a:cubicBezTo>
                    <a:pt x="6912058" y="4189742"/>
                    <a:pt x="6589294" y="4125957"/>
                    <a:pt x="6296473" y="4166917"/>
                  </a:cubicBezTo>
                  <a:cubicBezTo>
                    <a:pt x="6003652" y="4207877"/>
                    <a:pt x="5961090" y="4177918"/>
                    <a:pt x="5797020" y="4166917"/>
                  </a:cubicBezTo>
                  <a:cubicBezTo>
                    <a:pt x="5632950" y="4155916"/>
                    <a:pt x="5318373" y="4151613"/>
                    <a:pt x="5122084" y="4166917"/>
                  </a:cubicBezTo>
                  <a:cubicBezTo>
                    <a:pt x="4925795" y="4182221"/>
                    <a:pt x="4783613" y="4189372"/>
                    <a:pt x="4534889" y="4166917"/>
                  </a:cubicBezTo>
                  <a:cubicBezTo>
                    <a:pt x="4286165" y="4144462"/>
                    <a:pt x="4004329" y="4176537"/>
                    <a:pt x="3859952" y="4166917"/>
                  </a:cubicBezTo>
                  <a:cubicBezTo>
                    <a:pt x="3715575" y="4157297"/>
                    <a:pt x="3251797" y="4134593"/>
                    <a:pt x="3009532" y="4166917"/>
                  </a:cubicBezTo>
                  <a:cubicBezTo>
                    <a:pt x="2767267" y="4199241"/>
                    <a:pt x="2680571" y="4152762"/>
                    <a:pt x="2422338" y="4166917"/>
                  </a:cubicBezTo>
                  <a:cubicBezTo>
                    <a:pt x="2164105" y="4181072"/>
                    <a:pt x="1957377" y="4164085"/>
                    <a:pt x="1571917" y="4166917"/>
                  </a:cubicBezTo>
                  <a:cubicBezTo>
                    <a:pt x="1186457" y="4169749"/>
                    <a:pt x="1045343" y="4156060"/>
                    <a:pt x="694500" y="4166917"/>
                  </a:cubicBezTo>
                  <a:cubicBezTo>
                    <a:pt x="338926" y="4127589"/>
                    <a:pt x="-28762" y="3870388"/>
                    <a:pt x="0" y="3472417"/>
                  </a:cubicBezTo>
                  <a:cubicBezTo>
                    <a:pt x="-24030" y="3268819"/>
                    <a:pt x="-22016" y="3119444"/>
                    <a:pt x="0" y="2861275"/>
                  </a:cubicBezTo>
                  <a:cubicBezTo>
                    <a:pt x="22016" y="2603106"/>
                    <a:pt x="9771" y="2503458"/>
                    <a:pt x="0" y="2222354"/>
                  </a:cubicBezTo>
                  <a:cubicBezTo>
                    <a:pt x="-9771" y="1941250"/>
                    <a:pt x="-12559" y="1644417"/>
                    <a:pt x="0" y="1472317"/>
                  </a:cubicBezTo>
                  <a:cubicBezTo>
                    <a:pt x="12559" y="1300217"/>
                    <a:pt x="12162" y="1041315"/>
                    <a:pt x="0" y="69450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 các số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Tám mươi bảy nghìn sáu trăm linh một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Chín nghìn không trăm ba mươi tư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Hai mươi hai nghìn năm trăm hai mươi lăm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Bốn trăm mười tám nghìn ba trăm linh bốn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Năm trăm hai mươi bảy nghìn sáu trăm bốn mươi mốt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-313312" y="271127"/>
              <a:ext cx="822325" cy="6392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2b</a:t>
              </a:r>
            </a:p>
          </p:txBody>
        </p:sp>
      </p:grpSp>
      <p:sp>
        <p:nvSpPr>
          <p:cNvPr id="2" name="Rectangle: Rounded Corners 1"/>
          <p:cNvSpPr/>
          <p:nvPr/>
        </p:nvSpPr>
        <p:spPr>
          <a:xfrm>
            <a:off x="7266305" y="1470660"/>
            <a:ext cx="1857375" cy="466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87 601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586855" y="2113915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9 034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7972425" y="2719070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22 525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972425" y="3324225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418 304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9909175" y="4005580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527 641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8" grpId="0" bldLvl="0" animBg="1"/>
      <p:bldP spid="9" grpId="0" bldLvl="0" animBg="1"/>
      <p:bldP spid="1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426000" y="180975"/>
            <a:ext cx="11340000" cy="6553199"/>
          </a:xfrm>
          <a:custGeom>
            <a:avLst/>
            <a:gdLst>
              <a:gd name="connsiteX0" fmla="*/ 0 w 11340000"/>
              <a:gd name="connsiteY0" fmla="*/ 1092222 h 6553199"/>
              <a:gd name="connsiteX1" fmla="*/ 1092222 w 11340000"/>
              <a:gd name="connsiteY1" fmla="*/ 0 h 6553199"/>
              <a:gd name="connsiteX2" fmla="*/ 10247778 w 11340000"/>
              <a:gd name="connsiteY2" fmla="*/ 0 h 6553199"/>
              <a:gd name="connsiteX3" fmla="*/ 11340000 w 11340000"/>
              <a:gd name="connsiteY3" fmla="*/ 1092222 h 6553199"/>
              <a:gd name="connsiteX4" fmla="*/ 11340000 w 11340000"/>
              <a:gd name="connsiteY4" fmla="*/ 5460977 h 6553199"/>
              <a:gd name="connsiteX5" fmla="*/ 10247778 w 11340000"/>
              <a:gd name="connsiteY5" fmla="*/ 6553199 h 6553199"/>
              <a:gd name="connsiteX6" fmla="*/ 1092222 w 11340000"/>
              <a:gd name="connsiteY6" fmla="*/ 6553199 h 6553199"/>
              <a:gd name="connsiteX7" fmla="*/ 0 w 11340000"/>
              <a:gd name="connsiteY7" fmla="*/ 5460977 h 6553199"/>
              <a:gd name="connsiteX8" fmla="*/ 0 w 11340000"/>
              <a:gd name="connsiteY8" fmla="*/ 1092222 h 655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553199" fill="none" extrusionOk="0">
                <a:moveTo>
                  <a:pt x="0" y="1092222"/>
                </a:moveTo>
                <a:cubicBezTo>
                  <a:pt x="-94038" y="494851"/>
                  <a:pt x="478043" y="62240"/>
                  <a:pt x="1092222" y="0"/>
                </a:cubicBezTo>
                <a:cubicBezTo>
                  <a:pt x="4871760" y="77600"/>
                  <a:pt x="6563171" y="-27269"/>
                  <a:pt x="10247778" y="0"/>
                </a:cubicBezTo>
                <a:cubicBezTo>
                  <a:pt x="10865307" y="-18879"/>
                  <a:pt x="11405616" y="508320"/>
                  <a:pt x="11340000" y="1092222"/>
                </a:cubicBezTo>
                <a:cubicBezTo>
                  <a:pt x="11449000" y="2759216"/>
                  <a:pt x="11261791" y="4547519"/>
                  <a:pt x="11340000" y="5460977"/>
                </a:cubicBezTo>
                <a:cubicBezTo>
                  <a:pt x="11293182" y="6045880"/>
                  <a:pt x="10798345" y="6576419"/>
                  <a:pt x="10247778" y="6553199"/>
                </a:cubicBezTo>
                <a:cubicBezTo>
                  <a:pt x="6828830" y="6602376"/>
                  <a:pt x="5601851" y="6430497"/>
                  <a:pt x="1092222" y="6553199"/>
                </a:cubicBezTo>
                <a:cubicBezTo>
                  <a:pt x="486912" y="6569262"/>
                  <a:pt x="-85820" y="6138087"/>
                  <a:pt x="0" y="5460977"/>
                </a:cubicBezTo>
                <a:cubicBezTo>
                  <a:pt x="47022" y="3397640"/>
                  <a:pt x="104569" y="2528771"/>
                  <a:pt x="0" y="1092222"/>
                </a:cubicBezTo>
                <a:close/>
              </a:path>
              <a:path w="11340000" h="6553199" stroke="0" extrusionOk="0">
                <a:moveTo>
                  <a:pt x="0" y="1092222"/>
                </a:moveTo>
                <a:cubicBezTo>
                  <a:pt x="11393" y="487702"/>
                  <a:pt x="567660" y="-5248"/>
                  <a:pt x="1092222" y="0"/>
                </a:cubicBezTo>
                <a:cubicBezTo>
                  <a:pt x="2156676" y="-129276"/>
                  <a:pt x="8261162" y="-77778"/>
                  <a:pt x="10247778" y="0"/>
                </a:cubicBezTo>
                <a:cubicBezTo>
                  <a:pt x="10834508" y="-52562"/>
                  <a:pt x="11332063" y="534768"/>
                  <a:pt x="11340000" y="1092222"/>
                </a:cubicBezTo>
                <a:cubicBezTo>
                  <a:pt x="11421599" y="3138461"/>
                  <a:pt x="11494300" y="3804128"/>
                  <a:pt x="11340000" y="5460977"/>
                </a:cubicBezTo>
                <a:cubicBezTo>
                  <a:pt x="11378695" y="6145799"/>
                  <a:pt x="10772808" y="6579772"/>
                  <a:pt x="10247778" y="6553199"/>
                </a:cubicBezTo>
                <a:cubicBezTo>
                  <a:pt x="6105535" y="6597419"/>
                  <a:pt x="5053852" y="6523817"/>
                  <a:pt x="1092222" y="6553199"/>
                </a:cubicBezTo>
                <a:cubicBezTo>
                  <a:pt x="479998" y="6518596"/>
                  <a:pt x="-16246" y="6060440"/>
                  <a:pt x="0" y="5460977"/>
                </a:cubicBezTo>
                <a:cubicBezTo>
                  <a:pt x="-159954" y="4642527"/>
                  <a:pt x="22140" y="1599146"/>
                  <a:pt x="0" y="109222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3487" y="300037"/>
            <a:ext cx="3171825" cy="676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500" y="1014412"/>
            <a:ext cx="8705850" cy="11334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71587" y="2409825"/>
            <a:ext cx="9915525" cy="3943350"/>
          </a:xfrm>
          <a:prstGeom prst="rect">
            <a:avLst/>
          </a:prstGeom>
        </p:spPr>
      </p:pic>
      <p:sp>
        <p:nvSpPr>
          <p:cNvPr id="24" name="Rectangle: Rounded Corners 23"/>
          <p:cNvSpPr/>
          <p:nvPr/>
        </p:nvSpPr>
        <p:spPr>
          <a:xfrm>
            <a:off x="4105275" y="2428874"/>
            <a:ext cx="523875" cy="4476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6191250" y="24193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8362950" y="24098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9715500" y="24098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1562100" y="30670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2857500" y="30384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4114800" y="37718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6210300" y="37528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8353425" y="37433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3" name="Rectangle: Rounded Corners 32"/>
          <p:cNvSpPr/>
          <p:nvPr/>
        </p:nvSpPr>
        <p:spPr>
          <a:xfrm>
            <a:off x="9725025" y="37718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" name="Rectangle: Rounded Corners 33"/>
          <p:cNvSpPr/>
          <p:nvPr/>
        </p:nvSpPr>
        <p:spPr>
          <a:xfrm>
            <a:off x="1571625" y="43910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5" name="Rectangle: Rounded Corners 34"/>
          <p:cNvSpPr/>
          <p:nvPr/>
        </p:nvSpPr>
        <p:spPr>
          <a:xfrm>
            <a:off x="2876550" y="43814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4095750" y="50958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Rectangle: Rounded Corners 36"/>
          <p:cNvSpPr/>
          <p:nvPr/>
        </p:nvSpPr>
        <p:spPr>
          <a:xfrm>
            <a:off x="6181725" y="51053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8" name="Rectangle: Rounded Corners 37"/>
          <p:cNvSpPr/>
          <p:nvPr/>
        </p:nvSpPr>
        <p:spPr>
          <a:xfrm>
            <a:off x="8343900" y="51244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9715500" y="51149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0" name="Rectangle: Rounded Corners 39"/>
          <p:cNvSpPr/>
          <p:nvPr/>
        </p:nvSpPr>
        <p:spPr>
          <a:xfrm>
            <a:off x="1552575" y="57435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/>
          <p:cNvSpPr/>
          <p:nvPr/>
        </p:nvSpPr>
        <p:spPr>
          <a:xfrm>
            <a:off x="2876550" y="57721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6"/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Nhóm 30"/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2" name="Text Placeholder 7"/>
            <p:cNvSpPr txBox="1"/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3" name="Hộp Văn bản 29"/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52540" y="1465799"/>
            <a:ext cx="10245725" cy="1717675"/>
            <a:chOff x="968287" y="1368504"/>
            <a:chExt cx="10245725" cy="1717675"/>
          </a:xfrm>
        </p:grpSpPr>
        <p:sp>
          <p:nvSpPr>
            <p:cNvPr id="15" name="TextBox 47"/>
            <p:cNvSpPr txBox="1"/>
            <p:nvPr/>
          </p:nvSpPr>
          <p:spPr>
            <a:xfrm>
              <a:off x="1911897" y="1517729"/>
              <a:ext cx="9302115" cy="1568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62EF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 em về nhà xem lại bài và chuẩn bị cho bài sau!</a:t>
              </a:r>
            </a:p>
          </p:txBody>
        </p:sp>
        <p:pic>
          <p:nvPicPr>
            <p:cNvPr id="16" name="Picture 15" descr="Icon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62965" y="466867"/>
            <a:ext cx="4572396" cy="101202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6829" y="1958322"/>
            <a:ext cx="8256622" cy="41022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 object, windmill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>
                  <p14:trim st="440" end="15675"/>
                </p14:media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NÀO 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PLAY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>
                  <p14:trim st="440" end="1567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Đọc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580 000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32243" y="3356977"/>
            <a:ext cx="498944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Năm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trăm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tám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mươi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nghìn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>
                  <p14:trim st="440" end="1567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544704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Đọc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300 000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Ba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trăm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>
                  <p14:trim st="440" end="1567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Viết</a:t>
            </a:r>
            <a:r>
              <a:rPr lang="en-US" sz="3600" b="1" kern="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số</a:t>
            </a:r>
            <a:r>
              <a:rPr lang="en-US" sz="3600" b="1" kern="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</a:t>
            </a: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Một</a:t>
            </a:r>
            <a:r>
              <a:rPr lang="en-US" sz="3600" b="1" kern="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triệu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1 000 000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>
                  <p14:trim st="440" end="15675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/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Viết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số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Chín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trăm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năm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mươi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nghìn</a:t>
            </a:r>
            <a:endParaRPr lang="en-US" sz="4000" b="1" kern="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950 000</a:t>
            </a:r>
          </a:p>
        </p:txBody>
      </p:sp>
      <p:sp>
        <p:nvSpPr>
          <p:cNvPr id="25" name="Arrow: Pentagon 24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2533" y="3117624"/>
            <a:ext cx="3188484" cy="228010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295275" y="142874"/>
            <a:ext cx="11572875" cy="6600825"/>
          </a:xfrm>
          <a:custGeom>
            <a:avLst/>
            <a:gdLst>
              <a:gd name="connsiteX0" fmla="*/ 0 w 11572875"/>
              <a:gd name="connsiteY0" fmla="*/ 1100160 h 6600825"/>
              <a:gd name="connsiteX1" fmla="*/ 1100160 w 11572875"/>
              <a:gd name="connsiteY1" fmla="*/ 0 h 6600825"/>
              <a:gd name="connsiteX2" fmla="*/ 10472715 w 11572875"/>
              <a:gd name="connsiteY2" fmla="*/ 0 h 6600825"/>
              <a:gd name="connsiteX3" fmla="*/ 11572875 w 11572875"/>
              <a:gd name="connsiteY3" fmla="*/ 1100160 h 6600825"/>
              <a:gd name="connsiteX4" fmla="*/ 11572875 w 11572875"/>
              <a:gd name="connsiteY4" fmla="*/ 5500665 h 6600825"/>
              <a:gd name="connsiteX5" fmla="*/ 10472715 w 11572875"/>
              <a:gd name="connsiteY5" fmla="*/ 6600825 h 6600825"/>
              <a:gd name="connsiteX6" fmla="*/ 1100160 w 11572875"/>
              <a:gd name="connsiteY6" fmla="*/ 6600825 h 6600825"/>
              <a:gd name="connsiteX7" fmla="*/ 0 w 11572875"/>
              <a:gd name="connsiteY7" fmla="*/ 5500665 h 6600825"/>
              <a:gd name="connsiteX8" fmla="*/ 0 w 11572875"/>
              <a:gd name="connsiteY8" fmla="*/ 1100160 h 660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2875" h="6600825" fill="none" extrusionOk="0">
                <a:moveTo>
                  <a:pt x="0" y="1100160"/>
                </a:moveTo>
                <a:cubicBezTo>
                  <a:pt x="-33275" y="494627"/>
                  <a:pt x="477761" y="84022"/>
                  <a:pt x="1100160" y="0"/>
                </a:cubicBezTo>
                <a:cubicBezTo>
                  <a:pt x="5378120" y="77600"/>
                  <a:pt x="6989928" y="-27269"/>
                  <a:pt x="10472715" y="0"/>
                </a:cubicBezTo>
                <a:cubicBezTo>
                  <a:pt x="11092834" y="-16512"/>
                  <a:pt x="11642216" y="512971"/>
                  <a:pt x="11572875" y="1100160"/>
                </a:cubicBezTo>
                <a:cubicBezTo>
                  <a:pt x="11681875" y="1660332"/>
                  <a:pt x="11494666" y="4020050"/>
                  <a:pt x="11572875" y="5500665"/>
                </a:cubicBezTo>
                <a:cubicBezTo>
                  <a:pt x="11492681" y="6076896"/>
                  <a:pt x="11000563" y="6635998"/>
                  <a:pt x="10472715" y="6600825"/>
                </a:cubicBezTo>
                <a:cubicBezTo>
                  <a:pt x="7336543" y="6650002"/>
                  <a:pt x="2477022" y="6478123"/>
                  <a:pt x="1100160" y="6600825"/>
                </a:cubicBezTo>
                <a:cubicBezTo>
                  <a:pt x="488684" y="6630576"/>
                  <a:pt x="-52318" y="6153313"/>
                  <a:pt x="0" y="5500665"/>
                </a:cubicBezTo>
                <a:cubicBezTo>
                  <a:pt x="47022" y="4407211"/>
                  <a:pt x="104569" y="3210648"/>
                  <a:pt x="0" y="1100160"/>
                </a:cubicBezTo>
                <a:close/>
              </a:path>
              <a:path w="11572875" h="6600825" stroke="0" extrusionOk="0">
                <a:moveTo>
                  <a:pt x="0" y="1100160"/>
                </a:moveTo>
                <a:cubicBezTo>
                  <a:pt x="114995" y="479414"/>
                  <a:pt x="503515" y="-731"/>
                  <a:pt x="1100160" y="0"/>
                </a:cubicBezTo>
                <a:cubicBezTo>
                  <a:pt x="4354952" y="-129276"/>
                  <a:pt x="9362077" y="-77778"/>
                  <a:pt x="10472715" y="0"/>
                </a:cubicBezTo>
                <a:cubicBezTo>
                  <a:pt x="11066268" y="-44789"/>
                  <a:pt x="11570340" y="507173"/>
                  <a:pt x="11572875" y="1100160"/>
                </a:cubicBezTo>
                <a:cubicBezTo>
                  <a:pt x="11654474" y="1912407"/>
                  <a:pt x="11727175" y="4414477"/>
                  <a:pt x="11572875" y="5500665"/>
                </a:cubicBezTo>
                <a:cubicBezTo>
                  <a:pt x="11592009" y="6148620"/>
                  <a:pt x="10965594" y="6639815"/>
                  <a:pt x="10472715" y="6600825"/>
                </a:cubicBezTo>
                <a:cubicBezTo>
                  <a:pt x="8770196" y="6645045"/>
                  <a:pt x="3862452" y="6571443"/>
                  <a:pt x="1100160" y="6600825"/>
                </a:cubicBezTo>
                <a:cubicBezTo>
                  <a:pt x="474729" y="6532322"/>
                  <a:pt x="-33753" y="6100466"/>
                  <a:pt x="0" y="5500665"/>
                </a:cubicBezTo>
                <a:cubicBezTo>
                  <a:pt x="-159954" y="3828225"/>
                  <a:pt x="22140" y="1981150"/>
                  <a:pt x="0" y="1100160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8300" y="295275"/>
            <a:ext cx="8743950" cy="26004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81275" y="2947987"/>
            <a:ext cx="9086850" cy="1343025"/>
          </a:xfrm>
          <a:prstGeom prst="rect">
            <a:avLst/>
          </a:prstGeom>
        </p:spPr>
      </p:pic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990601" y="4386791"/>
          <a:ext cx="10496549" cy="220486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995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9950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80861">
                <a:tc gridSpan="6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endParaRPr lang="en-US" sz="4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08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0861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533525" y="594360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38475" y="592455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14850" y="5895975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19800" y="586740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15225" y="588645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34450" y="5895975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010775" y="4400550"/>
            <a:ext cx="14287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123 145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2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3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1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4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5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75</TotalTime>
  <Words>461</Words>
  <Application>Microsoft Office PowerPoint</Application>
  <PresentationFormat>Custom</PresentationFormat>
  <Paragraphs>117</Paragraphs>
  <Slides>16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1_Office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Manager>9Slide.vn</Manager>
  <Company>9Slide.vn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25</cp:revision>
  <dcterms:created xsi:type="dcterms:W3CDTF">2023-08-18T03:06:00Z</dcterms:created>
  <dcterms:modified xsi:type="dcterms:W3CDTF">2024-11-15T14:34:43Z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C4451C43994E489DA23F28F85E3AB800</vt:lpwstr>
  </property>
  <property fmtid="{D5CDD505-2E9C-101B-9397-08002B2CF9AE}" pid="3" name="KSOProductBuildVer">
    <vt:lpwstr>1033-11.2.0.11440</vt:lpwstr>
  </property>
</Properties>
</file>