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  <p:sldMasterId id="2147483743" r:id="rId2"/>
    <p:sldMasterId id="2147483755" r:id="rId3"/>
    <p:sldMasterId id="2147483767" r:id="rId4"/>
  </p:sldMasterIdLst>
  <p:notesMasterIdLst>
    <p:notesMasterId r:id="rId18"/>
  </p:notesMasterIdLst>
  <p:handoutMasterIdLst>
    <p:handoutMasterId r:id="rId19"/>
  </p:handoutMasterIdLst>
  <p:sldIdLst>
    <p:sldId id="350" r:id="rId5"/>
    <p:sldId id="336" r:id="rId6"/>
    <p:sldId id="328" r:id="rId7"/>
    <p:sldId id="284" r:id="rId8"/>
    <p:sldId id="285" r:id="rId9"/>
    <p:sldId id="343" r:id="rId10"/>
    <p:sldId id="286" r:id="rId11"/>
    <p:sldId id="352" r:id="rId12"/>
    <p:sldId id="338" r:id="rId13"/>
    <p:sldId id="346" r:id="rId14"/>
    <p:sldId id="348" r:id="rId15"/>
    <p:sldId id="347" r:id="rId16"/>
    <p:sldId id="333" r:id="rId17"/>
  </p:sldIdLst>
  <p:sldSz cx="12192000" cy="6858000"/>
  <p:notesSz cx="6858000" cy="9144000"/>
  <p:embeddedFontLst>
    <p:embeddedFont>
      <p:font typeface="SimSun" panose="02010600030101010101" pitchFamily="2" charset="-122"/>
      <p:regular r:id="rId20"/>
    </p:embeddedFont>
    <p:embeddedFont>
      <p:font typeface="SimSun" panose="02010600030101010101" pitchFamily="2" charset="-122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.VnAvant" panose="020B7200000000000000"/>
      <p:regular r:id="rId27"/>
      <p:bold r:id="rId28"/>
      <p:italic r:id="rId29"/>
      <p:boldItalic r:id="rId30"/>
    </p:embeddedFont>
    <p:embeddedFont>
      <p:font typeface="等线" panose="020B0604020202020204" charset="-12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0000"/>
    <a:srgbClr val="99FFCC"/>
    <a:srgbClr val="FFFF99"/>
    <a:srgbClr val="FF6600"/>
    <a:srgbClr val="FFFFCC"/>
    <a:srgbClr val="FFCCFF"/>
    <a:srgbClr val="000066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349D7-7AA4-8D87-BD92-5A132CF677F0}" v="2" dt="2020-08-16T16:31:3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455349D7-7AA4-8D87-BD92-5A132CF677F0}"/>
    <pc:docChg chg="modSld">
      <pc:chgData name="Hoang Thi Nhung" userId="S::nhunght.nov.19@msedu.edu.vn::2c659f5f-1458-4364-b2b3-21e33bb1b9bf" providerId="AD" clId="Web-{455349D7-7AA4-8D87-BD92-5A132CF677F0}" dt="2020-08-16T16:31:31.888" v="1"/>
      <pc:docMkLst>
        <pc:docMk/>
      </pc:docMkLst>
      <pc:sldChg chg="addSp delSp">
        <pc:chgData name="Hoang Thi Nhung" userId="S::nhunght.nov.19@msedu.edu.vn::2c659f5f-1458-4364-b2b3-21e33bb1b9bf" providerId="AD" clId="Web-{455349D7-7AA4-8D87-BD92-5A132CF677F0}" dt="2020-08-16T16:31:31.888" v="1"/>
        <pc:sldMkLst>
          <pc:docMk/>
          <pc:sldMk cId="2978942938" sldId="257"/>
        </pc:sldMkLst>
        <pc:spChg chg="add del">
          <ac:chgData name="Hoang Thi Nhung" userId="S::nhunght.nov.19@msedu.edu.vn::2c659f5f-1458-4364-b2b3-21e33bb1b9bf" providerId="AD" clId="Web-{455349D7-7AA4-8D87-BD92-5A132CF677F0}" dt="2020-08-16T16:31:31.888" v="1"/>
          <ac:spMkLst>
            <pc:docMk/>
            <pc:sldMk cId="2978942938" sldId="257"/>
            <ac:spMk id="3" creationId="{4E5E3DA5-45DD-4184-9A93-0E9D677C66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B88F4F-D5A2-4445-AED8-1DC809899D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F7EBA-2009-4530-AE3B-4FC70A6A5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77ACD-D28C-49E6-98DC-2F3BE300DBD0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586BA-B90C-4DC7-AECE-DB7E8F86A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3E141-6772-4A3A-A187-5C0392FBB3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484C7-9BBB-4591-BA88-1B88B72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文本占位符 8192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等线" charset="-122"/>
            </a:endParaRPr>
          </a:p>
        </p:txBody>
      </p:sp>
      <p:sp>
        <p:nvSpPr>
          <p:cNvPr id="25604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b"/>
          <a:lstStyle>
            <a:lvl1pPr defTabSz="990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34BE79-0C0A-4DD4-8606-4CD394D75C0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2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3055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0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23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47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8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79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2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1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59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190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2104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54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24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011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567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41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448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17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5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39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C3580-ADD9-48A5-B84D-E336366D73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DF368-57B3-4C81-B1F5-1E9F46A676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2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4167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78419-4814-44EC-B6E4-F27631FEED2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A3C40-1108-4EF8-986D-73B4455FD7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81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1C94F-D308-4768-85C5-5A12C7491CC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383BB-20FC-40F3-8E85-61E820EE60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23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5534-A1EC-416A-A54E-BFEEA3022B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BAFB5-FE9C-4BA6-8F2B-42A20F907C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95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7E6BF-38FE-42E5-929D-FB506D717E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0B8413-D476-4276-AF9C-8FEFB2307E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34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1571-B42D-4524-B85F-718F9BFE0F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87CCFF-9455-470F-A2F6-66D79DF0D8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33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9E9D3-BE19-4DC8-A404-9B21C006CD4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3A68B-1435-4791-86B2-3221429EF22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1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D0-2837-4A99-9D85-A55A14C16DC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8D6A9-FBF6-4C5E-9506-169A5A5355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92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8A5E2-6293-4563-898F-6805DFF6A8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76D95-6601-4EE9-B0A2-2B2467DC4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34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C0D0C-DF6F-4B40-A9F1-0C94AE956A9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99A3F-B298-41DE-B961-3365730EDE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92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CBA39-CB18-4544-893A-9969FD5AA8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73034-D83B-4B5C-B99A-DEF66D37AB7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0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378A96B-83D9-4B70-BCE6-F898EA650D75}"/>
              </a:ext>
            </a:extLst>
          </p:cNvPr>
          <p:cNvSpPr/>
          <p:nvPr userDrawn="1"/>
        </p:nvSpPr>
        <p:spPr>
          <a:xfrm>
            <a:off x="10858623" y="170418"/>
            <a:ext cx="1167788" cy="134405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557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4;p10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88"/>
            <a:ext cx="121666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85362"/>
      </p:ext>
    </p:extLst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587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609C14-0225-4645-A18A-D4488F4FE23F}"/>
              </a:ext>
            </a:extLst>
          </p:cNvPr>
          <p:cNvSpPr/>
          <p:nvPr userDrawn="1"/>
        </p:nvSpPr>
        <p:spPr>
          <a:xfrm>
            <a:off x="11149070" y="110169"/>
            <a:ext cx="1167788" cy="134405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0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68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44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C314A-4C93-4C23-A9FD-121B7B764B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75A66-9E68-459F-9DCE-5A1F6B02C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7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257BC-3152-46AD-94EB-CD4635152D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42C497-E03A-4D0E-9F18-AEDB00879F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9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9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9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9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5" name="NHỊP ĐIỆU ÂM NHẠC A RAM SAM S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9053" y="5673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22831"/>
      </p:ext>
    </p:extLst>
  </p:cSld>
  <p:clrMapOvr>
    <a:masterClrMapping/>
  </p:clrMapOvr>
  <p:transition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3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1065402"/>
            <a:ext cx="9535886" cy="57925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30230"/>
            <a:ext cx="3276600" cy="84801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kern="0" smtClean="0">
                <a:latin typeface="UTM Avo" panose="02040603050506020204" pitchFamily="18" charset="0"/>
                <a:cs typeface="Times New Roman" panose="02020603050405020304" pitchFamily="18" charset="0"/>
              </a:rPr>
              <a:t>Luyện đọc đoạn</a:t>
            </a:r>
            <a:endParaRPr lang="en-US" sz="3200" b="1" kern="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3430" y="3823382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433430" y="4607918"/>
            <a:ext cx="302258" cy="366743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446494" y="5633179"/>
            <a:ext cx="302258" cy="366743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6864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2744788" y="4767263"/>
            <a:ext cx="546100" cy="581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37549" y="2138363"/>
            <a:ext cx="546100" cy="581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7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555950"/>
            <a:ext cx="11090365" cy="61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11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556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80" y="365124"/>
            <a:ext cx="4927791" cy="1283459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979" y="2223845"/>
            <a:ext cx="4927791" cy="1248252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68" y="4229212"/>
            <a:ext cx="4888603" cy="1199099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9822" y="4229212"/>
            <a:ext cx="4822795" cy="1199099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9822" y="2257721"/>
            <a:ext cx="4822795" cy="1214376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9822" y="365126"/>
            <a:ext cx="4822795" cy="1283458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16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38251" y="1658131"/>
            <a:ext cx="7302138" cy="24929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endParaRPr lang="en-US"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107: au 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37BA2-EFE0-44AA-AA89-072E1B33A637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941C2-ECB3-483E-B283-67AE659EB578}"/>
              </a:ext>
            </a:extLst>
          </p:cNvPr>
          <p:cNvSpPr/>
          <p:nvPr/>
        </p:nvSpPr>
        <p:spPr>
          <a:xfrm>
            <a:off x="11067074" y="679206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26" y="777376"/>
            <a:ext cx="10110652" cy="512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2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436919"/>
            <a:ext cx="2407640" cy="628484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54" y="1065402"/>
            <a:ext cx="9535886" cy="57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8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6-Point Star 21"/>
          <p:cNvSpPr/>
          <p:nvPr/>
        </p:nvSpPr>
        <p:spPr>
          <a:xfrm>
            <a:off x="973723" y="3404757"/>
            <a:ext cx="484727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3" name="6-Point Star 22"/>
          <p:cNvSpPr/>
          <p:nvPr/>
        </p:nvSpPr>
        <p:spPr>
          <a:xfrm>
            <a:off x="7270266" y="3719372"/>
            <a:ext cx="414104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4" name="6-Point Star 23"/>
          <p:cNvSpPr/>
          <p:nvPr/>
        </p:nvSpPr>
        <p:spPr>
          <a:xfrm>
            <a:off x="8896416" y="3689812"/>
            <a:ext cx="412500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5" name="6-Point Star 24"/>
          <p:cNvSpPr/>
          <p:nvPr/>
        </p:nvSpPr>
        <p:spPr>
          <a:xfrm>
            <a:off x="9448436" y="4912248"/>
            <a:ext cx="412500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6" name="6-Point Star 25"/>
          <p:cNvSpPr/>
          <p:nvPr/>
        </p:nvSpPr>
        <p:spPr>
          <a:xfrm>
            <a:off x="1065211" y="5380490"/>
            <a:ext cx="393239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6-Point Star 26"/>
          <p:cNvSpPr/>
          <p:nvPr/>
        </p:nvSpPr>
        <p:spPr>
          <a:xfrm>
            <a:off x="5912521" y="5111374"/>
            <a:ext cx="646755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8" name="6-Point Star 27"/>
          <p:cNvSpPr/>
          <p:nvPr/>
        </p:nvSpPr>
        <p:spPr>
          <a:xfrm>
            <a:off x="554803" y="6052658"/>
            <a:ext cx="661283" cy="42604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29" name="6-Point Star 28"/>
          <p:cNvSpPr/>
          <p:nvPr/>
        </p:nvSpPr>
        <p:spPr>
          <a:xfrm>
            <a:off x="10248480" y="3921634"/>
            <a:ext cx="412500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0" name="6-Point Star 29"/>
          <p:cNvSpPr/>
          <p:nvPr/>
        </p:nvSpPr>
        <p:spPr>
          <a:xfrm>
            <a:off x="1703792" y="4777829"/>
            <a:ext cx="415864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31" name="6-Point Star 30"/>
          <p:cNvSpPr/>
          <p:nvPr/>
        </p:nvSpPr>
        <p:spPr>
          <a:xfrm>
            <a:off x="1070414" y="4197918"/>
            <a:ext cx="412500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624274" y="4502973"/>
            <a:ext cx="373978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2876520" y="6127130"/>
            <a:ext cx="661283" cy="42604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6-Point Star 58"/>
          <p:cNvSpPr/>
          <p:nvPr/>
        </p:nvSpPr>
        <p:spPr>
          <a:xfrm>
            <a:off x="3537803" y="6160451"/>
            <a:ext cx="661283" cy="42604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1600" dirty="0">
                <a:solidFill>
                  <a:prstClr val="black"/>
                </a:solidFill>
              </a:rPr>
              <a:t>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1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447359" y="1830388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1377" y="2613023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38015" y="3296100"/>
            <a:ext cx="3892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47359" y="3937627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47359" y="4633306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61435" y="515942"/>
            <a:ext cx="4469130" cy="82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16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6-Point Star 21"/>
          <p:cNvSpPr/>
          <p:nvPr/>
        </p:nvSpPr>
        <p:spPr>
          <a:xfrm>
            <a:off x="973723" y="3404757"/>
            <a:ext cx="484727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3" name="6-Point Star 22"/>
          <p:cNvSpPr/>
          <p:nvPr/>
        </p:nvSpPr>
        <p:spPr>
          <a:xfrm>
            <a:off x="7270266" y="3719372"/>
            <a:ext cx="414104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4" name="6-Point Star 23"/>
          <p:cNvSpPr/>
          <p:nvPr/>
        </p:nvSpPr>
        <p:spPr>
          <a:xfrm>
            <a:off x="8896416" y="3689812"/>
            <a:ext cx="412500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5" name="6-Point Star 24"/>
          <p:cNvSpPr/>
          <p:nvPr/>
        </p:nvSpPr>
        <p:spPr>
          <a:xfrm>
            <a:off x="9448436" y="4912248"/>
            <a:ext cx="412500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6" name="6-Point Star 25"/>
          <p:cNvSpPr/>
          <p:nvPr/>
        </p:nvSpPr>
        <p:spPr>
          <a:xfrm>
            <a:off x="1065211" y="5380490"/>
            <a:ext cx="393239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27" name="6-Point Star 26"/>
          <p:cNvSpPr/>
          <p:nvPr/>
        </p:nvSpPr>
        <p:spPr>
          <a:xfrm>
            <a:off x="5912521" y="5111374"/>
            <a:ext cx="646755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8" name="6-Point Star 27"/>
          <p:cNvSpPr/>
          <p:nvPr/>
        </p:nvSpPr>
        <p:spPr>
          <a:xfrm>
            <a:off x="554803" y="6052658"/>
            <a:ext cx="661283" cy="42604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29" name="6-Point Star 28"/>
          <p:cNvSpPr/>
          <p:nvPr/>
        </p:nvSpPr>
        <p:spPr>
          <a:xfrm>
            <a:off x="10248480" y="3921634"/>
            <a:ext cx="412500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0" name="6-Point Star 29"/>
          <p:cNvSpPr/>
          <p:nvPr/>
        </p:nvSpPr>
        <p:spPr>
          <a:xfrm>
            <a:off x="1703792" y="4777829"/>
            <a:ext cx="415864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31" name="6-Point Star 30"/>
          <p:cNvSpPr/>
          <p:nvPr/>
        </p:nvSpPr>
        <p:spPr>
          <a:xfrm>
            <a:off x="1070414" y="4197918"/>
            <a:ext cx="412500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624274" y="4502973"/>
            <a:ext cx="373978" cy="450099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2876520" y="6127130"/>
            <a:ext cx="661283" cy="42604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6-Point Star 58"/>
          <p:cNvSpPr/>
          <p:nvPr/>
        </p:nvSpPr>
        <p:spPr>
          <a:xfrm>
            <a:off x="3537803" y="6160451"/>
            <a:ext cx="661283" cy="42604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1600" dirty="0">
                <a:solidFill>
                  <a:prstClr val="black"/>
                </a:solidFill>
              </a:rPr>
              <a:t>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0" y="430230"/>
            <a:ext cx="3276600" cy="848017"/>
          </a:xfrm>
          <a:solidFill>
            <a:srgbClr val="FFCC66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966651" y="2755901"/>
            <a:ext cx="10189029" cy="1685470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03400" y="2168526"/>
            <a:ext cx="32893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21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111</Words>
  <Application>Microsoft Office PowerPoint</Application>
  <PresentationFormat>Widescreen</PresentationFormat>
  <Paragraphs>52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SimSun</vt:lpstr>
      <vt:lpstr>SimSun</vt:lpstr>
      <vt:lpstr>Calibri Light</vt:lpstr>
      <vt:lpstr>Calibri</vt:lpstr>
      <vt:lpstr>UTM Avo</vt:lpstr>
      <vt:lpstr>.VnAvant</vt:lpstr>
      <vt:lpstr>等线</vt:lpstr>
      <vt:lpstr>Times New Roman</vt:lpstr>
      <vt:lpstr>Arial</vt:lpstr>
      <vt:lpstr>HOC10 TEMPLATE (1)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3. Tập đọc</vt:lpstr>
      <vt:lpstr>PowerPoint Presentation</vt:lpstr>
      <vt:lpstr>PowerPoint Presentation</vt:lpstr>
      <vt:lpstr>PowerPoint Presentation</vt:lpstr>
      <vt:lpstr>Giải nghĩa từ: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135</cp:revision>
  <dcterms:created xsi:type="dcterms:W3CDTF">2018-10-07T02:14:13Z</dcterms:created>
  <dcterms:modified xsi:type="dcterms:W3CDTF">2025-02-15T02:57:05Z</dcterms:modified>
</cp:coreProperties>
</file>