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6" r:id="rId1"/>
  </p:sldMasterIdLst>
  <p:notesMasterIdLst>
    <p:notesMasterId r:id="rId15"/>
  </p:notesMasterIdLst>
  <p:sldIdLst>
    <p:sldId id="256" r:id="rId2"/>
    <p:sldId id="257" r:id="rId3"/>
    <p:sldId id="269" r:id="rId4"/>
    <p:sldId id="258" r:id="rId5"/>
    <p:sldId id="259" r:id="rId6"/>
    <p:sldId id="309" r:id="rId7"/>
    <p:sldId id="318" r:id="rId8"/>
    <p:sldId id="311" r:id="rId9"/>
    <p:sldId id="315" r:id="rId10"/>
    <p:sldId id="261" r:id="rId11"/>
    <p:sldId id="314" r:id="rId12"/>
    <p:sldId id="316" r:id="rId13"/>
    <p:sldId id="317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834FFE2-DAFB-43EA-8E6B-B508CBDB6457}">
  <a:tblStyle styleId="{3834FFE2-DAFB-43EA-8E6B-B508CBDB64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9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0634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6" name="Google Shape;6856;gcc9050bdf8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7" name="Google Shape;6857;gcc9050bdf8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fe3f6bb0d1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fe3f6bb0d1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082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1468a77286d_3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1468a77286d_3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758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1468a77286d_3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1468a77286d_3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083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4" name="Google Shape;6524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5" name="Google Shape;6525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1" name="Google Shape;7511;gf8ca560fe2_1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2" name="Google Shape;7512;gf8ca560fe2_1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3" name="Google Shape;6573;gcc9050bdf8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4" name="Google Shape;6574;gcc9050bdf8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8" name="Google Shape;6708;gcc9050bdf8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9" name="Google Shape;6709;gcc9050bdf8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928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5" name="Google Shape;7125;gcc9050bdf8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6" name="Google Shape;7126;gcc9050bdf8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134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5" name="Google Shape;7125;gcc9050bdf8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6" name="Google Shape;7126;gcc9050bdf8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860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256" y="210475"/>
            <a:ext cx="9434027" cy="5877218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810350" y="1374600"/>
            <a:ext cx="7540500" cy="1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2372100" y="3215125"/>
            <a:ext cx="43998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_1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02790" y="337199"/>
            <a:ext cx="9556115" cy="5065151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973025" y="1849525"/>
            <a:ext cx="3288600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973050" y="2455950"/>
            <a:ext cx="3288600" cy="8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228900" y="195050"/>
            <a:ext cx="9636843" cy="5281296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2681263" y="2735250"/>
            <a:ext cx="1821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2681263" y="3321775"/>
            <a:ext cx="1821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4641825" y="2735250"/>
            <a:ext cx="1821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4641825" y="3321775"/>
            <a:ext cx="1821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720701" y="2735250"/>
            <a:ext cx="1821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720701" y="3321775"/>
            <a:ext cx="1821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6602388" y="2735250"/>
            <a:ext cx="1821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6602388" y="3321775"/>
            <a:ext cx="1821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172847" y="2867657"/>
            <a:ext cx="9343558" cy="2486681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5872129" y="468625"/>
            <a:ext cx="1138176" cy="561447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7" name="Google Shape;5327;p32"/>
          <p:cNvSpPr/>
          <p:nvPr/>
        </p:nvSpPr>
        <p:spPr>
          <a:xfrm>
            <a:off x="92175" y="1030086"/>
            <a:ext cx="762227" cy="372918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8" name="Google Shape;5328;p32"/>
          <p:cNvSpPr/>
          <p:nvPr/>
        </p:nvSpPr>
        <p:spPr>
          <a:xfrm>
            <a:off x="8161949" y="2538147"/>
            <a:ext cx="592207" cy="329511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313714" y="340322"/>
            <a:ext cx="9765634" cy="5311309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372654" y="404422"/>
            <a:ext cx="9647836" cy="526901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574651" y="145672"/>
            <a:ext cx="10132358" cy="5440857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322656" y="259275"/>
            <a:ext cx="9649534" cy="5133144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10_1_1_1_1_1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02790" y="116561"/>
            <a:ext cx="9545220" cy="5235159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 txBox="1">
            <a:spLocks noGrp="1"/>
          </p:cNvSpPr>
          <p:nvPr>
            <p:ph type="ctrTitle"/>
          </p:nvPr>
        </p:nvSpPr>
        <p:spPr>
          <a:xfrm>
            <a:off x="2425050" y="817850"/>
            <a:ext cx="42939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1"/>
          <p:cNvSpPr txBox="1">
            <a:spLocks noGrp="1"/>
          </p:cNvSpPr>
          <p:nvPr>
            <p:ph type="subTitle" idx="1"/>
          </p:nvPr>
        </p:nvSpPr>
        <p:spPr>
          <a:xfrm>
            <a:off x="2425050" y="2638699"/>
            <a:ext cx="4293900" cy="12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1"/>
          <p:cNvSpPr txBox="1"/>
          <p:nvPr/>
        </p:nvSpPr>
        <p:spPr>
          <a:xfrm>
            <a:off x="2542975" y="3829650"/>
            <a:ext cx="41760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7" name="Google Shape;227;p31"/>
          <p:cNvSpPr/>
          <p:nvPr/>
        </p:nvSpPr>
        <p:spPr>
          <a:xfrm flipH="1">
            <a:off x="55913" y="51850"/>
            <a:ext cx="9032175" cy="5039800"/>
          </a:xfrm>
          <a:custGeom>
            <a:avLst/>
            <a:gdLst/>
            <a:ahLst/>
            <a:cxnLst/>
            <a:rect l="l" t="t" r="r" b="b"/>
            <a:pathLst>
              <a:path w="361287" h="201592" extrusionOk="0">
                <a:moveTo>
                  <a:pt x="140966" y="0"/>
                </a:moveTo>
                <a:lnTo>
                  <a:pt x="361287" y="167"/>
                </a:lnTo>
                <a:lnTo>
                  <a:pt x="361287" y="201592"/>
                </a:lnTo>
                <a:lnTo>
                  <a:pt x="25" y="201592"/>
                </a:lnTo>
                <a:lnTo>
                  <a:pt x="0" y="131944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70118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4"/>
          <p:cNvGrpSpPr/>
          <p:nvPr/>
        </p:nvGrpSpPr>
        <p:grpSpPr>
          <a:xfrm>
            <a:off x="-170350" y="210475"/>
            <a:ext cx="9393825" cy="5110823"/>
            <a:chOff x="-170350" y="210475"/>
            <a:chExt cx="9393825" cy="5110823"/>
          </a:xfrm>
        </p:grpSpPr>
        <p:sp>
          <p:nvSpPr>
            <p:cNvPr id="468" name="Google Shape;468;p4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0" name="Google Shape;470;p4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71" name="Google Shape;471;p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4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4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4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4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4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4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4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4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4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4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4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4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4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4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4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4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4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4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4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4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7" name="Google Shape;527;p4"/>
            <p:cNvGrpSpPr/>
            <p:nvPr/>
          </p:nvGrpSpPr>
          <p:grpSpPr>
            <a:xfrm>
              <a:off x="8256219" y="4327844"/>
              <a:ext cx="967256" cy="993454"/>
              <a:chOff x="582350" y="682150"/>
              <a:chExt cx="1350350" cy="1386925"/>
            </a:xfrm>
          </p:grpSpPr>
          <p:sp>
            <p:nvSpPr>
              <p:cNvPr id="528" name="Google Shape;528;p4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4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4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4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4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4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4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4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4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4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4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4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6" name="Google Shape;556;p4"/>
            <p:cNvSpPr/>
            <p:nvPr/>
          </p:nvSpPr>
          <p:spPr>
            <a:xfrm>
              <a:off x="8089981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-170350" y="18505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53450" y="42988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8286150" y="395822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0" name="Google Shape;5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422251" y="1030086"/>
            <a:ext cx="9979958" cy="4556443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2578904" y="2151297"/>
            <a:ext cx="2305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4257065" y="3754708"/>
            <a:ext cx="2305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2578904" y="1562383"/>
            <a:ext cx="23055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4257065" y="3162583"/>
            <a:ext cx="23055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380268" y="584775"/>
            <a:ext cx="9676389" cy="4887138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150518" y="1500636"/>
            <a:ext cx="4839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150525" y="2297255"/>
            <a:ext cx="4839900" cy="13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167518" y="206504"/>
            <a:ext cx="9644370" cy="5190995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3402634" y="14379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3402634" y="8448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3402634" y="20245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6086434" y="14379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6086434" y="8448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6086434" y="20245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3402634" y="32273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3402634" y="26342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3402634" y="38139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6086434" y="32273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86434" y="26342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6086434" y="38139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720000" y="844800"/>
            <a:ext cx="2261700" cy="16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9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02790" y="116561"/>
            <a:ext cx="9545220" cy="5235159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416643" y="2179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416643" y="1318561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1910250" y="3004600"/>
            <a:ext cx="26574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196300" y="247150"/>
            <a:ext cx="9367011" cy="4935251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924725" y="25262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924725" y="1012275"/>
            <a:ext cx="5556000" cy="14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65450" y="259275"/>
            <a:ext cx="9236161" cy="5332754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720000" y="2897900"/>
            <a:ext cx="33717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720000" y="1383568"/>
            <a:ext cx="3852000" cy="15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672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4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4" name="Google Shape;6424;p41"/>
          <p:cNvSpPr txBox="1">
            <a:spLocks noGrp="1"/>
          </p:cNvSpPr>
          <p:nvPr>
            <p:ph type="ctrTitle"/>
          </p:nvPr>
        </p:nvSpPr>
        <p:spPr>
          <a:xfrm>
            <a:off x="381000" y="285750"/>
            <a:ext cx="8229600" cy="17525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Chào mừng quý thầy, cô giáo về dự giờ thăm lớp.</a:t>
            </a:r>
            <a:endParaRPr sz="520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25" name="Google Shape;6425;p41"/>
          <p:cNvSpPr txBox="1">
            <a:spLocks noGrp="1"/>
          </p:cNvSpPr>
          <p:nvPr>
            <p:ph type="subTitle" idx="1"/>
          </p:nvPr>
        </p:nvSpPr>
        <p:spPr>
          <a:xfrm>
            <a:off x="2129973" y="2190750"/>
            <a:ext cx="4399800" cy="6621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Môn: Mĩ Thuật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Lớp: 3/2</a:t>
            </a: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7116050" y="2889100"/>
            <a:ext cx="1197775" cy="1040525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638400" y="2788688"/>
            <a:ext cx="1129525" cy="1140925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036250" y="4850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9" name="Google Shape;6519;p41"/>
          <p:cNvSpPr/>
          <p:nvPr/>
        </p:nvSpPr>
        <p:spPr>
          <a:xfrm>
            <a:off x="2106300" y="49089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0" name="Google Shape;6520;p41"/>
          <p:cNvSpPr/>
          <p:nvPr/>
        </p:nvSpPr>
        <p:spPr>
          <a:xfrm>
            <a:off x="7594050" y="4026825"/>
            <a:ext cx="191400" cy="173775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1" name="Google Shape;6521;p41"/>
          <p:cNvSpPr/>
          <p:nvPr/>
        </p:nvSpPr>
        <p:spPr>
          <a:xfrm>
            <a:off x="720000" y="4065100"/>
            <a:ext cx="275700" cy="247825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2" name="Google Shape;6522;p41"/>
          <p:cNvSpPr/>
          <p:nvPr/>
        </p:nvSpPr>
        <p:spPr>
          <a:xfrm>
            <a:off x="8692625" y="2831325"/>
            <a:ext cx="191400" cy="173775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 descr="C:\Users\Administrator\Desktop\1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8" t="52719" r="-710" b="9205"/>
          <a:stretch/>
        </p:blipFill>
        <p:spPr bwMode="auto">
          <a:xfrm>
            <a:off x="1170398" y="666750"/>
            <a:ext cx="2895600" cy="18460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Administrator\Desktop\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67410"/>
            <a:ext cx="3048000" cy="1845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52750"/>
            <a:ext cx="2895600" cy="1952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52750"/>
            <a:ext cx="3048000" cy="1952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209550"/>
            <a:ext cx="6248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Google Shape;413;p44"/>
          <p:cNvSpPr txBox="1">
            <a:spLocks noGrp="1"/>
          </p:cNvSpPr>
          <p:nvPr>
            <p:ph type="title"/>
          </p:nvPr>
        </p:nvSpPr>
        <p:spPr>
          <a:xfrm>
            <a:off x="904126" y="-1"/>
            <a:ext cx="8107702" cy="5143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9"/>
          <p:cNvSpPr txBox="1">
            <a:spLocks noGrp="1"/>
          </p:cNvSpPr>
          <p:nvPr>
            <p:ph type="title"/>
          </p:nvPr>
        </p:nvSpPr>
        <p:spPr>
          <a:xfrm>
            <a:off x="923364" y="386456"/>
            <a:ext cx="711918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3" name="Google Shape;493;p49"/>
          <p:cNvSpPr txBox="1">
            <a:spLocks noGrp="1"/>
          </p:cNvSpPr>
          <p:nvPr>
            <p:ph type="subTitle" idx="4"/>
          </p:nvPr>
        </p:nvSpPr>
        <p:spPr>
          <a:xfrm>
            <a:off x="364732" y="1055914"/>
            <a:ext cx="7592602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9" name="Google Shape;519;p49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-2350684">
            <a:off x="6868148" y="441501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520" name="Google Shape;520;p49"/>
          <p:cNvPicPr preferRelativeResize="0"/>
          <p:nvPr/>
        </p:nvPicPr>
        <p:blipFill rotWithShape="1">
          <a:blip r:embed="rId4">
            <a:alphaModFix/>
          </a:blip>
          <a:srcRect l="76667" t="25272" r="16442" b="65317"/>
          <a:stretch/>
        </p:blipFill>
        <p:spPr>
          <a:xfrm>
            <a:off x="1682507" y="2876662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62000" y="2363052"/>
            <a:ext cx="8193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Bước1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3356955"/>
            <a:ext cx="773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Bước2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5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62"/>
          <p:cNvSpPr txBox="1">
            <a:spLocks noGrp="1"/>
          </p:cNvSpPr>
          <p:nvPr>
            <p:ph type="title"/>
          </p:nvPr>
        </p:nvSpPr>
        <p:spPr>
          <a:xfrm>
            <a:off x="290861" y="422791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3" name="Google Shape;963;p62">
            <a:hlinkClick r:id="" action="ppaction://hlinkshowjump?jump=previousslide"/>
          </p:cNvPr>
          <p:cNvSpPr/>
          <p:nvPr/>
        </p:nvSpPr>
        <p:spPr>
          <a:xfrm>
            <a:off x="1171475" y="4765938"/>
            <a:ext cx="113974" cy="183476"/>
          </a:xfrm>
          <a:custGeom>
            <a:avLst/>
            <a:gdLst/>
            <a:ahLst/>
            <a:cxnLst/>
            <a:rect l="l" t="t" r="r" b="b"/>
            <a:pathLst>
              <a:path w="11571" h="18627" extrusionOk="0">
                <a:moveTo>
                  <a:pt x="11571" y="0"/>
                </a:moveTo>
                <a:lnTo>
                  <a:pt x="0" y="9313"/>
                </a:lnTo>
                <a:lnTo>
                  <a:pt x="11571" y="18627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57150" dir="5400000" algn="bl" rotWithShape="0">
              <a:srgbClr val="000000">
                <a:alpha val="50000"/>
              </a:srgbClr>
            </a:outerShdw>
          </a:effectLst>
        </p:spPr>
      </p:sp>
      <p:pic>
        <p:nvPicPr>
          <p:cNvPr id="965" name="Google Shape;965;p62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-2350684">
            <a:off x="7318746" y="767177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966" name="Google Shape;966;p62"/>
          <p:cNvPicPr preferRelativeResize="0"/>
          <p:nvPr/>
        </p:nvPicPr>
        <p:blipFill rotWithShape="1">
          <a:blip r:embed="rId4">
            <a:alphaModFix/>
          </a:blip>
          <a:srcRect l="76667" t="25272" r="16442" b="65317"/>
          <a:stretch/>
        </p:blipFill>
        <p:spPr>
          <a:xfrm>
            <a:off x="6212389" y="4523578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967" name="Google Shape;967;p62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-2350684">
            <a:off x="5068618" y="3624931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2991054" y="1452071"/>
            <a:ext cx="2885765" cy="2440449"/>
            <a:chOff x="3746915" y="1490167"/>
            <a:chExt cx="2885765" cy="2440449"/>
          </a:xfrm>
        </p:grpSpPr>
        <p:grpSp>
          <p:nvGrpSpPr>
            <p:cNvPr id="946" name="Google Shape;946;p62"/>
            <p:cNvGrpSpPr/>
            <p:nvPr/>
          </p:nvGrpSpPr>
          <p:grpSpPr>
            <a:xfrm flipH="1">
              <a:off x="3746915" y="1527889"/>
              <a:ext cx="2885765" cy="2402727"/>
              <a:chOff x="4803496" y="1170038"/>
              <a:chExt cx="3272585" cy="2724799"/>
            </a:xfrm>
          </p:grpSpPr>
          <p:sp>
            <p:nvSpPr>
              <p:cNvPr id="947" name="Google Shape;947;p62"/>
              <p:cNvSpPr/>
              <p:nvPr/>
            </p:nvSpPr>
            <p:spPr>
              <a:xfrm>
                <a:off x="6062185" y="3370622"/>
                <a:ext cx="756300" cy="445500"/>
              </a:xfrm>
              <a:prstGeom prst="trapezoid">
                <a:avLst>
                  <a:gd name="adj" fmla="val 25000"/>
                </a:avLst>
              </a:prstGeom>
              <a:solidFill>
                <a:srgbClr val="D9D9D9">
                  <a:alpha val="52560"/>
                </a:srgb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62"/>
              <p:cNvSpPr/>
              <p:nvPr/>
            </p:nvSpPr>
            <p:spPr>
              <a:xfrm>
                <a:off x="5832019" y="3816237"/>
                <a:ext cx="1216500" cy="78600"/>
              </a:xfrm>
              <a:prstGeom prst="roundRect">
                <a:avLst>
                  <a:gd name="adj" fmla="val 50000"/>
                </a:avLst>
              </a:prstGeom>
              <a:solidFill>
                <a:srgbClr val="D9D9D9">
                  <a:alpha val="52560"/>
                </a:srgb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49" name="Google Shape;949;p62"/>
              <p:cNvGrpSpPr/>
              <p:nvPr/>
            </p:nvGrpSpPr>
            <p:grpSpPr>
              <a:xfrm>
                <a:off x="4803496" y="1170038"/>
                <a:ext cx="3272585" cy="2200533"/>
                <a:chOff x="4626575" y="1542789"/>
                <a:chExt cx="3536400" cy="2138100"/>
              </a:xfrm>
            </p:grpSpPr>
            <p:sp>
              <p:nvSpPr>
                <p:cNvPr id="950" name="Google Shape;950;p62"/>
                <p:cNvSpPr/>
                <p:nvPr/>
              </p:nvSpPr>
              <p:spPr>
                <a:xfrm>
                  <a:off x="4626575" y="1542789"/>
                  <a:ext cx="3536400" cy="2138100"/>
                </a:xfrm>
                <a:prstGeom prst="roundRect">
                  <a:avLst>
                    <a:gd name="adj" fmla="val 8072"/>
                  </a:avLst>
                </a:pr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62"/>
                <p:cNvSpPr/>
                <p:nvPr/>
              </p:nvSpPr>
              <p:spPr>
                <a:xfrm>
                  <a:off x="4626575" y="1542789"/>
                  <a:ext cx="3536400" cy="1747800"/>
                </a:xfrm>
                <a:prstGeom prst="round2SameRect">
                  <a:avLst>
                    <a:gd name="adj1" fmla="val 9552"/>
                    <a:gd name="adj2" fmla="val 0"/>
                  </a:avLst>
                </a:prstGeom>
                <a:solidFill>
                  <a:srgbClr val="D9D9D9">
                    <a:alpha val="52560"/>
                  </a:srgbClr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26" name="Google Shape;1523;p7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51402" y="1490167"/>
              <a:ext cx="2275826" cy="16616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oogle Shape;9554;p72"/>
          <p:cNvGrpSpPr/>
          <p:nvPr/>
        </p:nvGrpSpPr>
        <p:grpSpPr>
          <a:xfrm>
            <a:off x="783888" y="1078530"/>
            <a:ext cx="889148" cy="916026"/>
            <a:chOff x="4107475" y="773850"/>
            <a:chExt cx="1697625" cy="1550975"/>
          </a:xfrm>
        </p:grpSpPr>
        <p:sp>
          <p:nvSpPr>
            <p:cNvPr id="16" name="Google Shape;9555;p72"/>
            <p:cNvSpPr/>
            <p:nvPr/>
          </p:nvSpPr>
          <p:spPr>
            <a:xfrm>
              <a:off x="4107475" y="773850"/>
              <a:ext cx="1697625" cy="1550975"/>
            </a:xfrm>
            <a:custGeom>
              <a:avLst/>
              <a:gdLst/>
              <a:ahLst/>
              <a:cxnLst/>
              <a:rect l="l" t="t" r="r" b="b"/>
              <a:pathLst>
                <a:path w="67905" h="62039" extrusionOk="0">
                  <a:moveTo>
                    <a:pt x="35625" y="1"/>
                  </a:moveTo>
                  <a:cubicBezTo>
                    <a:pt x="30792" y="153"/>
                    <a:pt x="25989" y="2524"/>
                    <a:pt x="22463" y="6566"/>
                  </a:cubicBezTo>
                  <a:cubicBezTo>
                    <a:pt x="22403" y="6627"/>
                    <a:pt x="22342" y="6718"/>
                    <a:pt x="22281" y="6779"/>
                  </a:cubicBezTo>
                  <a:lnTo>
                    <a:pt x="16202" y="9971"/>
                  </a:lnTo>
                  <a:cubicBezTo>
                    <a:pt x="15290" y="10031"/>
                    <a:pt x="14500" y="10062"/>
                    <a:pt x="13679" y="10062"/>
                  </a:cubicBezTo>
                  <a:cubicBezTo>
                    <a:pt x="12919" y="10062"/>
                    <a:pt x="12159" y="10031"/>
                    <a:pt x="11491" y="9971"/>
                  </a:cubicBezTo>
                  <a:cubicBezTo>
                    <a:pt x="9728" y="9879"/>
                    <a:pt x="8056" y="9606"/>
                    <a:pt x="6506" y="9180"/>
                  </a:cubicBezTo>
                  <a:cubicBezTo>
                    <a:pt x="6475" y="9180"/>
                    <a:pt x="6445" y="9180"/>
                    <a:pt x="6384" y="9150"/>
                  </a:cubicBezTo>
                  <a:lnTo>
                    <a:pt x="6050" y="9028"/>
                  </a:lnTo>
                  <a:cubicBezTo>
                    <a:pt x="6019" y="9028"/>
                    <a:pt x="6019" y="9028"/>
                    <a:pt x="5989" y="8998"/>
                  </a:cubicBezTo>
                  <a:cubicBezTo>
                    <a:pt x="5837" y="8968"/>
                    <a:pt x="5685" y="8907"/>
                    <a:pt x="5472" y="8846"/>
                  </a:cubicBezTo>
                  <a:cubicBezTo>
                    <a:pt x="5472" y="8846"/>
                    <a:pt x="5381" y="8816"/>
                    <a:pt x="5320" y="8816"/>
                  </a:cubicBezTo>
                  <a:cubicBezTo>
                    <a:pt x="4986" y="8694"/>
                    <a:pt x="4651" y="8664"/>
                    <a:pt x="4317" y="8664"/>
                  </a:cubicBezTo>
                  <a:cubicBezTo>
                    <a:pt x="3648" y="8664"/>
                    <a:pt x="3040" y="8846"/>
                    <a:pt x="2524" y="9180"/>
                  </a:cubicBezTo>
                  <a:cubicBezTo>
                    <a:pt x="578" y="10366"/>
                    <a:pt x="305" y="13132"/>
                    <a:pt x="305" y="14682"/>
                  </a:cubicBezTo>
                  <a:cubicBezTo>
                    <a:pt x="305" y="19089"/>
                    <a:pt x="2372" y="20700"/>
                    <a:pt x="4317" y="20700"/>
                  </a:cubicBezTo>
                  <a:cubicBezTo>
                    <a:pt x="4651" y="20731"/>
                    <a:pt x="5016" y="20822"/>
                    <a:pt x="5381" y="20852"/>
                  </a:cubicBezTo>
                  <a:cubicBezTo>
                    <a:pt x="5472" y="20852"/>
                    <a:pt x="5624" y="20883"/>
                    <a:pt x="5746" y="20883"/>
                  </a:cubicBezTo>
                  <a:lnTo>
                    <a:pt x="6901" y="21004"/>
                  </a:lnTo>
                  <a:lnTo>
                    <a:pt x="6658" y="21794"/>
                  </a:lnTo>
                  <a:cubicBezTo>
                    <a:pt x="6658" y="21886"/>
                    <a:pt x="6627" y="21916"/>
                    <a:pt x="6627" y="21946"/>
                  </a:cubicBezTo>
                  <a:cubicBezTo>
                    <a:pt x="6445" y="22706"/>
                    <a:pt x="6354" y="23466"/>
                    <a:pt x="6323" y="24226"/>
                  </a:cubicBezTo>
                  <a:cubicBezTo>
                    <a:pt x="5867" y="24560"/>
                    <a:pt x="5442" y="24925"/>
                    <a:pt x="5016" y="25290"/>
                  </a:cubicBezTo>
                  <a:lnTo>
                    <a:pt x="4834" y="25472"/>
                  </a:lnTo>
                  <a:cubicBezTo>
                    <a:pt x="3253" y="26962"/>
                    <a:pt x="2098" y="28633"/>
                    <a:pt x="1430" y="30457"/>
                  </a:cubicBezTo>
                  <a:cubicBezTo>
                    <a:pt x="1278" y="30852"/>
                    <a:pt x="1156" y="31217"/>
                    <a:pt x="1065" y="31551"/>
                  </a:cubicBezTo>
                  <a:cubicBezTo>
                    <a:pt x="1034" y="31673"/>
                    <a:pt x="1034" y="31764"/>
                    <a:pt x="1004" y="31825"/>
                  </a:cubicBezTo>
                  <a:cubicBezTo>
                    <a:pt x="426" y="34257"/>
                    <a:pt x="578" y="36719"/>
                    <a:pt x="1521" y="38907"/>
                  </a:cubicBezTo>
                  <a:cubicBezTo>
                    <a:pt x="1065" y="39819"/>
                    <a:pt x="700" y="40822"/>
                    <a:pt x="457" y="41977"/>
                  </a:cubicBezTo>
                  <a:cubicBezTo>
                    <a:pt x="426" y="42251"/>
                    <a:pt x="366" y="42494"/>
                    <a:pt x="305" y="42798"/>
                  </a:cubicBezTo>
                  <a:cubicBezTo>
                    <a:pt x="305" y="42919"/>
                    <a:pt x="274" y="43011"/>
                    <a:pt x="274" y="43071"/>
                  </a:cubicBezTo>
                  <a:cubicBezTo>
                    <a:pt x="1" y="44986"/>
                    <a:pt x="153" y="46719"/>
                    <a:pt x="670" y="48269"/>
                  </a:cubicBezTo>
                  <a:cubicBezTo>
                    <a:pt x="1004" y="49302"/>
                    <a:pt x="1521" y="50306"/>
                    <a:pt x="2220" y="51126"/>
                  </a:cubicBezTo>
                  <a:cubicBezTo>
                    <a:pt x="2250" y="51217"/>
                    <a:pt x="2341" y="51278"/>
                    <a:pt x="2402" y="51369"/>
                  </a:cubicBezTo>
                  <a:lnTo>
                    <a:pt x="2493" y="51430"/>
                  </a:lnTo>
                  <a:cubicBezTo>
                    <a:pt x="2949" y="51916"/>
                    <a:pt x="3436" y="52372"/>
                    <a:pt x="3952" y="52737"/>
                  </a:cubicBezTo>
                  <a:cubicBezTo>
                    <a:pt x="4469" y="54622"/>
                    <a:pt x="5533" y="56445"/>
                    <a:pt x="6992" y="57965"/>
                  </a:cubicBezTo>
                  <a:lnTo>
                    <a:pt x="7053" y="57996"/>
                  </a:lnTo>
                  <a:lnTo>
                    <a:pt x="7265" y="58239"/>
                  </a:lnTo>
                  <a:cubicBezTo>
                    <a:pt x="8147" y="59120"/>
                    <a:pt x="9180" y="59819"/>
                    <a:pt x="10244" y="60366"/>
                  </a:cubicBezTo>
                  <a:cubicBezTo>
                    <a:pt x="12372" y="61461"/>
                    <a:pt x="14804" y="62038"/>
                    <a:pt x="17478" y="62038"/>
                  </a:cubicBezTo>
                  <a:cubicBezTo>
                    <a:pt x="17843" y="62038"/>
                    <a:pt x="18147" y="62038"/>
                    <a:pt x="18451" y="62008"/>
                  </a:cubicBezTo>
                  <a:cubicBezTo>
                    <a:pt x="18968" y="61947"/>
                    <a:pt x="19545" y="61917"/>
                    <a:pt x="20062" y="61856"/>
                  </a:cubicBezTo>
                  <a:cubicBezTo>
                    <a:pt x="20153" y="61856"/>
                    <a:pt x="20214" y="61886"/>
                    <a:pt x="20305" y="61886"/>
                  </a:cubicBezTo>
                  <a:lnTo>
                    <a:pt x="20518" y="61917"/>
                  </a:lnTo>
                  <a:cubicBezTo>
                    <a:pt x="20670" y="61917"/>
                    <a:pt x="20822" y="61947"/>
                    <a:pt x="20944" y="61947"/>
                  </a:cubicBezTo>
                  <a:cubicBezTo>
                    <a:pt x="21035" y="61947"/>
                    <a:pt x="21248" y="62008"/>
                    <a:pt x="21248" y="62008"/>
                  </a:cubicBezTo>
                  <a:cubicBezTo>
                    <a:pt x="21369" y="62008"/>
                    <a:pt x="21491" y="62008"/>
                    <a:pt x="21643" y="62038"/>
                  </a:cubicBezTo>
                  <a:lnTo>
                    <a:pt x="23345" y="62038"/>
                  </a:lnTo>
                  <a:cubicBezTo>
                    <a:pt x="23497" y="62038"/>
                    <a:pt x="23618" y="62038"/>
                    <a:pt x="23770" y="62008"/>
                  </a:cubicBezTo>
                  <a:lnTo>
                    <a:pt x="24014" y="62008"/>
                  </a:lnTo>
                  <a:cubicBezTo>
                    <a:pt x="24257" y="62008"/>
                    <a:pt x="24530" y="61947"/>
                    <a:pt x="24743" y="61917"/>
                  </a:cubicBezTo>
                  <a:lnTo>
                    <a:pt x="24834" y="61917"/>
                  </a:lnTo>
                  <a:cubicBezTo>
                    <a:pt x="25017" y="61886"/>
                    <a:pt x="25229" y="61886"/>
                    <a:pt x="25473" y="61856"/>
                  </a:cubicBezTo>
                  <a:cubicBezTo>
                    <a:pt x="25503" y="61856"/>
                    <a:pt x="25594" y="61856"/>
                    <a:pt x="25594" y="61795"/>
                  </a:cubicBezTo>
                  <a:cubicBezTo>
                    <a:pt x="25898" y="61765"/>
                    <a:pt x="26141" y="61704"/>
                    <a:pt x="26445" y="61613"/>
                  </a:cubicBezTo>
                  <a:lnTo>
                    <a:pt x="26567" y="61582"/>
                  </a:lnTo>
                  <a:lnTo>
                    <a:pt x="27479" y="61339"/>
                  </a:lnTo>
                  <a:lnTo>
                    <a:pt x="27661" y="61278"/>
                  </a:lnTo>
                  <a:cubicBezTo>
                    <a:pt x="27965" y="61157"/>
                    <a:pt x="28239" y="61096"/>
                    <a:pt x="28512" y="60974"/>
                  </a:cubicBezTo>
                  <a:lnTo>
                    <a:pt x="28542" y="60974"/>
                  </a:lnTo>
                  <a:cubicBezTo>
                    <a:pt x="28846" y="60853"/>
                    <a:pt x="29150" y="60701"/>
                    <a:pt x="29454" y="60549"/>
                  </a:cubicBezTo>
                  <a:cubicBezTo>
                    <a:pt x="29576" y="60518"/>
                    <a:pt x="29637" y="60488"/>
                    <a:pt x="29758" y="60397"/>
                  </a:cubicBezTo>
                  <a:lnTo>
                    <a:pt x="29850" y="60366"/>
                  </a:lnTo>
                  <a:cubicBezTo>
                    <a:pt x="30062" y="60245"/>
                    <a:pt x="30336" y="60093"/>
                    <a:pt x="30609" y="59941"/>
                  </a:cubicBezTo>
                  <a:lnTo>
                    <a:pt x="30670" y="59880"/>
                  </a:lnTo>
                  <a:lnTo>
                    <a:pt x="31369" y="59424"/>
                  </a:lnTo>
                  <a:lnTo>
                    <a:pt x="31430" y="59363"/>
                  </a:lnTo>
                  <a:cubicBezTo>
                    <a:pt x="31673" y="59211"/>
                    <a:pt x="31886" y="59029"/>
                    <a:pt x="32129" y="58847"/>
                  </a:cubicBezTo>
                  <a:cubicBezTo>
                    <a:pt x="32129" y="58847"/>
                    <a:pt x="32160" y="58847"/>
                    <a:pt x="32160" y="58816"/>
                  </a:cubicBezTo>
                  <a:cubicBezTo>
                    <a:pt x="32676" y="58360"/>
                    <a:pt x="33223" y="57844"/>
                    <a:pt x="33649" y="57357"/>
                  </a:cubicBezTo>
                  <a:cubicBezTo>
                    <a:pt x="33679" y="57327"/>
                    <a:pt x="33710" y="57296"/>
                    <a:pt x="33710" y="57236"/>
                  </a:cubicBezTo>
                  <a:cubicBezTo>
                    <a:pt x="33953" y="56993"/>
                    <a:pt x="34135" y="56749"/>
                    <a:pt x="34287" y="56567"/>
                  </a:cubicBezTo>
                  <a:cubicBezTo>
                    <a:pt x="34318" y="56537"/>
                    <a:pt x="34348" y="56445"/>
                    <a:pt x="34409" y="56415"/>
                  </a:cubicBezTo>
                  <a:cubicBezTo>
                    <a:pt x="34561" y="56233"/>
                    <a:pt x="34652" y="56020"/>
                    <a:pt x="34804" y="55807"/>
                  </a:cubicBezTo>
                  <a:cubicBezTo>
                    <a:pt x="34865" y="55716"/>
                    <a:pt x="34926" y="55655"/>
                    <a:pt x="34956" y="55564"/>
                  </a:cubicBezTo>
                  <a:cubicBezTo>
                    <a:pt x="35017" y="55534"/>
                    <a:pt x="35017" y="55503"/>
                    <a:pt x="35047" y="55473"/>
                  </a:cubicBezTo>
                  <a:cubicBezTo>
                    <a:pt x="35199" y="55686"/>
                    <a:pt x="35351" y="55929"/>
                    <a:pt x="35534" y="56111"/>
                  </a:cubicBezTo>
                  <a:cubicBezTo>
                    <a:pt x="35807" y="56415"/>
                    <a:pt x="36111" y="56749"/>
                    <a:pt x="36445" y="57084"/>
                  </a:cubicBezTo>
                  <a:cubicBezTo>
                    <a:pt x="37084" y="57692"/>
                    <a:pt x="37783" y="58239"/>
                    <a:pt x="38451" y="58664"/>
                  </a:cubicBezTo>
                  <a:cubicBezTo>
                    <a:pt x="38695" y="58816"/>
                    <a:pt x="38907" y="58907"/>
                    <a:pt x="39151" y="58999"/>
                  </a:cubicBezTo>
                  <a:cubicBezTo>
                    <a:pt x="39576" y="59211"/>
                    <a:pt x="39941" y="59363"/>
                    <a:pt x="40366" y="59485"/>
                  </a:cubicBezTo>
                  <a:lnTo>
                    <a:pt x="40397" y="59485"/>
                  </a:lnTo>
                  <a:lnTo>
                    <a:pt x="40731" y="59607"/>
                  </a:lnTo>
                  <a:cubicBezTo>
                    <a:pt x="42342" y="60093"/>
                    <a:pt x="44075" y="60366"/>
                    <a:pt x="45868" y="60366"/>
                  </a:cubicBezTo>
                  <a:cubicBezTo>
                    <a:pt x="46750" y="60366"/>
                    <a:pt x="47570" y="60275"/>
                    <a:pt x="48421" y="60184"/>
                  </a:cubicBezTo>
                  <a:lnTo>
                    <a:pt x="49090" y="60701"/>
                  </a:lnTo>
                  <a:cubicBezTo>
                    <a:pt x="49637" y="61126"/>
                    <a:pt x="50306" y="61339"/>
                    <a:pt x="50975" y="61339"/>
                  </a:cubicBezTo>
                  <a:cubicBezTo>
                    <a:pt x="51339" y="61339"/>
                    <a:pt x="51734" y="61278"/>
                    <a:pt x="52099" y="61126"/>
                  </a:cubicBezTo>
                  <a:cubicBezTo>
                    <a:pt x="53102" y="60701"/>
                    <a:pt x="53801" y="59789"/>
                    <a:pt x="53953" y="58725"/>
                  </a:cubicBezTo>
                  <a:cubicBezTo>
                    <a:pt x="53953" y="58604"/>
                    <a:pt x="54014" y="58512"/>
                    <a:pt x="54014" y="58360"/>
                  </a:cubicBezTo>
                  <a:cubicBezTo>
                    <a:pt x="55260" y="57661"/>
                    <a:pt x="56355" y="56780"/>
                    <a:pt x="57266" y="55777"/>
                  </a:cubicBezTo>
                  <a:cubicBezTo>
                    <a:pt x="57449" y="55534"/>
                    <a:pt x="57662" y="55321"/>
                    <a:pt x="57844" y="55047"/>
                  </a:cubicBezTo>
                  <a:cubicBezTo>
                    <a:pt x="58057" y="54743"/>
                    <a:pt x="58300" y="54439"/>
                    <a:pt x="58452" y="54135"/>
                  </a:cubicBezTo>
                  <a:cubicBezTo>
                    <a:pt x="58908" y="53375"/>
                    <a:pt x="59273" y="52585"/>
                    <a:pt x="59546" y="51704"/>
                  </a:cubicBezTo>
                  <a:cubicBezTo>
                    <a:pt x="59546" y="51673"/>
                    <a:pt x="59577" y="51582"/>
                    <a:pt x="59577" y="51552"/>
                  </a:cubicBezTo>
                  <a:cubicBezTo>
                    <a:pt x="59577" y="51521"/>
                    <a:pt x="59637" y="51461"/>
                    <a:pt x="59637" y="51430"/>
                  </a:cubicBezTo>
                  <a:cubicBezTo>
                    <a:pt x="59668" y="51278"/>
                    <a:pt x="59698" y="51126"/>
                    <a:pt x="59728" y="51005"/>
                  </a:cubicBezTo>
                  <a:cubicBezTo>
                    <a:pt x="59820" y="50792"/>
                    <a:pt x="59850" y="50549"/>
                    <a:pt x="59880" y="50336"/>
                  </a:cubicBezTo>
                  <a:cubicBezTo>
                    <a:pt x="60914" y="50154"/>
                    <a:pt x="62008" y="49850"/>
                    <a:pt x="62829" y="49424"/>
                  </a:cubicBezTo>
                  <a:cubicBezTo>
                    <a:pt x="62859" y="49394"/>
                    <a:pt x="62981" y="49333"/>
                    <a:pt x="62981" y="49333"/>
                  </a:cubicBezTo>
                  <a:cubicBezTo>
                    <a:pt x="63437" y="49090"/>
                    <a:pt x="63893" y="48816"/>
                    <a:pt x="64288" y="48482"/>
                  </a:cubicBezTo>
                  <a:cubicBezTo>
                    <a:pt x="65139" y="47813"/>
                    <a:pt x="65868" y="47053"/>
                    <a:pt x="66385" y="46202"/>
                  </a:cubicBezTo>
                  <a:lnTo>
                    <a:pt x="66476" y="46081"/>
                  </a:lnTo>
                  <a:cubicBezTo>
                    <a:pt x="66507" y="46050"/>
                    <a:pt x="66507" y="45989"/>
                    <a:pt x="66537" y="45959"/>
                  </a:cubicBezTo>
                  <a:cubicBezTo>
                    <a:pt x="67236" y="44834"/>
                    <a:pt x="67631" y="43527"/>
                    <a:pt x="67753" y="42281"/>
                  </a:cubicBezTo>
                  <a:cubicBezTo>
                    <a:pt x="67905" y="41795"/>
                    <a:pt x="67875" y="41217"/>
                    <a:pt x="67783" y="40701"/>
                  </a:cubicBezTo>
                  <a:cubicBezTo>
                    <a:pt x="67783" y="40549"/>
                    <a:pt x="67753" y="40457"/>
                    <a:pt x="67753" y="40336"/>
                  </a:cubicBezTo>
                  <a:cubicBezTo>
                    <a:pt x="67662" y="39545"/>
                    <a:pt x="67388" y="38786"/>
                    <a:pt x="67023" y="38056"/>
                  </a:cubicBezTo>
                  <a:cubicBezTo>
                    <a:pt x="66963" y="37935"/>
                    <a:pt x="66932" y="37843"/>
                    <a:pt x="66902" y="37752"/>
                  </a:cubicBezTo>
                  <a:cubicBezTo>
                    <a:pt x="66385" y="36840"/>
                    <a:pt x="65716" y="36050"/>
                    <a:pt x="64957" y="35442"/>
                  </a:cubicBezTo>
                  <a:cubicBezTo>
                    <a:pt x="64561" y="35138"/>
                    <a:pt x="64197" y="34895"/>
                    <a:pt x="63802" y="34713"/>
                  </a:cubicBezTo>
                  <a:cubicBezTo>
                    <a:pt x="63741" y="34044"/>
                    <a:pt x="63528" y="33375"/>
                    <a:pt x="63315" y="32767"/>
                  </a:cubicBezTo>
                  <a:cubicBezTo>
                    <a:pt x="63133" y="32281"/>
                    <a:pt x="62859" y="31825"/>
                    <a:pt x="62586" y="31430"/>
                  </a:cubicBezTo>
                  <a:cubicBezTo>
                    <a:pt x="62525" y="31308"/>
                    <a:pt x="62494" y="31217"/>
                    <a:pt x="62403" y="31156"/>
                  </a:cubicBezTo>
                  <a:cubicBezTo>
                    <a:pt x="61947" y="30548"/>
                    <a:pt x="61461" y="30001"/>
                    <a:pt x="60853" y="29606"/>
                  </a:cubicBezTo>
                  <a:cubicBezTo>
                    <a:pt x="60732" y="29515"/>
                    <a:pt x="60671" y="29454"/>
                    <a:pt x="60580" y="29393"/>
                  </a:cubicBezTo>
                  <a:cubicBezTo>
                    <a:pt x="59789" y="28877"/>
                    <a:pt x="58908" y="28481"/>
                    <a:pt x="57996" y="28299"/>
                  </a:cubicBezTo>
                  <a:cubicBezTo>
                    <a:pt x="57540" y="28208"/>
                    <a:pt x="57054" y="28147"/>
                    <a:pt x="56507" y="28147"/>
                  </a:cubicBezTo>
                  <a:cubicBezTo>
                    <a:pt x="56111" y="28147"/>
                    <a:pt x="55655" y="28178"/>
                    <a:pt x="55108" y="28269"/>
                  </a:cubicBezTo>
                  <a:cubicBezTo>
                    <a:pt x="54440" y="28330"/>
                    <a:pt x="53741" y="28481"/>
                    <a:pt x="53072" y="28664"/>
                  </a:cubicBezTo>
                  <a:cubicBezTo>
                    <a:pt x="53589" y="27904"/>
                    <a:pt x="53832" y="27053"/>
                    <a:pt x="53741" y="26141"/>
                  </a:cubicBezTo>
                  <a:cubicBezTo>
                    <a:pt x="53589" y="24013"/>
                    <a:pt x="51826" y="22372"/>
                    <a:pt x="49698" y="22372"/>
                  </a:cubicBezTo>
                  <a:lnTo>
                    <a:pt x="49455" y="22372"/>
                  </a:lnTo>
                  <a:cubicBezTo>
                    <a:pt x="47692" y="22494"/>
                    <a:pt x="46294" y="23709"/>
                    <a:pt x="45838" y="25260"/>
                  </a:cubicBezTo>
                  <a:cubicBezTo>
                    <a:pt x="45139" y="26050"/>
                    <a:pt x="44531" y="26992"/>
                    <a:pt x="44075" y="27965"/>
                  </a:cubicBezTo>
                  <a:cubicBezTo>
                    <a:pt x="42768" y="28117"/>
                    <a:pt x="41430" y="28451"/>
                    <a:pt x="40245" y="28968"/>
                  </a:cubicBezTo>
                  <a:cubicBezTo>
                    <a:pt x="39455" y="28208"/>
                    <a:pt x="38573" y="27570"/>
                    <a:pt x="37600" y="27083"/>
                  </a:cubicBezTo>
                  <a:cubicBezTo>
                    <a:pt x="37023" y="26354"/>
                    <a:pt x="36263" y="25867"/>
                    <a:pt x="35351" y="25624"/>
                  </a:cubicBezTo>
                  <a:lnTo>
                    <a:pt x="35199" y="25472"/>
                  </a:lnTo>
                  <a:lnTo>
                    <a:pt x="35078" y="25381"/>
                  </a:lnTo>
                  <a:lnTo>
                    <a:pt x="35047" y="25320"/>
                  </a:lnTo>
                  <a:cubicBezTo>
                    <a:pt x="34865" y="25168"/>
                    <a:pt x="34652" y="24986"/>
                    <a:pt x="34470" y="24834"/>
                  </a:cubicBezTo>
                  <a:cubicBezTo>
                    <a:pt x="34409" y="24804"/>
                    <a:pt x="34348" y="24712"/>
                    <a:pt x="34287" y="24682"/>
                  </a:cubicBezTo>
                  <a:cubicBezTo>
                    <a:pt x="34135" y="24560"/>
                    <a:pt x="33983" y="24469"/>
                    <a:pt x="33801" y="24317"/>
                  </a:cubicBezTo>
                  <a:lnTo>
                    <a:pt x="33710" y="24257"/>
                  </a:lnTo>
                  <a:lnTo>
                    <a:pt x="33710" y="24074"/>
                  </a:lnTo>
                  <a:cubicBezTo>
                    <a:pt x="33710" y="23770"/>
                    <a:pt x="33679" y="23466"/>
                    <a:pt x="33649" y="23162"/>
                  </a:cubicBezTo>
                  <a:cubicBezTo>
                    <a:pt x="33649" y="23101"/>
                    <a:pt x="33588" y="22980"/>
                    <a:pt x="33588" y="22889"/>
                  </a:cubicBezTo>
                  <a:lnTo>
                    <a:pt x="33588" y="22858"/>
                  </a:lnTo>
                  <a:lnTo>
                    <a:pt x="33497" y="22281"/>
                  </a:lnTo>
                  <a:cubicBezTo>
                    <a:pt x="33497" y="22220"/>
                    <a:pt x="33436" y="22098"/>
                    <a:pt x="33436" y="22038"/>
                  </a:cubicBezTo>
                  <a:cubicBezTo>
                    <a:pt x="33436" y="21977"/>
                    <a:pt x="33436" y="21977"/>
                    <a:pt x="33406" y="21946"/>
                  </a:cubicBezTo>
                  <a:cubicBezTo>
                    <a:pt x="33406" y="21916"/>
                    <a:pt x="33375" y="21886"/>
                    <a:pt x="33375" y="21794"/>
                  </a:cubicBezTo>
                  <a:cubicBezTo>
                    <a:pt x="33284" y="21521"/>
                    <a:pt x="33223" y="21217"/>
                    <a:pt x="33132" y="20974"/>
                  </a:cubicBezTo>
                  <a:lnTo>
                    <a:pt x="33102" y="20883"/>
                  </a:lnTo>
                  <a:cubicBezTo>
                    <a:pt x="33041" y="20670"/>
                    <a:pt x="32919" y="20396"/>
                    <a:pt x="32828" y="20153"/>
                  </a:cubicBezTo>
                  <a:lnTo>
                    <a:pt x="32767" y="20001"/>
                  </a:lnTo>
                  <a:cubicBezTo>
                    <a:pt x="32737" y="19940"/>
                    <a:pt x="32676" y="19849"/>
                    <a:pt x="32676" y="19819"/>
                  </a:cubicBezTo>
                  <a:lnTo>
                    <a:pt x="32676" y="19819"/>
                  </a:lnTo>
                  <a:cubicBezTo>
                    <a:pt x="32889" y="19910"/>
                    <a:pt x="33041" y="19940"/>
                    <a:pt x="33223" y="20001"/>
                  </a:cubicBezTo>
                  <a:cubicBezTo>
                    <a:pt x="34166" y="20305"/>
                    <a:pt x="35169" y="20609"/>
                    <a:pt x="36233" y="20883"/>
                  </a:cubicBezTo>
                  <a:cubicBezTo>
                    <a:pt x="36293" y="20913"/>
                    <a:pt x="36385" y="20913"/>
                    <a:pt x="36445" y="20974"/>
                  </a:cubicBezTo>
                  <a:cubicBezTo>
                    <a:pt x="37752" y="21308"/>
                    <a:pt x="39181" y="21521"/>
                    <a:pt x="40670" y="21642"/>
                  </a:cubicBezTo>
                  <a:cubicBezTo>
                    <a:pt x="41248" y="21673"/>
                    <a:pt x="41856" y="21734"/>
                    <a:pt x="42464" y="21734"/>
                  </a:cubicBezTo>
                  <a:cubicBezTo>
                    <a:pt x="44895" y="21734"/>
                    <a:pt x="47266" y="21339"/>
                    <a:pt x="49546" y="20579"/>
                  </a:cubicBezTo>
                  <a:lnTo>
                    <a:pt x="49668" y="20548"/>
                  </a:lnTo>
                  <a:cubicBezTo>
                    <a:pt x="49668" y="20548"/>
                    <a:pt x="50093" y="20396"/>
                    <a:pt x="50123" y="20396"/>
                  </a:cubicBezTo>
                  <a:cubicBezTo>
                    <a:pt x="51339" y="19940"/>
                    <a:pt x="52525" y="19363"/>
                    <a:pt x="53710" y="18633"/>
                  </a:cubicBezTo>
                  <a:lnTo>
                    <a:pt x="53741" y="18603"/>
                  </a:lnTo>
                  <a:cubicBezTo>
                    <a:pt x="53801" y="18573"/>
                    <a:pt x="53923" y="18481"/>
                    <a:pt x="54044" y="18421"/>
                  </a:cubicBezTo>
                  <a:cubicBezTo>
                    <a:pt x="55260" y="17630"/>
                    <a:pt x="56385" y="16718"/>
                    <a:pt x="57449" y="15685"/>
                  </a:cubicBezTo>
                  <a:cubicBezTo>
                    <a:pt x="58725" y="14500"/>
                    <a:pt x="58817" y="12615"/>
                    <a:pt x="57814" y="11247"/>
                  </a:cubicBezTo>
                  <a:cubicBezTo>
                    <a:pt x="57814" y="11186"/>
                    <a:pt x="57753" y="11186"/>
                    <a:pt x="57753" y="11156"/>
                  </a:cubicBezTo>
                  <a:cubicBezTo>
                    <a:pt x="57114" y="10366"/>
                    <a:pt x="56172" y="9910"/>
                    <a:pt x="55169" y="9910"/>
                  </a:cubicBezTo>
                  <a:cubicBezTo>
                    <a:pt x="54561" y="9910"/>
                    <a:pt x="53953" y="10062"/>
                    <a:pt x="53467" y="10396"/>
                  </a:cubicBezTo>
                  <a:cubicBezTo>
                    <a:pt x="53345" y="10487"/>
                    <a:pt x="53193" y="10548"/>
                    <a:pt x="53102" y="10639"/>
                  </a:cubicBezTo>
                  <a:cubicBezTo>
                    <a:pt x="53041" y="10670"/>
                    <a:pt x="53011" y="10700"/>
                    <a:pt x="52950" y="10730"/>
                  </a:cubicBezTo>
                  <a:cubicBezTo>
                    <a:pt x="52889" y="10730"/>
                    <a:pt x="52889" y="10791"/>
                    <a:pt x="52859" y="10791"/>
                  </a:cubicBezTo>
                  <a:cubicBezTo>
                    <a:pt x="52069" y="11399"/>
                    <a:pt x="51278" y="11916"/>
                    <a:pt x="50458" y="12341"/>
                  </a:cubicBezTo>
                  <a:cubicBezTo>
                    <a:pt x="50427" y="12341"/>
                    <a:pt x="50397" y="12372"/>
                    <a:pt x="50397" y="12372"/>
                  </a:cubicBezTo>
                  <a:cubicBezTo>
                    <a:pt x="49485" y="12797"/>
                    <a:pt x="48573" y="13132"/>
                    <a:pt x="47661" y="13375"/>
                  </a:cubicBezTo>
                  <a:cubicBezTo>
                    <a:pt x="46871" y="13557"/>
                    <a:pt x="46050" y="13679"/>
                    <a:pt x="45291" y="13709"/>
                  </a:cubicBezTo>
                  <a:lnTo>
                    <a:pt x="45108" y="13709"/>
                  </a:lnTo>
                  <a:cubicBezTo>
                    <a:pt x="44835" y="13709"/>
                    <a:pt x="44531" y="13740"/>
                    <a:pt x="44287" y="13740"/>
                  </a:cubicBezTo>
                  <a:cubicBezTo>
                    <a:pt x="43406" y="13740"/>
                    <a:pt x="42555" y="13679"/>
                    <a:pt x="41734" y="13527"/>
                  </a:cubicBezTo>
                  <a:cubicBezTo>
                    <a:pt x="40853" y="13375"/>
                    <a:pt x="40093" y="13162"/>
                    <a:pt x="39424" y="12949"/>
                  </a:cubicBezTo>
                  <a:cubicBezTo>
                    <a:pt x="39363" y="12949"/>
                    <a:pt x="39363" y="12949"/>
                    <a:pt x="39333" y="12919"/>
                  </a:cubicBezTo>
                  <a:cubicBezTo>
                    <a:pt x="39515" y="12767"/>
                    <a:pt x="39728" y="12645"/>
                    <a:pt x="39910" y="12493"/>
                  </a:cubicBezTo>
                  <a:cubicBezTo>
                    <a:pt x="40032" y="12402"/>
                    <a:pt x="40093" y="12341"/>
                    <a:pt x="40214" y="12250"/>
                  </a:cubicBezTo>
                  <a:lnTo>
                    <a:pt x="40245" y="12220"/>
                  </a:lnTo>
                  <a:lnTo>
                    <a:pt x="41400" y="11308"/>
                  </a:lnTo>
                  <a:cubicBezTo>
                    <a:pt x="42646" y="10214"/>
                    <a:pt x="42920" y="8360"/>
                    <a:pt x="42008" y="6931"/>
                  </a:cubicBezTo>
                  <a:cubicBezTo>
                    <a:pt x="41704" y="6445"/>
                    <a:pt x="41278" y="6080"/>
                    <a:pt x="40792" y="5806"/>
                  </a:cubicBezTo>
                  <a:cubicBezTo>
                    <a:pt x="40275" y="5533"/>
                    <a:pt x="39759" y="5411"/>
                    <a:pt x="39211" y="5411"/>
                  </a:cubicBezTo>
                  <a:cubicBezTo>
                    <a:pt x="39059" y="5411"/>
                    <a:pt x="38907" y="5411"/>
                    <a:pt x="38755" y="5472"/>
                  </a:cubicBezTo>
                  <a:cubicBezTo>
                    <a:pt x="38451" y="5502"/>
                    <a:pt x="38117" y="5624"/>
                    <a:pt x="37813" y="5715"/>
                  </a:cubicBezTo>
                  <a:cubicBezTo>
                    <a:pt x="38117" y="5168"/>
                    <a:pt x="38391" y="4560"/>
                    <a:pt x="38573" y="3952"/>
                  </a:cubicBezTo>
                  <a:cubicBezTo>
                    <a:pt x="38877" y="2980"/>
                    <a:pt x="38695" y="1977"/>
                    <a:pt x="38117" y="1217"/>
                  </a:cubicBezTo>
                  <a:cubicBezTo>
                    <a:pt x="37540" y="457"/>
                    <a:pt x="36628" y="1"/>
                    <a:pt x="35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556;p72"/>
            <p:cNvSpPr/>
            <p:nvPr/>
          </p:nvSpPr>
          <p:spPr>
            <a:xfrm>
              <a:off x="4181950" y="1144675"/>
              <a:ext cx="850350" cy="1107000"/>
            </a:xfrm>
            <a:custGeom>
              <a:avLst/>
              <a:gdLst/>
              <a:ahLst/>
              <a:cxnLst/>
              <a:rect l="l" t="t" r="r" b="b"/>
              <a:pathLst>
                <a:path w="34014" h="44280" extrusionOk="0">
                  <a:moveTo>
                    <a:pt x="16414" y="1"/>
                  </a:moveTo>
                  <a:cubicBezTo>
                    <a:pt x="16232" y="1"/>
                    <a:pt x="16050" y="62"/>
                    <a:pt x="15837" y="92"/>
                  </a:cubicBezTo>
                  <a:cubicBezTo>
                    <a:pt x="13648" y="457"/>
                    <a:pt x="11490" y="1338"/>
                    <a:pt x="9758" y="2797"/>
                  </a:cubicBezTo>
                  <a:lnTo>
                    <a:pt x="9667" y="2888"/>
                  </a:lnTo>
                  <a:cubicBezTo>
                    <a:pt x="9545" y="2980"/>
                    <a:pt x="9454" y="3040"/>
                    <a:pt x="9363" y="3162"/>
                  </a:cubicBezTo>
                  <a:cubicBezTo>
                    <a:pt x="7995" y="4408"/>
                    <a:pt x="6992" y="6080"/>
                    <a:pt x="6536" y="7873"/>
                  </a:cubicBezTo>
                  <a:cubicBezTo>
                    <a:pt x="6536" y="7904"/>
                    <a:pt x="6505" y="7965"/>
                    <a:pt x="6505" y="7995"/>
                  </a:cubicBezTo>
                  <a:cubicBezTo>
                    <a:pt x="6262" y="9028"/>
                    <a:pt x="6201" y="10092"/>
                    <a:pt x="6384" y="11156"/>
                  </a:cubicBezTo>
                  <a:cubicBezTo>
                    <a:pt x="5502" y="11673"/>
                    <a:pt x="4682" y="12250"/>
                    <a:pt x="3952" y="12919"/>
                  </a:cubicBezTo>
                  <a:lnTo>
                    <a:pt x="3831" y="13041"/>
                  </a:lnTo>
                  <a:cubicBezTo>
                    <a:pt x="2706" y="14104"/>
                    <a:pt x="1764" y="15351"/>
                    <a:pt x="1186" y="16840"/>
                  </a:cubicBezTo>
                  <a:cubicBezTo>
                    <a:pt x="1065" y="17114"/>
                    <a:pt x="1004" y="17418"/>
                    <a:pt x="913" y="17721"/>
                  </a:cubicBezTo>
                  <a:cubicBezTo>
                    <a:pt x="913" y="17752"/>
                    <a:pt x="882" y="17782"/>
                    <a:pt x="882" y="17843"/>
                  </a:cubicBezTo>
                  <a:cubicBezTo>
                    <a:pt x="426" y="19697"/>
                    <a:pt x="578" y="21703"/>
                    <a:pt x="1399" y="23405"/>
                  </a:cubicBezTo>
                  <a:cubicBezTo>
                    <a:pt x="1460" y="23466"/>
                    <a:pt x="1460" y="23527"/>
                    <a:pt x="1490" y="23557"/>
                  </a:cubicBezTo>
                  <a:cubicBezTo>
                    <a:pt x="1642" y="23831"/>
                    <a:pt x="1794" y="24105"/>
                    <a:pt x="1976" y="24317"/>
                  </a:cubicBezTo>
                  <a:cubicBezTo>
                    <a:pt x="1095" y="25290"/>
                    <a:pt x="609" y="26658"/>
                    <a:pt x="335" y="27904"/>
                  </a:cubicBezTo>
                  <a:cubicBezTo>
                    <a:pt x="305" y="28117"/>
                    <a:pt x="274" y="28390"/>
                    <a:pt x="244" y="28634"/>
                  </a:cubicBezTo>
                  <a:cubicBezTo>
                    <a:pt x="183" y="28664"/>
                    <a:pt x="183" y="28694"/>
                    <a:pt x="183" y="28725"/>
                  </a:cubicBezTo>
                  <a:cubicBezTo>
                    <a:pt x="1" y="30062"/>
                    <a:pt x="31" y="31400"/>
                    <a:pt x="457" y="32646"/>
                  </a:cubicBezTo>
                  <a:cubicBezTo>
                    <a:pt x="669" y="33345"/>
                    <a:pt x="1034" y="33983"/>
                    <a:pt x="1490" y="34561"/>
                  </a:cubicBezTo>
                  <a:cubicBezTo>
                    <a:pt x="1520" y="34621"/>
                    <a:pt x="1581" y="34652"/>
                    <a:pt x="1642" y="34743"/>
                  </a:cubicBezTo>
                  <a:cubicBezTo>
                    <a:pt x="2159" y="35321"/>
                    <a:pt x="2828" y="35807"/>
                    <a:pt x="3587" y="36080"/>
                  </a:cubicBezTo>
                  <a:cubicBezTo>
                    <a:pt x="3587" y="36141"/>
                    <a:pt x="3618" y="36263"/>
                    <a:pt x="3618" y="36324"/>
                  </a:cubicBezTo>
                  <a:cubicBezTo>
                    <a:pt x="3800" y="38087"/>
                    <a:pt x="4742" y="39789"/>
                    <a:pt x="6049" y="41126"/>
                  </a:cubicBezTo>
                  <a:cubicBezTo>
                    <a:pt x="6110" y="41156"/>
                    <a:pt x="6171" y="41248"/>
                    <a:pt x="6232" y="41278"/>
                  </a:cubicBezTo>
                  <a:cubicBezTo>
                    <a:pt x="6931" y="41947"/>
                    <a:pt x="7721" y="42524"/>
                    <a:pt x="8542" y="42950"/>
                  </a:cubicBezTo>
                  <a:cubicBezTo>
                    <a:pt x="10343" y="43877"/>
                    <a:pt x="12330" y="44250"/>
                    <a:pt x="14340" y="44250"/>
                  </a:cubicBezTo>
                  <a:cubicBezTo>
                    <a:pt x="14636" y="44250"/>
                    <a:pt x="14932" y="44242"/>
                    <a:pt x="15229" y="44226"/>
                  </a:cubicBezTo>
                  <a:cubicBezTo>
                    <a:pt x="15806" y="44226"/>
                    <a:pt x="16414" y="44166"/>
                    <a:pt x="16992" y="44074"/>
                  </a:cubicBezTo>
                  <a:cubicBezTo>
                    <a:pt x="17828" y="44211"/>
                    <a:pt x="18671" y="44280"/>
                    <a:pt x="19511" y="44280"/>
                  </a:cubicBezTo>
                  <a:cubicBezTo>
                    <a:pt x="20351" y="44280"/>
                    <a:pt x="21187" y="44211"/>
                    <a:pt x="22007" y="44074"/>
                  </a:cubicBezTo>
                  <a:cubicBezTo>
                    <a:pt x="23101" y="43892"/>
                    <a:pt x="24165" y="43558"/>
                    <a:pt x="25199" y="43071"/>
                  </a:cubicBezTo>
                  <a:lnTo>
                    <a:pt x="25412" y="42950"/>
                  </a:lnTo>
                  <a:cubicBezTo>
                    <a:pt x="26263" y="42524"/>
                    <a:pt x="27022" y="41947"/>
                    <a:pt x="27691" y="41308"/>
                  </a:cubicBezTo>
                  <a:cubicBezTo>
                    <a:pt x="27782" y="41248"/>
                    <a:pt x="27843" y="41187"/>
                    <a:pt x="27904" y="41126"/>
                  </a:cubicBezTo>
                  <a:cubicBezTo>
                    <a:pt x="29302" y="39728"/>
                    <a:pt x="30275" y="37904"/>
                    <a:pt x="30396" y="35989"/>
                  </a:cubicBezTo>
                  <a:lnTo>
                    <a:pt x="30427" y="35989"/>
                  </a:lnTo>
                  <a:cubicBezTo>
                    <a:pt x="30488" y="35989"/>
                    <a:pt x="30488" y="35959"/>
                    <a:pt x="30518" y="35959"/>
                  </a:cubicBezTo>
                  <a:cubicBezTo>
                    <a:pt x="31187" y="35685"/>
                    <a:pt x="31795" y="35260"/>
                    <a:pt x="32311" y="34743"/>
                  </a:cubicBezTo>
                  <a:cubicBezTo>
                    <a:pt x="32342" y="34652"/>
                    <a:pt x="32403" y="34621"/>
                    <a:pt x="32463" y="34561"/>
                  </a:cubicBezTo>
                  <a:cubicBezTo>
                    <a:pt x="32950" y="33983"/>
                    <a:pt x="33314" y="33314"/>
                    <a:pt x="33558" y="32585"/>
                  </a:cubicBezTo>
                  <a:cubicBezTo>
                    <a:pt x="33983" y="31369"/>
                    <a:pt x="34013" y="30032"/>
                    <a:pt x="33770" y="28937"/>
                  </a:cubicBezTo>
                  <a:cubicBezTo>
                    <a:pt x="33770" y="28846"/>
                    <a:pt x="33740" y="28816"/>
                    <a:pt x="33740" y="28785"/>
                  </a:cubicBezTo>
                  <a:cubicBezTo>
                    <a:pt x="33710" y="28512"/>
                    <a:pt x="33618" y="28238"/>
                    <a:pt x="33588" y="27965"/>
                  </a:cubicBezTo>
                  <a:cubicBezTo>
                    <a:pt x="33314" y="26719"/>
                    <a:pt x="32828" y="25351"/>
                    <a:pt x="31947" y="24409"/>
                  </a:cubicBezTo>
                  <a:cubicBezTo>
                    <a:pt x="32159" y="24165"/>
                    <a:pt x="32311" y="23953"/>
                    <a:pt x="32403" y="23709"/>
                  </a:cubicBezTo>
                  <a:cubicBezTo>
                    <a:pt x="32463" y="23649"/>
                    <a:pt x="32463" y="23557"/>
                    <a:pt x="32494" y="23527"/>
                  </a:cubicBezTo>
                  <a:cubicBezTo>
                    <a:pt x="33375" y="21855"/>
                    <a:pt x="33558" y="19819"/>
                    <a:pt x="33102" y="17934"/>
                  </a:cubicBezTo>
                  <a:cubicBezTo>
                    <a:pt x="33102" y="17873"/>
                    <a:pt x="33071" y="17843"/>
                    <a:pt x="33071" y="17782"/>
                  </a:cubicBezTo>
                  <a:cubicBezTo>
                    <a:pt x="32980" y="17448"/>
                    <a:pt x="32858" y="17144"/>
                    <a:pt x="32767" y="16840"/>
                  </a:cubicBezTo>
                  <a:cubicBezTo>
                    <a:pt x="32190" y="15411"/>
                    <a:pt x="31278" y="14135"/>
                    <a:pt x="30123" y="13071"/>
                  </a:cubicBezTo>
                  <a:lnTo>
                    <a:pt x="30032" y="12980"/>
                  </a:lnTo>
                  <a:cubicBezTo>
                    <a:pt x="29272" y="12281"/>
                    <a:pt x="28421" y="11673"/>
                    <a:pt x="27539" y="11156"/>
                  </a:cubicBezTo>
                  <a:cubicBezTo>
                    <a:pt x="27691" y="10123"/>
                    <a:pt x="27661" y="9059"/>
                    <a:pt x="27448" y="8025"/>
                  </a:cubicBezTo>
                  <a:cubicBezTo>
                    <a:pt x="27448" y="7995"/>
                    <a:pt x="27387" y="7965"/>
                    <a:pt x="27387" y="7904"/>
                  </a:cubicBezTo>
                  <a:cubicBezTo>
                    <a:pt x="26992" y="6141"/>
                    <a:pt x="25959" y="4408"/>
                    <a:pt x="24591" y="3162"/>
                  </a:cubicBezTo>
                  <a:cubicBezTo>
                    <a:pt x="24500" y="3101"/>
                    <a:pt x="24439" y="3010"/>
                    <a:pt x="24317" y="2949"/>
                  </a:cubicBezTo>
                  <a:lnTo>
                    <a:pt x="24196" y="2828"/>
                  </a:lnTo>
                  <a:cubicBezTo>
                    <a:pt x="22342" y="1277"/>
                    <a:pt x="20001" y="366"/>
                    <a:pt x="1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557;p72"/>
            <p:cNvSpPr/>
            <p:nvPr/>
          </p:nvSpPr>
          <p:spPr>
            <a:xfrm>
              <a:off x="4424350" y="1210800"/>
              <a:ext cx="367825" cy="13700"/>
            </a:xfrm>
            <a:custGeom>
              <a:avLst/>
              <a:gdLst/>
              <a:ahLst/>
              <a:cxnLst/>
              <a:rect l="l" t="t" r="r" b="b"/>
              <a:pathLst>
                <a:path w="14713" h="548" extrusionOk="0">
                  <a:moveTo>
                    <a:pt x="92" y="0"/>
                  </a:moveTo>
                  <a:lnTo>
                    <a:pt x="1" y="91"/>
                  </a:lnTo>
                  <a:cubicBezTo>
                    <a:pt x="2463" y="395"/>
                    <a:pt x="4925" y="547"/>
                    <a:pt x="7448" y="547"/>
                  </a:cubicBezTo>
                  <a:lnTo>
                    <a:pt x="8056" y="547"/>
                  </a:lnTo>
                  <a:cubicBezTo>
                    <a:pt x="10275" y="547"/>
                    <a:pt x="12494" y="426"/>
                    <a:pt x="14712" y="152"/>
                  </a:cubicBezTo>
                  <a:cubicBezTo>
                    <a:pt x="14652" y="122"/>
                    <a:pt x="14621" y="61"/>
                    <a:pt x="14530" y="31"/>
                  </a:cubicBezTo>
                  <a:cubicBezTo>
                    <a:pt x="12240" y="308"/>
                    <a:pt x="9930" y="438"/>
                    <a:pt x="7615" y="438"/>
                  </a:cubicBezTo>
                  <a:cubicBezTo>
                    <a:pt x="5105" y="438"/>
                    <a:pt x="2590" y="285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558;p72"/>
            <p:cNvSpPr/>
            <p:nvPr/>
          </p:nvSpPr>
          <p:spPr>
            <a:xfrm>
              <a:off x="4345325" y="1339225"/>
              <a:ext cx="524350" cy="25100"/>
            </a:xfrm>
            <a:custGeom>
              <a:avLst/>
              <a:gdLst/>
              <a:ahLst/>
              <a:cxnLst/>
              <a:rect l="l" t="t" r="r" b="b"/>
              <a:pathLst>
                <a:path w="20974" h="1004" extrusionOk="0">
                  <a:moveTo>
                    <a:pt x="31" y="0"/>
                  </a:moveTo>
                  <a:cubicBezTo>
                    <a:pt x="31" y="31"/>
                    <a:pt x="1" y="61"/>
                    <a:pt x="1" y="91"/>
                  </a:cubicBezTo>
                  <a:cubicBezTo>
                    <a:pt x="3496" y="699"/>
                    <a:pt x="7022" y="1003"/>
                    <a:pt x="10609" y="1003"/>
                  </a:cubicBezTo>
                  <a:lnTo>
                    <a:pt x="11217" y="1003"/>
                  </a:lnTo>
                  <a:cubicBezTo>
                    <a:pt x="14530" y="973"/>
                    <a:pt x="17782" y="699"/>
                    <a:pt x="20974" y="152"/>
                  </a:cubicBezTo>
                  <a:lnTo>
                    <a:pt x="20974" y="31"/>
                  </a:lnTo>
                  <a:cubicBezTo>
                    <a:pt x="17567" y="631"/>
                    <a:pt x="14108" y="927"/>
                    <a:pt x="10645" y="927"/>
                  </a:cubicBezTo>
                  <a:cubicBezTo>
                    <a:pt x="7095" y="927"/>
                    <a:pt x="3540" y="616"/>
                    <a:pt x="31" y="0"/>
                  </a:cubicBezTo>
                  <a:close/>
                </a:path>
              </a:pathLst>
            </a:custGeom>
            <a:solidFill>
              <a:srgbClr val="FF8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559;p72"/>
            <p:cNvSpPr/>
            <p:nvPr/>
          </p:nvSpPr>
          <p:spPr>
            <a:xfrm>
              <a:off x="4345325" y="1339225"/>
              <a:ext cx="524350" cy="25100"/>
            </a:xfrm>
            <a:custGeom>
              <a:avLst/>
              <a:gdLst/>
              <a:ahLst/>
              <a:cxnLst/>
              <a:rect l="l" t="t" r="r" b="b"/>
              <a:pathLst>
                <a:path w="20974" h="1004" extrusionOk="0">
                  <a:moveTo>
                    <a:pt x="31" y="0"/>
                  </a:moveTo>
                  <a:cubicBezTo>
                    <a:pt x="31" y="31"/>
                    <a:pt x="1" y="61"/>
                    <a:pt x="1" y="91"/>
                  </a:cubicBezTo>
                  <a:cubicBezTo>
                    <a:pt x="3496" y="699"/>
                    <a:pt x="7022" y="1003"/>
                    <a:pt x="10609" y="1003"/>
                  </a:cubicBezTo>
                  <a:lnTo>
                    <a:pt x="11217" y="1003"/>
                  </a:lnTo>
                  <a:cubicBezTo>
                    <a:pt x="14530" y="973"/>
                    <a:pt x="17782" y="699"/>
                    <a:pt x="20974" y="152"/>
                  </a:cubicBezTo>
                  <a:lnTo>
                    <a:pt x="20974" y="31"/>
                  </a:lnTo>
                  <a:cubicBezTo>
                    <a:pt x="17567" y="631"/>
                    <a:pt x="14108" y="927"/>
                    <a:pt x="10645" y="927"/>
                  </a:cubicBezTo>
                  <a:cubicBezTo>
                    <a:pt x="7095" y="927"/>
                    <a:pt x="3540" y="616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560;p72"/>
            <p:cNvSpPr/>
            <p:nvPr/>
          </p:nvSpPr>
          <p:spPr>
            <a:xfrm>
              <a:off x="4277700" y="1465350"/>
              <a:ext cx="659625" cy="38775"/>
            </a:xfrm>
            <a:custGeom>
              <a:avLst/>
              <a:gdLst/>
              <a:ahLst/>
              <a:cxnLst/>
              <a:rect l="l" t="t" r="r" b="b"/>
              <a:pathLst>
                <a:path w="26385" h="1551" extrusionOk="0">
                  <a:moveTo>
                    <a:pt x="122" y="1"/>
                  </a:moveTo>
                  <a:lnTo>
                    <a:pt x="1" y="122"/>
                  </a:lnTo>
                  <a:cubicBezTo>
                    <a:pt x="4347" y="1065"/>
                    <a:pt x="8755" y="1551"/>
                    <a:pt x="13283" y="1551"/>
                  </a:cubicBezTo>
                  <a:lnTo>
                    <a:pt x="13891" y="1551"/>
                  </a:lnTo>
                  <a:cubicBezTo>
                    <a:pt x="18147" y="1521"/>
                    <a:pt x="22311" y="1065"/>
                    <a:pt x="26384" y="153"/>
                  </a:cubicBezTo>
                  <a:cubicBezTo>
                    <a:pt x="26354" y="122"/>
                    <a:pt x="26293" y="62"/>
                    <a:pt x="26232" y="31"/>
                  </a:cubicBezTo>
                  <a:cubicBezTo>
                    <a:pt x="21948" y="985"/>
                    <a:pt x="17589" y="1464"/>
                    <a:pt x="13229" y="1464"/>
                  </a:cubicBezTo>
                  <a:cubicBezTo>
                    <a:pt x="8835" y="1464"/>
                    <a:pt x="4440" y="977"/>
                    <a:pt x="122" y="1"/>
                  </a:cubicBezTo>
                  <a:close/>
                </a:path>
              </a:pathLst>
            </a:custGeom>
            <a:solidFill>
              <a:srgbClr val="FF8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561;p72"/>
            <p:cNvSpPr/>
            <p:nvPr/>
          </p:nvSpPr>
          <p:spPr>
            <a:xfrm>
              <a:off x="4277700" y="1465350"/>
              <a:ext cx="659625" cy="38775"/>
            </a:xfrm>
            <a:custGeom>
              <a:avLst/>
              <a:gdLst/>
              <a:ahLst/>
              <a:cxnLst/>
              <a:rect l="l" t="t" r="r" b="b"/>
              <a:pathLst>
                <a:path w="26385" h="1551" extrusionOk="0">
                  <a:moveTo>
                    <a:pt x="122" y="1"/>
                  </a:moveTo>
                  <a:lnTo>
                    <a:pt x="1" y="122"/>
                  </a:lnTo>
                  <a:cubicBezTo>
                    <a:pt x="4347" y="1065"/>
                    <a:pt x="8755" y="1551"/>
                    <a:pt x="13283" y="1551"/>
                  </a:cubicBezTo>
                  <a:lnTo>
                    <a:pt x="13891" y="1551"/>
                  </a:lnTo>
                  <a:cubicBezTo>
                    <a:pt x="18147" y="1521"/>
                    <a:pt x="22311" y="1065"/>
                    <a:pt x="26384" y="153"/>
                  </a:cubicBezTo>
                  <a:cubicBezTo>
                    <a:pt x="26354" y="122"/>
                    <a:pt x="26293" y="62"/>
                    <a:pt x="26232" y="31"/>
                  </a:cubicBezTo>
                  <a:cubicBezTo>
                    <a:pt x="21948" y="985"/>
                    <a:pt x="17589" y="1464"/>
                    <a:pt x="13229" y="1464"/>
                  </a:cubicBezTo>
                  <a:cubicBezTo>
                    <a:pt x="8835" y="1464"/>
                    <a:pt x="4440" y="977"/>
                    <a:pt x="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562;p72"/>
            <p:cNvSpPr/>
            <p:nvPr/>
          </p:nvSpPr>
          <p:spPr>
            <a:xfrm>
              <a:off x="4204750" y="1584650"/>
              <a:ext cx="806275" cy="58550"/>
            </a:xfrm>
            <a:custGeom>
              <a:avLst/>
              <a:gdLst/>
              <a:ahLst/>
              <a:cxnLst/>
              <a:rect l="l" t="t" r="r" b="b"/>
              <a:pathLst>
                <a:path w="32251" h="2342" extrusionOk="0">
                  <a:moveTo>
                    <a:pt x="31" y="1"/>
                  </a:moveTo>
                  <a:cubicBezTo>
                    <a:pt x="31" y="62"/>
                    <a:pt x="1" y="92"/>
                    <a:pt x="1" y="122"/>
                  </a:cubicBezTo>
                  <a:cubicBezTo>
                    <a:pt x="5259" y="1612"/>
                    <a:pt x="10669" y="2341"/>
                    <a:pt x="16232" y="2341"/>
                  </a:cubicBezTo>
                  <a:lnTo>
                    <a:pt x="16840" y="2341"/>
                  </a:lnTo>
                  <a:cubicBezTo>
                    <a:pt x="22129" y="2281"/>
                    <a:pt x="27296" y="1581"/>
                    <a:pt x="32250" y="214"/>
                  </a:cubicBezTo>
                  <a:cubicBezTo>
                    <a:pt x="32250" y="153"/>
                    <a:pt x="32220" y="122"/>
                    <a:pt x="32220" y="92"/>
                  </a:cubicBezTo>
                  <a:cubicBezTo>
                    <a:pt x="27031" y="1521"/>
                    <a:pt x="21664" y="2235"/>
                    <a:pt x="16295" y="2235"/>
                  </a:cubicBezTo>
                  <a:cubicBezTo>
                    <a:pt x="10813" y="2235"/>
                    <a:pt x="5329" y="1490"/>
                    <a:pt x="31" y="1"/>
                  </a:cubicBezTo>
                  <a:close/>
                </a:path>
              </a:pathLst>
            </a:custGeom>
            <a:solidFill>
              <a:srgbClr val="FF8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563;p72"/>
            <p:cNvSpPr/>
            <p:nvPr/>
          </p:nvSpPr>
          <p:spPr>
            <a:xfrm>
              <a:off x="4204750" y="1584650"/>
              <a:ext cx="806275" cy="58550"/>
            </a:xfrm>
            <a:custGeom>
              <a:avLst/>
              <a:gdLst/>
              <a:ahLst/>
              <a:cxnLst/>
              <a:rect l="l" t="t" r="r" b="b"/>
              <a:pathLst>
                <a:path w="32251" h="2342" extrusionOk="0">
                  <a:moveTo>
                    <a:pt x="31" y="1"/>
                  </a:moveTo>
                  <a:cubicBezTo>
                    <a:pt x="31" y="62"/>
                    <a:pt x="1" y="92"/>
                    <a:pt x="1" y="122"/>
                  </a:cubicBezTo>
                  <a:cubicBezTo>
                    <a:pt x="5259" y="1612"/>
                    <a:pt x="10669" y="2341"/>
                    <a:pt x="16232" y="2341"/>
                  </a:cubicBezTo>
                  <a:lnTo>
                    <a:pt x="16840" y="2341"/>
                  </a:lnTo>
                  <a:cubicBezTo>
                    <a:pt x="22129" y="2281"/>
                    <a:pt x="27296" y="1581"/>
                    <a:pt x="32250" y="214"/>
                  </a:cubicBezTo>
                  <a:cubicBezTo>
                    <a:pt x="32250" y="153"/>
                    <a:pt x="32220" y="122"/>
                    <a:pt x="32220" y="92"/>
                  </a:cubicBezTo>
                  <a:cubicBezTo>
                    <a:pt x="27031" y="1521"/>
                    <a:pt x="21664" y="2235"/>
                    <a:pt x="16295" y="2235"/>
                  </a:cubicBezTo>
                  <a:cubicBezTo>
                    <a:pt x="10813" y="2235"/>
                    <a:pt x="5329" y="1490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564;p72"/>
            <p:cNvSpPr/>
            <p:nvPr/>
          </p:nvSpPr>
          <p:spPr>
            <a:xfrm>
              <a:off x="4219200" y="1727525"/>
              <a:ext cx="776625" cy="54725"/>
            </a:xfrm>
            <a:custGeom>
              <a:avLst/>
              <a:gdLst/>
              <a:ahLst/>
              <a:cxnLst/>
              <a:rect l="l" t="t" r="r" b="b"/>
              <a:pathLst>
                <a:path w="31065" h="2189" extrusionOk="0">
                  <a:moveTo>
                    <a:pt x="0" y="0"/>
                  </a:moveTo>
                  <a:lnTo>
                    <a:pt x="0" y="0"/>
                  </a:lnTo>
                  <a:cubicBezTo>
                    <a:pt x="30" y="31"/>
                    <a:pt x="30" y="122"/>
                    <a:pt x="61" y="152"/>
                  </a:cubicBezTo>
                  <a:cubicBezTo>
                    <a:pt x="5076" y="1520"/>
                    <a:pt x="10335" y="2189"/>
                    <a:pt x="15654" y="2189"/>
                  </a:cubicBezTo>
                  <a:lnTo>
                    <a:pt x="16262" y="2189"/>
                  </a:lnTo>
                  <a:cubicBezTo>
                    <a:pt x="21277" y="2158"/>
                    <a:pt x="26262" y="1520"/>
                    <a:pt x="31004" y="274"/>
                  </a:cubicBezTo>
                  <a:cubicBezTo>
                    <a:pt x="31034" y="183"/>
                    <a:pt x="31034" y="122"/>
                    <a:pt x="31065" y="61"/>
                  </a:cubicBezTo>
                  <a:lnTo>
                    <a:pt x="31065" y="61"/>
                  </a:lnTo>
                  <a:cubicBezTo>
                    <a:pt x="26032" y="1406"/>
                    <a:pt x="20819" y="2082"/>
                    <a:pt x="15608" y="2082"/>
                  </a:cubicBezTo>
                  <a:cubicBezTo>
                    <a:pt x="10340" y="2082"/>
                    <a:pt x="5074" y="1391"/>
                    <a:pt x="0" y="0"/>
                  </a:cubicBezTo>
                  <a:close/>
                </a:path>
              </a:pathLst>
            </a:custGeom>
            <a:solidFill>
              <a:srgbClr val="FF8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565;p72"/>
            <p:cNvSpPr/>
            <p:nvPr/>
          </p:nvSpPr>
          <p:spPr>
            <a:xfrm>
              <a:off x="4219200" y="1727525"/>
              <a:ext cx="776625" cy="54725"/>
            </a:xfrm>
            <a:custGeom>
              <a:avLst/>
              <a:gdLst/>
              <a:ahLst/>
              <a:cxnLst/>
              <a:rect l="l" t="t" r="r" b="b"/>
              <a:pathLst>
                <a:path w="31065" h="2189" extrusionOk="0">
                  <a:moveTo>
                    <a:pt x="0" y="0"/>
                  </a:moveTo>
                  <a:lnTo>
                    <a:pt x="0" y="0"/>
                  </a:lnTo>
                  <a:cubicBezTo>
                    <a:pt x="30" y="31"/>
                    <a:pt x="30" y="122"/>
                    <a:pt x="61" y="152"/>
                  </a:cubicBezTo>
                  <a:cubicBezTo>
                    <a:pt x="5076" y="1520"/>
                    <a:pt x="10335" y="2189"/>
                    <a:pt x="15654" y="2189"/>
                  </a:cubicBezTo>
                  <a:lnTo>
                    <a:pt x="16262" y="2189"/>
                  </a:lnTo>
                  <a:cubicBezTo>
                    <a:pt x="21277" y="2158"/>
                    <a:pt x="26262" y="1520"/>
                    <a:pt x="31004" y="274"/>
                  </a:cubicBezTo>
                  <a:cubicBezTo>
                    <a:pt x="31034" y="183"/>
                    <a:pt x="31034" y="122"/>
                    <a:pt x="31065" y="61"/>
                  </a:cubicBezTo>
                  <a:lnTo>
                    <a:pt x="31065" y="61"/>
                  </a:lnTo>
                  <a:cubicBezTo>
                    <a:pt x="26032" y="1406"/>
                    <a:pt x="20819" y="2082"/>
                    <a:pt x="15608" y="2082"/>
                  </a:cubicBezTo>
                  <a:cubicBezTo>
                    <a:pt x="10340" y="2082"/>
                    <a:pt x="5074" y="1391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566;p72"/>
            <p:cNvSpPr/>
            <p:nvPr/>
          </p:nvSpPr>
          <p:spPr>
            <a:xfrm>
              <a:off x="4188025" y="1858975"/>
              <a:ext cx="839725" cy="63100"/>
            </a:xfrm>
            <a:custGeom>
              <a:avLst/>
              <a:gdLst/>
              <a:ahLst/>
              <a:cxnLst/>
              <a:rect l="l" t="t" r="r" b="b"/>
              <a:pathLst>
                <a:path w="33589" h="2524" extrusionOk="0">
                  <a:moveTo>
                    <a:pt x="31" y="1"/>
                  </a:moveTo>
                  <a:cubicBezTo>
                    <a:pt x="1" y="62"/>
                    <a:pt x="1" y="92"/>
                    <a:pt x="1" y="122"/>
                  </a:cubicBezTo>
                  <a:cubicBezTo>
                    <a:pt x="5411" y="1733"/>
                    <a:pt x="11095" y="2524"/>
                    <a:pt x="16870" y="2524"/>
                  </a:cubicBezTo>
                  <a:lnTo>
                    <a:pt x="17478" y="2524"/>
                  </a:lnTo>
                  <a:cubicBezTo>
                    <a:pt x="22980" y="2493"/>
                    <a:pt x="28421" y="1703"/>
                    <a:pt x="33588" y="213"/>
                  </a:cubicBezTo>
                  <a:lnTo>
                    <a:pt x="33588" y="92"/>
                  </a:lnTo>
                  <a:cubicBezTo>
                    <a:pt x="28197" y="1654"/>
                    <a:pt x="22606" y="2429"/>
                    <a:pt x="17013" y="2429"/>
                  </a:cubicBezTo>
                  <a:cubicBezTo>
                    <a:pt x="11284" y="2429"/>
                    <a:pt x="5553" y="1616"/>
                    <a:pt x="31" y="1"/>
                  </a:cubicBezTo>
                  <a:close/>
                </a:path>
              </a:pathLst>
            </a:custGeom>
            <a:solidFill>
              <a:srgbClr val="FF8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567;p72"/>
            <p:cNvSpPr/>
            <p:nvPr/>
          </p:nvSpPr>
          <p:spPr>
            <a:xfrm>
              <a:off x="4188025" y="1858975"/>
              <a:ext cx="839725" cy="63100"/>
            </a:xfrm>
            <a:custGeom>
              <a:avLst/>
              <a:gdLst/>
              <a:ahLst/>
              <a:cxnLst/>
              <a:rect l="l" t="t" r="r" b="b"/>
              <a:pathLst>
                <a:path w="33589" h="2524" extrusionOk="0">
                  <a:moveTo>
                    <a:pt x="31" y="1"/>
                  </a:moveTo>
                  <a:cubicBezTo>
                    <a:pt x="1" y="62"/>
                    <a:pt x="1" y="92"/>
                    <a:pt x="1" y="122"/>
                  </a:cubicBezTo>
                  <a:cubicBezTo>
                    <a:pt x="5411" y="1733"/>
                    <a:pt x="11095" y="2524"/>
                    <a:pt x="16870" y="2524"/>
                  </a:cubicBezTo>
                  <a:lnTo>
                    <a:pt x="17478" y="2524"/>
                  </a:lnTo>
                  <a:cubicBezTo>
                    <a:pt x="22980" y="2493"/>
                    <a:pt x="28421" y="1703"/>
                    <a:pt x="33588" y="213"/>
                  </a:cubicBezTo>
                  <a:lnTo>
                    <a:pt x="33588" y="92"/>
                  </a:lnTo>
                  <a:cubicBezTo>
                    <a:pt x="28197" y="1654"/>
                    <a:pt x="22606" y="2429"/>
                    <a:pt x="17013" y="2429"/>
                  </a:cubicBezTo>
                  <a:cubicBezTo>
                    <a:pt x="11284" y="2429"/>
                    <a:pt x="5553" y="1616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568;p72"/>
            <p:cNvSpPr/>
            <p:nvPr/>
          </p:nvSpPr>
          <p:spPr>
            <a:xfrm>
              <a:off x="4219950" y="2005650"/>
              <a:ext cx="773600" cy="55475"/>
            </a:xfrm>
            <a:custGeom>
              <a:avLst/>
              <a:gdLst/>
              <a:ahLst/>
              <a:cxnLst/>
              <a:rect l="l" t="t" r="r" b="b"/>
              <a:pathLst>
                <a:path w="30944" h="2219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61"/>
                    <a:pt x="122" y="122"/>
                    <a:pt x="152" y="182"/>
                  </a:cubicBezTo>
                  <a:cubicBezTo>
                    <a:pt x="5137" y="1520"/>
                    <a:pt x="10305" y="2219"/>
                    <a:pt x="15593" y="2219"/>
                  </a:cubicBezTo>
                  <a:lnTo>
                    <a:pt x="16201" y="2219"/>
                  </a:lnTo>
                  <a:cubicBezTo>
                    <a:pt x="21156" y="2158"/>
                    <a:pt x="26080" y="1520"/>
                    <a:pt x="30791" y="304"/>
                  </a:cubicBezTo>
                  <a:cubicBezTo>
                    <a:pt x="30822" y="243"/>
                    <a:pt x="30883" y="182"/>
                    <a:pt x="30943" y="122"/>
                  </a:cubicBezTo>
                  <a:lnTo>
                    <a:pt x="30943" y="122"/>
                  </a:lnTo>
                  <a:cubicBezTo>
                    <a:pt x="25954" y="1429"/>
                    <a:pt x="20809" y="2090"/>
                    <a:pt x="15659" y="2090"/>
                  </a:cubicBezTo>
                  <a:cubicBezTo>
                    <a:pt x="10391" y="2090"/>
                    <a:pt x="5118" y="1399"/>
                    <a:pt x="0" y="0"/>
                  </a:cubicBezTo>
                  <a:close/>
                </a:path>
              </a:pathLst>
            </a:custGeom>
            <a:solidFill>
              <a:srgbClr val="FF8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569;p72"/>
            <p:cNvSpPr/>
            <p:nvPr/>
          </p:nvSpPr>
          <p:spPr>
            <a:xfrm>
              <a:off x="4219950" y="2005650"/>
              <a:ext cx="773600" cy="55475"/>
            </a:xfrm>
            <a:custGeom>
              <a:avLst/>
              <a:gdLst/>
              <a:ahLst/>
              <a:cxnLst/>
              <a:rect l="l" t="t" r="r" b="b"/>
              <a:pathLst>
                <a:path w="30944" h="2219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61"/>
                    <a:pt x="122" y="122"/>
                    <a:pt x="152" y="182"/>
                  </a:cubicBezTo>
                  <a:cubicBezTo>
                    <a:pt x="5137" y="1520"/>
                    <a:pt x="10305" y="2219"/>
                    <a:pt x="15593" y="2219"/>
                  </a:cubicBezTo>
                  <a:lnTo>
                    <a:pt x="16201" y="2219"/>
                  </a:lnTo>
                  <a:cubicBezTo>
                    <a:pt x="21156" y="2158"/>
                    <a:pt x="26080" y="1520"/>
                    <a:pt x="30791" y="304"/>
                  </a:cubicBezTo>
                  <a:cubicBezTo>
                    <a:pt x="30822" y="243"/>
                    <a:pt x="30883" y="182"/>
                    <a:pt x="30943" y="122"/>
                  </a:cubicBezTo>
                  <a:lnTo>
                    <a:pt x="30943" y="122"/>
                  </a:lnTo>
                  <a:cubicBezTo>
                    <a:pt x="25954" y="1429"/>
                    <a:pt x="20809" y="2090"/>
                    <a:pt x="15659" y="2090"/>
                  </a:cubicBezTo>
                  <a:cubicBezTo>
                    <a:pt x="10391" y="2090"/>
                    <a:pt x="5118" y="1399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570;p72"/>
            <p:cNvSpPr/>
            <p:nvPr/>
          </p:nvSpPr>
          <p:spPr>
            <a:xfrm>
              <a:off x="4333925" y="2172825"/>
              <a:ext cx="546400" cy="27375"/>
            </a:xfrm>
            <a:custGeom>
              <a:avLst/>
              <a:gdLst/>
              <a:ahLst/>
              <a:cxnLst/>
              <a:rect l="l" t="t" r="r" b="b"/>
              <a:pathLst>
                <a:path w="21856" h="1095" extrusionOk="0">
                  <a:moveTo>
                    <a:pt x="21855" y="0"/>
                  </a:moveTo>
                  <a:lnTo>
                    <a:pt x="21855" y="0"/>
                  </a:lnTo>
                  <a:cubicBezTo>
                    <a:pt x="18238" y="669"/>
                    <a:pt x="14583" y="1003"/>
                    <a:pt x="10928" y="1003"/>
                  </a:cubicBezTo>
                  <a:cubicBezTo>
                    <a:pt x="7273" y="1003"/>
                    <a:pt x="3618" y="669"/>
                    <a:pt x="1" y="0"/>
                  </a:cubicBezTo>
                  <a:lnTo>
                    <a:pt x="1" y="0"/>
                  </a:lnTo>
                  <a:cubicBezTo>
                    <a:pt x="92" y="30"/>
                    <a:pt x="122" y="122"/>
                    <a:pt x="183" y="152"/>
                  </a:cubicBezTo>
                  <a:cubicBezTo>
                    <a:pt x="3740" y="790"/>
                    <a:pt x="7326" y="1094"/>
                    <a:pt x="11034" y="1094"/>
                  </a:cubicBezTo>
                  <a:lnTo>
                    <a:pt x="11642" y="1094"/>
                  </a:lnTo>
                  <a:cubicBezTo>
                    <a:pt x="15047" y="1064"/>
                    <a:pt x="18390" y="760"/>
                    <a:pt x="21673" y="182"/>
                  </a:cubicBezTo>
                  <a:cubicBezTo>
                    <a:pt x="21734" y="122"/>
                    <a:pt x="21825" y="61"/>
                    <a:pt x="21855" y="0"/>
                  </a:cubicBezTo>
                  <a:close/>
                </a:path>
              </a:pathLst>
            </a:custGeom>
            <a:solidFill>
              <a:srgbClr val="FF8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571;p72"/>
            <p:cNvSpPr/>
            <p:nvPr/>
          </p:nvSpPr>
          <p:spPr>
            <a:xfrm>
              <a:off x="4333925" y="2172825"/>
              <a:ext cx="546400" cy="27375"/>
            </a:xfrm>
            <a:custGeom>
              <a:avLst/>
              <a:gdLst/>
              <a:ahLst/>
              <a:cxnLst/>
              <a:rect l="l" t="t" r="r" b="b"/>
              <a:pathLst>
                <a:path w="21856" h="1095" extrusionOk="0">
                  <a:moveTo>
                    <a:pt x="21855" y="0"/>
                  </a:moveTo>
                  <a:lnTo>
                    <a:pt x="21855" y="0"/>
                  </a:lnTo>
                  <a:cubicBezTo>
                    <a:pt x="18238" y="669"/>
                    <a:pt x="14583" y="1003"/>
                    <a:pt x="10928" y="1003"/>
                  </a:cubicBezTo>
                  <a:cubicBezTo>
                    <a:pt x="7273" y="1003"/>
                    <a:pt x="3618" y="669"/>
                    <a:pt x="1" y="0"/>
                  </a:cubicBezTo>
                  <a:lnTo>
                    <a:pt x="1" y="0"/>
                  </a:lnTo>
                  <a:cubicBezTo>
                    <a:pt x="92" y="30"/>
                    <a:pt x="122" y="122"/>
                    <a:pt x="183" y="152"/>
                  </a:cubicBezTo>
                  <a:cubicBezTo>
                    <a:pt x="3740" y="790"/>
                    <a:pt x="7326" y="1094"/>
                    <a:pt x="11034" y="1094"/>
                  </a:cubicBezTo>
                  <a:lnTo>
                    <a:pt x="11642" y="1094"/>
                  </a:lnTo>
                  <a:cubicBezTo>
                    <a:pt x="15047" y="1064"/>
                    <a:pt x="18390" y="760"/>
                    <a:pt x="21673" y="182"/>
                  </a:cubicBezTo>
                  <a:cubicBezTo>
                    <a:pt x="21734" y="122"/>
                    <a:pt x="21825" y="61"/>
                    <a:pt x="21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572;p72"/>
            <p:cNvSpPr/>
            <p:nvPr/>
          </p:nvSpPr>
          <p:spPr>
            <a:xfrm>
              <a:off x="4564950" y="1140125"/>
              <a:ext cx="468100" cy="1110450"/>
            </a:xfrm>
            <a:custGeom>
              <a:avLst/>
              <a:gdLst/>
              <a:ahLst/>
              <a:cxnLst/>
              <a:rect l="l" t="t" r="r" b="b"/>
              <a:pathLst>
                <a:path w="18724" h="44418" extrusionOk="0">
                  <a:moveTo>
                    <a:pt x="1246" y="1"/>
                  </a:moveTo>
                  <a:cubicBezTo>
                    <a:pt x="1064" y="1"/>
                    <a:pt x="882" y="31"/>
                    <a:pt x="669" y="92"/>
                  </a:cubicBezTo>
                  <a:cubicBezTo>
                    <a:pt x="9149" y="6140"/>
                    <a:pt x="14104" y="15806"/>
                    <a:pt x="13739" y="26293"/>
                  </a:cubicBezTo>
                  <a:cubicBezTo>
                    <a:pt x="13648" y="29089"/>
                    <a:pt x="13283" y="31764"/>
                    <a:pt x="12006" y="34256"/>
                  </a:cubicBezTo>
                  <a:cubicBezTo>
                    <a:pt x="10669" y="36779"/>
                    <a:pt x="8693" y="38907"/>
                    <a:pt x="6444" y="40700"/>
                  </a:cubicBezTo>
                  <a:cubicBezTo>
                    <a:pt x="4529" y="42250"/>
                    <a:pt x="2341" y="43588"/>
                    <a:pt x="0" y="44378"/>
                  </a:cubicBezTo>
                  <a:cubicBezTo>
                    <a:pt x="578" y="44378"/>
                    <a:pt x="1186" y="44317"/>
                    <a:pt x="1733" y="44226"/>
                  </a:cubicBezTo>
                  <a:cubicBezTo>
                    <a:pt x="2569" y="44351"/>
                    <a:pt x="3422" y="44418"/>
                    <a:pt x="4273" y="44418"/>
                  </a:cubicBezTo>
                  <a:cubicBezTo>
                    <a:pt x="6328" y="44418"/>
                    <a:pt x="8377" y="44026"/>
                    <a:pt x="10183" y="43101"/>
                  </a:cubicBezTo>
                  <a:cubicBezTo>
                    <a:pt x="12736" y="41764"/>
                    <a:pt x="14924" y="39059"/>
                    <a:pt x="15107" y="36171"/>
                  </a:cubicBezTo>
                  <a:cubicBezTo>
                    <a:pt x="16596" y="35655"/>
                    <a:pt x="17751" y="34287"/>
                    <a:pt x="18238" y="32767"/>
                  </a:cubicBezTo>
                  <a:cubicBezTo>
                    <a:pt x="18724" y="31247"/>
                    <a:pt x="18693" y="29606"/>
                    <a:pt x="18450" y="27964"/>
                  </a:cubicBezTo>
                  <a:cubicBezTo>
                    <a:pt x="18207" y="26718"/>
                    <a:pt x="17690" y="25350"/>
                    <a:pt x="16839" y="24408"/>
                  </a:cubicBezTo>
                  <a:cubicBezTo>
                    <a:pt x="18359" y="22280"/>
                    <a:pt x="18542" y="19362"/>
                    <a:pt x="17630" y="16870"/>
                  </a:cubicBezTo>
                  <a:cubicBezTo>
                    <a:pt x="16718" y="14408"/>
                    <a:pt x="14712" y="12523"/>
                    <a:pt x="12432" y="11186"/>
                  </a:cubicBezTo>
                  <a:cubicBezTo>
                    <a:pt x="12918" y="8238"/>
                    <a:pt x="11611" y="5198"/>
                    <a:pt x="9453" y="3192"/>
                  </a:cubicBezTo>
                  <a:cubicBezTo>
                    <a:pt x="7508" y="1399"/>
                    <a:pt x="5015" y="396"/>
                    <a:pt x="2401" y="1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573;p72"/>
            <p:cNvSpPr/>
            <p:nvPr/>
          </p:nvSpPr>
          <p:spPr>
            <a:xfrm>
              <a:off x="4812675" y="2042875"/>
              <a:ext cx="132225" cy="177850"/>
            </a:xfrm>
            <a:custGeom>
              <a:avLst/>
              <a:gdLst/>
              <a:ahLst/>
              <a:cxnLst/>
              <a:rect l="l" t="t" r="r" b="b"/>
              <a:pathLst>
                <a:path w="5289" h="7114" extrusionOk="0">
                  <a:moveTo>
                    <a:pt x="4256" y="0"/>
                  </a:moveTo>
                  <a:cubicBezTo>
                    <a:pt x="3830" y="2037"/>
                    <a:pt x="2979" y="3982"/>
                    <a:pt x="1642" y="5532"/>
                  </a:cubicBezTo>
                  <a:cubicBezTo>
                    <a:pt x="1155" y="6110"/>
                    <a:pt x="608" y="6657"/>
                    <a:pt x="0" y="7113"/>
                  </a:cubicBezTo>
                  <a:lnTo>
                    <a:pt x="243" y="6991"/>
                  </a:lnTo>
                  <a:cubicBezTo>
                    <a:pt x="2766" y="5654"/>
                    <a:pt x="4985" y="2949"/>
                    <a:pt x="5167" y="61"/>
                  </a:cubicBezTo>
                  <a:lnTo>
                    <a:pt x="5198" y="61"/>
                  </a:lnTo>
                  <a:cubicBezTo>
                    <a:pt x="5259" y="61"/>
                    <a:pt x="5259" y="31"/>
                    <a:pt x="5289" y="31"/>
                  </a:cubicBezTo>
                  <a:cubicBezTo>
                    <a:pt x="4742" y="31"/>
                    <a:pt x="4256" y="31"/>
                    <a:pt x="4256" y="0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574;p72"/>
            <p:cNvSpPr/>
            <p:nvPr/>
          </p:nvSpPr>
          <p:spPr>
            <a:xfrm>
              <a:off x="4340775" y="1420525"/>
              <a:ext cx="218100" cy="25100"/>
            </a:xfrm>
            <a:custGeom>
              <a:avLst/>
              <a:gdLst/>
              <a:ahLst/>
              <a:cxnLst/>
              <a:rect l="l" t="t" r="r" b="b"/>
              <a:pathLst>
                <a:path w="8724" h="1004" fill="none" extrusionOk="0">
                  <a:moveTo>
                    <a:pt x="0" y="0"/>
                  </a:moveTo>
                  <a:cubicBezTo>
                    <a:pt x="0" y="0"/>
                    <a:pt x="4742" y="1004"/>
                    <a:pt x="8724" y="760"/>
                  </a:cubicBezTo>
                </a:path>
              </a:pathLst>
            </a:custGeom>
            <a:solidFill>
              <a:schemeClr val="accent6"/>
            </a:solidFill>
            <a:ln w="60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575;p72"/>
            <p:cNvSpPr/>
            <p:nvPr/>
          </p:nvSpPr>
          <p:spPr>
            <a:xfrm>
              <a:off x="4722250" y="1419000"/>
              <a:ext cx="154275" cy="24350"/>
            </a:xfrm>
            <a:custGeom>
              <a:avLst/>
              <a:gdLst/>
              <a:ahLst/>
              <a:cxnLst/>
              <a:rect l="l" t="t" r="r" b="b"/>
              <a:pathLst>
                <a:path w="6171" h="974" fill="none" extrusionOk="0">
                  <a:moveTo>
                    <a:pt x="6170" y="1"/>
                  </a:moveTo>
                  <a:cubicBezTo>
                    <a:pt x="4195" y="700"/>
                    <a:pt x="2097" y="973"/>
                    <a:pt x="0" y="791"/>
                  </a:cubicBezTo>
                </a:path>
              </a:pathLst>
            </a:custGeom>
            <a:solidFill>
              <a:schemeClr val="accent6"/>
            </a:solidFill>
            <a:ln w="60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576;p72"/>
            <p:cNvSpPr/>
            <p:nvPr/>
          </p:nvSpPr>
          <p:spPr>
            <a:xfrm>
              <a:off x="4273150" y="2045925"/>
              <a:ext cx="148950" cy="19000"/>
            </a:xfrm>
            <a:custGeom>
              <a:avLst/>
              <a:gdLst/>
              <a:ahLst/>
              <a:cxnLst/>
              <a:rect l="l" t="t" r="r" b="b"/>
              <a:pathLst>
                <a:path w="5958" h="760" extrusionOk="0">
                  <a:moveTo>
                    <a:pt x="0" y="0"/>
                  </a:moveTo>
                  <a:cubicBezTo>
                    <a:pt x="0" y="61"/>
                    <a:pt x="31" y="182"/>
                    <a:pt x="31" y="243"/>
                  </a:cubicBezTo>
                  <a:cubicBezTo>
                    <a:pt x="1550" y="608"/>
                    <a:pt x="3070" y="760"/>
                    <a:pt x="4651" y="760"/>
                  </a:cubicBezTo>
                  <a:cubicBezTo>
                    <a:pt x="5046" y="760"/>
                    <a:pt x="5441" y="760"/>
                    <a:pt x="5867" y="699"/>
                  </a:cubicBezTo>
                  <a:cubicBezTo>
                    <a:pt x="5927" y="669"/>
                    <a:pt x="5958" y="638"/>
                    <a:pt x="5958" y="547"/>
                  </a:cubicBezTo>
                  <a:cubicBezTo>
                    <a:pt x="5958" y="523"/>
                    <a:pt x="5918" y="478"/>
                    <a:pt x="5871" y="478"/>
                  </a:cubicBezTo>
                  <a:cubicBezTo>
                    <a:pt x="5859" y="478"/>
                    <a:pt x="5848" y="481"/>
                    <a:pt x="5836" y="486"/>
                  </a:cubicBezTo>
                  <a:cubicBezTo>
                    <a:pt x="5461" y="509"/>
                    <a:pt x="5085" y="520"/>
                    <a:pt x="4710" y="520"/>
                  </a:cubicBezTo>
                  <a:cubicBezTo>
                    <a:pt x="3113" y="520"/>
                    <a:pt x="1527" y="32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577;p72"/>
            <p:cNvSpPr/>
            <p:nvPr/>
          </p:nvSpPr>
          <p:spPr>
            <a:xfrm>
              <a:off x="4406875" y="1738150"/>
              <a:ext cx="368575" cy="396700"/>
            </a:xfrm>
            <a:custGeom>
              <a:avLst/>
              <a:gdLst/>
              <a:ahLst/>
              <a:cxnLst/>
              <a:rect l="l" t="t" r="r" b="b"/>
              <a:pathLst>
                <a:path w="14743" h="15868" extrusionOk="0">
                  <a:moveTo>
                    <a:pt x="7387" y="1"/>
                  </a:moveTo>
                  <a:cubicBezTo>
                    <a:pt x="3314" y="1"/>
                    <a:pt x="1" y="3527"/>
                    <a:pt x="1" y="7934"/>
                  </a:cubicBezTo>
                  <a:cubicBezTo>
                    <a:pt x="1" y="12311"/>
                    <a:pt x="3314" y="15867"/>
                    <a:pt x="7387" y="15867"/>
                  </a:cubicBezTo>
                  <a:cubicBezTo>
                    <a:pt x="11460" y="15867"/>
                    <a:pt x="14743" y="12311"/>
                    <a:pt x="14743" y="7934"/>
                  </a:cubicBezTo>
                  <a:cubicBezTo>
                    <a:pt x="14743" y="3527"/>
                    <a:pt x="11460" y="1"/>
                    <a:pt x="73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578;p72"/>
            <p:cNvSpPr/>
            <p:nvPr/>
          </p:nvSpPr>
          <p:spPr>
            <a:xfrm>
              <a:off x="4406125" y="1737400"/>
              <a:ext cx="289550" cy="378450"/>
            </a:xfrm>
            <a:custGeom>
              <a:avLst/>
              <a:gdLst/>
              <a:ahLst/>
              <a:cxnLst/>
              <a:rect l="l" t="t" r="r" b="b"/>
              <a:pathLst>
                <a:path w="11582" h="15138" extrusionOk="0">
                  <a:moveTo>
                    <a:pt x="7387" y="0"/>
                  </a:moveTo>
                  <a:cubicBezTo>
                    <a:pt x="3314" y="0"/>
                    <a:pt x="0" y="3587"/>
                    <a:pt x="0" y="7964"/>
                  </a:cubicBezTo>
                  <a:cubicBezTo>
                    <a:pt x="0" y="11156"/>
                    <a:pt x="1703" y="13891"/>
                    <a:pt x="4225" y="15137"/>
                  </a:cubicBezTo>
                  <a:cubicBezTo>
                    <a:pt x="2311" y="13709"/>
                    <a:pt x="1064" y="11308"/>
                    <a:pt x="1064" y="8602"/>
                  </a:cubicBezTo>
                  <a:cubicBezTo>
                    <a:pt x="1064" y="4225"/>
                    <a:pt x="4377" y="669"/>
                    <a:pt x="8450" y="669"/>
                  </a:cubicBezTo>
                  <a:cubicBezTo>
                    <a:pt x="9545" y="669"/>
                    <a:pt x="10639" y="912"/>
                    <a:pt x="11581" y="1429"/>
                  </a:cubicBezTo>
                  <a:cubicBezTo>
                    <a:pt x="10426" y="548"/>
                    <a:pt x="8937" y="0"/>
                    <a:pt x="7387" y="0"/>
                  </a:cubicBezTo>
                  <a:close/>
                </a:path>
              </a:pathLst>
            </a:custGeom>
            <a:solidFill>
              <a:srgbClr val="884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579;p72"/>
            <p:cNvSpPr/>
            <p:nvPr/>
          </p:nvSpPr>
          <p:spPr>
            <a:xfrm>
              <a:off x="4656125" y="850600"/>
              <a:ext cx="341975" cy="212050"/>
            </a:xfrm>
            <a:custGeom>
              <a:avLst/>
              <a:gdLst/>
              <a:ahLst/>
              <a:cxnLst/>
              <a:rect l="l" t="t" r="r" b="b"/>
              <a:pathLst>
                <a:path w="13679" h="8482" extrusionOk="0">
                  <a:moveTo>
                    <a:pt x="13679" y="1"/>
                  </a:moveTo>
                  <a:lnTo>
                    <a:pt x="13679" y="1"/>
                  </a:lnTo>
                  <a:cubicBezTo>
                    <a:pt x="9484" y="122"/>
                    <a:pt x="5502" y="2372"/>
                    <a:pt x="2767" y="5533"/>
                  </a:cubicBezTo>
                  <a:cubicBezTo>
                    <a:pt x="1885" y="6566"/>
                    <a:pt x="1095" y="7721"/>
                    <a:pt x="1" y="8481"/>
                  </a:cubicBezTo>
                  <a:cubicBezTo>
                    <a:pt x="1399" y="8086"/>
                    <a:pt x="2797" y="7721"/>
                    <a:pt x="4165" y="7235"/>
                  </a:cubicBezTo>
                  <a:cubicBezTo>
                    <a:pt x="6141" y="6536"/>
                    <a:pt x="8116" y="5806"/>
                    <a:pt x="9879" y="4682"/>
                  </a:cubicBezTo>
                  <a:cubicBezTo>
                    <a:pt x="11612" y="3527"/>
                    <a:pt x="13040" y="1977"/>
                    <a:pt x="136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580;p72"/>
            <p:cNvSpPr/>
            <p:nvPr/>
          </p:nvSpPr>
          <p:spPr>
            <a:xfrm>
              <a:off x="4208550" y="1069450"/>
              <a:ext cx="1286525" cy="172275"/>
            </a:xfrm>
            <a:custGeom>
              <a:avLst/>
              <a:gdLst/>
              <a:ahLst/>
              <a:cxnLst/>
              <a:rect l="l" t="t" r="r" b="b"/>
              <a:pathLst>
                <a:path w="51461" h="6891" extrusionOk="0">
                  <a:moveTo>
                    <a:pt x="183" y="1"/>
                  </a:moveTo>
                  <a:cubicBezTo>
                    <a:pt x="122" y="1"/>
                    <a:pt x="61" y="1"/>
                    <a:pt x="1" y="31"/>
                  </a:cubicBezTo>
                  <a:lnTo>
                    <a:pt x="1" y="5928"/>
                  </a:lnTo>
                  <a:cubicBezTo>
                    <a:pt x="122" y="5928"/>
                    <a:pt x="183" y="5958"/>
                    <a:pt x="305" y="5958"/>
                  </a:cubicBezTo>
                  <a:cubicBezTo>
                    <a:pt x="760" y="6019"/>
                    <a:pt x="1186" y="6110"/>
                    <a:pt x="1642" y="6141"/>
                  </a:cubicBezTo>
                  <a:cubicBezTo>
                    <a:pt x="1733" y="6141"/>
                    <a:pt x="1824" y="6171"/>
                    <a:pt x="1946" y="6171"/>
                  </a:cubicBezTo>
                  <a:cubicBezTo>
                    <a:pt x="3258" y="6332"/>
                    <a:pt x="4553" y="6406"/>
                    <a:pt x="5856" y="6406"/>
                  </a:cubicBezTo>
                  <a:cubicBezTo>
                    <a:pt x="6274" y="6406"/>
                    <a:pt x="6693" y="6399"/>
                    <a:pt x="7113" y="6384"/>
                  </a:cubicBezTo>
                  <a:cubicBezTo>
                    <a:pt x="9788" y="6293"/>
                    <a:pt x="12432" y="5897"/>
                    <a:pt x="15016" y="5411"/>
                  </a:cubicBezTo>
                  <a:cubicBezTo>
                    <a:pt x="17174" y="5016"/>
                    <a:pt x="19211" y="4499"/>
                    <a:pt x="21247" y="4256"/>
                  </a:cubicBezTo>
                  <a:cubicBezTo>
                    <a:pt x="21338" y="4256"/>
                    <a:pt x="21430" y="4195"/>
                    <a:pt x="21551" y="4195"/>
                  </a:cubicBezTo>
                  <a:cubicBezTo>
                    <a:pt x="21794" y="4165"/>
                    <a:pt x="22068" y="4165"/>
                    <a:pt x="22311" y="4135"/>
                  </a:cubicBezTo>
                  <a:cubicBezTo>
                    <a:pt x="22815" y="4095"/>
                    <a:pt x="23319" y="4072"/>
                    <a:pt x="23818" y="4072"/>
                  </a:cubicBezTo>
                  <a:cubicBezTo>
                    <a:pt x="24463" y="4072"/>
                    <a:pt x="25099" y="4110"/>
                    <a:pt x="25715" y="4195"/>
                  </a:cubicBezTo>
                  <a:lnTo>
                    <a:pt x="25807" y="4195"/>
                  </a:lnTo>
                  <a:cubicBezTo>
                    <a:pt x="25958" y="4195"/>
                    <a:pt x="26141" y="4256"/>
                    <a:pt x="26293" y="4286"/>
                  </a:cubicBezTo>
                  <a:cubicBezTo>
                    <a:pt x="27235" y="4438"/>
                    <a:pt x="28177" y="4742"/>
                    <a:pt x="29180" y="5046"/>
                  </a:cubicBezTo>
                  <a:cubicBezTo>
                    <a:pt x="30366" y="5411"/>
                    <a:pt x="31612" y="5867"/>
                    <a:pt x="32889" y="6171"/>
                  </a:cubicBezTo>
                  <a:lnTo>
                    <a:pt x="32949" y="6171"/>
                  </a:lnTo>
                  <a:cubicBezTo>
                    <a:pt x="33010" y="6171"/>
                    <a:pt x="33041" y="6232"/>
                    <a:pt x="33132" y="6232"/>
                  </a:cubicBezTo>
                  <a:cubicBezTo>
                    <a:pt x="34348" y="6566"/>
                    <a:pt x="35594" y="6718"/>
                    <a:pt x="36840" y="6840"/>
                  </a:cubicBezTo>
                  <a:cubicBezTo>
                    <a:pt x="37319" y="6874"/>
                    <a:pt x="37801" y="6891"/>
                    <a:pt x="38284" y="6891"/>
                  </a:cubicBezTo>
                  <a:cubicBezTo>
                    <a:pt x="40407" y="6891"/>
                    <a:pt x="42549" y="6560"/>
                    <a:pt x="44530" y="5867"/>
                  </a:cubicBezTo>
                  <a:cubicBezTo>
                    <a:pt x="44621" y="5837"/>
                    <a:pt x="44652" y="5837"/>
                    <a:pt x="44713" y="5806"/>
                  </a:cubicBezTo>
                  <a:cubicBezTo>
                    <a:pt x="44804" y="5776"/>
                    <a:pt x="44895" y="5715"/>
                    <a:pt x="44986" y="5685"/>
                  </a:cubicBezTo>
                  <a:cubicBezTo>
                    <a:pt x="46050" y="5320"/>
                    <a:pt x="47083" y="4773"/>
                    <a:pt x="48056" y="4195"/>
                  </a:cubicBezTo>
                  <a:cubicBezTo>
                    <a:pt x="48147" y="4165"/>
                    <a:pt x="48178" y="4135"/>
                    <a:pt x="48269" y="4104"/>
                  </a:cubicBezTo>
                  <a:lnTo>
                    <a:pt x="48299" y="4043"/>
                  </a:lnTo>
                  <a:cubicBezTo>
                    <a:pt x="49394" y="3344"/>
                    <a:pt x="50397" y="2524"/>
                    <a:pt x="51308" y="1672"/>
                  </a:cubicBezTo>
                  <a:cubicBezTo>
                    <a:pt x="51400" y="1551"/>
                    <a:pt x="51460" y="1338"/>
                    <a:pt x="51339" y="1247"/>
                  </a:cubicBezTo>
                  <a:cubicBezTo>
                    <a:pt x="51265" y="1173"/>
                    <a:pt x="51169" y="1133"/>
                    <a:pt x="51078" y="1133"/>
                  </a:cubicBezTo>
                  <a:cubicBezTo>
                    <a:pt x="51019" y="1133"/>
                    <a:pt x="50961" y="1150"/>
                    <a:pt x="50913" y="1186"/>
                  </a:cubicBezTo>
                  <a:cubicBezTo>
                    <a:pt x="50822" y="1247"/>
                    <a:pt x="50761" y="1308"/>
                    <a:pt x="50670" y="1338"/>
                  </a:cubicBezTo>
                  <a:cubicBezTo>
                    <a:pt x="49758" y="2068"/>
                    <a:pt x="48816" y="2676"/>
                    <a:pt x="47783" y="3223"/>
                  </a:cubicBezTo>
                  <a:cubicBezTo>
                    <a:pt x="47752" y="3223"/>
                    <a:pt x="47722" y="3253"/>
                    <a:pt x="47691" y="3253"/>
                  </a:cubicBezTo>
                  <a:cubicBezTo>
                    <a:pt x="46567" y="3800"/>
                    <a:pt x="45473" y="4165"/>
                    <a:pt x="44348" y="4469"/>
                  </a:cubicBezTo>
                  <a:cubicBezTo>
                    <a:pt x="43345" y="4712"/>
                    <a:pt x="42403" y="4864"/>
                    <a:pt x="41400" y="4925"/>
                  </a:cubicBezTo>
                  <a:lnTo>
                    <a:pt x="41339" y="4925"/>
                  </a:lnTo>
                  <a:cubicBezTo>
                    <a:pt x="40957" y="4958"/>
                    <a:pt x="40570" y="4973"/>
                    <a:pt x="40182" y="4973"/>
                  </a:cubicBezTo>
                  <a:cubicBezTo>
                    <a:pt x="39150" y="4973"/>
                    <a:pt x="38108" y="4867"/>
                    <a:pt x="37114" y="4712"/>
                  </a:cubicBezTo>
                  <a:cubicBezTo>
                    <a:pt x="36202" y="4499"/>
                    <a:pt x="35290" y="4317"/>
                    <a:pt x="34378" y="4013"/>
                  </a:cubicBezTo>
                  <a:cubicBezTo>
                    <a:pt x="34165" y="3952"/>
                    <a:pt x="33892" y="3831"/>
                    <a:pt x="33649" y="3739"/>
                  </a:cubicBezTo>
                  <a:lnTo>
                    <a:pt x="33618" y="3739"/>
                  </a:lnTo>
                  <a:cubicBezTo>
                    <a:pt x="32524" y="3375"/>
                    <a:pt x="31369" y="2828"/>
                    <a:pt x="30214" y="2341"/>
                  </a:cubicBezTo>
                  <a:cubicBezTo>
                    <a:pt x="30001" y="2280"/>
                    <a:pt x="29788" y="2159"/>
                    <a:pt x="29606" y="2068"/>
                  </a:cubicBezTo>
                  <a:cubicBezTo>
                    <a:pt x="29484" y="2037"/>
                    <a:pt x="29363" y="1946"/>
                    <a:pt x="29241" y="1916"/>
                  </a:cubicBezTo>
                  <a:cubicBezTo>
                    <a:pt x="28907" y="1764"/>
                    <a:pt x="28603" y="1642"/>
                    <a:pt x="28269" y="1551"/>
                  </a:cubicBezTo>
                  <a:cubicBezTo>
                    <a:pt x="27691" y="1308"/>
                    <a:pt x="27053" y="1125"/>
                    <a:pt x="26414" y="973"/>
                  </a:cubicBezTo>
                  <a:cubicBezTo>
                    <a:pt x="26202" y="943"/>
                    <a:pt x="26050" y="882"/>
                    <a:pt x="25867" y="852"/>
                  </a:cubicBezTo>
                  <a:cubicBezTo>
                    <a:pt x="25807" y="852"/>
                    <a:pt x="25685" y="821"/>
                    <a:pt x="25594" y="821"/>
                  </a:cubicBezTo>
                  <a:cubicBezTo>
                    <a:pt x="25229" y="761"/>
                    <a:pt x="24834" y="669"/>
                    <a:pt x="24469" y="639"/>
                  </a:cubicBezTo>
                  <a:cubicBezTo>
                    <a:pt x="23709" y="517"/>
                    <a:pt x="22949" y="487"/>
                    <a:pt x="22220" y="487"/>
                  </a:cubicBezTo>
                  <a:cubicBezTo>
                    <a:pt x="21733" y="487"/>
                    <a:pt x="21278" y="487"/>
                    <a:pt x="20791" y="517"/>
                  </a:cubicBezTo>
                  <a:cubicBezTo>
                    <a:pt x="20578" y="517"/>
                    <a:pt x="20396" y="548"/>
                    <a:pt x="20214" y="548"/>
                  </a:cubicBezTo>
                  <a:cubicBezTo>
                    <a:pt x="18208" y="639"/>
                    <a:pt x="16262" y="943"/>
                    <a:pt x="14439" y="1095"/>
                  </a:cubicBezTo>
                  <a:cubicBezTo>
                    <a:pt x="12818" y="1235"/>
                    <a:pt x="11210" y="1322"/>
                    <a:pt x="9624" y="1322"/>
                  </a:cubicBezTo>
                  <a:cubicBezTo>
                    <a:pt x="8801" y="1322"/>
                    <a:pt x="7984" y="1299"/>
                    <a:pt x="7174" y="1247"/>
                  </a:cubicBezTo>
                  <a:cubicBezTo>
                    <a:pt x="5229" y="1125"/>
                    <a:pt x="3374" y="852"/>
                    <a:pt x="1581" y="365"/>
                  </a:cubicBezTo>
                  <a:cubicBezTo>
                    <a:pt x="1399" y="335"/>
                    <a:pt x="1216" y="305"/>
                    <a:pt x="1034" y="213"/>
                  </a:cubicBezTo>
                  <a:cubicBezTo>
                    <a:pt x="791" y="153"/>
                    <a:pt x="608" y="92"/>
                    <a:pt x="365" y="31"/>
                  </a:cubicBezTo>
                  <a:cubicBezTo>
                    <a:pt x="335" y="31"/>
                    <a:pt x="274" y="31"/>
                    <a:pt x="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581;p72"/>
            <p:cNvSpPr/>
            <p:nvPr/>
          </p:nvSpPr>
          <p:spPr>
            <a:xfrm>
              <a:off x="4489700" y="952625"/>
              <a:ext cx="322225" cy="170950"/>
            </a:xfrm>
            <a:custGeom>
              <a:avLst/>
              <a:gdLst/>
              <a:ahLst/>
              <a:cxnLst/>
              <a:rect l="l" t="t" r="r" b="b"/>
              <a:pathLst>
                <a:path w="12889" h="6838" extrusionOk="0">
                  <a:moveTo>
                    <a:pt x="12771" y="0"/>
                  </a:moveTo>
                  <a:cubicBezTo>
                    <a:pt x="12744" y="0"/>
                    <a:pt x="12722" y="8"/>
                    <a:pt x="12706" y="23"/>
                  </a:cubicBezTo>
                  <a:cubicBezTo>
                    <a:pt x="10913" y="1543"/>
                    <a:pt x="8907" y="2880"/>
                    <a:pt x="6810" y="3944"/>
                  </a:cubicBezTo>
                  <a:cubicBezTo>
                    <a:pt x="4682" y="5008"/>
                    <a:pt x="2463" y="5890"/>
                    <a:pt x="183" y="6497"/>
                  </a:cubicBezTo>
                  <a:cubicBezTo>
                    <a:pt x="92" y="6497"/>
                    <a:pt x="1" y="6589"/>
                    <a:pt x="62" y="6710"/>
                  </a:cubicBezTo>
                  <a:cubicBezTo>
                    <a:pt x="114" y="6763"/>
                    <a:pt x="167" y="6838"/>
                    <a:pt x="258" y="6838"/>
                  </a:cubicBezTo>
                  <a:cubicBezTo>
                    <a:pt x="273" y="6838"/>
                    <a:pt x="288" y="6836"/>
                    <a:pt x="305" y="6832"/>
                  </a:cubicBezTo>
                  <a:cubicBezTo>
                    <a:pt x="2615" y="6193"/>
                    <a:pt x="4834" y="5251"/>
                    <a:pt x="6962" y="4157"/>
                  </a:cubicBezTo>
                  <a:cubicBezTo>
                    <a:pt x="9059" y="3063"/>
                    <a:pt x="11065" y="1725"/>
                    <a:pt x="12858" y="175"/>
                  </a:cubicBezTo>
                  <a:cubicBezTo>
                    <a:pt x="12889" y="145"/>
                    <a:pt x="12889" y="54"/>
                    <a:pt x="12858" y="23"/>
                  </a:cubicBezTo>
                  <a:cubicBezTo>
                    <a:pt x="12828" y="8"/>
                    <a:pt x="12798" y="0"/>
                    <a:pt x="127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582;p72"/>
            <p:cNvSpPr/>
            <p:nvPr/>
          </p:nvSpPr>
          <p:spPr>
            <a:xfrm>
              <a:off x="4189550" y="1068700"/>
              <a:ext cx="47900" cy="148200"/>
            </a:xfrm>
            <a:custGeom>
              <a:avLst/>
              <a:gdLst/>
              <a:ahLst/>
              <a:cxnLst/>
              <a:rect l="l" t="t" r="r" b="b"/>
              <a:pathLst>
                <a:path w="1916" h="5928" extrusionOk="0">
                  <a:moveTo>
                    <a:pt x="943" y="0"/>
                  </a:moveTo>
                  <a:cubicBezTo>
                    <a:pt x="882" y="0"/>
                    <a:pt x="852" y="0"/>
                    <a:pt x="761" y="61"/>
                  </a:cubicBezTo>
                  <a:cubicBezTo>
                    <a:pt x="335" y="335"/>
                    <a:pt x="1" y="1550"/>
                    <a:pt x="1" y="2979"/>
                  </a:cubicBezTo>
                  <a:cubicBezTo>
                    <a:pt x="1" y="4620"/>
                    <a:pt x="426" y="5927"/>
                    <a:pt x="943" y="5927"/>
                  </a:cubicBezTo>
                  <a:cubicBezTo>
                    <a:pt x="1004" y="5927"/>
                    <a:pt x="1034" y="5897"/>
                    <a:pt x="1065" y="5897"/>
                  </a:cubicBezTo>
                  <a:cubicBezTo>
                    <a:pt x="1520" y="5715"/>
                    <a:pt x="1916" y="4468"/>
                    <a:pt x="1916" y="2949"/>
                  </a:cubicBezTo>
                  <a:cubicBezTo>
                    <a:pt x="1916" y="1550"/>
                    <a:pt x="1551" y="335"/>
                    <a:pt x="1156" y="61"/>
                  </a:cubicBezTo>
                  <a:cubicBezTo>
                    <a:pt x="1095" y="61"/>
                    <a:pt x="1034" y="61"/>
                    <a:pt x="1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583;p72"/>
            <p:cNvSpPr/>
            <p:nvPr/>
          </p:nvSpPr>
          <p:spPr>
            <a:xfrm>
              <a:off x="4800500" y="987375"/>
              <a:ext cx="294100" cy="147900"/>
            </a:xfrm>
            <a:custGeom>
              <a:avLst/>
              <a:gdLst/>
              <a:ahLst/>
              <a:cxnLst/>
              <a:rect l="l" t="t" r="r" b="b"/>
              <a:pathLst>
                <a:path w="11764" h="5916" extrusionOk="0">
                  <a:moveTo>
                    <a:pt x="11460" y="1"/>
                  </a:moveTo>
                  <a:cubicBezTo>
                    <a:pt x="11430" y="1"/>
                    <a:pt x="11399" y="1"/>
                    <a:pt x="11369" y="31"/>
                  </a:cubicBezTo>
                  <a:cubicBezTo>
                    <a:pt x="11308" y="92"/>
                    <a:pt x="11247" y="123"/>
                    <a:pt x="11217" y="153"/>
                  </a:cubicBezTo>
                  <a:lnTo>
                    <a:pt x="11156" y="153"/>
                  </a:lnTo>
                  <a:cubicBezTo>
                    <a:pt x="10852" y="335"/>
                    <a:pt x="10548" y="579"/>
                    <a:pt x="10214" y="761"/>
                  </a:cubicBezTo>
                  <a:cubicBezTo>
                    <a:pt x="7357" y="2463"/>
                    <a:pt x="4165" y="3618"/>
                    <a:pt x="943" y="3922"/>
                  </a:cubicBezTo>
                  <a:lnTo>
                    <a:pt x="821" y="3922"/>
                  </a:lnTo>
                  <a:cubicBezTo>
                    <a:pt x="457" y="3983"/>
                    <a:pt x="183" y="4256"/>
                    <a:pt x="62" y="4591"/>
                  </a:cubicBezTo>
                  <a:cubicBezTo>
                    <a:pt x="31" y="4652"/>
                    <a:pt x="31" y="4712"/>
                    <a:pt x="31" y="4743"/>
                  </a:cubicBezTo>
                  <a:cubicBezTo>
                    <a:pt x="1" y="4864"/>
                    <a:pt x="1" y="5016"/>
                    <a:pt x="31" y="5138"/>
                  </a:cubicBezTo>
                  <a:cubicBezTo>
                    <a:pt x="62" y="5259"/>
                    <a:pt x="122" y="5351"/>
                    <a:pt x="183" y="5472"/>
                  </a:cubicBezTo>
                  <a:cubicBezTo>
                    <a:pt x="183" y="5503"/>
                    <a:pt x="214" y="5563"/>
                    <a:pt x="274" y="5594"/>
                  </a:cubicBezTo>
                  <a:cubicBezTo>
                    <a:pt x="445" y="5814"/>
                    <a:pt x="695" y="5916"/>
                    <a:pt x="992" y="5916"/>
                  </a:cubicBezTo>
                  <a:cubicBezTo>
                    <a:pt x="1064" y="5916"/>
                    <a:pt x="1139" y="5910"/>
                    <a:pt x="1217" y="5898"/>
                  </a:cubicBezTo>
                  <a:cubicBezTo>
                    <a:pt x="1946" y="5746"/>
                    <a:pt x="2584" y="5563"/>
                    <a:pt x="3253" y="5320"/>
                  </a:cubicBezTo>
                  <a:cubicBezTo>
                    <a:pt x="3405" y="5290"/>
                    <a:pt x="3527" y="5199"/>
                    <a:pt x="3679" y="5168"/>
                  </a:cubicBezTo>
                  <a:lnTo>
                    <a:pt x="4591" y="4834"/>
                  </a:lnTo>
                  <a:cubicBezTo>
                    <a:pt x="6688" y="3983"/>
                    <a:pt x="8603" y="2858"/>
                    <a:pt x="10366" y="1521"/>
                  </a:cubicBezTo>
                  <a:cubicBezTo>
                    <a:pt x="10487" y="1460"/>
                    <a:pt x="10548" y="1369"/>
                    <a:pt x="10670" y="1308"/>
                  </a:cubicBezTo>
                  <a:cubicBezTo>
                    <a:pt x="11004" y="1065"/>
                    <a:pt x="11369" y="761"/>
                    <a:pt x="11673" y="487"/>
                  </a:cubicBezTo>
                  <a:cubicBezTo>
                    <a:pt x="11764" y="427"/>
                    <a:pt x="11764" y="244"/>
                    <a:pt x="11764" y="153"/>
                  </a:cubicBezTo>
                  <a:cubicBezTo>
                    <a:pt x="11734" y="92"/>
                    <a:pt x="11703" y="92"/>
                    <a:pt x="11673" y="31"/>
                  </a:cubicBezTo>
                  <a:cubicBezTo>
                    <a:pt x="11612" y="1"/>
                    <a:pt x="11551" y="1"/>
                    <a:pt x="11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584;p72"/>
            <p:cNvSpPr/>
            <p:nvPr/>
          </p:nvSpPr>
          <p:spPr>
            <a:xfrm>
              <a:off x="4234400" y="1074775"/>
              <a:ext cx="493950" cy="58425"/>
            </a:xfrm>
            <a:custGeom>
              <a:avLst/>
              <a:gdLst/>
              <a:ahLst/>
              <a:cxnLst/>
              <a:rect l="l" t="t" r="r" b="b"/>
              <a:pathLst>
                <a:path w="19758" h="2337" extrusionOk="0">
                  <a:moveTo>
                    <a:pt x="0" y="0"/>
                  </a:moveTo>
                  <a:lnTo>
                    <a:pt x="0" y="0"/>
                  </a:lnTo>
                  <a:cubicBezTo>
                    <a:pt x="2862" y="1534"/>
                    <a:pt x="6154" y="2337"/>
                    <a:pt x="9479" y="2337"/>
                  </a:cubicBezTo>
                  <a:cubicBezTo>
                    <a:pt x="10108" y="2337"/>
                    <a:pt x="10739" y="2308"/>
                    <a:pt x="11368" y="2250"/>
                  </a:cubicBezTo>
                  <a:cubicBezTo>
                    <a:pt x="13830" y="2007"/>
                    <a:pt x="16231" y="1338"/>
                    <a:pt x="18541" y="639"/>
                  </a:cubicBezTo>
                  <a:cubicBezTo>
                    <a:pt x="18967" y="548"/>
                    <a:pt x="19332" y="426"/>
                    <a:pt x="19757" y="304"/>
                  </a:cubicBezTo>
                  <a:cubicBezTo>
                    <a:pt x="19575" y="304"/>
                    <a:pt x="19362" y="335"/>
                    <a:pt x="19180" y="335"/>
                  </a:cubicBezTo>
                  <a:cubicBezTo>
                    <a:pt x="18967" y="426"/>
                    <a:pt x="18724" y="456"/>
                    <a:pt x="18511" y="548"/>
                  </a:cubicBezTo>
                  <a:cubicBezTo>
                    <a:pt x="16171" y="1186"/>
                    <a:pt x="13739" y="1915"/>
                    <a:pt x="11307" y="2128"/>
                  </a:cubicBezTo>
                  <a:cubicBezTo>
                    <a:pt x="10693" y="2184"/>
                    <a:pt x="10076" y="2212"/>
                    <a:pt x="9459" y="2212"/>
                  </a:cubicBezTo>
                  <a:cubicBezTo>
                    <a:pt x="6383" y="2212"/>
                    <a:pt x="3312" y="1520"/>
                    <a:pt x="578" y="152"/>
                  </a:cubicBezTo>
                  <a:cubicBezTo>
                    <a:pt x="365" y="122"/>
                    <a:pt x="182" y="92"/>
                    <a:pt x="0" y="0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585;p72"/>
            <p:cNvSpPr/>
            <p:nvPr/>
          </p:nvSpPr>
          <p:spPr>
            <a:xfrm>
              <a:off x="4209300" y="1020825"/>
              <a:ext cx="857950" cy="132475"/>
            </a:xfrm>
            <a:custGeom>
              <a:avLst/>
              <a:gdLst/>
              <a:ahLst/>
              <a:cxnLst/>
              <a:rect l="l" t="t" r="r" b="b"/>
              <a:pathLst>
                <a:path w="34318" h="5299" extrusionOk="0">
                  <a:moveTo>
                    <a:pt x="34318" y="0"/>
                  </a:moveTo>
                  <a:cubicBezTo>
                    <a:pt x="34257" y="31"/>
                    <a:pt x="34166" y="31"/>
                    <a:pt x="34105" y="61"/>
                  </a:cubicBezTo>
                  <a:cubicBezTo>
                    <a:pt x="31369" y="973"/>
                    <a:pt x="28512" y="1946"/>
                    <a:pt x="25625" y="2736"/>
                  </a:cubicBezTo>
                  <a:cubicBezTo>
                    <a:pt x="25017" y="2918"/>
                    <a:pt x="24378" y="3101"/>
                    <a:pt x="23710" y="3253"/>
                  </a:cubicBezTo>
                  <a:cubicBezTo>
                    <a:pt x="19461" y="4398"/>
                    <a:pt x="15025" y="5207"/>
                    <a:pt x="10578" y="5207"/>
                  </a:cubicBezTo>
                  <a:cubicBezTo>
                    <a:pt x="9362" y="5207"/>
                    <a:pt x="8145" y="5146"/>
                    <a:pt x="6931" y="5016"/>
                  </a:cubicBezTo>
                  <a:cubicBezTo>
                    <a:pt x="6506" y="4955"/>
                    <a:pt x="6080" y="4894"/>
                    <a:pt x="5715" y="4864"/>
                  </a:cubicBezTo>
                  <a:cubicBezTo>
                    <a:pt x="4634" y="4753"/>
                    <a:pt x="3527" y="4617"/>
                    <a:pt x="2419" y="4617"/>
                  </a:cubicBezTo>
                  <a:cubicBezTo>
                    <a:pt x="2312" y="4617"/>
                    <a:pt x="2205" y="4618"/>
                    <a:pt x="2098" y="4621"/>
                  </a:cubicBezTo>
                  <a:cubicBezTo>
                    <a:pt x="1369" y="4621"/>
                    <a:pt x="670" y="4773"/>
                    <a:pt x="1" y="5076"/>
                  </a:cubicBezTo>
                  <a:lnTo>
                    <a:pt x="1" y="5228"/>
                  </a:lnTo>
                  <a:cubicBezTo>
                    <a:pt x="670" y="4924"/>
                    <a:pt x="1369" y="4773"/>
                    <a:pt x="2098" y="4742"/>
                  </a:cubicBezTo>
                  <a:cubicBezTo>
                    <a:pt x="2347" y="4723"/>
                    <a:pt x="2596" y="4715"/>
                    <a:pt x="2846" y="4715"/>
                  </a:cubicBezTo>
                  <a:cubicBezTo>
                    <a:pt x="3792" y="4715"/>
                    <a:pt x="4748" y="4835"/>
                    <a:pt x="5685" y="4955"/>
                  </a:cubicBezTo>
                  <a:cubicBezTo>
                    <a:pt x="6080" y="5046"/>
                    <a:pt x="6475" y="5076"/>
                    <a:pt x="6901" y="5107"/>
                  </a:cubicBezTo>
                  <a:cubicBezTo>
                    <a:pt x="8121" y="5238"/>
                    <a:pt x="9341" y="5298"/>
                    <a:pt x="10559" y="5298"/>
                  </a:cubicBezTo>
                  <a:cubicBezTo>
                    <a:pt x="14985" y="5298"/>
                    <a:pt x="19382" y="4501"/>
                    <a:pt x="23649" y="3405"/>
                  </a:cubicBezTo>
                  <a:cubicBezTo>
                    <a:pt x="24409" y="3222"/>
                    <a:pt x="25138" y="3040"/>
                    <a:pt x="25837" y="2797"/>
                  </a:cubicBezTo>
                  <a:cubicBezTo>
                    <a:pt x="28664" y="2007"/>
                    <a:pt x="31400" y="1095"/>
                    <a:pt x="34014" y="213"/>
                  </a:cubicBezTo>
                  <a:cubicBezTo>
                    <a:pt x="34135" y="152"/>
                    <a:pt x="34196" y="61"/>
                    <a:pt x="34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586;p72"/>
            <p:cNvSpPr/>
            <p:nvPr/>
          </p:nvSpPr>
          <p:spPr>
            <a:xfrm>
              <a:off x="5054300" y="986825"/>
              <a:ext cx="36500" cy="19575"/>
            </a:xfrm>
            <a:custGeom>
              <a:avLst/>
              <a:gdLst/>
              <a:ahLst/>
              <a:cxnLst/>
              <a:rect l="l" t="t" r="r" b="b"/>
              <a:pathLst>
                <a:path w="1460" h="783" extrusionOk="0">
                  <a:moveTo>
                    <a:pt x="1354" y="0"/>
                  </a:moveTo>
                  <a:cubicBezTo>
                    <a:pt x="1316" y="0"/>
                    <a:pt x="1278" y="8"/>
                    <a:pt x="1247" y="23"/>
                  </a:cubicBezTo>
                  <a:cubicBezTo>
                    <a:pt x="1217" y="53"/>
                    <a:pt x="1156" y="53"/>
                    <a:pt x="1126" y="84"/>
                  </a:cubicBezTo>
                  <a:cubicBezTo>
                    <a:pt x="1095" y="145"/>
                    <a:pt x="1004" y="145"/>
                    <a:pt x="974" y="175"/>
                  </a:cubicBezTo>
                  <a:lnTo>
                    <a:pt x="943" y="175"/>
                  </a:lnTo>
                  <a:cubicBezTo>
                    <a:pt x="639" y="357"/>
                    <a:pt x="335" y="601"/>
                    <a:pt x="1" y="783"/>
                  </a:cubicBezTo>
                  <a:cubicBezTo>
                    <a:pt x="396" y="601"/>
                    <a:pt x="822" y="418"/>
                    <a:pt x="1217" y="175"/>
                  </a:cubicBezTo>
                  <a:cubicBezTo>
                    <a:pt x="1278" y="114"/>
                    <a:pt x="1399" y="53"/>
                    <a:pt x="1460" y="23"/>
                  </a:cubicBezTo>
                  <a:cubicBezTo>
                    <a:pt x="1430" y="8"/>
                    <a:pt x="1392" y="0"/>
                    <a:pt x="1354" y="0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587;p72"/>
            <p:cNvSpPr/>
            <p:nvPr/>
          </p:nvSpPr>
          <p:spPr>
            <a:xfrm>
              <a:off x="4249575" y="1116575"/>
              <a:ext cx="697625" cy="105650"/>
            </a:xfrm>
            <a:custGeom>
              <a:avLst/>
              <a:gdLst/>
              <a:ahLst/>
              <a:cxnLst/>
              <a:rect l="l" t="t" r="r" b="b"/>
              <a:pathLst>
                <a:path w="27905" h="4226" extrusionOk="0">
                  <a:moveTo>
                    <a:pt x="25685" y="0"/>
                  </a:moveTo>
                  <a:cubicBezTo>
                    <a:pt x="25412" y="0"/>
                    <a:pt x="25138" y="31"/>
                    <a:pt x="24865" y="31"/>
                  </a:cubicBezTo>
                  <a:cubicBezTo>
                    <a:pt x="23953" y="91"/>
                    <a:pt x="23102" y="183"/>
                    <a:pt x="22190" y="304"/>
                  </a:cubicBezTo>
                  <a:cubicBezTo>
                    <a:pt x="20184" y="608"/>
                    <a:pt x="18117" y="1034"/>
                    <a:pt x="16141" y="1490"/>
                  </a:cubicBezTo>
                  <a:cubicBezTo>
                    <a:pt x="14196" y="1915"/>
                    <a:pt x="12190" y="2371"/>
                    <a:pt x="10214" y="2614"/>
                  </a:cubicBezTo>
                  <a:cubicBezTo>
                    <a:pt x="9150" y="2766"/>
                    <a:pt x="8086" y="2888"/>
                    <a:pt x="7022" y="3009"/>
                  </a:cubicBezTo>
                  <a:cubicBezTo>
                    <a:pt x="4682" y="3222"/>
                    <a:pt x="2281" y="3465"/>
                    <a:pt x="1" y="4195"/>
                  </a:cubicBezTo>
                  <a:cubicBezTo>
                    <a:pt x="123" y="4195"/>
                    <a:pt x="183" y="4225"/>
                    <a:pt x="305" y="4225"/>
                  </a:cubicBezTo>
                  <a:cubicBezTo>
                    <a:pt x="2493" y="3557"/>
                    <a:pt x="4773" y="3344"/>
                    <a:pt x="7022" y="3101"/>
                  </a:cubicBezTo>
                  <a:cubicBezTo>
                    <a:pt x="8086" y="3009"/>
                    <a:pt x="9150" y="2888"/>
                    <a:pt x="10214" y="2736"/>
                  </a:cubicBezTo>
                  <a:cubicBezTo>
                    <a:pt x="12220" y="2462"/>
                    <a:pt x="14196" y="2006"/>
                    <a:pt x="16141" y="1581"/>
                  </a:cubicBezTo>
                  <a:cubicBezTo>
                    <a:pt x="18147" y="1155"/>
                    <a:pt x="20214" y="699"/>
                    <a:pt x="22251" y="426"/>
                  </a:cubicBezTo>
                  <a:cubicBezTo>
                    <a:pt x="23132" y="304"/>
                    <a:pt x="24014" y="213"/>
                    <a:pt x="24865" y="152"/>
                  </a:cubicBezTo>
                  <a:lnTo>
                    <a:pt x="25260" y="152"/>
                  </a:lnTo>
                  <a:cubicBezTo>
                    <a:pt x="25518" y="143"/>
                    <a:pt x="25779" y="140"/>
                    <a:pt x="26040" y="140"/>
                  </a:cubicBezTo>
                  <a:cubicBezTo>
                    <a:pt x="26670" y="140"/>
                    <a:pt x="27302" y="161"/>
                    <a:pt x="27904" y="183"/>
                  </a:cubicBezTo>
                  <a:cubicBezTo>
                    <a:pt x="27813" y="152"/>
                    <a:pt x="27691" y="91"/>
                    <a:pt x="27570" y="31"/>
                  </a:cubicBezTo>
                  <a:cubicBezTo>
                    <a:pt x="26932" y="0"/>
                    <a:pt x="26324" y="0"/>
                    <a:pt x="25685" y="0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588;p72"/>
            <p:cNvSpPr/>
            <p:nvPr/>
          </p:nvSpPr>
          <p:spPr>
            <a:xfrm>
              <a:off x="5242000" y="1192550"/>
              <a:ext cx="2300" cy="25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31" y="1"/>
                  </a:moveTo>
                  <a:lnTo>
                    <a:pt x="1" y="1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589;p72"/>
            <p:cNvSpPr/>
            <p:nvPr/>
          </p:nvSpPr>
          <p:spPr>
            <a:xfrm>
              <a:off x="4740475" y="1143750"/>
              <a:ext cx="326775" cy="29825"/>
            </a:xfrm>
            <a:custGeom>
              <a:avLst/>
              <a:gdLst/>
              <a:ahLst/>
              <a:cxnLst/>
              <a:rect l="l" t="t" r="r" b="b"/>
              <a:pathLst>
                <a:path w="13071" h="1193" extrusionOk="0">
                  <a:moveTo>
                    <a:pt x="5568" y="1"/>
                  </a:moveTo>
                  <a:cubicBezTo>
                    <a:pt x="4918" y="1"/>
                    <a:pt x="4268" y="31"/>
                    <a:pt x="3618" y="99"/>
                  </a:cubicBezTo>
                  <a:cubicBezTo>
                    <a:pt x="2098" y="281"/>
                    <a:pt x="912" y="615"/>
                    <a:pt x="1" y="1193"/>
                  </a:cubicBezTo>
                  <a:cubicBezTo>
                    <a:pt x="122" y="1193"/>
                    <a:pt x="183" y="1163"/>
                    <a:pt x="305" y="1163"/>
                  </a:cubicBezTo>
                  <a:cubicBezTo>
                    <a:pt x="1156" y="707"/>
                    <a:pt x="2250" y="403"/>
                    <a:pt x="3618" y="251"/>
                  </a:cubicBezTo>
                  <a:cubicBezTo>
                    <a:pt x="4231" y="192"/>
                    <a:pt x="4844" y="166"/>
                    <a:pt x="5457" y="166"/>
                  </a:cubicBezTo>
                  <a:cubicBezTo>
                    <a:pt x="8031" y="166"/>
                    <a:pt x="10591" y="623"/>
                    <a:pt x="13071" y="1041"/>
                  </a:cubicBezTo>
                  <a:cubicBezTo>
                    <a:pt x="12858" y="950"/>
                    <a:pt x="12584" y="859"/>
                    <a:pt x="12341" y="767"/>
                  </a:cubicBezTo>
                  <a:lnTo>
                    <a:pt x="12311" y="767"/>
                  </a:lnTo>
                  <a:cubicBezTo>
                    <a:pt x="10090" y="366"/>
                    <a:pt x="7833" y="1"/>
                    <a:pt x="5568" y="1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590;p72"/>
            <p:cNvSpPr/>
            <p:nvPr/>
          </p:nvSpPr>
          <p:spPr>
            <a:xfrm>
              <a:off x="5031525" y="1211550"/>
              <a:ext cx="300925" cy="12950"/>
            </a:xfrm>
            <a:custGeom>
              <a:avLst/>
              <a:gdLst/>
              <a:ahLst/>
              <a:cxnLst/>
              <a:rect l="l" t="t" r="r" b="b"/>
              <a:pathLst>
                <a:path w="12037" h="518" extrusionOk="0">
                  <a:moveTo>
                    <a:pt x="12037" y="1"/>
                  </a:moveTo>
                  <a:cubicBezTo>
                    <a:pt x="10183" y="122"/>
                    <a:pt x="8298" y="122"/>
                    <a:pt x="6474" y="122"/>
                  </a:cubicBezTo>
                  <a:cubicBezTo>
                    <a:pt x="4651" y="122"/>
                    <a:pt x="2736" y="122"/>
                    <a:pt x="821" y="305"/>
                  </a:cubicBezTo>
                  <a:cubicBezTo>
                    <a:pt x="547" y="305"/>
                    <a:pt x="213" y="335"/>
                    <a:pt x="0" y="487"/>
                  </a:cubicBezTo>
                  <a:cubicBezTo>
                    <a:pt x="61" y="487"/>
                    <a:pt x="91" y="517"/>
                    <a:pt x="182" y="517"/>
                  </a:cubicBezTo>
                  <a:cubicBezTo>
                    <a:pt x="334" y="457"/>
                    <a:pt x="547" y="457"/>
                    <a:pt x="821" y="426"/>
                  </a:cubicBezTo>
                  <a:cubicBezTo>
                    <a:pt x="2675" y="305"/>
                    <a:pt x="4590" y="305"/>
                    <a:pt x="6444" y="305"/>
                  </a:cubicBezTo>
                  <a:cubicBezTo>
                    <a:pt x="8146" y="305"/>
                    <a:pt x="9879" y="305"/>
                    <a:pt x="11581" y="183"/>
                  </a:cubicBezTo>
                  <a:cubicBezTo>
                    <a:pt x="11642" y="153"/>
                    <a:pt x="11702" y="153"/>
                    <a:pt x="11763" y="122"/>
                  </a:cubicBezTo>
                  <a:cubicBezTo>
                    <a:pt x="11854" y="92"/>
                    <a:pt x="11946" y="31"/>
                    <a:pt x="12037" y="1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591;p72"/>
            <p:cNvSpPr/>
            <p:nvPr/>
          </p:nvSpPr>
          <p:spPr>
            <a:xfrm>
              <a:off x="4853700" y="1170525"/>
              <a:ext cx="562350" cy="35550"/>
            </a:xfrm>
            <a:custGeom>
              <a:avLst/>
              <a:gdLst/>
              <a:ahLst/>
              <a:cxnLst/>
              <a:rect l="l" t="t" r="r" b="b"/>
              <a:pathLst>
                <a:path w="22494" h="1422" extrusionOk="0">
                  <a:moveTo>
                    <a:pt x="22493" y="0"/>
                  </a:moveTo>
                  <a:cubicBezTo>
                    <a:pt x="21429" y="61"/>
                    <a:pt x="20366" y="335"/>
                    <a:pt x="19332" y="578"/>
                  </a:cubicBezTo>
                  <a:cubicBezTo>
                    <a:pt x="18663" y="730"/>
                    <a:pt x="17995" y="912"/>
                    <a:pt x="17326" y="1034"/>
                  </a:cubicBezTo>
                  <a:cubicBezTo>
                    <a:pt x="16336" y="1212"/>
                    <a:pt x="15336" y="1284"/>
                    <a:pt x="14332" y="1284"/>
                  </a:cubicBezTo>
                  <a:cubicBezTo>
                    <a:pt x="12256" y="1284"/>
                    <a:pt x="10165" y="976"/>
                    <a:pt x="8116" y="669"/>
                  </a:cubicBezTo>
                  <a:cubicBezTo>
                    <a:pt x="6057" y="361"/>
                    <a:pt x="3923" y="35"/>
                    <a:pt x="1802" y="35"/>
                  </a:cubicBezTo>
                  <a:cubicBezTo>
                    <a:pt x="1200" y="35"/>
                    <a:pt x="599" y="61"/>
                    <a:pt x="1" y="122"/>
                  </a:cubicBezTo>
                  <a:cubicBezTo>
                    <a:pt x="152" y="122"/>
                    <a:pt x="335" y="152"/>
                    <a:pt x="487" y="213"/>
                  </a:cubicBezTo>
                  <a:cubicBezTo>
                    <a:pt x="979" y="172"/>
                    <a:pt x="1473" y="153"/>
                    <a:pt x="1968" y="153"/>
                  </a:cubicBezTo>
                  <a:cubicBezTo>
                    <a:pt x="4014" y="153"/>
                    <a:pt x="6079" y="467"/>
                    <a:pt x="8086" y="760"/>
                  </a:cubicBezTo>
                  <a:cubicBezTo>
                    <a:pt x="10192" y="1076"/>
                    <a:pt x="12357" y="1421"/>
                    <a:pt x="14500" y="1421"/>
                  </a:cubicBezTo>
                  <a:cubicBezTo>
                    <a:pt x="15449" y="1421"/>
                    <a:pt x="16393" y="1354"/>
                    <a:pt x="17326" y="1186"/>
                  </a:cubicBezTo>
                  <a:cubicBezTo>
                    <a:pt x="17995" y="1064"/>
                    <a:pt x="18694" y="882"/>
                    <a:pt x="19332" y="730"/>
                  </a:cubicBezTo>
                  <a:cubicBezTo>
                    <a:pt x="20274" y="517"/>
                    <a:pt x="21277" y="243"/>
                    <a:pt x="22250" y="152"/>
                  </a:cubicBezTo>
                  <a:cubicBezTo>
                    <a:pt x="22341" y="122"/>
                    <a:pt x="22372" y="92"/>
                    <a:pt x="22463" y="61"/>
                  </a:cubicBezTo>
                  <a:lnTo>
                    <a:pt x="22493" y="0"/>
                  </a:ln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592;p72"/>
            <p:cNvSpPr/>
            <p:nvPr/>
          </p:nvSpPr>
          <p:spPr>
            <a:xfrm>
              <a:off x="5398550" y="1099850"/>
              <a:ext cx="82850" cy="58525"/>
            </a:xfrm>
            <a:custGeom>
              <a:avLst/>
              <a:gdLst/>
              <a:ahLst/>
              <a:cxnLst/>
              <a:rect l="l" t="t" r="r" b="b"/>
              <a:pathLst>
                <a:path w="3314" h="2341" extrusionOk="0">
                  <a:moveTo>
                    <a:pt x="3313" y="1"/>
                  </a:moveTo>
                  <a:cubicBezTo>
                    <a:pt x="3222" y="31"/>
                    <a:pt x="3161" y="92"/>
                    <a:pt x="3009" y="153"/>
                  </a:cubicBezTo>
                  <a:cubicBezTo>
                    <a:pt x="3009" y="183"/>
                    <a:pt x="2979" y="244"/>
                    <a:pt x="2949" y="304"/>
                  </a:cubicBezTo>
                  <a:cubicBezTo>
                    <a:pt x="2523" y="943"/>
                    <a:pt x="1976" y="1520"/>
                    <a:pt x="1338" y="1915"/>
                  </a:cubicBezTo>
                  <a:cubicBezTo>
                    <a:pt x="1155" y="2067"/>
                    <a:pt x="912" y="2189"/>
                    <a:pt x="699" y="2219"/>
                  </a:cubicBezTo>
                  <a:cubicBezTo>
                    <a:pt x="654" y="2235"/>
                    <a:pt x="602" y="2242"/>
                    <a:pt x="549" y="2242"/>
                  </a:cubicBezTo>
                  <a:cubicBezTo>
                    <a:pt x="390" y="2242"/>
                    <a:pt x="213" y="2174"/>
                    <a:pt x="122" y="2037"/>
                  </a:cubicBezTo>
                  <a:cubicBezTo>
                    <a:pt x="91" y="2037"/>
                    <a:pt x="61" y="2067"/>
                    <a:pt x="0" y="2067"/>
                  </a:cubicBezTo>
                  <a:cubicBezTo>
                    <a:pt x="152" y="2280"/>
                    <a:pt x="395" y="2341"/>
                    <a:pt x="608" y="2341"/>
                  </a:cubicBezTo>
                  <a:lnTo>
                    <a:pt x="730" y="2341"/>
                  </a:lnTo>
                  <a:cubicBezTo>
                    <a:pt x="1003" y="2311"/>
                    <a:pt x="1277" y="2189"/>
                    <a:pt x="1459" y="2037"/>
                  </a:cubicBezTo>
                  <a:cubicBezTo>
                    <a:pt x="2098" y="1581"/>
                    <a:pt x="2675" y="1004"/>
                    <a:pt x="3101" y="365"/>
                  </a:cubicBezTo>
                  <a:cubicBezTo>
                    <a:pt x="3192" y="213"/>
                    <a:pt x="3283" y="92"/>
                    <a:pt x="3313" y="1"/>
                  </a:cubicBezTo>
                  <a:close/>
                </a:path>
              </a:pathLst>
            </a:custGeom>
            <a:solidFill>
              <a:srgbClr val="F3A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593;p72"/>
            <p:cNvSpPr/>
            <p:nvPr/>
          </p:nvSpPr>
          <p:spPr>
            <a:xfrm>
              <a:off x="5249600" y="1553575"/>
              <a:ext cx="378450" cy="243875"/>
            </a:xfrm>
            <a:custGeom>
              <a:avLst/>
              <a:gdLst/>
              <a:ahLst/>
              <a:cxnLst/>
              <a:rect l="l" t="t" r="r" b="b"/>
              <a:pathLst>
                <a:path w="15138" h="9755" extrusionOk="0">
                  <a:moveTo>
                    <a:pt x="10828" y="1"/>
                  </a:moveTo>
                  <a:cubicBezTo>
                    <a:pt x="10473" y="1"/>
                    <a:pt x="10122" y="25"/>
                    <a:pt x="9788" y="58"/>
                  </a:cubicBezTo>
                  <a:cubicBezTo>
                    <a:pt x="8633" y="241"/>
                    <a:pt x="7478" y="575"/>
                    <a:pt x="6384" y="1031"/>
                  </a:cubicBezTo>
                  <a:cubicBezTo>
                    <a:pt x="6293" y="1062"/>
                    <a:pt x="6262" y="1062"/>
                    <a:pt x="6201" y="1092"/>
                  </a:cubicBezTo>
                  <a:cubicBezTo>
                    <a:pt x="3770" y="2217"/>
                    <a:pt x="1581" y="3980"/>
                    <a:pt x="1" y="6107"/>
                  </a:cubicBezTo>
                  <a:cubicBezTo>
                    <a:pt x="335" y="6138"/>
                    <a:pt x="669" y="6229"/>
                    <a:pt x="1034" y="6259"/>
                  </a:cubicBezTo>
                  <a:lnTo>
                    <a:pt x="1125" y="6259"/>
                  </a:lnTo>
                  <a:cubicBezTo>
                    <a:pt x="2402" y="6502"/>
                    <a:pt x="3648" y="6806"/>
                    <a:pt x="4894" y="7171"/>
                  </a:cubicBezTo>
                  <a:cubicBezTo>
                    <a:pt x="4925" y="7171"/>
                    <a:pt x="5016" y="7232"/>
                    <a:pt x="5046" y="7232"/>
                  </a:cubicBezTo>
                  <a:cubicBezTo>
                    <a:pt x="5776" y="7445"/>
                    <a:pt x="6445" y="7657"/>
                    <a:pt x="7174" y="7931"/>
                  </a:cubicBezTo>
                  <a:cubicBezTo>
                    <a:pt x="7204" y="7992"/>
                    <a:pt x="7296" y="7992"/>
                    <a:pt x="7326" y="8022"/>
                  </a:cubicBezTo>
                  <a:cubicBezTo>
                    <a:pt x="7964" y="8235"/>
                    <a:pt x="8572" y="8508"/>
                    <a:pt x="9180" y="8782"/>
                  </a:cubicBezTo>
                  <a:cubicBezTo>
                    <a:pt x="10031" y="9268"/>
                    <a:pt x="10791" y="9603"/>
                    <a:pt x="11673" y="9755"/>
                  </a:cubicBezTo>
                  <a:cubicBezTo>
                    <a:pt x="12584" y="9268"/>
                    <a:pt x="13405" y="8600"/>
                    <a:pt x="14013" y="7749"/>
                  </a:cubicBezTo>
                  <a:cubicBezTo>
                    <a:pt x="14013" y="7718"/>
                    <a:pt x="14074" y="7718"/>
                    <a:pt x="14074" y="7657"/>
                  </a:cubicBezTo>
                  <a:cubicBezTo>
                    <a:pt x="14256" y="7414"/>
                    <a:pt x="14439" y="7110"/>
                    <a:pt x="14560" y="6806"/>
                  </a:cubicBezTo>
                  <a:cubicBezTo>
                    <a:pt x="14834" y="6259"/>
                    <a:pt x="14986" y="5651"/>
                    <a:pt x="15047" y="5043"/>
                  </a:cubicBezTo>
                  <a:lnTo>
                    <a:pt x="15047" y="4922"/>
                  </a:lnTo>
                  <a:cubicBezTo>
                    <a:pt x="15138" y="4162"/>
                    <a:pt x="15016" y="3402"/>
                    <a:pt x="14743" y="2703"/>
                  </a:cubicBezTo>
                  <a:cubicBezTo>
                    <a:pt x="14621" y="2399"/>
                    <a:pt x="14469" y="2095"/>
                    <a:pt x="14287" y="1821"/>
                  </a:cubicBezTo>
                  <a:cubicBezTo>
                    <a:pt x="14287" y="1791"/>
                    <a:pt x="14256" y="1791"/>
                    <a:pt x="14256" y="1730"/>
                  </a:cubicBezTo>
                  <a:cubicBezTo>
                    <a:pt x="13983" y="1365"/>
                    <a:pt x="13648" y="1031"/>
                    <a:pt x="13253" y="758"/>
                  </a:cubicBezTo>
                  <a:cubicBezTo>
                    <a:pt x="13223" y="727"/>
                    <a:pt x="13223" y="727"/>
                    <a:pt x="13192" y="727"/>
                  </a:cubicBezTo>
                  <a:cubicBezTo>
                    <a:pt x="12736" y="423"/>
                    <a:pt x="12220" y="180"/>
                    <a:pt x="11703" y="58"/>
                  </a:cubicBezTo>
                  <a:cubicBezTo>
                    <a:pt x="11415" y="17"/>
                    <a:pt x="11121" y="1"/>
                    <a:pt x="108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594;p72"/>
            <p:cNvSpPr/>
            <p:nvPr/>
          </p:nvSpPr>
          <p:spPr>
            <a:xfrm>
              <a:off x="5249600" y="1553575"/>
              <a:ext cx="378450" cy="243875"/>
            </a:xfrm>
            <a:custGeom>
              <a:avLst/>
              <a:gdLst/>
              <a:ahLst/>
              <a:cxnLst/>
              <a:rect l="l" t="t" r="r" b="b"/>
              <a:pathLst>
                <a:path w="15138" h="9755" extrusionOk="0">
                  <a:moveTo>
                    <a:pt x="10828" y="1"/>
                  </a:moveTo>
                  <a:cubicBezTo>
                    <a:pt x="10473" y="1"/>
                    <a:pt x="10122" y="25"/>
                    <a:pt x="9788" y="58"/>
                  </a:cubicBezTo>
                  <a:cubicBezTo>
                    <a:pt x="8633" y="241"/>
                    <a:pt x="7478" y="575"/>
                    <a:pt x="6384" y="1031"/>
                  </a:cubicBezTo>
                  <a:cubicBezTo>
                    <a:pt x="6293" y="1062"/>
                    <a:pt x="6262" y="1062"/>
                    <a:pt x="6201" y="1092"/>
                  </a:cubicBezTo>
                  <a:cubicBezTo>
                    <a:pt x="3770" y="2217"/>
                    <a:pt x="1581" y="3980"/>
                    <a:pt x="1" y="6107"/>
                  </a:cubicBezTo>
                  <a:cubicBezTo>
                    <a:pt x="335" y="6138"/>
                    <a:pt x="669" y="6229"/>
                    <a:pt x="1034" y="6259"/>
                  </a:cubicBezTo>
                  <a:lnTo>
                    <a:pt x="1125" y="6259"/>
                  </a:lnTo>
                  <a:cubicBezTo>
                    <a:pt x="2402" y="6502"/>
                    <a:pt x="3648" y="6806"/>
                    <a:pt x="4894" y="7171"/>
                  </a:cubicBezTo>
                  <a:cubicBezTo>
                    <a:pt x="4925" y="7171"/>
                    <a:pt x="5016" y="7232"/>
                    <a:pt x="5046" y="7232"/>
                  </a:cubicBezTo>
                  <a:cubicBezTo>
                    <a:pt x="5776" y="7445"/>
                    <a:pt x="6445" y="7657"/>
                    <a:pt x="7174" y="7931"/>
                  </a:cubicBezTo>
                  <a:cubicBezTo>
                    <a:pt x="7204" y="7992"/>
                    <a:pt x="7296" y="7992"/>
                    <a:pt x="7326" y="8022"/>
                  </a:cubicBezTo>
                  <a:cubicBezTo>
                    <a:pt x="7964" y="8235"/>
                    <a:pt x="8572" y="8508"/>
                    <a:pt x="9180" y="8782"/>
                  </a:cubicBezTo>
                  <a:cubicBezTo>
                    <a:pt x="10031" y="9268"/>
                    <a:pt x="10791" y="9603"/>
                    <a:pt x="11673" y="9755"/>
                  </a:cubicBezTo>
                  <a:cubicBezTo>
                    <a:pt x="12584" y="9268"/>
                    <a:pt x="13405" y="8600"/>
                    <a:pt x="14013" y="7749"/>
                  </a:cubicBezTo>
                  <a:cubicBezTo>
                    <a:pt x="14013" y="7718"/>
                    <a:pt x="14074" y="7718"/>
                    <a:pt x="14074" y="7657"/>
                  </a:cubicBezTo>
                  <a:cubicBezTo>
                    <a:pt x="14256" y="7414"/>
                    <a:pt x="14439" y="7110"/>
                    <a:pt x="14560" y="6806"/>
                  </a:cubicBezTo>
                  <a:cubicBezTo>
                    <a:pt x="14834" y="6259"/>
                    <a:pt x="14986" y="5651"/>
                    <a:pt x="15047" y="5043"/>
                  </a:cubicBezTo>
                  <a:lnTo>
                    <a:pt x="15047" y="4922"/>
                  </a:lnTo>
                  <a:cubicBezTo>
                    <a:pt x="15138" y="4162"/>
                    <a:pt x="15016" y="3402"/>
                    <a:pt x="14743" y="2703"/>
                  </a:cubicBezTo>
                  <a:cubicBezTo>
                    <a:pt x="14621" y="2399"/>
                    <a:pt x="14469" y="2095"/>
                    <a:pt x="14287" y="1821"/>
                  </a:cubicBezTo>
                  <a:cubicBezTo>
                    <a:pt x="14287" y="1791"/>
                    <a:pt x="14256" y="1791"/>
                    <a:pt x="14256" y="1730"/>
                  </a:cubicBezTo>
                  <a:cubicBezTo>
                    <a:pt x="13983" y="1365"/>
                    <a:pt x="13648" y="1031"/>
                    <a:pt x="13253" y="758"/>
                  </a:cubicBezTo>
                  <a:cubicBezTo>
                    <a:pt x="13223" y="727"/>
                    <a:pt x="13223" y="727"/>
                    <a:pt x="13192" y="727"/>
                  </a:cubicBezTo>
                  <a:cubicBezTo>
                    <a:pt x="12736" y="423"/>
                    <a:pt x="12220" y="180"/>
                    <a:pt x="11703" y="58"/>
                  </a:cubicBezTo>
                  <a:cubicBezTo>
                    <a:pt x="11415" y="17"/>
                    <a:pt x="11121" y="1"/>
                    <a:pt x="10828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595;p72"/>
            <p:cNvSpPr/>
            <p:nvPr/>
          </p:nvSpPr>
          <p:spPr>
            <a:xfrm>
              <a:off x="5276950" y="1572500"/>
              <a:ext cx="304000" cy="139850"/>
            </a:xfrm>
            <a:custGeom>
              <a:avLst/>
              <a:gdLst/>
              <a:ahLst/>
              <a:cxnLst/>
              <a:rect l="l" t="t" r="r" b="b"/>
              <a:pathLst>
                <a:path w="12160" h="5594" extrusionOk="0">
                  <a:moveTo>
                    <a:pt x="12098" y="1"/>
                  </a:moveTo>
                  <a:cubicBezTo>
                    <a:pt x="11308" y="365"/>
                    <a:pt x="10427" y="608"/>
                    <a:pt x="9576" y="882"/>
                  </a:cubicBezTo>
                  <a:cubicBezTo>
                    <a:pt x="9393" y="912"/>
                    <a:pt x="9241" y="973"/>
                    <a:pt x="9059" y="1034"/>
                  </a:cubicBezTo>
                  <a:cubicBezTo>
                    <a:pt x="8724" y="1125"/>
                    <a:pt x="8329" y="1247"/>
                    <a:pt x="7995" y="1368"/>
                  </a:cubicBezTo>
                  <a:cubicBezTo>
                    <a:pt x="7965" y="1368"/>
                    <a:pt x="7904" y="1368"/>
                    <a:pt x="7904" y="1399"/>
                  </a:cubicBezTo>
                  <a:lnTo>
                    <a:pt x="9059" y="1064"/>
                  </a:lnTo>
                  <a:cubicBezTo>
                    <a:pt x="9241" y="1034"/>
                    <a:pt x="9393" y="943"/>
                    <a:pt x="9576" y="912"/>
                  </a:cubicBezTo>
                  <a:cubicBezTo>
                    <a:pt x="10457" y="639"/>
                    <a:pt x="11339" y="426"/>
                    <a:pt x="12159" y="31"/>
                  </a:cubicBezTo>
                  <a:cubicBezTo>
                    <a:pt x="12129" y="1"/>
                    <a:pt x="12129" y="1"/>
                    <a:pt x="12098" y="1"/>
                  </a:cubicBezTo>
                  <a:close/>
                  <a:moveTo>
                    <a:pt x="7904" y="1399"/>
                  </a:moveTo>
                  <a:lnTo>
                    <a:pt x="7245" y="1639"/>
                  </a:lnTo>
                  <a:lnTo>
                    <a:pt x="7245" y="1639"/>
                  </a:lnTo>
                  <a:cubicBezTo>
                    <a:pt x="7403" y="1587"/>
                    <a:pt x="7562" y="1538"/>
                    <a:pt x="7721" y="1490"/>
                  </a:cubicBezTo>
                  <a:cubicBezTo>
                    <a:pt x="7813" y="1429"/>
                    <a:pt x="7843" y="1429"/>
                    <a:pt x="7904" y="1399"/>
                  </a:cubicBezTo>
                  <a:close/>
                  <a:moveTo>
                    <a:pt x="7245" y="1639"/>
                  </a:moveTo>
                  <a:lnTo>
                    <a:pt x="7245" y="1639"/>
                  </a:lnTo>
                  <a:cubicBezTo>
                    <a:pt x="6856" y="1767"/>
                    <a:pt x="6470" y="1906"/>
                    <a:pt x="6096" y="2059"/>
                  </a:cubicBezTo>
                  <a:lnTo>
                    <a:pt x="6096" y="2059"/>
                  </a:lnTo>
                  <a:lnTo>
                    <a:pt x="7245" y="1639"/>
                  </a:lnTo>
                  <a:close/>
                  <a:moveTo>
                    <a:pt x="6096" y="2059"/>
                  </a:moveTo>
                  <a:lnTo>
                    <a:pt x="5989" y="2098"/>
                  </a:lnTo>
                  <a:cubicBezTo>
                    <a:pt x="4469" y="2645"/>
                    <a:pt x="3284" y="3223"/>
                    <a:pt x="2281" y="3830"/>
                  </a:cubicBezTo>
                  <a:cubicBezTo>
                    <a:pt x="2220" y="3861"/>
                    <a:pt x="2189" y="3922"/>
                    <a:pt x="2098" y="3952"/>
                  </a:cubicBezTo>
                  <a:cubicBezTo>
                    <a:pt x="1927" y="4074"/>
                    <a:pt x="1737" y="4196"/>
                    <a:pt x="1558" y="4334"/>
                  </a:cubicBezTo>
                  <a:lnTo>
                    <a:pt x="1558" y="4334"/>
                  </a:lnTo>
                  <a:cubicBezTo>
                    <a:pt x="1710" y="4227"/>
                    <a:pt x="1866" y="4120"/>
                    <a:pt x="2037" y="4013"/>
                  </a:cubicBezTo>
                  <a:cubicBezTo>
                    <a:pt x="2068" y="4013"/>
                    <a:pt x="2068" y="3982"/>
                    <a:pt x="2098" y="3982"/>
                  </a:cubicBezTo>
                  <a:cubicBezTo>
                    <a:pt x="3132" y="3314"/>
                    <a:pt x="4378" y="2736"/>
                    <a:pt x="5928" y="2128"/>
                  </a:cubicBezTo>
                  <a:cubicBezTo>
                    <a:pt x="5984" y="2105"/>
                    <a:pt x="6040" y="2082"/>
                    <a:pt x="6096" y="2059"/>
                  </a:cubicBezTo>
                  <a:close/>
                  <a:moveTo>
                    <a:pt x="1558" y="4334"/>
                  </a:moveTo>
                  <a:cubicBezTo>
                    <a:pt x="1495" y="4379"/>
                    <a:pt x="1432" y="4424"/>
                    <a:pt x="1369" y="4469"/>
                  </a:cubicBezTo>
                  <a:cubicBezTo>
                    <a:pt x="1342" y="4490"/>
                    <a:pt x="1316" y="4511"/>
                    <a:pt x="1290" y="4532"/>
                  </a:cubicBezTo>
                  <a:lnTo>
                    <a:pt x="1290" y="4532"/>
                  </a:lnTo>
                  <a:cubicBezTo>
                    <a:pt x="1336" y="4500"/>
                    <a:pt x="1383" y="4469"/>
                    <a:pt x="1430" y="4438"/>
                  </a:cubicBezTo>
                  <a:cubicBezTo>
                    <a:pt x="1471" y="4402"/>
                    <a:pt x="1515" y="4368"/>
                    <a:pt x="1558" y="4334"/>
                  </a:cubicBezTo>
                  <a:close/>
                  <a:moveTo>
                    <a:pt x="1290" y="4532"/>
                  </a:moveTo>
                  <a:lnTo>
                    <a:pt x="1290" y="4532"/>
                  </a:lnTo>
                  <a:cubicBezTo>
                    <a:pt x="830" y="4850"/>
                    <a:pt x="415" y="5234"/>
                    <a:pt x="1" y="5593"/>
                  </a:cubicBezTo>
                  <a:lnTo>
                    <a:pt x="62" y="5593"/>
                  </a:lnTo>
                  <a:cubicBezTo>
                    <a:pt x="434" y="5221"/>
                    <a:pt x="860" y="4876"/>
                    <a:pt x="1290" y="4532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596;p72"/>
            <p:cNvSpPr/>
            <p:nvPr/>
          </p:nvSpPr>
          <p:spPr>
            <a:xfrm>
              <a:off x="5327125" y="1580100"/>
              <a:ext cx="82075" cy="94250"/>
            </a:xfrm>
            <a:custGeom>
              <a:avLst/>
              <a:gdLst/>
              <a:ahLst/>
              <a:cxnLst/>
              <a:rect l="l" t="t" r="r" b="b"/>
              <a:pathLst>
                <a:path w="3283" h="3770" extrusionOk="0">
                  <a:moveTo>
                    <a:pt x="3283" y="1"/>
                  </a:moveTo>
                  <a:lnTo>
                    <a:pt x="3283" y="1"/>
                  </a:lnTo>
                  <a:cubicBezTo>
                    <a:pt x="3192" y="31"/>
                    <a:pt x="3161" y="31"/>
                    <a:pt x="3100" y="92"/>
                  </a:cubicBezTo>
                  <a:cubicBezTo>
                    <a:pt x="2037" y="1186"/>
                    <a:pt x="973" y="2402"/>
                    <a:pt x="61" y="3648"/>
                  </a:cubicBezTo>
                  <a:cubicBezTo>
                    <a:pt x="61" y="3678"/>
                    <a:pt x="0" y="3678"/>
                    <a:pt x="0" y="3739"/>
                  </a:cubicBezTo>
                  <a:lnTo>
                    <a:pt x="61" y="3770"/>
                  </a:lnTo>
                  <a:lnTo>
                    <a:pt x="91" y="3739"/>
                  </a:lnTo>
                  <a:cubicBezTo>
                    <a:pt x="122" y="3648"/>
                    <a:pt x="182" y="3618"/>
                    <a:pt x="243" y="3526"/>
                  </a:cubicBezTo>
                  <a:cubicBezTo>
                    <a:pt x="1155" y="2280"/>
                    <a:pt x="2219" y="1095"/>
                    <a:pt x="3283" y="1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597;p72"/>
            <p:cNvSpPr/>
            <p:nvPr/>
          </p:nvSpPr>
          <p:spPr>
            <a:xfrm>
              <a:off x="5371950" y="1599100"/>
              <a:ext cx="235600" cy="137575"/>
            </a:xfrm>
            <a:custGeom>
              <a:avLst/>
              <a:gdLst/>
              <a:ahLst/>
              <a:cxnLst/>
              <a:rect l="l" t="t" r="r" b="b"/>
              <a:pathLst>
                <a:path w="9424" h="5503" extrusionOk="0">
                  <a:moveTo>
                    <a:pt x="36" y="5491"/>
                  </a:moveTo>
                  <a:lnTo>
                    <a:pt x="36" y="5491"/>
                  </a:lnTo>
                  <a:cubicBezTo>
                    <a:pt x="24" y="5493"/>
                    <a:pt x="12" y="5496"/>
                    <a:pt x="0" y="5502"/>
                  </a:cubicBezTo>
                  <a:cubicBezTo>
                    <a:pt x="12" y="5498"/>
                    <a:pt x="24" y="5494"/>
                    <a:pt x="36" y="5491"/>
                  </a:cubicBezTo>
                  <a:close/>
                  <a:moveTo>
                    <a:pt x="9393" y="0"/>
                  </a:moveTo>
                  <a:cubicBezTo>
                    <a:pt x="7721" y="1459"/>
                    <a:pt x="6262" y="2554"/>
                    <a:pt x="4833" y="3374"/>
                  </a:cubicBezTo>
                  <a:cubicBezTo>
                    <a:pt x="3465" y="4225"/>
                    <a:pt x="2067" y="4864"/>
                    <a:pt x="699" y="5289"/>
                  </a:cubicBezTo>
                  <a:cubicBezTo>
                    <a:pt x="639" y="5289"/>
                    <a:pt x="639" y="5289"/>
                    <a:pt x="608" y="5320"/>
                  </a:cubicBezTo>
                  <a:cubicBezTo>
                    <a:pt x="437" y="5377"/>
                    <a:pt x="213" y="5434"/>
                    <a:pt x="36" y="5491"/>
                  </a:cubicBezTo>
                  <a:lnTo>
                    <a:pt x="36" y="5491"/>
                  </a:lnTo>
                  <a:cubicBezTo>
                    <a:pt x="44" y="5489"/>
                    <a:pt x="52" y="5489"/>
                    <a:pt x="60" y="5489"/>
                  </a:cubicBezTo>
                  <a:cubicBezTo>
                    <a:pt x="98" y="5489"/>
                    <a:pt x="132" y="5502"/>
                    <a:pt x="152" y="5502"/>
                  </a:cubicBezTo>
                  <a:cubicBezTo>
                    <a:pt x="1733" y="5107"/>
                    <a:pt x="3283" y="4408"/>
                    <a:pt x="4864" y="3466"/>
                  </a:cubicBezTo>
                  <a:cubicBezTo>
                    <a:pt x="6323" y="2584"/>
                    <a:pt x="7751" y="1520"/>
                    <a:pt x="9423" y="92"/>
                  </a:cubicBezTo>
                  <a:cubicBezTo>
                    <a:pt x="9423" y="31"/>
                    <a:pt x="9393" y="31"/>
                    <a:pt x="9393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598;p72"/>
            <p:cNvSpPr/>
            <p:nvPr/>
          </p:nvSpPr>
          <p:spPr>
            <a:xfrm>
              <a:off x="5386375" y="1605175"/>
              <a:ext cx="90450" cy="126175"/>
            </a:xfrm>
            <a:custGeom>
              <a:avLst/>
              <a:gdLst/>
              <a:ahLst/>
              <a:cxnLst/>
              <a:rect l="l" t="t" r="r" b="b"/>
              <a:pathLst>
                <a:path w="3618" h="5047" extrusionOk="0">
                  <a:moveTo>
                    <a:pt x="3588" y="1"/>
                  </a:moveTo>
                  <a:cubicBezTo>
                    <a:pt x="1977" y="1399"/>
                    <a:pt x="730" y="3192"/>
                    <a:pt x="1" y="5016"/>
                  </a:cubicBezTo>
                  <a:lnTo>
                    <a:pt x="92" y="5046"/>
                  </a:lnTo>
                  <a:cubicBezTo>
                    <a:pt x="791" y="3253"/>
                    <a:pt x="2068" y="1460"/>
                    <a:pt x="3618" y="61"/>
                  </a:cubicBezTo>
                  <a:lnTo>
                    <a:pt x="3588" y="1"/>
                  </a:ln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599;p72"/>
            <p:cNvSpPr/>
            <p:nvPr/>
          </p:nvSpPr>
          <p:spPr>
            <a:xfrm>
              <a:off x="5428175" y="1678125"/>
              <a:ext cx="198350" cy="79825"/>
            </a:xfrm>
            <a:custGeom>
              <a:avLst/>
              <a:gdLst/>
              <a:ahLst/>
              <a:cxnLst/>
              <a:rect l="l" t="t" r="r" b="b"/>
              <a:pathLst>
                <a:path w="7934" h="3193" extrusionOk="0">
                  <a:moveTo>
                    <a:pt x="7934" y="1"/>
                  </a:moveTo>
                  <a:cubicBezTo>
                    <a:pt x="5654" y="1733"/>
                    <a:pt x="2888" y="2797"/>
                    <a:pt x="1" y="3101"/>
                  </a:cubicBezTo>
                  <a:cubicBezTo>
                    <a:pt x="31" y="3162"/>
                    <a:pt x="122" y="3162"/>
                    <a:pt x="153" y="3192"/>
                  </a:cubicBezTo>
                  <a:cubicBezTo>
                    <a:pt x="1703" y="3010"/>
                    <a:pt x="3223" y="2584"/>
                    <a:pt x="4651" y="2007"/>
                  </a:cubicBezTo>
                  <a:cubicBezTo>
                    <a:pt x="4651" y="2007"/>
                    <a:pt x="4682" y="2007"/>
                    <a:pt x="4682" y="1976"/>
                  </a:cubicBezTo>
                  <a:cubicBezTo>
                    <a:pt x="5806" y="1490"/>
                    <a:pt x="6931" y="882"/>
                    <a:pt x="7934" y="122"/>
                  </a:cubicBezTo>
                  <a:lnTo>
                    <a:pt x="7934" y="1"/>
                  </a:ln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600;p72"/>
            <p:cNvSpPr/>
            <p:nvPr/>
          </p:nvSpPr>
          <p:spPr>
            <a:xfrm>
              <a:off x="5544450" y="1727525"/>
              <a:ext cx="57775" cy="19775"/>
            </a:xfrm>
            <a:custGeom>
              <a:avLst/>
              <a:gdLst/>
              <a:ahLst/>
              <a:cxnLst/>
              <a:rect l="l" t="t" r="r" b="b"/>
              <a:pathLst>
                <a:path w="2311" h="791" extrusionOk="0">
                  <a:moveTo>
                    <a:pt x="31" y="0"/>
                  </a:moveTo>
                  <a:lnTo>
                    <a:pt x="0" y="61"/>
                  </a:lnTo>
                  <a:cubicBezTo>
                    <a:pt x="669" y="487"/>
                    <a:pt x="1459" y="669"/>
                    <a:pt x="2280" y="791"/>
                  </a:cubicBezTo>
                  <a:cubicBezTo>
                    <a:pt x="2280" y="760"/>
                    <a:pt x="2310" y="760"/>
                    <a:pt x="2310" y="730"/>
                  </a:cubicBezTo>
                  <a:cubicBezTo>
                    <a:pt x="1520" y="608"/>
                    <a:pt x="699" y="456"/>
                    <a:pt x="61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601;p72"/>
            <p:cNvSpPr/>
            <p:nvPr/>
          </p:nvSpPr>
          <p:spPr>
            <a:xfrm>
              <a:off x="5309625" y="1677625"/>
              <a:ext cx="419500" cy="289275"/>
            </a:xfrm>
            <a:custGeom>
              <a:avLst/>
              <a:gdLst/>
              <a:ahLst/>
              <a:cxnLst/>
              <a:rect l="l" t="t" r="r" b="b"/>
              <a:pathLst>
                <a:path w="16780" h="11571" extrusionOk="0">
                  <a:moveTo>
                    <a:pt x="8080" y="1"/>
                  </a:moveTo>
                  <a:cubicBezTo>
                    <a:pt x="5299" y="1"/>
                    <a:pt x="2498" y="717"/>
                    <a:pt x="1" y="1966"/>
                  </a:cubicBezTo>
                  <a:cubicBezTo>
                    <a:pt x="335" y="2179"/>
                    <a:pt x="639" y="2422"/>
                    <a:pt x="943" y="2665"/>
                  </a:cubicBezTo>
                  <a:cubicBezTo>
                    <a:pt x="974" y="2726"/>
                    <a:pt x="1034" y="2726"/>
                    <a:pt x="1034" y="2756"/>
                  </a:cubicBezTo>
                  <a:cubicBezTo>
                    <a:pt x="2189" y="3638"/>
                    <a:pt x="3314" y="4610"/>
                    <a:pt x="4378" y="5644"/>
                  </a:cubicBezTo>
                  <a:lnTo>
                    <a:pt x="4469" y="5765"/>
                  </a:lnTo>
                  <a:cubicBezTo>
                    <a:pt x="5077" y="6373"/>
                    <a:pt x="5685" y="6981"/>
                    <a:pt x="6262" y="7589"/>
                  </a:cubicBezTo>
                  <a:cubicBezTo>
                    <a:pt x="6293" y="7619"/>
                    <a:pt x="6354" y="7680"/>
                    <a:pt x="6384" y="7741"/>
                  </a:cubicBezTo>
                  <a:cubicBezTo>
                    <a:pt x="6901" y="8288"/>
                    <a:pt x="7417" y="8866"/>
                    <a:pt x="7904" y="9474"/>
                  </a:cubicBezTo>
                  <a:cubicBezTo>
                    <a:pt x="8542" y="10173"/>
                    <a:pt x="8056" y="10993"/>
                    <a:pt x="8846" y="11571"/>
                  </a:cubicBezTo>
                  <a:cubicBezTo>
                    <a:pt x="10032" y="11571"/>
                    <a:pt x="12342" y="11237"/>
                    <a:pt x="13405" y="10689"/>
                  </a:cubicBezTo>
                  <a:cubicBezTo>
                    <a:pt x="13436" y="10689"/>
                    <a:pt x="13497" y="10659"/>
                    <a:pt x="13497" y="10659"/>
                  </a:cubicBezTo>
                  <a:cubicBezTo>
                    <a:pt x="13831" y="10477"/>
                    <a:pt x="14135" y="10264"/>
                    <a:pt x="14439" y="10051"/>
                  </a:cubicBezTo>
                  <a:cubicBezTo>
                    <a:pt x="14956" y="9626"/>
                    <a:pt x="15472" y="9109"/>
                    <a:pt x="15837" y="8531"/>
                  </a:cubicBezTo>
                  <a:cubicBezTo>
                    <a:pt x="15867" y="8501"/>
                    <a:pt x="15867" y="8440"/>
                    <a:pt x="15928" y="8410"/>
                  </a:cubicBezTo>
                  <a:cubicBezTo>
                    <a:pt x="16384" y="7680"/>
                    <a:pt x="16688" y="6860"/>
                    <a:pt x="16749" y="5978"/>
                  </a:cubicBezTo>
                  <a:cubicBezTo>
                    <a:pt x="16779" y="5583"/>
                    <a:pt x="16779" y="5218"/>
                    <a:pt x="16719" y="4884"/>
                  </a:cubicBezTo>
                  <a:lnTo>
                    <a:pt x="16719" y="4793"/>
                  </a:lnTo>
                  <a:cubicBezTo>
                    <a:pt x="16627" y="4276"/>
                    <a:pt x="16445" y="3729"/>
                    <a:pt x="16232" y="3273"/>
                  </a:cubicBezTo>
                  <a:cubicBezTo>
                    <a:pt x="16232" y="3243"/>
                    <a:pt x="16171" y="3212"/>
                    <a:pt x="16171" y="3212"/>
                  </a:cubicBezTo>
                  <a:cubicBezTo>
                    <a:pt x="15867" y="2665"/>
                    <a:pt x="15503" y="2179"/>
                    <a:pt x="15016" y="1814"/>
                  </a:cubicBezTo>
                  <a:cubicBezTo>
                    <a:pt x="14439" y="1358"/>
                    <a:pt x="13740" y="1054"/>
                    <a:pt x="13071" y="811"/>
                  </a:cubicBezTo>
                  <a:cubicBezTo>
                    <a:pt x="11764" y="355"/>
                    <a:pt x="10457" y="81"/>
                    <a:pt x="9120" y="21"/>
                  </a:cubicBezTo>
                  <a:lnTo>
                    <a:pt x="8876" y="21"/>
                  </a:lnTo>
                  <a:cubicBezTo>
                    <a:pt x="8611" y="7"/>
                    <a:pt x="8346" y="1"/>
                    <a:pt x="8080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602;p72"/>
            <p:cNvSpPr/>
            <p:nvPr/>
          </p:nvSpPr>
          <p:spPr>
            <a:xfrm>
              <a:off x="5333200" y="1725700"/>
              <a:ext cx="379975" cy="33000"/>
            </a:xfrm>
            <a:custGeom>
              <a:avLst/>
              <a:gdLst/>
              <a:ahLst/>
              <a:cxnLst/>
              <a:rect l="l" t="t" r="r" b="b"/>
              <a:pathLst>
                <a:path w="15199" h="1320" extrusionOk="0">
                  <a:moveTo>
                    <a:pt x="4912" y="0"/>
                  </a:moveTo>
                  <a:cubicBezTo>
                    <a:pt x="4316" y="0"/>
                    <a:pt x="3757" y="25"/>
                    <a:pt x="3222" y="73"/>
                  </a:cubicBezTo>
                  <a:cubicBezTo>
                    <a:pt x="3161" y="73"/>
                    <a:pt x="3040" y="73"/>
                    <a:pt x="2979" y="104"/>
                  </a:cubicBezTo>
                  <a:cubicBezTo>
                    <a:pt x="2614" y="134"/>
                    <a:pt x="2310" y="164"/>
                    <a:pt x="2006" y="256"/>
                  </a:cubicBezTo>
                  <a:cubicBezTo>
                    <a:pt x="1358" y="373"/>
                    <a:pt x="682" y="520"/>
                    <a:pt x="60" y="695"/>
                  </a:cubicBezTo>
                  <a:lnTo>
                    <a:pt x="60" y="695"/>
                  </a:lnTo>
                  <a:cubicBezTo>
                    <a:pt x="41" y="684"/>
                    <a:pt x="26" y="676"/>
                    <a:pt x="16" y="676"/>
                  </a:cubicBezTo>
                  <a:cubicBezTo>
                    <a:pt x="6" y="676"/>
                    <a:pt x="0" y="686"/>
                    <a:pt x="0" y="712"/>
                  </a:cubicBezTo>
                  <a:cubicBezTo>
                    <a:pt x="20" y="706"/>
                    <a:pt x="40" y="700"/>
                    <a:pt x="60" y="695"/>
                  </a:cubicBezTo>
                  <a:lnTo>
                    <a:pt x="60" y="695"/>
                  </a:lnTo>
                  <a:cubicBezTo>
                    <a:pt x="69" y="700"/>
                    <a:pt x="80" y="706"/>
                    <a:pt x="91" y="712"/>
                  </a:cubicBezTo>
                  <a:cubicBezTo>
                    <a:pt x="730" y="560"/>
                    <a:pt x="1368" y="408"/>
                    <a:pt x="2006" y="286"/>
                  </a:cubicBezTo>
                  <a:cubicBezTo>
                    <a:pt x="2310" y="256"/>
                    <a:pt x="2584" y="225"/>
                    <a:pt x="2888" y="195"/>
                  </a:cubicBezTo>
                  <a:lnTo>
                    <a:pt x="2979" y="195"/>
                  </a:lnTo>
                  <a:cubicBezTo>
                    <a:pt x="3565" y="118"/>
                    <a:pt x="4177" y="85"/>
                    <a:pt x="4832" y="85"/>
                  </a:cubicBezTo>
                  <a:cubicBezTo>
                    <a:pt x="5740" y="85"/>
                    <a:pt x="6729" y="150"/>
                    <a:pt x="7842" y="256"/>
                  </a:cubicBezTo>
                  <a:cubicBezTo>
                    <a:pt x="8541" y="316"/>
                    <a:pt x="9271" y="408"/>
                    <a:pt x="9970" y="529"/>
                  </a:cubicBezTo>
                  <a:cubicBezTo>
                    <a:pt x="10031" y="529"/>
                    <a:pt x="10122" y="529"/>
                    <a:pt x="10183" y="560"/>
                  </a:cubicBezTo>
                  <a:cubicBezTo>
                    <a:pt x="10639" y="620"/>
                    <a:pt x="11095" y="712"/>
                    <a:pt x="11520" y="772"/>
                  </a:cubicBezTo>
                  <a:cubicBezTo>
                    <a:pt x="11703" y="833"/>
                    <a:pt x="11946" y="864"/>
                    <a:pt x="12128" y="894"/>
                  </a:cubicBezTo>
                  <a:cubicBezTo>
                    <a:pt x="13162" y="1076"/>
                    <a:pt x="14165" y="1289"/>
                    <a:pt x="15198" y="1320"/>
                  </a:cubicBezTo>
                  <a:cubicBezTo>
                    <a:pt x="15198" y="1289"/>
                    <a:pt x="15168" y="1228"/>
                    <a:pt x="15168" y="1228"/>
                  </a:cubicBezTo>
                  <a:cubicBezTo>
                    <a:pt x="14134" y="1198"/>
                    <a:pt x="13162" y="1016"/>
                    <a:pt x="12158" y="833"/>
                  </a:cubicBezTo>
                  <a:cubicBezTo>
                    <a:pt x="11976" y="772"/>
                    <a:pt x="11733" y="742"/>
                    <a:pt x="11551" y="712"/>
                  </a:cubicBezTo>
                  <a:lnTo>
                    <a:pt x="10304" y="468"/>
                  </a:lnTo>
                  <a:lnTo>
                    <a:pt x="10183" y="468"/>
                  </a:lnTo>
                  <a:cubicBezTo>
                    <a:pt x="9423" y="377"/>
                    <a:pt x="8633" y="256"/>
                    <a:pt x="7873" y="164"/>
                  </a:cubicBezTo>
                  <a:cubicBezTo>
                    <a:pt x="6778" y="55"/>
                    <a:pt x="5805" y="0"/>
                    <a:pt x="4912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603;p72"/>
            <p:cNvSpPr/>
            <p:nvPr/>
          </p:nvSpPr>
          <p:spPr>
            <a:xfrm>
              <a:off x="5405375" y="1675850"/>
              <a:ext cx="131500" cy="54725"/>
            </a:xfrm>
            <a:custGeom>
              <a:avLst/>
              <a:gdLst/>
              <a:ahLst/>
              <a:cxnLst/>
              <a:rect l="l" t="t" r="r" b="b"/>
              <a:pathLst>
                <a:path w="5260" h="2189" extrusionOk="0">
                  <a:moveTo>
                    <a:pt x="5016" y="0"/>
                  </a:moveTo>
                  <a:cubicBezTo>
                    <a:pt x="3344" y="578"/>
                    <a:pt x="1642" y="1307"/>
                    <a:pt x="92" y="2098"/>
                  </a:cubicBezTo>
                  <a:cubicBezTo>
                    <a:pt x="31" y="2098"/>
                    <a:pt x="1" y="2128"/>
                    <a:pt x="1" y="2128"/>
                  </a:cubicBezTo>
                  <a:lnTo>
                    <a:pt x="31" y="2189"/>
                  </a:lnTo>
                  <a:cubicBezTo>
                    <a:pt x="92" y="2189"/>
                    <a:pt x="92" y="2128"/>
                    <a:pt x="122" y="2128"/>
                  </a:cubicBezTo>
                  <a:lnTo>
                    <a:pt x="335" y="2006"/>
                  </a:lnTo>
                  <a:cubicBezTo>
                    <a:pt x="1916" y="1216"/>
                    <a:pt x="3618" y="548"/>
                    <a:pt x="5259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604;p72"/>
            <p:cNvSpPr/>
            <p:nvPr/>
          </p:nvSpPr>
          <p:spPr>
            <a:xfrm>
              <a:off x="5419050" y="1796675"/>
              <a:ext cx="308550" cy="31425"/>
            </a:xfrm>
            <a:custGeom>
              <a:avLst/>
              <a:gdLst/>
              <a:ahLst/>
              <a:cxnLst/>
              <a:rect l="l" t="t" r="r" b="b"/>
              <a:pathLst>
                <a:path w="12342" h="1257" extrusionOk="0">
                  <a:moveTo>
                    <a:pt x="1" y="791"/>
                  </a:moveTo>
                  <a:cubicBezTo>
                    <a:pt x="5" y="792"/>
                    <a:pt x="9" y="793"/>
                    <a:pt x="13" y="794"/>
                  </a:cubicBezTo>
                  <a:lnTo>
                    <a:pt x="13" y="794"/>
                  </a:lnTo>
                  <a:cubicBezTo>
                    <a:pt x="9" y="792"/>
                    <a:pt x="5" y="791"/>
                    <a:pt x="1" y="791"/>
                  </a:cubicBezTo>
                  <a:close/>
                  <a:moveTo>
                    <a:pt x="12342" y="0"/>
                  </a:moveTo>
                  <a:cubicBezTo>
                    <a:pt x="9910" y="608"/>
                    <a:pt x="7843" y="943"/>
                    <a:pt x="5958" y="1095"/>
                  </a:cubicBezTo>
                  <a:cubicBezTo>
                    <a:pt x="5307" y="1149"/>
                    <a:pt x="4664" y="1176"/>
                    <a:pt x="4033" y="1176"/>
                  </a:cubicBezTo>
                  <a:cubicBezTo>
                    <a:pt x="2899" y="1176"/>
                    <a:pt x="1807" y="1088"/>
                    <a:pt x="791" y="912"/>
                  </a:cubicBezTo>
                  <a:lnTo>
                    <a:pt x="700" y="912"/>
                  </a:lnTo>
                  <a:cubicBezTo>
                    <a:pt x="491" y="882"/>
                    <a:pt x="252" y="852"/>
                    <a:pt x="13" y="794"/>
                  </a:cubicBezTo>
                  <a:lnTo>
                    <a:pt x="13" y="794"/>
                  </a:lnTo>
                  <a:cubicBezTo>
                    <a:pt x="39" y="806"/>
                    <a:pt x="66" y="855"/>
                    <a:pt x="92" y="882"/>
                  </a:cubicBezTo>
                  <a:cubicBezTo>
                    <a:pt x="1336" y="1135"/>
                    <a:pt x="2667" y="1256"/>
                    <a:pt x="4065" y="1256"/>
                  </a:cubicBezTo>
                  <a:cubicBezTo>
                    <a:pt x="4684" y="1256"/>
                    <a:pt x="5315" y="1232"/>
                    <a:pt x="5958" y="1186"/>
                  </a:cubicBezTo>
                  <a:cubicBezTo>
                    <a:pt x="7843" y="1034"/>
                    <a:pt x="9910" y="699"/>
                    <a:pt x="12342" y="91"/>
                  </a:cubicBezTo>
                  <a:lnTo>
                    <a:pt x="12342" y="0"/>
                  </a:ln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605;p72"/>
            <p:cNvSpPr/>
            <p:nvPr/>
          </p:nvSpPr>
          <p:spPr>
            <a:xfrm>
              <a:off x="5435775" y="1735875"/>
              <a:ext cx="155800" cy="84375"/>
            </a:xfrm>
            <a:custGeom>
              <a:avLst/>
              <a:gdLst/>
              <a:ahLst/>
              <a:cxnLst/>
              <a:rect l="l" t="t" r="r" b="b"/>
              <a:pathLst>
                <a:path w="6232" h="3375" extrusionOk="0">
                  <a:moveTo>
                    <a:pt x="6201" y="1"/>
                  </a:moveTo>
                  <a:cubicBezTo>
                    <a:pt x="3891" y="639"/>
                    <a:pt x="1672" y="1794"/>
                    <a:pt x="1" y="3314"/>
                  </a:cubicBezTo>
                  <a:lnTo>
                    <a:pt x="92" y="3375"/>
                  </a:lnTo>
                  <a:cubicBezTo>
                    <a:pt x="1703" y="1855"/>
                    <a:pt x="3922" y="730"/>
                    <a:pt x="6232" y="92"/>
                  </a:cubicBezTo>
                  <a:lnTo>
                    <a:pt x="6201" y="1"/>
                  </a:ln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606;p72"/>
            <p:cNvSpPr/>
            <p:nvPr/>
          </p:nvSpPr>
          <p:spPr>
            <a:xfrm>
              <a:off x="5466175" y="1864300"/>
              <a:ext cx="241675" cy="32375"/>
            </a:xfrm>
            <a:custGeom>
              <a:avLst/>
              <a:gdLst/>
              <a:ahLst/>
              <a:cxnLst/>
              <a:rect l="l" t="t" r="r" b="b"/>
              <a:pathLst>
                <a:path w="9667" h="1295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31"/>
                    <a:pt x="92" y="122"/>
                    <a:pt x="122" y="152"/>
                  </a:cubicBezTo>
                  <a:cubicBezTo>
                    <a:pt x="1794" y="791"/>
                    <a:pt x="3496" y="1125"/>
                    <a:pt x="5259" y="1247"/>
                  </a:cubicBezTo>
                  <a:lnTo>
                    <a:pt x="5320" y="1247"/>
                  </a:lnTo>
                  <a:cubicBezTo>
                    <a:pt x="5702" y="1280"/>
                    <a:pt x="6089" y="1295"/>
                    <a:pt x="6477" y="1295"/>
                  </a:cubicBezTo>
                  <a:cubicBezTo>
                    <a:pt x="7511" y="1295"/>
                    <a:pt x="8559" y="1189"/>
                    <a:pt x="9575" y="1034"/>
                  </a:cubicBezTo>
                  <a:cubicBezTo>
                    <a:pt x="9605" y="973"/>
                    <a:pt x="9605" y="943"/>
                    <a:pt x="9666" y="912"/>
                  </a:cubicBezTo>
                  <a:lnTo>
                    <a:pt x="9666" y="912"/>
                  </a:lnTo>
                  <a:cubicBezTo>
                    <a:pt x="8618" y="1108"/>
                    <a:pt x="7558" y="1203"/>
                    <a:pt x="6500" y="1203"/>
                  </a:cubicBezTo>
                  <a:cubicBezTo>
                    <a:pt x="4274" y="1203"/>
                    <a:pt x="2061" y="783"/>
                    <a:pt x="0" y="0"/>
                  </a:cubicBez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607;p72"/>
            <p:cNvSpPr/>
            <p:nvPr/>
          </p:nvSpPr>
          <p:spPr>
            <a:xfrm>
              <a:off x="5597625" y="1895450"/>
              <a:ext cx="49425" cy="49425"/>
            </a:xfrm>
            <a:custGeom>
              <a:avLst/>
              <a:gdLst/>
              <a:ahLst/>
              <a:cxnLst/>
              <a:rect l="l" t="t" r="r" b="b"/>
              <a:pathLst>
                <a:path w="1977" h="1977" extrusionOk="0">
                  <a:moveTo>
                    <a:pt x="62" y="1"/>
                  </a:moveTo>
                  <a:lnTo>
                    <a:pt x="1" y="31"/>
                  </a:lnTo>
                  <a:cubicBezTo>
                    <a:pt x="396" y="821"/>
                    <a:pt x="1126" y="1460"/>
                    <a:pt x="1885" y="1976"/>
                  </a:cubicBezTo>
                  <a:cubicBezTo>
                    <a:pt x="1916" y="1976"/>
                    <a:pt x="1977" y="1946"/>
                    <a:pt x="1977" y="1946"/>
                  </a:cubicBezTo>
                  <a:cubicBezTo>
                    <a:pt x="1247" y="1399"/>
                    <a:pt x="518" y="821"/>
                    <a:pt x="62" y="31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D2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608;p72"/>
            <p:cNvSpPr/>
            <p:nvPr/>
          </p:nvSpPr>
          <p:spPr>
            <a:xfrm>
              <a:off x="4963875" y="1500325"/>
              <a:ext cx="139850" cy="110950"/>
            </a:xfrm>
            <a:custGeom>
              <a:avLst/>
              <a:gdLst/>
              <a:ahLst/>
              <a:cxnLst/>
              <a:rect l="l" t="t" r="r" b="b"/>
              <a:pathLst>
                <a:path w="5594" h="4438" fill="none" extrusionOk="0">
                  <a:moveTo>
                    <a:pt x="5594" y="4438"/>
                  </a:moveTo>
                  <a:cubicBezTo>
                    <a:pt x="4530" y="2249"/>
                    <a:pt x="2402" y="578"/>
                    <a:pt x="1" y="0"/>
                  </a:cubicBezTo>
                </a:path>
              </a:pathLst>
            </a:custGeom>
            <a:noFill/>
            <a:ln w="5325" cap="rnd" cmpd="sng">
              <a:solidFill>
                <a:srgbClr val="211E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609;p72"/>
            <p:cNvSpPr/>
            <p:nvPr/>
          </p:nvSpPr>
          <p:spPr>
            <a:xfrm>
              <a:off x="4940325" y="1488625"/>
              <a:ext cx="55500" cy="50000"/>
            </a:xfrm>
            <a:custGeom>
              <a:avLst/>
              <a:gdLst/>
              <a:ahLst/>
              <a:cxnLst/>
              <a:rect l="l" t="t" r="r" b="b"/>
              <a:pathLst>
                <a:path w="2220" h="2000" extrusionOk="0">
                  <a:moveTo>
                    <a:pt x="1122" y="1"/>
                  </a:moveTo>
                  <a:cubicBezTo>
                    <a:pt x="1023" y="1"/>
                    <a:pt x="922" y="14"/>
                    <a:pt x="821" y="42"/>
                  </a:cubicBezTo>
                  <a:cubicBezTo>
                    <a:pt x="305" y="194"/>
                    <a:pt x="1" y="772"/>
                    <a:pt x="183" y="1319"/>
                  </a:cubicBezTo>
                  <a:cubicBezTo>
                    <a:pt x="307" y="1740"/>
                    <a:pt x="712" y="1999"/>
                    <a:pt x="1138" y="1999"/>
                  </a:cubicBezTo>
                  <a:cubicBezTo>
                    <a:pt x="1235" y="1999"/>
                    <a:pt x="1333" y="1986"/>
                    <a:pt x="1429" y="1957"/>
                  </a:cubicBezTo>
                  <a:cubicBezTo>
                    <a:pt x="1976" y="1805"/>
                    <a:pt x="2220" y="1228"/>
                    <a:pt x="2068" y="711"/>
                  </a:cubicBezTo>
                  <a:cubicBezTo>
                    <a:pt x="1944" y="265"/>
                    <a:pt x="1557" y="1"/>
                    <a:pt x="1122" y="1"/>
                  </a:cubicBezTo>
                  <a:close/>
                </a:path>
              </a:pathLst>
            </a:custGeom>
            <a:solidFill>
              <a:srgbClr val="2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610;p72"/>
            <p:cNvSpPr/>
            <p:nvPr/>
          </p:nvSpPr>
          <p:spPr>
            <a:xfrm>
              <a:off x="5329400" y="2174325"/>
              <a:ext cx="57000" cy="60075"/>
            </a:xfrm>
            <a:custGeom>
              <a:avLst/>
              <a:gdLst/>
              <a:ahLst/>
              <a:cxnLst/>
              <a:rect l="l" t="t" r="r" b="b"/>
              <a:pathLst>
                <a:path w="2280" h="2403" extrusionOk="0">
                  <a:moveTo>
                    <a:pt x="2280" y="1"/>
                  </a:moveTo>
                  <a:cubicBezTo>
                    <a:pt x="1520" y="335"/>
                    <a:pt x="91" y="822"/>
                    <a:pt x="0" y="822"/>
                  </a:cubicBezTo>
                  <a:cubicBezTo>
                    <a:pt x="669" y="1338"/>
                    <a:pt x="1368" y="1885"/>
                    <a:pt x="2006" y="2402"/>
                  </a:cubicBezTo>
                  <a:cubicBezTo>
                    <a:pt x="2128" y="1612"/>
                    <a:pt x="2189" y="822"/>
                    <a:pt x="22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611;p72"/>
            <p:cNvSpPr/>
            <p:nvPr/>
          </p:nvSpPr>
          <p:spPr>
            <a:xfrm>
              <a:off x="4992000" y="1547125"/>
              <a:ext cx="547150" cy="663450"/>
            </a:xfrm>
            <a:custGeom>
              <a:avLst/>
              <a:gdLst/>
              <a:ahLst/>
              <a:cxnLst/>
              <a:rect l="l" t="t" r="r" b="b"/>
              <a:pathLst>
                <a:path w="21886" h="26538" extrusionOk="0">
                  <a:moveTo>
                    <a:pt x="10081" y="1"/>
                  </a:moveTo>
                  <a:cubicBezTo>
                    <a:pt x="7624" y="1"/>
                    <a:pt x="5205" y="931"/>
                    <a:pt x="3435" y="2748"/>
                  </a:cubicBezTo>
                  <a:cubicBezTo>
                    <a:pt x="2858" y="3326"/>
                    <a:pt x="2371" y="3964"/>
                    <a:pt x="1946" y="4724"/>
                  </a:cubicBezTo>
                  <a:cubicBezTo>
                    <a:pt x="1064" y="6304"/>
                    <a:pt x="548" y="8067"/>
                    <a:pt x="274" y="9891"/>
                  </a:cubicBezTo>
                  <a:cubicBezTo>
                    <a:pt x="61" y="11411"/>
                    <a:pt x="1" y="12991"/>
                    <a:pt x="1" y="14450"/>
                  </a:cubicBezTo>
                  <a:lnTo>
                    <a:pt x="1" y="14511"/>
                  </a:lnTo>
                  <a:lnTo>
                    <a:pt x="1" y="14815"/>
                  </a:lnTo>
                  <a:lnTo>
                    <a:pt x="1" y="14967"/>
                  </a:lnTo>
                  <a:cubicBezTo>
                    <a:pt x="1" y="15666"/>
                    <a:pt x="92" y="16396"/>
                    <a:pt x="153" y="17125"/>
                  </a:cubicBezTo>
                  <a:cubicBezTo>
                    <a:pt x="213" y="17612"/>
                    <a:pt x="274" y="18128"/>
                    <a:pt x="396" y="18554"/>
                  </a:cubicBezTo>
                  <a:cubicBezTo>
                    <a:pt x="426" y="18767"/>
                    <a:pt x="517" y="18979"/>
                    <a:pt x="548" y="19162"/>
                  </a:cubicBezTo>
                  <a:cubicBezTo>
                    <a:pt x="730" y="19952"/>
                    <a:pt x="1004" y="20712"/>
                    <a:pt x="1308" y="21381"/>
                  </a:cubicBezTo>
                  <a:cubicBezTo>
                    <a:pt x="1308" y="21411"/>
                    <a:pt x="1338" y="21502"/>
                    <a:pt x="1368" y="21563"/>
                  </a:cubicBezTo>
                  <a:lnTo>
                    <a:pt x="1946" y="22596"/>
                  </a:lnTo>
                  <a:cubicBezTo>
                    <a:pt x="2098" y="22870"/>
                    <a:pt x="2341" y="23144"/>
                    <a:pt x="2523" y="23387"/>
                  </a:cubicBezTo>
                  <a:cubicBezTo>
                    <a:pt x="3131" y="24116"/>
                    <a:pt x="3861" y="24755"/>
                    <a:pt x="4651" y="25210"/>
                  </a:cubicBezTo>
                  <a:cubicBezTo>
                    <a:pt x="5077" y="25454"/>
                    <a:pt x="5533" y="25666"/>
                    <a:pt x="5988" y="25818"/>
                  </a:cubicBezTo>
                  <a:cubicBezTo>
                    <a:pt x="6049" y="25818"/>
                    <a:pt x="6171" y="25849"/>
                    <a:pt x="6232" y="25910"/>
                  </a:cubicBezTo>
                  <a:cubicBezTo>
                    <a:pt x="7558" y="26324"/>
                    <a:pt x="9026" y="26537"/>
                    <a:pt x="10515" y="26537"/>
                  </a:cubicBezTo>
                  <a:cubicBezTo>
                    <a:pt x="13943" y="26537"/>
                    <a:pt x="17484" y="25407"/>
                    <a:pt x="19667" y="22992"/>
                  </a:cubicBezTo>
                  <a:cubicBezTo>
                    <a:pt x="19970" y="22596"/>
                    <a:pt x="20244" y="22171"/>
                    <a:pt x="20518" y="21776"/>
                  </a:cubicBezTo>
                  <a:cubicBezTo>
                    <a:pt x="20882" y="21198"/>
                    <a:pt x="21186" y="20560"/>
                    <a:pt x="21369" y="19861"/>
                  </a:cubicBezTo>
                  <a:cubicBezTo>
                    <a:pt x="21399" y="19739"/>
                    <a:pt x="21429" y="19587"/>
                    <a:pt x="21490" y="19496"/>
                  </a:cubicBezTo>
                  <a:cubicBezTo>
                    <a:pt x="21581" y="18919"/>
                    <a:pt x="21703" y="18311"/>
                    <a:pt x="21764" y="17733"/>
                  </a:cubicBezTo>
                  <a:cubicBezTo>
                    <a:pt x="21825" y="17308"/>
                    <a:pt x="21855" y="16852"/>
                    <a:pt x="21855" y="16396"/>
                  </a:cubicBezTo>
                  <a:cubicBezTo>
                    <a:pt x="21855" y="15940"/>
                    <a:pt x="21855" y="15514"/>
                    <a:pt x="21885" y="15119"/>
                  </a:cubicBezTo>
                  <a:lnTo>
                    <a:pt x="21885" y="15028"/>
                  </a:lnTo>
                  <a:cubicBezTo>
                    <a:pt x="21885" y="14572"/>
                    <a:pt x="21825" y="14116"/>
                    <a:pt x="21764" y="13630"/>
                  </a:cubicBezTo>
                  <a:lnTo>
                    <a:pt x="21673" y="12839"/>
                  </a:lnTo>
                  <a:cubicBezTo>
                    <a:pt x="21551" y="12049"/>
                    <a:pt x="21369" y="11198"/>
                    <a:pt x="21126" y="10408"/>
                  </a:cubicBezTo>
                  <a:cubicBezTo>
                    <a:pt x="21095" y="10165"/>
                    <a:pt x="21034" y="9952"/>
                    <a:pt x="20943" y="9709"/>
                  </a:cubicBezTo>
                  <a:cubicBezTo>
                    <a:pt x="20031" y="6912"/>
                    <a:pt x="18542" y="4207"/>
                    <a:pt x="16505" y="2414"/>
                  </a:cubicBezTo>
                  <a:cubicBezTo>
                    <a:pt x="14652" y="794"/>
                    <a:pt x="12350" y="1"/>
                    <a:pt x="100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612;p72"/>
            <p:cNvSpPr/>
            <p:nvPr/>
          </p:nvSpPr>
          <p:spPr>
            <a:xfrm>
              <a:off x="4991250" y="1789825"/>
              <a:ext cx="95000" cy="127700"/>
            </a:xfrm>
            <a:custGeom>
              <a:avLst/>
              <a:gdLst/>
              <a:ahLst/>
              <a:cxnLst/>
              <a:rect l="l" t="t" r="r" b="b"/>
              <a:pathLst>
                <a:path w="3800" h="5108" extrusionOk="0">
                  <a:moveTo>
                    <a:pt x="1216" y="1"/>
                  </a:moveTo>
                  <a:cubicBezTo>
                    <a:pt x="882" y="1"/>
                    <a:pt x="578" y="92"/>
                    <a:pt x="274" y="213"/>
                  </a:cubicBezTo>
                  <a:cubicBezTo>
                    <a:pt x="31" y="1733"/>
                    <a:pt x="0" y="3283"/>
                    <a:pt x="0" y="4773"/>
                  </a:cubicBezTo>
                  <a:cubicBezTo>
                    <a:pt x="395" y="4986"/>
                    <a:pt x="851" y="5107"/>
                    <a:pt x="1277" y="5107"/>
                  </a:cubicBezTo>
                  <a:cubicBezTo>
                    <a:pt x="2705" y="5046"/>
                    <a:pt x="3800" y="3922"/>
                    <a:pt x="3800" y="2524"/>
                  </a:cubicBezTo>
                  <a:cubicBezTo>
                    <a:pt x="3800" y="2098"/>
                    <a:pt x="3739" y="1764"/>
                    <a:pt x="3526" y="1429"/>
                  </a:cubicBezTo>
                  <a:cubicBezTo>
                    <a:pt x="3222" y="821"/>
                    <a:pt x="2705" y="365"/>
                    <a:pt x="2037" y="122"/>
                  </a:cubicBezTo>
                  <a:cubicBezTo>
                    <a:pt x="1793" y="62"/>
                    <a:pt x="1520" y="1"/>
                    <a:pt x="1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613;p72"/>
            <p:cNvSpPr/>
            <p:nvPr/>
          </p:nvSpPr>
          <p:spPr>
            <a:xfrm>
              <a:off x="5313425" y="1740425"/>
              <a:ext cx="126925" cy="127700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50" y="0"/>
                  </a:moveTo>
                  <a:cubicBezTo>
                    <a:pt x="2531" y="0"/>
                    <a:pt x="2512" y="1"/>
                    <a:pt x="2493" y="1"/>
                  </a:cubicBezTo>
                  <a:cubicBezTo>
                    <a:pt x="1095" y="62"/>
                    <a:pt x="1" y="1186"/>
                    <a:pt x="1" y="2585"/>
                  </a:cubicBezTo>
                  <a:cubicBezTo>
                    <a:pt x="31" y="4013"/>
                    <a:pt x="1186" y="5107"/>
                    <a:pt x="2585" y="5107"/>
                  </a:cubicBezTo>
                  <a:cubicBezTo>
                    <a:pt x="3983" y="5077"/>
                    <a:pt x="5077" y="3922"/>
                    <a:pt x="5077" y="2524"/>
                  </a:cubicBezTo>
                  <a:cubicBezTo>
                    <a:pt x="5077" y="1144"/>
                    <a:pt x="3981" y="0"/>
                    <a:pt x="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614;p72"/>
            <p:cNvSpPr/>
            <p:nvPr/>
          </p:nvSpPr>
          <p:spPr>
            <a:xfrm>
              <a:off x="5042150" y="1753350"/>
              <a:ext cx="71450" cy="70700"/>
            </a:xfrm>
            <a:custGeom>
              <a:avLst/>
              <a:gdLst/>
              <a:ahLst/>
              <a:cxnLst/>
              <a:rect l="l" t="t" r="r" b="b"/>
              <a:pathLst>
                <a:path w="2858" h="2828" extrusionOk="0">
                  <a:moveTo>
                    <a:pt x="1460" y="1"/>
                  </a:moveTo>
                  <a:cubicBezTo>
                    <a:pt x="669" y="1"/>
                    <a:pt x="1" y="609"/>
                    <a:pt x="1" y="1399"/>
                  </a:cubicBezTo>
                  <a:cubicBezTo>
                    <a:pt x="1" y="2189"/>
                    <a:pt x="609" y="2828"/>
                    <a:pt x="1429" y="2828"/>
                  </a:cubicBezTo>
                  <a:cubicBezTo>
                    <a:pt x="2220" y="2828"/>
                    <a:pt x="2858" y="2220"/>
                    <a:pt x="2858" y="1429"/>
                  </a:cubicBezTo>
                  <a:cubicBezTo>
                    <a:pt x="2858" y="669"/>
                    <a:pt x="2220" y="31"/>
                    <a:pt x="1460" y="1"/>
                  </a:cubicBezTo>
                  <a:close/>
                </a:path>
              </a:pathLst>
            </a:custGeom>
            <a:solidFill>
              <a:srgbClr val="2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615;p72"/>
            <p:cNvSpPr/>
            <p:nvPr/>
          </p:nvSpPr>
          <p:spPr>
            <a:xfrm>
              <a:off x="5268600" y="1719925"/>
              <a:ext cx="71450" cy="71450"/>
            </a:xfrm>
            <a:custGeom>
              <a:avLst/>
              <a:gdLst/>
              <a:ahLst/>
              <a:cxnLst/>
              <a:rect l="l" t="t" r="r" b="b"/>
              <a:pathLst>
                <a:path w="2858" h="2858" extrusionOk="0">
                  <a:moveTo>
                    <a:pt x="1460" y="0"/>
                  </a:moveTo>
                  <a:cubicBezTo>
                    <a:pt x="639" y="0"/>
                    <a:pt x="1" y="608"/>
                    <a:pt x="1" y="1399"/>
                  </a:cubicBezTo>
                  <a:cubicBezTo>
                    <a:pt x="1" y="2189"/>
                    <a:pt x="608" y="2858"/>
                    <a:pt x="1399" y="2858"/>
                  </a:cubicBezTo>
                  <a:cubicBezTo>
                    <a:pt x="2219" y="2858"/>
                    <a:pt x="2858" y="2250"/>
                    <a:pt x="2858" y="1429"/>
                  </a:cubicBezTo>
                  <a:cubicBezTo>
                    <a:pt x="2858" y="639"/>
                    <a:pt x="2219" y="0"/>
                    <a:pt x="1460" y="0"/>
                  </a:cubicBezTo>
                  <a:close/>
                </a:path>
              </a:pathLst>
            </a:custGeom>
            <a:solidFill>
              <a:srgbClr val="2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616;p72"/>
            <p:cNvSpPr/>
            <p:nvPr/>
          </p:nvSpPr>
          <p:spPr>
            <a:xfrm>
              <a:off x="5172100" y="1806550"/>
              <a:ext cx="57775" cy="38775"/>
            </a:xfrm>
            <a:custGeom>
              <a:avLst/>
              <a:gdLst/>
              <a:ahLst/>
              <a:cxnLst/>
              <a:rect l="l" t="t" r="r" b="b"/>
              <a:pathLst>
                <a:path w="2311" h="1551" fill="none" extrusionOk="0">
                  <a:moveTo>
                    <a:pt x="0" y="304"/>
                  </a:moveTo>
                  <a:cubicBezTo>
                    <a:pt x="91" y="1064"/>
                    <a:pt x="882" y="1551"/>
                    <a:pt x="1611" y="1216"/>
                  </a:cubicBezTo>
                  <a:cubicBezTo>
                    <a:pt x="2067" y="973"/>
                    <a:pt x="2310" y="487"/>
                    <a:pt x="2280" y="0"/>
                  </a:cubicBezTo>
                </a:path>
              </a:pathLst>
            </a:custGeom>
            <a:noFill/>
            <a:ln w="10650" cap="rnd" cmpd="sng">
              <a:solidFill>
                <a:srgbClr val="211E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617;p72"/>
            <p:cNvSpPr/>
            <p:nvPr/>
          </p:nvSpPr>
          <p:spPr>
            <a:xfrm>
              <a:off x="4992000" y="1807300"/>
              <a:ext cx="541075" cy="181550"/>
            </a:xfrm>
            <a:custGeom>
              <a:avLst/>
              <a:gdLst/>
              <a:ahLst/>
              <a:cxnLst/>
              <a:rect l="l" t="t" r="r" b="b"/>
              <a:pathLst>
                <a:path w="21643" h="7262" extrusionOk="0">
                  <a:moveTo>
                    <a:pt x="21126" y="1"/>
                  </a:moveTo>
                  <a:cubicBezTo>
                    <a:pt x="19970" y="1095"/>
                    <a:pt x="18481" y="2037"/>
                    <a:pt x="16840" y="2797"/>
                  </a:cubicBezTo>
                  <a:cubicBezTo>
                    <a:pt x="14834" y="3709"/>
                    <a:pt x="12524" y="4317"/>
                    <a:pt x="9697" y="4743"/>
                  </a:cubicBezTo>
                  <a:cubicBezTo>
                    <a:pt x="8140" y="4968"/>
                    <a:pt x="6682" y="5080"/>
                    <a:pt x="5314" y="5080"/>
                  </a:cubicBezTo>
                  <a:cubicBezTo>
                    <a:pt x="3369" y="5080"/>
                    <a:pt x="1606" y="4854"/>
                    <a:pt x="1" y="4408"/>
                  </a:cubicBezTo>
                  <a:lnTo>
                    <a:pt x="1" y="4560"/>
                  </a:lnTo>
                  <a:cubicBezTo>
                    <a:pt x="1" y="5290"/>
                    <a:pt x="92" y="5989"/>
                    <a:pt x="153" y="6718"/>
                  </a:cubicBezTo>
                  <a:cubicBezTo>
                    <a:pt x="1732" y="7084"/>
                    <a:pt x="3466" y="7261"/>
                    <a:pt x="5330" y="7261"/>
                  </a:cubicBezTo>
                  <a:cubicBezTo>
                    <a:pt x="5941" y="7261"/>
                    <a:pt x="6566" y="7242"/>
                    <a:pt x="7204" y="7205"/>
                  </a:cubicBezTo>
                  <a:cubicBezTo>
                    <a:pt x="8116" y="7144"/>
                    <a:pt x="9028" y="7053"/>
                    <a:pt x="10001" y="6901"/>
                  </a:cubicBezTo>
                  <a:cubicBezTo>
                    <a:pt x="13010" y="6505"/>
                    <a:pt x="15563" y="5806"/>
                    <a:pt x="17721" y="4834"/>
                  </a:cubicBezTo>
                  <a:cubicBezTo>
                    <a:pt x="19150" y="4165"/>
                    <a:pt x="20487" y="3344"/>
                    <a:pt x="21642" y="2432"/>
                  </a:cubicBezTo>
                  <a:cubicBezTo>
                    <a:pt x="21521" y="1581"/>
                    <a:pt x="21338" y="791"/>
                    <a:pt x="211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618;p72"/>
            <p:cNvSpPr/>
            <p:nvPr/>
          </p:nvSpPr>
          <p:spPr>
            <a:xfrm>
              <a:off x="5004150" y="1922050"/>
              <a:ext cx="534250" cy="171125"/>
            </a:xfrm>
            <a:custGeom>
              <a:avLst/>
              <a:gdLst/>
              <a:ahLst/>
              <a:cxnLst/>
              <a:rect l="l" t="t" r="r" b="b"/>
              <a:pathLst>
                <a:path w="21370" h="6845" extrusionOk="0">
                  <a:moveTo>
                    <a:pt x="21369" y="1"/>
                  </a:moveTo>
                  <a:cubicBezTo>
                    <a:pt x="19484" y="1490"/>
                    <a:pt x="16931" y="2584"/>
                    <a:pt x="13618" y="3466"/>
                  </a:cubicBezTo>
                  <a:cubicBezTo>
                    <a:pt x="10557" y="4267"/>
                    <a:pt x="7693" y="4665"/>
                    <a:pt x="5038" y="4665"/>
                  </a:cubicBezTo>
                  <a:cubicBezTo>
                    <a:pt x="3264" y="4665"/>
                    <a:pt x="1584" y="4487"/>
                    <a:pt x="1" y="4134"/>
                  </a:cubicBezTo>
                  <a:lnTo>
                    <a:pt x="1" y="4134"/>
                  </a:lnTo>
                  <a:cubicBezTo>
                    <a:pt x="214" y="4864"/>
                    <a:pt x="457" y="5624"/>
                    <a:pt x="761" y="6323"/>
                  </a:cubicBezTo>
                  <a:cubicBezTo>
                    <a:pt x="822" y="6353"/>
                    <a:pt x="852" y="6414"/>
                    <a:pt x="882" y="6505"/>
                  </a:cubicBezTo>
                  <a:cubicBezTo>
                    <a:pt x="2238" y="6720"/>
                    <a:pt x="3655" y="6844"/>
                    <a:pt x="5122" y="6844"/>
                  </a:cubicBezTo>
                  <a:cubicBezTo>
                    <a:pt x="5727" y="6844"/>
                    <a:pt x="6340" y="6823"/>
                    <a:pt x="6961" y="6779"/>
                  </a:cubicBezTo>
                  <a:cubicBezTo>
                    <a:pt x="9241" y="6627"/>
                    <a:pt x="11673" y="6232"/>
                    <a:pt x="14196" y="5563"/>
                  </a:cubicBezTo>
                  <a:cubicBezTo>
                    <a:pt x="17022" y="4803"/>
                    <a:pt x="19393" y="3891"/>
                    <a:pt x="21278" y="2706"/>
                  </a:cubicBezTo>
                  <a:cubicBezTo>
                    <a:pt x="21339" y="2280"/>
                    <a:pt x="21369" y="1824"/>
                    <a:pt x="21369" y="1368"/>
                  </a:cubicBezTo>
                  <a:lnTo>
                    <a:pt x="21369" y="92"/>
                  </a:lnTo>
                  <a:lnTo>
                    <a:pt x="213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619;p72"/>
            <p:cNvSpPr/>
            <p:nvPr/>
          </p:nvSpPr>
          <p:spPr>
            <a:xfrm>
              <a:off x="5055075" y="2034525"/>
              <a:ext cx="472675" cy="158075"/>
            </a:xfrm>
            <a:custGeom>
              <a:avLst/>
              <a:gdLst/>
              <a:ahLst/>
              <a:cxnLst/>
              <a:rect l="l" t="t" r="r" b="b"/>
              <a:pathLst>
                <a:path w="18907" h="6323" extrusionOk="0">
                  <a:moveTo>
                    <a:pt x="18906" y="0"/>
                  </a:moveTo>
                  <a:lnTo>
                    <a:pt x="18906" y="0"/>
                  </a:lnTo>
                  <a:cubicBezTo>
                    <a:pt x="17144" y="1155"/>
                    <a:pt x="14803" y="2128"/>
                    <a:pt x="11915" y="2918"/>
                  </a:cubicBezTo>
                  <a:cubicBezTo>
                    <a:pt x="8891" y="3722"/>
                    <a:pt x="6028" y="4113"/>
                    <a:pt x="3368" y="4113"/>
                  </a:cubicBezTo>
                  <a:cubicBezTo>
                    <a:pt x="2206" y="4113"/>
                    <a:pt x="1082" y="4039"/>
                    <a:pt x="0" y="3891"/>
                  </a:cubicBezTo>
                  <a:lnTo>
                    <a:pt x="0" y="3891"/>
                  </a:lnTo>
                  <a:cubicBezTo>
                    <a:pt x="608" y="4620"/>
                    <a:pt x="1338" y="5259"/>
                    <a:pt x="2128" y="5714"/>
                  </a:cubicBezTo>
                  <a:cubicBezTo>
                    <a:pt x="2554" y="5958"/>
                    <a:pt x="3010" y="6170"/>
                    <a:pt x="3465" y="6322"/>
                  </a:cubicBezTo>
                  <a:cubicBezTo>
                    <a:pt x="4043" y="6322"/>
                    <a:pt x="4681" y="6292"/>
                    <a:pt x="5289" y="6262"/>
                  </a:cubicBezTo>
                  <a:cubicBezTo>
                    <a:pt x="7569" y="6110"/>
                    <a:pt x="10001" y="5714"/>
                    <a:pt x="12493" y="5046"/>
                  </a:cubicBezTo>
                  <a:cubicBezTo>
                    <a:pt x="14195" y="4590"/>
                    <a:pt x="15715" y="4073"/>
                    <a:pt x="17083" y="3496"/>
                  </a:cubicBezTo>
                  <a:cubicBezTo>
                    <a:pt x="17387" y="3100"/>
                    <a:pt x="17691" y="2675"/>
                    <a:pt x="17964" y="2280"/>
                  </a:cubicBezTo>
                  <a:cubicBezTo>
                    <a:pt x="18299" y="1702"/>
                    <a:pt x="18603" y="1064"/>
                    <a:pt x="18815" y="365"/>
                  </a:cubicBezTo>
                  <a:cubicBezTo>
                    <a:pt x="18846" y="243"/>
                    <a:pt x="18876" y="91"/>
                    <a:pt x="18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620;p72"/>
            <p:cNvSpPr/>
            <p:nvPr/>
          </p:nvSpPr>
          <p:spPr>
            <a:xfrm>
              <a:off x="5261000" y="1420525"/>
              <a:ext cx="88925" cy="155050"/>
            </a:xfrm>
            <a:custGeom>
              <a:avLst/>
              <a:gdLst/>
              <a:ahLst/>
              <a:cxnLst/>
              <a:rect l="l" t="t" r="r" b="b"/>
              <a:pathLst>
                <a:path w="3557" h="6202" fill="none" extrusionOk="0">
                  <a:moveTo>
                    <a:pt x="1" y="6201"/>
                  </a:moveTo>
                  <a:cubicBezTo>
                    <a:pt x="183" y="3739"/>
                    <a:pt x="1551" y="1399"/>
                    <a:pt x="3557" y="0"/>
                  </a:cubicBezTo>
                </a:path>
              </a:pathLst>
            </a:custGeom>
            <a:noFill/>
            <a:ln w="5325" cap="rnd" cmpd="sng">
              <a:solidFill>
                <a:srgbClr val="211E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621;p72"/>
            <p:cNvSpPr/>
            <p:nvPr/>
          </p:nvSpPr>
          <p:spPr>
            <a:xfrm>
              <a:off x="5324825" y="1409100"/>
              <a:ext cx="50950" cy="49475"/>
            </a:xfrm>
            <a:custGeom>
              <a:avLst/>
              <a:gdLst/>
              <a:ahLst/>
              <a:cxnLst/>
              <a:rect l="l" t="t" r="r" b="b"/>
              <a:pathLst>
                <a:path w="2038" h="1979" extrusionOk="0">
                  <a:moveTo>
                    <a:pt x="1001" y="0"/>
                  </a:moveTo>
                  <a:cubicBezTo>
                    <a:pt x="982" y="0"/>
                    <a:pt x="963" y="1"/>
                    <a:pt x="943" y="2"/>
                  </a:cubicBezTo>
                  <a:cubicBezTo>
                    <a:pt x="426" y="32"/>
                    <a:pt x="1" y="518"/>
                    <a:pt x="31" y="1065"/>
                  </a:cubicBezTo>
                  <a:cubicBezTo>
                    <a:pt x="61" y="1593"/>
                    <a:pt x="542" y="1979"/>
                    <a:pt x="1039" y="1979"/>
                  </a:cubicBezTo>
                  <a:cubicBezTo>
                    <a:pt x="1058" y="1979"/>
                    <a:pt x="1076" y="1978"/>
                    <a:pt x="1095" y="1977"/>
                  </a:cubicBezTo>
                  <a:cubicBezTo>
                    <a:pt x="1612" y="1947"/>
                    <a:pt x="2037" y="1461"/>
                    <a:pt x="2007" y="913"/>
                  </a:cubicBezTo>
                  <a:cubicBezTo>
                    <a:pt x="1978" y="414"/>
                    <a:pt x="1551" y="0"/>
                    <a:pt x="1001" y="0"/>
                  </a:cubicBezTo>
                  <a:close/>
                </a:path>
              </a:pathLst>
            </a:custGeom>
            <a:solidFill>
              <a:srgbClr val="2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350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73"/>
          <p:cNvSpPr txBox="1">
            <a:spLocks noGrp="1"/>
          </p:cNvSpPr>
          <p:nvPr>
            <p:ph type="ctrTitle"/>
          </p:nvPr>
        </p:nvSpPr>
        <p:spPr>
          <a:xfrm>
            <a:off x="0" y="756959"/>
            <a:ext cx="9398088" cy="27722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ảm</a:t>
            </a:r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52" name="Google Shape;1452;p73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-2350684">
            <a:off x="1002604" y="552715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453" name="Google Shape;1453;p73"/>
          <p:cNvPicPr preferRelativeResize="0"/>
          <p:nvPr/>
        </p:nvPicPr>
        <p:blipFill rotWithShape="1">
          <a:blip r:embed="rId4">
            <a:alphaModFix/>
          </a:blip>
          <a:srcRect l="76667" t="25272" r="16442" b="65317"/>
          <a:stretch/>
        </p:blipFill>
        <p:spPr>
          <a:xfrm>
            <a:off x="2912750" y="3739893"/>
            <a:ext cx="629976" cy="483975"/>
          </a:xfrm>
          <a:prstGeom prst="rect">
            <a:avLst/>
          </a:prstGeom>
          <a:noFill/>
          <a:ln>
            <a:noFill/>
          </a:ln>
          <a:effectLst>
            <a:outerShdw blurRad="242888" dist="123825" dir="7560000" algn="bl" rotWithShape="0">
              <a:srgbClr val="000000">
                <a:alpha val="66000"/>
              </a:srgbClr>
            </a:outerShdw>
          </a:effectLst>
        </p:spPr>
      </p:pic>
      <p:pic>
        <p:nvPicPr>
          <p:cNvPr id="1454" name="Google Shape;1454;p73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2141257">
            <a:off x="476921" y="1098736"/>
            <a:ext cx="695572" cy="604098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456" name="Google Shape;1456;p73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1873916">
            <a:off x="5916150" y="3857615"/>
            <a:ext cx="695574" cy="604099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pic>
        <p:nvPicPr>
          <p:cNvPr id="1457" name="Google Shape;1457;p73"/>
          <p:cNvPicPr preferRelativeResize="0"/>
          <p:nvPr/>
        </p:nvPicPr>
        <p:blipFill rotWithShape="1">
          <a:blip r:embed="rId3">
            <a:alphaModFix/>
          </a:blip>
          <a:srcRect l="1768" t="51341" r="90624" b="36913"/>
          <a:stretch/>
        </p:blipFill>
        <p:spPr>
          <a:xfrm rot="-2350684">
            <a:off x="4811673" y="2294865"/>
            <a:ext cx="695573" cy="604100"/>
          </a:xfrm>
          <a:prstGeom prst="rect">
            <a:avLst/>
          </a:prstGeom>
          <a:noFill/>
          <a:ln>
            <a:noFill/>
          </a:ln>
          <a:effectLst>
            <a:outerShdw blurRad="242888" dist="171450" dir="7560000" algn="bl" rotWithShape="0">
              <a:srgbClr val="000000">
                <a:alpha val="39000"/>
              </a:srgbClr>
            </a:outerShdw>
          </a:effectLst>
        </p:spPr>
      </p:pic>
      <p:grpSp>
        <p:nvGrpSpPr>
          <p:cNvPr id="9" name="Google Shape;7452;p52"/>
          <p:cNvGrpSpPr/>
          <p:nvPr/>
        </p:nvGrpSpPr>
        <p:grpSpPr>
          <a:xfrm flipH="1">
            <a:off x="2664821" y="340167"/>
            <a:ext cx="716988" cy="622858"/>
            <a:chOff x="8263800" y="5524025"/>
            <a:chExt cx="1197775" cy="1040525"/>
          </a:xfrm>
        </p:grpSpPr>
        <p:sp>
          <p:nvSpPr>
            <p:cNvPr id="10" name="Google Shape;7453;p52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454;p52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455;p52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56;p52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57;p52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58;p52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59;p52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60;p52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61;p52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62;p52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63;p52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464;p52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465;p52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466;p52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467;p52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468;p52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469;p52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470;p52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471;p52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472;p52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473;p52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74;p52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475;p52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476;p52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477;p52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478;p52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479;p52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480;p52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481;p52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482;p52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483;p52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484;p52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485;p52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486;p52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487;p52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488;p52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489;p52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490;p52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491;p52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492;p52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493;p52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494;p52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495;p52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496;p52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497;p52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498;p52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499;p52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500;p52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501;p52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502;p52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503;p52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504;p52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7300;p51"/>
          <p:cNvGrpSpPr/>
          <p:nvPr/>
        </p:nvGrpSpPr>
        <p:grpSpPr>
          <a:xfrm>
            <a:off x="5917875" y="3347550"/>
            <a:ext cx="1645890" cy="877283"/>
            <a:chOff x="5205307" y="859734"/>
            <a:chExt cx="1645890" cy="877283"/>
          </a:xfrm>
        </p:grpSpPr>
        <p:sp>
          <p:nvSpPr>
            <p:cNvPr id="63" name="Google Shape;7301;p51"/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7302;p51"/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5" name="Google Shape;7303;p51"/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67" name="Google Shape;7304;p51"/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7305;p51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7306;p51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307;p51"/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308;p51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309;p51"/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10;p51"/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311;p51"/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312;p51"/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313;p51"/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314;p51"/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315;p51"/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316;p51"/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7317;p51"/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7318;p51"/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7319;p51"/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7320;p51"/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7321;p51"/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7322;p51"/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7323;p51"/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7324;p51"/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7325;p51"/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7326;p51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7327;p51"/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7328;p51"/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6" name="Google Shape;7329;p51"/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92" name="Google Shape;7330;p51"/>
          <p:cNvGrpSpPr/>
          <p:nvPr/>
        </p:nvGrpSpPr>
        <p:grpSpPr>
          <a:xfrm flipH="1">
            <a:off x="8032774" y="4223868"/>
            <a:ext cx="1111634" cy="592517"/>
            <a:chOff x="5205307" y="859734"/>
            <a:chExt cx="1645890" cy="877283"/>
          </a:xfrm>
        </p:grpSpPr>
        <p:sp>
          <p:nvSpPr>
            <p:cNvPr id="93" name="Google Shape;7331;p51"/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" name="Google Shape;7332;p51"/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95" name="Google Shape;7333;p51"/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97" name="Google Shape;7334;p51"/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7335;p51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7336;p51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7337;p51"/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7338;p51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7339;p51"/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7340;p51"/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7341;p51"/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7342;p51"/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7343;p51"/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7344;p51"/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7345;p51"/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7346;p51"/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347;p51"/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348;p51"/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349;p51"/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350;p51"/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351;p51"/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352;p51"/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353;p51"/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354;p51"/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355;p51"/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356;p51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357;p51"/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358;p51"/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6" name="Google Shape;7359;p51"/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39611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9" name="Google Shape;6529;p42"/>
          <p:cNvGrpSpPr/>
          <p:nvPr/>
        </p:nvGrpSpPr>
        <p:grpSpPr>
          <a:xfrm flipH="1">
            <a:off x="153450" y="3082850"/>
            <a:ext cx="764850" cy="875375"/>
            <a:chOff x="9115600" y="4660700"/>
            <a:chExt cx="764850" cy="875375"/>
          </a:xfrm>
        </p:grpSpPr>
        <p:sp>
          <p:nvSpPr>
            <p:cNvPr id="6530" name="Google Shape;6530;p42"/>
            <p:cNvSpPr/>
            <p:nvPr/>
          </p:nvSpPr>
          <p:spPr>
            <a:xfrm>
              <a:off x="9115600" y="4660700"/>
              <a:ext cx="764850" cy="875375"/>
            </a:xfrm>
            <a:custGeom>
              <a:avLst/>
              <a:gdLst/>
              <a:ahLst/>
              <a:cxnLst/>
              <a:rect l="l" t="t" r="r" b="b"/>
              <a:pathLst>
                <a:path w="30594" h="35015" extrusionOk="0">
                  <a:moveTo>
                    <a:pt x="15900" y="0"/>
                  </a:moveTo>
                  <a:cubicBezTo>
                    <a:pt x="14587" y="0"/>
                    <a:pt x="13311" y="502"/>
                    <a:pt x="12259" y="1397"/>
                  </a:cubicBezTo>
                  <a:cubicBezTo>
                    <a:pt x="10038" y="3271"/>
                    <a:pt x="9636" y="6483"/>
                    <a:pt x="9958" y="8704"/>
                  </a:cubicBezTo>
                  <a:cubicBezTo>
                    <a:pt x="7335" y="8999"/>
                    <a:pt x="5006" y="9962"/>
                    <a:pt x="3132" y="11595"/>
                  </a:cubicBezTo>
                  <a:cubicBezTo>
                    <a:pt x="1393" y="13147"/>
                    <a:pt x="376" y="15181"/>
                    <a:pt x="81" y="17697"/>
                  </a:cubicBezTo>
                  <a:lnTo>
                    <a:pt x="81" y="17805"/>
                  </a:lnTo>
                  <a:cubicBezTo>
                    <a:pt x="54" y="17992"/>
                    <a:pt x="54" y="18206"/>
                    <a:pt x="1" y="18420"/>
                  </a:cubicBezTo>
                  <a:lnTo>
                    <a:pt x="1" y="18661"/>
                  </a:lnTo>
                  <a:lnTo>
                    <a:pt x="1" y="19223"/>
                  </a:lnTo>
                  <a:lnTo>
                    <a:pt x="1" y="19277"/>
                  </a:lnTo>
                  <a:lnTo>
                    <a:pt x="1" y="19303"/>
                  </a:lnTo>
                  <a:lnTo>
                    <a:pt x="1" y="19464"/>
                  </a:lnTo>
                  <a:cubicBezTo>
                    <a:pt x="1" y="19678"/>
                    <a:pt x="1" y="19865"/>
                    <a:pt x="54" y="20080"/>
                  </a:cubicBezTo>
                  <a:lnTo>
                    <a:pt x="54" y="20213"/>
                  </a:lnTo>
                  <a:lnTo>
                    <a:pt x="54" y="20294"/>
                  </a:lnTo>
                  <a:cubicBezTo>
                    <a:pt x="81" y="20561"/>
                    <a:pt x="81" y="20883"/>
                    <a:pt x="108" y="21177"/>
                  </a:cubicBezTo>
                  <a:cubicBezTo>
                    <a:pt x="108" y="21231"/>
                    <a:pt x="135" y="21338"/>
                    <a:pt x="135" y="21418"/>
                  </a:cubicBezTo>
                  <a:cubicBezTo>
                    <a:pt x="456" y="23372"/>
                    <a:pt x="1473" y="25031"/>
                    <a:pt x="2651" y="26262"/>
                  </a:cubicBezTo>
                  <a:cubicBezTo>
                    <a:pt x="3079" y="26717"/>
                    <a:pt x="3534" y="27119"/>
                    <a:pt x="3962" y="27494"/>
                  </a:cubicBezTo>
                  <a:cubicBezTo>
                    <a:pt x="3802" y="28109"/>
                    <a:pt x="3748" y="28725"/>
                    <a:pt x="3802" y="29367"/>
                  </a:cubicBezTo>
                  <a:cubicBezTo>
                    <a:pt x="3828" y="30143"/>
                    <a:pt x="4016" y="30920"/>
                    <a:pt x="4390" y="31669"/>
                  </a:cubicBezTo>
                  <a:cubicBezTo>
                    <a:pt x="4658" y="32204"/>
                    <a:pt x="5006" y="32740"/>
                    <a:pt x="5434" y="33222"/>
                  </a:cubicBezTo>
                  <a:cubicBezTo>
                    <a:pt x="6773" y="34720"/>
                    <a:pt x="7843" y="34720"/>
                    <a:pt x="8218" y="34720"/>
                  </a:cubicBezTo>
                  <a:cubicBezTo>
                    <a:pt x="8941" y="34720"/>
                    <a:pt x="9636" y="34426"/>
                    <a:pt x="10145" y="33891"/>
                  </a:cubicBezTo>
                  <a:cubicBezTo>
                    <a:pt x="10761" y="34292"/>
                    <a:pt x="11323" y="34479"/>
                    <a:pt x="11912" y="34479"/>
                  </a:cubicBezTo>
                  <a:cubicBezTo>
                    <a:pt x="12768" y="34479"/>
                    <a:pt x="13571" y="34078"/>
                    <a:pt x="14053" y="33462"/>
                  </a:cubicBezTo>
                  <a:cubicBezTo>
                    <a:pt x="14267" y="33195"/>
                    <a:pt x="14535" y="32740"/>
                    <a:pt x="14642" y="32124"/>
                  </a:cubicBezTo>
                  <a:cubicBezTo>
                    <a:pt x="14775" y="32392"/>
                    <a:pt x="14909" y="32686"/>
                    <a:pt x="15097" y="32981"/>
                  </a:cubicBezTo>
                  <a:cubicBezTo>
                    <a:pt x="15659" y="33864"/>
                    <a:pt x="16515" y="34533"/>
                    <a:pt x="17398" y="34801"/>
                  </a:cubicBezTo>
                  <a:cubicBezTo>
                    <a:pt x="17853" y="34935"/>
                    <a:pt x="18308" y="35015"/>
                    <a:pt x="18790" y="35015"/>
                  </a:cubicBezTo>
                  <a:cubicBezTo>
                    <a:pt x="19085" y="35015"/>
                    <a:pt x="19379" y="34988"/>
                    <a:pt x="19674" y="34935"/>
                  </a:cubicBezTo>
                  <a:lnTo>
                    <a:pt x="19754" y="34935"/>
                  </a:lnTo>
                  <a:cubicBezTo>
                    <a:pt x="20958" y="34667"/>
                    <a:pt x="21761" y="34185"/>
                    <a:pt x="22216" y="33462"/>
                  </a:cubicBezTo>
                  <a:cubicBezTo>
                    <a:pt x="22270" y="33409"/>
                    <a:pt x="22270" y="33382"/>
                    <a:pt x="22297" y="33355"/>
                  </a:cubicBezTo>
                  <a:cubicBezTo>
                    <a:pt x="22698" y="33248"/>
                    <a:pt x="23019" y="33141"/>
                    <a:pt x="23207" y="33061"/>
                  </a:cubicBezTo>
                  <a:cubicBezTo>
                    <a:pt x="23635" y="32874"/>
                    <a:pt x="24063" y="32686"/>
                    <a:pt x="24465" y="32445"/>
                  </a:cubicBezTo>
                  <a:cubicBezTo>
                    <a:pt x="25616" y="31776"/>
                    <a:pt x="26178" y="31080"/>
                    <a:pt x="26365" y="30170"/>
                  </a:cubicBezTo>
                  <a:cubicBezTo>
                    <a:pt x="26472" y="29635"/>
                    <a:pt x="26445" y="29073"/>
                    <a:pt x="26231" y="28591"/>
                  </a:cubicBezTo>
                  <a:cubicBezTo>
                    <a:pt x="26472" y="28323"/>
                    <a:pt x="26713" y="28029"/>
                    <a:pt x="26954" y="27761"/>
                  </a:cubicBezTo>
                  <a:lnTo>
                    <a:pt x="27409" y="27735"/>
                  </a:lnTo>
                  <a:cubicBezTo>
                    <a:pt x="28747" y="27654"/>
                    <a:pt x="29898" y="26771"/>
                    <a:pt x="30246" y="25486"/>
                  </a:cubicBezTo>
                  <a:cubicBezTo>
                    <a:pt x="30594" y="24282"/>
                    <a:pt x="30139" y="22890"/>
                    <a:pt x="29068" y="22114"/>
                  </a:cubicBezTo>
                  <a:lnTo>
                    <a:pt x="28587" y="21793"/>
                  </a:lnTo>
                  <a:cubicBezTo>
                    <a:pt x="28479" y="20240"/>
                    <a:pt x="28051" y="18634"/>
                    <a:pt x="27355" y="17162"/>
                  </a:cubicBezTo>
                  <a:cubicBezTo>
                    <a:pt x="27007" y="16439"/>
                    <a:pt x="26552" y="15770"/>
                    <a:pt x="26044" y="15128"/>
                  </a:cubicBezTo>
                  <a:cubicBezTo>
                    <a:pt x="26044" y="15074"/>
                    <a:pt x="26017" y="15074"/>
                    <a:pt x="26017" y="15048"/>
                  </a:cubicBezTo>
                  <a:lnTo>
                    <a:pt x="25990" y="15021"/>
                  </a:lnTo>
                  <a:cubicBezTo>
                    <a:pt x="27596" y="13923"/>
                    <a:pt x="28694" y="12451"/>
                    <a:pt x="29175" y="10605"/>
                  </a:cubicBezTo>
                  <a:cubicBezTo>
                    <a:pt x="29711" y="8624"/>
                    <a:pt x="29497" y="6643"/>
                    <a:pt x="28506" y="5171"/>
                  </a:cubicBezTo>
                  <a:cubicBezTo>
                    <a:pt x="27676" y="3913"/>
                    <a:pt x="26311" y="3083"/>
                    <a:pt x="24705" y="2843"/>
                  </a:cubicBezTo>
                  <a:cubicBezTo>
                    <a:pt x="24438" y="2806"/>
                    <a:pt x="24173" y="2789"/>
                    <a:pt x="23911" y="2789"/>
                  </a:cubicBezTo>
                  <a:cubicBezTo>
                    <a:pt x="23021" y="2789"/>
                    <a:pt x="22166" y="2987"/>
                    <a:pt x="21360" y="3298"/>
                  </a:cubicBezTo>
                  <a:lnTo>
                    <a:pt x="21360" y="3271"/>
                  </a:lnTo>
                  <a:cubicBezTo>
                    <a:pt x="20182" y="1504"/>
                    <a:pt x="18469" y="327"/>
                    <a:pt x="16676" y="59"/>
                  </a:cubicBezTo>
                  <a:cubicBezTo>
                    <a:pt x="16417" y="19"/>
                    <a:pt x="16158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42"/>
            <p:cNvSpPr/>
            <p:nvPr/>
          </p:nvSpPr>
          <p:spPr>
            <a:xfrm>
              <a:off x="9424750" y="4728500"/>
              <a:ext cx="220175" cy="289675"/>
            </a:xfrm>
            <a:custGeom>
              <a:avLst/>
              <a:gdLst/>
              <a:ahLst/>
              <a:cxnLst/>
              <a:rect l="l" t="t" r="r" b="b"/>
              <a:pathLst>
                <a:path w="8807" h="11587" extrusionOk="0">
                  <a:moveTo>
                    <a:pt x="3572" y="0"/>
                  </a:moveTo>
                  <a:cubicBezTo>
                    <a:pt x="2926" y="0"/>
                    <a:pt x="2264" y="234"/>
                    <a:pt x="1633" y="773"/>
                  </a:cubicBezTo>
                  <a:cubicBezTo>
                    <a:pt x="322" y="1870"/>
                    <a:pt x="1" y="4092"/>
                    <a:pt x="241" y="5698"/>
                  </a:cubicBezTo>
                  <a:cubicBezTo>
                    <a:pt x="536" y="7866"/>
                    <a:pt x="1606" y="10141"/>
                    <a:pt x="3266" y="11586"/>
                  </a:cubicBezTo>
                  <a:lnTo>
                    <a:pt x="4979" y="11319"/>
                  </a:lnTo>
                  <a:cubicBezTo>
                    <a:pt x="7067" y="8829"/>
                    <a:pt x="8806" y="5109"/>
                    <a:pt x="6799" y="2084"/>
                  </a:cubicBezTo>
                  <a:cubicBezTo>
                    <a:pt x="6006" y="868"/>
                    <a:pt x="4818" y="0"/>
                    <a:pt x="3572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42"/>
            <p:cNvSpPr/>
            <p:nvPr/>
          </p:nvSpPr>
          <p:spPr>
            <a:xfrm>
              <a:off x="9558575" y="4797325"/>
              <a:ext cx="234900" cy="222175"/>
            </a:xfrm>
            <a:custGeom>
              <a:avLst/>
              <a:gdLst/>
              <a:ahLst/>
              <a:cxnLst/>
              <a:rect l="l" t="t" r="r" b="b"/>
              <a:pathLst>
                <a:path w="9396" h="8887" extrusionOk="0">
                  <a:moveTo>
                    <a:pt x="6187" y="1"/>
                  </a:moveTo>
                  <a:cubicBezTo>
                    <a:pt x="4717" y="1"/>
                    <a:pt x="3159" y="1033"/>
                    <a:pt x="2276" y="2088"/>
                  </a:cubicBezTo>
                  <a:cubicBezTo>
                    <a:pt x="964" y="3667"/>
                    <a:pt x="1" y="5809"/>
                    <a:pt x="27" y="7896"/>
                  </a:cubicBezTo>
                  <a:lnTo>
                    <a:pt x="1232" y="8887"/>
                  </a:lnTo>
                  <a:cubicBezTo>
                    <a:pt x="4283" y="8780"/>
                    <a:pt x="7950" y="7709"/>
                    <a:pt x="8860" y="4444"/>
                  </a:cubicBezTo>
                  <a:cubicBezTo>
                    <a:pt x="9395" y="2463"/>
                    <a:pt x="8833" y="349"/>
                    <a:pt x="6585" y="27"/>
                  </a:cubicBezTo>
                  <a:cubicBezTo>
                    <a:pt x="6453" y="9"/>
                    <a:pt x="6320" y="1"/>
                    <a:pt x="618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42"/>
            <p:cNvSpPr/>
            <p:nvPr/>
          </p:nvSpPr>
          <p:spPr>
            <a:xfrm>
              <a:off x="9720500" y="5227575"/>
              <a:ext cx="90375" cy="65600"/>
            </a:xfrm>
            <a:custGeom>
              <a:avLst/>
              <a:gdLst/>
              <a:ahLst/>
              <a:cxnLst/>
              <a:rect l="l" t="t" r="r" b="b"/>
              <a:pathLst>
                <a:path w="3615" h="2624" extrusionOk="0">
                  <a:moveTo>
                    <a:pt x="1072" y="1"/>
                  </a:moveTo>
                  <a:lnTo>
                    <a:pt x="1" y="2624"/>
                  </a:lnTo>
                  <a:lnTo>
                    <a:pt x="1" y="2624"/>
                  </a:lnTo>
                  <a:lnTo>
                    <a:pt x="3052" y="2463"/>
                  </a:lnTo>
                  <a:cubicBezTo>
                    <a:pt x="3480" y="2410"/>
                    <a:pt x="3614" y="1874"/>
                    <a:pt x="3293" y="1607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42"/>
            <p:cNvSpPr/>
            <p:nvPr/>
          </p:nvSpPr>
          <p:spPr>
            <a:xfrm>
              <a:off x="9275525" y="5322075"/>
              <a:ext cx="45525" cy="141950"/>
            </a:xfrm>
            <a:custGeom>
              <a:avLst/>
              <a:gdLst/>
              <a:ahLst/>
              <a:cxnLst/>
              <a:rect l="l" t="t" r="r" b="b"/>
              <a:pathLst>
                <a:path w="1821" h="5678" extrusionOk="0">
                  <a:moveTo>
                    <a:pt x="1613" y="0"/>
                  </a:moveTo>
                  <a:cubicBezTo>
                    <a:pt x="1568" y="0"/>
                    <a:pt x="1508" y="44"/>
                    <a:pt x="1393" y="102"/>
                  </a:cubicBezTo>
                  <a:cubicBezTo>
                    <a:pt x="1259" y="182"/>
                    <a:pt x="1018" y="343"/>
                    <a:pt x="804" y="584"/>
                  </a:cubicBezTo>
                  <a:cubicBezTo>
                    <a:pt x="590" y="825"/>
                    <a:pt x="376" y="1119"/>
                    <a:pt x="242" y="1520"/>
                  </a:cubicBezTo>
                  <a:cubicBezTo>
                    <a:pt x="108" y="1922"/>
                    <a:pt x="1" y="2377"/>
                    <a:pt x="54" y="2859"/>
                  </a:cubicBezTo>
                  <a:cubicBezTo>
                    <a:pt x="81" y="3367"/>
                    <a:pt x="215" y="3796"/>
                    <a:pt x="376" y="4170"/>
                  </a:cubicBezTo>
                  <a:cubicBezTo>
                    <a:pt x="536" y="4518"/>
                    <a:pt x="777" y="4839"/>
                    <a:pt x="991" y="5054"/>
                  </a:cubicBezTo>
                  <a:cubicBezTo>
                    <a:pt x="1372" y="5482"/>
                    <a:pt x="1669" y="5678"/>
                    <a:pt x="1767" y="5678"/>
                  </a:cubicBezTo>
                  <a:cubicBezTo>
                    <a:pt x="1779" y="5678"/>
                    <a:pt x="1788" y="5675"/>
                    <a:pt x="1794" y="5669"/>
                  </a:cubicBezTo>
                  <a:cubicBezTo>
                    <a:pt x="1821" y="5642"/>
                    <a:pt x="1553" y="5375"/>
                    <a:pt x="1205" y="4893"/>
                  </a:cubicBezTo>
                  <a:cubicBezTo>
                    <a:pt x="884" y="4438"/>
                    <a:pt x="483" y="3688"/>
                    <a:pt x="456" y="2832"/>
                  </a:cubicBezTo>
                  <a:cubicBezTo>
                    <a:pt x="376" y="1949"/>
                    <a:pt x="670" y="1172"/>
                    <a:pt x="1018" y="744"/>
                  </a:cubicBezTo>
                  <a:cubicBezTo>
                    <a:pt x="1178" y="503"/>
                    <a:pt x="1339" y="343"/>
                    <a:pt x="1473" y="236"/>
                  </a:cubicBezTo>
                  <a:cubicBezTo>
                    <a:pt x="1580" y="102"/>
                    <a:pt x="1660" y="48"/>
                    <a:pt x="1660" y="22"/>
                  </a:cubicBezTo>
                  <a:cubicBezTo>
                    <a:pt x="1645" y="7"/>
                    <a:pt x="1630" y="0"/>
                    <a:pt x="1613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42"/>
            <p:cNvSpPr/>
            <p:nvPr/>
          </p:nvSpPr>
          <p:spPr>
            <a:xfrm>
              <a:off x="9365875" y="5351775"/>
              <a:ext cx="48875" cy="106575"/>
            </a:xfrm>
            <a:custGeom>
              <a:avLst/>
              <a:gdLst/>
              <a:ahLst/>
              <a:cxnLst/>
              <a:rect l="l" t="t" r="r" b="b"/>
              <a:pathLst>
                <a:path w="1955" h="4263" extrusionOk="0">
                  <a:moveTo>
                    <a:pt x="933" y="1"/>
                  </a:moveTo>
                  <a:cubicBezTo>
                    <a:pt x="889" y="1"/>
                    <a:pt x="823" y="21"/>
                    <a:pt x="750" y="65"/>
                  </a:cubicBezTo>
                  <a:cubicBezTo>
                    <a:pt x="616" y="118"/>
                    <a:pt x="455" y="225"/>
                    <a:pt x="268" y="440"/>
                  </a:cubicBezTo>
                  <a:cubicBezTo>
                    <a:pt x="134" y="627"/>
                    <a:pt x="0" y="921"/>
                    <a:pt x="0" y="1269"/>
                  </a:cubicBezTo>
                  <a:cubicBezTo>
                    <a:pt x="0" y="1590"/>
                    <a:pt x="80" y="1965"/>
                    <a:pt x="214" y="2313"/>
                  </a:cubicBezTo>
                  <a:cubicBezTo>
                    <a:pt x="482" y="2982"/>
                    <a:pt x="883" y="3518"/>
                    <a:pt x="1258" y="3839"/>
                  </a:cubicBezTo>
                  <a:cubicBezTo>
                    <a:pt x="1541" y="4121"/>
                    <a:pt x="1771" y="4263"/>
                    <a:pt x="1875" y="4263"/>
                  </a:cubicBezTo>
                  <a:cubicBezTo>
                    <a:pt x="1900" y="4263"/>
                    <a:pt x="1917" y="4255"/>
                    <a:pt x="1927" y="4240"/>
                  </a:cubicBezTo>
                  <a:cubicBezTo>
                    <a:pt x="1954" y="4213"/>
                    <a:pt x="1740" y="3999"/>
                    <a:pt x="1472" y="3651"/>
                  </a:cubicBezTo>
                  <a:cubicBezTo>
                    <a:pt x="1205" y="3303"/>
                    <a:pt x="857" y="2768"/>
                    <a:pt x="616" y="2179"/>
                  </a:cubicBezTo>
                  <a:cubicBezTo>
                    <a:pt x="482" y="1858"/>
                    <a:pt x="402" y="1564"/>
                    <a:pt x="402" y="1296"/>
                  </a:cubicBezTo>
                  <a:cubicBezTo>
                    <a:pt x="402" y="1028"/>
                    <a:pt x="455" y="787"/>
                    <a:pt x="535" y="600"/>
                  </a:cubicBezTo>
                  <a:cubicBezTo>
                    <a:pt x="723" y="225"/>
                    <a:pt x="990" y="92"/>
                    <a:pt x="990" y="38"/>
                  </a:cubicBezTo>
                  <a:cubicBezTo>
                    <a:pt x="990" y="14"/>
                    <a:pt x="969" y="1"/>
                    <a:pt x="933" y="1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42"/>
            <p:cNvSpPr/>
            <p:nvPr/>
          </p:nvSpPr>
          <p:spPr>
            <a:xfrm>
              <a:off x="9529800" y="5382825"/>
              <a:ext cx="85000" cy="90025"/>
            </a:xfrm>
            <a:custGeom>
              <a:avLst/>
              <a:gdLst/>
              <a:ahLst/>
              <a:cxnLst/>
              <a:rect l="l" t="t" r="r" b="b"/>
              <a:pathLst>
                <a:path w="3400" h="3601" extrusionOk="0">
                  <a:moveTo>
                    <a:pt x="108" y="0"/>
                  </a:moveTo>
                  <a:cubicBezTo>
                    <a:pt x="27" y="0"/>
                    <a:pt x="1" y="322"/>
                    <a:pt x="27" y="830"/>
                  </a:cubicBezTo>
                  <a:cubicBezTo>
                    <a:pt x="81" y="1098"/>
                    <a:pt x="108" y="1392"/>
                    <a:pt x="242" y="1740"/>
                  </a:cubicBezTo>
                  <a:cubicBezTo>
                    <a:pt x="349" y="2061"/>
                    <a:pt x="483" y="2409"/>
                    <a:pt x="697" y="2757"/>
                  </a:cubicBezTo>
                  <a:cubicBezTo>
                    <a:pt x="938" y="3105"/>
                    <a:pt x="1285" y="3400"/>
                    <a:pt x="1607" y="3507"/>
                  </a:cubicBezTo>
                  <a:cubicBezTo>
                    <a:pt x="1794" y="3574"/>
                    <a:pt x="1968" y="3600"/>
                    <a:pt x="2129" y="3600"/>
                  </a:cubicBezTo>
                  <a:cubicBezTo>
                    <a:pt x="2289" y="3600"/>
                    <a:pt x="2436" y="3574"/>
                    <a:pt x="2570" y="3534"/>
                  </a:cubicBezTo>
                  <a:cubicBezTo>
                    <a:pt x="3132" y="3400"/>
                    <a:pt x="3400" y="3239"/>
                    <a:pt x="3400" y="3212"/>
                  </a:cubicBezTo>
                  <a:cubicBezTo>
                    <a:pt x="3400" y="3187"/>
                    <a:pt x="3365" y="3178"/>
                    <a:pt x="3302" y="3178"/>
                  </a:cubicBezTo>
                  <a:cubicBezTo>
                    <a:pt x="3166" y="3178"/>
                    <a:pt x="2899" y="3221"/>
                    <a:pt x="2570" y="3239"/>
                  </a:cubicBezTo>
                  <a:cubicBezTo>
                    <a:pt x="2356" y="3239"/>
                    <a:pt x="2062" y="3239"/>
                    <a:pt x="1767" y="3132"/>
                  </a:cubicBezTo>
                  <a:cubicBezTo>
                    <a:pt x="1500" y="3025"/>
                    <a:pt x="1285" y="2811"/>
                    <a:pt x="1071" y="2490"/>
                  </a:cubicBezTo>
                  <a:cubicBezTo>
                    <a:pt x="884" y="2195"/>
                    <a:pt x="750" y="1874"/>
                    <a:pt x="616" y="1553"/>
                  </a:cubicBezTo>
                  <a:cubicBezTo>
                    <a:pt x="509" y="1258"/>
                    <a:pt x="402" y="991"/>
                    <a:pt x="349" y="750"/>
                  </a:cubicBezTo>
                  <a:cubicBezTo>
                    <a:pt x="215" y="295"/>
                    <a:pt x="161" y="0"/>
                    <a:pt x="108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42"/>
            <p:cNvSpPr/>
            <p:nvPr/>
          </p:nvSpPr>
          <p:spPr>
            <a:xfrm>
              <a:off x="9601400" y="5369975"/>
              <a:ext cx="108425" cy="61550"/>
            </a:xfrm>
            <a:custGeom>
              <a:avLst/>
              <a:gdLst/>
              <a:ahLst/>
              <a:cxnLst/>
              <a:rect l="l" t="t" r="r" b="b"/>
              <a:pathLst>
                <a:path w="4337" h="2462" extrusionOk="0">
                  <a:moveTo>
                    <a:pt x="34" y="0"/>
                  </a:moveTo>
                  <a:cubicBezTo>
                    <a:pt x="32" y="0"/>
                    <a:pt x="29" y="2"/>
                    <a:pt x="27" y="6"/>
                  </a:cubicBezTo>
                  <a:cubicBezTo>
                    <a:pt x="1" y="6"/>
                    <a:pt x="1" y="327"/>
                    <a:pt x="134" y="862"/>
                  </a:cubicBezTo>
                  <a:cubicBezTo>
                    <a:pt x="188" y="1130"/>
                    <a:pt x="322" y="1425"/>
                    <a:pt x="563" y="1746"/>
                  </a:cubicBezTo>
                  <a:cubicBezTo>
                    <a:pt x="804" y="2040"/>
                    <a:pt x="1125" y="2335"/>
                    <a:pt x="1580" y="2442"/>
                  </a:cubicBezTo>
                  <a:cubicBezTo>
                    <a:pt x="1700" y="2455"/>
                    <a:pt x="1821" y="2462"/>
                    <a:pt x="1934" y="2462"/>
                  </a:cubicBezTo>
                  <a:cubicBezTo>
                    <a:pt x="2048" y="2462"/>
                    <a:pt x="2155" y="2455"/>
                    <a:pt x="2249" y="2442"/>
                  </a:cubicBezTo>
                  <a:cubicBezTo>
                    <a:pt x="2463" y="2415"/>
                    <a:pt x="2624" y="2335"/>
                    <a:pt x="2784" y="2281"/>
                  </a:cubicBezTo>
                  <a:cubicBezTo>
                    <a:pt x="3132" y="2147"/>
                    <a:pt x="3427" y="2013"/>
                    <a:pt x="3668" y="1880"/>
                  </a:cubicBezTo>
                  <a:cubicBezTo>
                    <a:pt x="4096" y="1585"/>
                    <a:pt x="4337" y="1344"/>
                    <a:pt x="4310" y="1317"/>
                  </a:cubicBezTo>
                  <a:cubicBezTo>
                    <a:pt x="4306" y="1309"/>
                    <a:pt x="4295" y="1306"/>
                    <a:pt x="4279" y="1306"/>
                  </a:cubicBezTo>
                  <a:cubicBezTo>
                    <a:pt x="4184" y="1306"/>
                    <a:pt x="3894" y="1430"/>
                    <a:pt x="3507" y="1612"/>
                  </a:cubicBezTo>
                  <a:cubicBezTo>
                    <a:pt x="3266" y="1719"/>
                    <a:pt x="2972" y="1799"/>
                    <a:pt x="2650" y="1906"/>
                  </a:cubicBezTo>
                  <a:cubicBezTo>
                    <a:pt x="2408" y="1987"/>
                    <a:pt x="2150" y="2068"/>
                    <a:pt x="1899" y="2068"/>
                  </a:cubicBezTo>
                  <a:cubicBezTo>
                    <a:pt x="1819" y="2068"/>
                    <a:pt x="1739" y="2060"/>
                    <a:pt x="1660" y="2040"/>
                  </a:cubicBezTo>
                  <a:cubicBezTo>
                    <a:pt x="1312" y="1960"/>
                    <a:pt x="1018" y="1746"/>
                    <a:pt x="830" y="1505"/>
                  </a:cubicBezTo>
                  <a:cubicBezTo>
                    <a:pt x="616" y="1264"/>
                    <a:pt x="482" y="996"/>
                    <a:pt x="375" y="755"/>
                  </a:cubicBezTo>
                  <a:cubicBezTo>
                    <a:pt x="201" y="331"/>
                    <a:pt x="73" y="0"/>
                    <a:pt x="34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42"/>
            <p:cNvSpPr/>
            <p:nvPr/>
          </p:nvSpPr>
          <p:spPr>
            <a:xfrm>
              <a:off x="9175825" y="4944075"/>
              <a:ext cx="590200" cy="450300"/>
            </a:xfrm>
            <a:custGeom>
              <a:avLst/>
              <a:gdLst/>
              <a:ahLst/>
              <a:cxnLst/>
              <a:rect l="l" t="t" r="r" b="b"/>
              <a:pathLst>
                <a:path w="23608" h="18012" extrusionOk="0">
                  <a:moveTo>
                    <a:pt x="9112" y="1"/>
                  </a:moveTo>
                  <a:cubicBezTo>
                    <a:pt x="6699" y="1"/>
                    <a:pt x="4342" y="669"/>
                    <a:pt x="2463" y="2348"/>
                  </a:cubicBezTo>
                  <a:cubicBezTo>
                    <a:pt x="349" y="4221"/>
                    <a:pt x="1" y="6978"/>
                    <a:pt x="349" y="9655"/>
                  </a:cubicBezTo>
                  <a:cubicBezTo>
                    <a:pt x="590" y="11609"/>
                    <a:pt x="2062" y="13295"/>
                    <a:pt x="3561" y="14472"/>
                  </a:cubicBezTo>
                  <a:cubicBezTo>
                    <a:pt x="5862" y="16239"/>
                    <a:pt x="8405" y="17069"/>
                    <a:pt x="11216" y="17550"/>
                  </a:cubicBezTo>
                  <a:cubicBezTo>
                    <a:pt x="12527" y="17765"/>
                    <a:pt x="13892" y="17952"/>
                    <a:pt x="15230" y="18005"/>
                  </a:cubicBezTo>
                  <a:cubicBezTo>
                    <a:pt x="15343" y="18009"/>
                    <a:pt x="15456" y="18011"/>
                    <a:pt x="15569" y="18011"/>
                  </a:cubicBezTo>
                  <a:cubicBezTo>
                    <a:pt x="19299" y="18011"/>
                    <a:pt x="23215" y="15872"/>
                    <a:pt x="23501" y="11716"/>
                  </a:cubicBezTo>
                  <a:cubicBezTo>
                    <a:pt x="23608" y="10136"/>
                    <a:pt x="23233" y="8477"/>
                    <a:pt x="22537" y="7032"/>
                  </a:cubicBezTo>
                  <a:cubicBezTo>
                    <a:pt x="20985" y="3900"/>
                    <a:pt x="17505" y="2053"/>
                    <a:pt x="14374" y="956"/>
                  </a:cubicBezTo>
                  <a:cubicBezTo>
                    <a:pt x="12703" y="365"/>
                    <a:pt x="10892" y="1"/>
                    <a:pt x="9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42"/>
            <p:cNvSpPr/>
            <p:nvPr/>
          </p:nvSpPr>
          <p:spPr>
            <a:xfrm>
              <a:off x="9549875" y="5028850"/>
              <a:ext cx="164650" cy="364825"/>
            </a:xfrm>
            <a:custGeom>
              <a:avLst/>
              <a:gdLst/>
              <a:ahLst/>
              <a:cxnLst/>
              <a:rect l="l" t="t" r="r" b="b"/>
              <a:pathLst>
                <a:path w="6586" h="14593" extrusionOk="0">
                  <a:moveTo>
                    <a:pt x="4363" y="0"/>
                  </a:moveTo>
                  <a:cubicBezTo>
                    <a:pt x="4337" y="830"/>
                    <a:pt x="4283" y="1713"/>
                    <a:pt x="4230" y="2650"/>
                  </a:cubicBezTo>
                  <a:cubicBezTo>
                    <a:pt x="4149" y="3453"/>
                    <a:pt x="4042" y="4283"/>
                    <a:pt x="3908" y="5113"/>
                  </a:cubicBezTo>
                  <a:cubicBezTo>
                    <a:pt x="3855" y="5541"/>
                    <a:pt x="3775" y="5942"/>
                    <a:pt x="3694" y="6397"/>
                  </a:cubicBezTo>
                  <a:cubicBezTo>
                    <a:pt x="3641" y="6585"/>
                    <a:pt x="3587" y="6826"/>
                    <a:pt x="3507" y="7013"/>
                  </a:cubicBezTo>
                  <a:cubicBezTo>
                    <a:pt x="3453" y="7227"/>
                    <a:pt x="3427" y="7468"/>
                    <a:pt x="3346" y="7655"/>
                  </a:cubicBezTo>
                  <a:cubicBezTo>
                    <a:pt x="3106" y="8485"/>
                    <a:pt x="2784" y="9315"/>
                    <a:pt x="2490" y="10091"/>
                  </a:cubicBezTo>
                  <a:cubicBezTo>
                    <a:pt x="2142" y="10867"/>
                    <a:pt x="1767" y="11590"/>
                    <a:pt x="1419" y="12259"/>
                  </a:cubicBezTo>
                  <a:cubicBezTo>
                    <a:pt x="937" y="13116"/>
                    <a:pt x="482" y="13865"/>
                    <a:pt x="1" y="14534"/>
                  </a:cubicBezTo>
                  <a:cubicBezTo>
                    <a:pt x="108" y="14534"/>
                    <a:pt x="215" y="14534"/>
                    <a:pt x="295" y="14588"/>
                  </a:cubicBezTo>
                  <a:cubicBezTo>
                    <a:pt x="402" y="14591"/>
                    <a:pt x="509" y="14593"/>
                    <a:pt x="616" y="14593"/>
                  </a:cubicBezTo>
                  <a:cubicBezTo>
                    <a:pt x="1365" y="14593"/>
                    <a:pt x="2108" y="14511"/>
                    <a:pt x="2811" y="14347"/>
                  </a:cubicBezTo>
                  <a:cubicBezTo>
                    <a:pt x="3025" y="14079"/>
                    <a:pt x="3213" y="13785"/>
                    <a:pt x="3427" y="13517"/>
                  </a:cubicBezTo>
                  <a:cubicBezTo>
                    <a:pt x="3882" y="12768"/>
                    <a:pt x="4363" y="12018"/>
                    <a:pt x="4765" y="11135"/>
                  </a:cubicBezTo>
                  <a:cubicBezTo>
                    <a:pt x="5166" y="10252"/>
                    <a:pt x="5514" y="9368"/>
                    <a:pt x="5836" y="8351"/>
                  </a:cubicBezTo>
                  <a:cubicBezTo>
                    <a:pt x="5889" y="8137"/>
                    <a:pt x="5969" y="7843"/>
                    <a:pt x="6023" y="7629"/>
                  </a:cubicBezTo>
                  <a:cubicBezTo>
                    <a:pt x="6103" y="7388"/>
                    <a:pt x="6157" y="7120"/>
                    <a:pt x="6184" y="6879"/>
                  </a:cubicBezTo>
                  <a:cubicBezTo>
                    <a:pt x="6291" y="6397"/>
                    <a:pt x="6371" y="5916"/>
                    <a:pt x="6424" y="5461"/>
                  </a:cubicBezTo>
                  <a:cubicBezTo>
                    <a:pt x="6532" y="4497"/>
                    <a:pt x="6585" y="3614"/>
                    <a:pt x="6585" y="2784"/>
                  </a:cubicBezTo>
                  <a:lnTo>
                    <a:pt x="6585" y="2035"/>
                  </a:lnTo>
                  <a:cubicBezTo>
                    <a:pt x="5943" y="1258"/>
                    <a:pt x="5193" y="589"/>
                    <a:pt x="4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42"/>
            <p:cNvSpPr/>
            <p:nvPr/>
          </p:nvSpPr>
          <p:spPr>
            <a:xfrm>
              <a:off x="9382600" y="4969300"/>
              <a:ext cx="206775" cy="410200"/>
            </a:xfrm>
            <a:custGeom>
              <a:avLst/>
              <a:gdLst/>
              <a:ahLst/>
              <a:cxnLst/>
              <a:rect l="l" t="t" r="r" b="b"/>
              <a:pathLst>
                <a:path w="8271" h="16408" extrusionOk="0">
                  <a:moveTo>
                    <a:pt x="6290" y="0"/>
                  </a:moveTo>
                  <a:cubicBezTo>
                    <a:pt x="6290" y="214"/>
                    <a:pt x="6263" y="402"/>
                    <a:pt x="6263" y="616"/>
                  </a:cubicBezTo>
                  <a:cubicBezTo>
                    <a:pt x="6210" y="1820"/>
                    <a:pt x="6076" y="3185"/>
                    <a:pt x="5755" y="4711"/>
                  </a:cubicBezTo>
                  <a:cubicBezTo>
                    <a:pt x="5460" y="6237"/>
                    <a:pt x="5005" y="7869"/>
                    <a:pt x="4336" y="9475"/>
                  </a:cubicBezTo>
                  <a:cubicBezTo>
                    <a:pt x="3667" y="11108"/>
                    <a:pt x="2757" y="12527"/>
                    <a:pt x="1820" y="13731"/>
                  </a:cubicBezTo>
                  <a:cubicBezTo>
                    <a:pt x="1339" y="14320"/>
                    <a:pt x="857" y="14882"/>
                    <a:pt x="375" y="15417"/>
                  </a:cubicBezTo>
                  <a:cubicBezTo>
                    <a:pt x="241" y="15551"/>
                    <a:pt x="134" y="15685"/>
                    <a:pt x="0" y="15819"/>
                  </a:cubicBezTo>
                  <a:cubicBezTo>
                    <a:pt x="776" y="16060"/>
                    <a:pt x="1579" y="16274"/>
                    <a:pt x="2382" y="16408"/>
                  </a:cubicBezTo>
                  <a:cubicBezTo>
                    <a:pt x="2784" y="16033"/>
                    <a:pt x="3185" y="15631"/>
                    <a:pt x="3587" y="15203"/>
                  </a:cubicBezTo>
                  <a:cubicBezTo>
                    <a:pt x="4765" y="13892"/>
                    <a:pt x="5862" y="12286"/>
                    <a:pt x="6638" y="10439"/>
                  </a:cubicBezTo>
                  <a:cubicBezTo>
                    <a:pt x="7441" y="8592"/>
                    <a:pt x="7869" y="6718"/>
                    <a:pt x="8084" y="5032"/>
                  </a:cubicBezTo>
                  <a:cubicBezTo>
                    <a:pt x="8271" y="3426"/>
                    <a:pt x="8217" y="1954"/>
                    <a:pt x="8084" y="696"/>
                  </a:cubicBezTo>
                  <a:cubicBezTo>
                    <a:pt x="7468" y="429"/>
                    <a:pt x="6879" y="214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42"/>
            <p:cNvSpPr/>
            <p:nvPr/>
          </p:nvSpPr>
          <p:spPr>
            <a:xfrm>
              <a:off x="9357825" y="5146800"/>
              <a:ext cx="106425" cy="93675"/>
            </a:xfrm>
            <a:custGeom>
              <a:avLst/>
              <a:gdLst/>
              <a:ahLst/>
              <a:cxnLst/>
              <a:rect l="l" t="t" r="r" b="b"/>
              <a:pathLst>
                <a:path w="4257" h="3747" extrusionOk="0">
                  <a:moveTo>
                    <a:pt x="2118" y="0"/>
                  </a:moveTo>
                  <a:cubicBezTo>
                    <a:pt x="1745" y="0"/>
                    <a:pt x="1368" y="112"/>
                    <a:pt x="1045" y="341"/>
                  </a:cubicBezTo>
                  <a:cubicBezTo>
                    <a:pt x="188" y="930"/>
                    <a:pt x="1" y="2108"/>
                    <a:pt x="590" y="2964"/>
                  </a:cubicBezTo>
                  <a:cubicBezTo>
                    <a:pt x="949" y="3470"/>
                    <a:pt x="1526" y="3747"/>
                    <a:pt x="2110" y="3747"/>
                  </a:cubicBezTo>
                  <a:cubicBezTo>
                    <a:pt x="2485" y="3747"/>
                    <a:pt x="2862" y="3633"/>
                    <a:pt x="3186" y="3392"/>
                  </a:cubicBezTo>
                  <a:cubicBezTo>
                    <a:pt x="4043" y="2804"/>
                    <a:pt x="4257" y="1626"/>
                    <a:pt x="3641" y="796"/>
                  </a:cubicBezTo>
                  <a:cubicBezTo>
                    <a:pt x="3282" y="274"/>
                    <a:pt x="2703" y="0"/>
                    <a:pt x="2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42"/>
            <p:cNvSpPr/>
            <p:nvPr/>
          </p:nvSpPr>
          <p:spPr>
            <a:xfrm>
              <a:off x="9180525" y="5110475"/>
              <a:ext cx="57550" cy="93050"/>
            </a:xfrm>
            <a:custGeom>
              <a:avLst/>
              <a:gdLst/>
              <a:ahLst/>
              <a:cxnLst/>
              <a:rect l="l" t="t" r="r" b="b"/>
              <a:pathLst>
                <a:path w="2302" h="3722" extrusionOk="0">
                  <a:moveTo>
                    <a:pt x="428" y="1"/>
                  </a:moveTo>
                  <a:cubicBezTo>
                    <a:pt x="321" y="1"/>
                    <a:pt x="187" y="1"/>
                    <a:pt x="107" y="54"/>
                  </a:cubicBezTo>
                  <a:cubicBezTo>
                    <a:pt x="0" y="991"/>
                    <a:pt x="27" y="1982"/>
                    <a:pt x="134" y="2945"/>
                  </a:cubicBezTo>
                  <a:cubicBezTo>
                    <a:pt x="161" y="3213"/>
                    <a:pt x="241" y="3480"/>
                    <a:pt x="294" y="3721"/>
                  </a:cubicBezTo>
                  <a:lnTo>
                    <a:pt x="428" y="3721"/>
                  </a:lnTo>
                  <a:cubicBezTo>
                    <a:pt x="1472" y="3721"/>
                    <a:pt x="2302" y="2892"/>
                    <a:pt x="2302" y="1848"/>
                  </a:cubicBezTo>
                  <a:cubicBezTo>
                    <a:pt x="2302" y="857"/>
                    <a:pt x="1472" y="1"/>
                    <a:pt x="4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42"/>
            <p:cNvSpPr/>
            <p:nvPr/>
          </p:nvSpPr>
          <p:spPr>
            <a:xfrm>
              <a:off x="9181175" y="5143275"/>
              <a:ext cx="582850" cy="251100"/>
            </a:xfrm>
            <a:custGeom>
              <a:avLst/>
              <a:gdLst/>
              <a:ahLst/>
              <a:cxnLst/>
              <a:rect l="l" t="t" r="r" b="b"/>
              <a:pathLst>
                <a:path w="23314" h="10044" extrusionOk="0">
                  <a:moveTo>
                    <a:pt x="1" y="0"/>
                  </a:moveTo>
                  <a:cubicBezTo>
                    <a:pt x="1" y="536"/>
                    <a:pt x="28" y="1098"/>
                    <a:pt x="108" y="1633"/>
                  </a:cubicBezTo>
                  <a:cubicBezTo>
                    <a:pt x="322" y="3614"/>
                    <a:pt x="1794" y="5273"/>
                    <a:pt x="3320" y="6451"/>
                  </a:cubicBezTo>
                  <a:cubicBezTo>
                    <a:pt x="5622" y="8244"/>
                    <a:pt x="8164" y="9074"/>
                    <a:pt x="10975" y="9529"/>
                  </a:cubicBezTo>
                  <a:cubicBezTo>
                    <a:pt x="12313" y="9797"/>
                    <a:pt x="13678" y="9984"/>
                    <a:pt x="15016" y="10037"/>
                  </a:cubicBezTo>
                  <a:cubicBezTo>
                    <a:pt x="15129" y="10041"/>
                    <a:pt x="15242" y="10043"/>
                    <a:pt x="15355" y="10043"/>
                  </a:cubicBezTo>
                  <a:cubicBezTo>
                    <a:pt x="19085" y="10043"/>
                    <a:pt x="23001" y="7904"/>
                    <a:pt x="23287" y="3748"/>
                  </a:cubicBezTo>
                  <a:cubicBezTo>
                    <a:pt x="23287" y="3560"/>
                    <a:pt x="23314" y="3319"/>
                    <a:pt x="23287" y="3078"/>
                  </a:cubicBezTo>
                  <a:cubicBezTo>
                    <a:pt x="20744" y="3962"/>
                    <a:pt x="18228" y="5059"/>
                    <a:pt x="15605" y="5354"/>
                  </a:cubicBezTo>
                  <a:cubicBezTo>
                    <a:pt x="15074" y="5413"/>
                    <a:pt x="14542" y="5441"/>
                    <a:pt x="14011" y="5441"/>
                  </a:cubicBezTo>
                  <a:cubicBezTo>
                    <a:pt x="11915" y="5441"/>
                    <a:pt x="9823" y="5009"/>
                    <a:pt x="7816" y="4390"/>
                  </a:cubicBezTo>
                  <a:cubicBezTo>
                    <a:pt x="4979" y="3507"/>
                    <a:pt x="2115" y="2088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42"/>
            <p:cNvSpPr/>
            <p:nvPr/>
          </p:nvSpPr>
          <p:spPr>
            <a:xfrm>
              <a:off x="9311000" y="5123875"/>
              <a:ext cx="54900" cy="32350"/>
            </a:xfrm>
            <a:custGeom>
              <a:avLst/>
              <a:gdLst/>
              <a:ahLst/>
              <a:cxnLst/>
              <a:rect l="l" t="t" r="r" b="b"/>
              <a:pathLst>
                <a:path w="2196" h="1294" extrusionOk="0">
                  <a:moveTo>
                    <a:pt x="1258" y="0"/>
                  </a:moveTo>
                  <a:cubicBezTo>
                    <a:pt x="991" y="0"/>
                    <a:pt x="803" y="27"/>
                    <a:pt x="589" y="107"/>
                  </a:cubicBezTo>
                  <a:cubicBezTo>
                    <a:pt x="429" y="161"/>
                    <a:pt x="295" y="241"/>
                    <a:pt x="188" y="375"/>
                  </a:cubicBezTo>
                  <a:lnTo>
                    <a:pt x="81" y="482"/>
                  </a:lnTo>
                  <a:cubicBezTo>
                    <a:pt x="54" y="509"/>
                    <a:pt x="27" y="535"/>
                    <a:pt x="27" y="562"/>
                  </a:cubicBezTo>
                  <a:cubicBezTo>
                    <a:pt x="0" y="643"/>
                    <a:pt x="0" y="696"/>
                    <a:pt x="0" y="776"/>
                  </a:cubicBezTo>
                  <a:lnTo>
                    <a:pt x="81" y="991"/>
                  </a:lnTo>
                  <a:cubicBezTo>
                    <a:pt x="161" y="1017"/>
                    <a:pt x="188" y="1071"/>
                    <a:pt x="268" y="1098"/>
                  </a:cubicBezTo>
                  <a:cubicBezTo>
                    <a:pt x="295" y="1098"/>
                    <a:pt x="295" y="1151"/>
                    <a:pt x="322" y="1151"/>
                  </a:cubicBezTo>
                  <a:cubicBezTo>
                    <a:pt x="455" y="1205"/>
                    <a:pt x="562" y="1231"/>
                    <a:pt x="696" y="1285"/>
                  </a:cubicBezTo>
                  <a:cubicBezTo>
                    <a:pt x="746" y="1291"/>
                    <a:pt x="794" y="1294"/>
                    <a:pt x="843" y="1294"/>
                  </a:cubicBezTo>
                  <a:cubicBezTo>
                    <a:pt x="1447" y="1294"/>
                    <a:pt x="1945" y="842"/>
                    <a:pt x="2168" y="321"/>
                  </a:cubicBezTo>
                  <a:cubicBezTo>
                    <a:pt x="2195" y="268"/>
                    <a:pt x="2168" y="214"/>
                    <a:pt x="2142" y="188"/>
                  </a:cubicBezTo>
                  <a:cubicBezTo>
                    <a:pt x="2126" y="156"/>
                    <a:pt x="2101" y="143"/>
                    <a:pt x="2072" y="143"/>
                  </a:cubicBezTo>
                  <a:cubicBezTo>
                    <a:pt x="2052" y="143"/>
                    <a:pt x="2030" y="150"/>
                    <a:pt x="2008" y="161"/>
                  </a:cubicBezTo>
                  <a:lnTo>
                    <a:pt x="1954" y="161"/>
                  </a:lnTo>
                  <a:cubicBezTo>
                    <a:pt x="1874" y="107"/>
                    <a:pt x="1740" y="80"/>
                    <a:pt x="1553" y="27"/>
                  </a:cubicBezTo>
                  <a:cubicBezTo>
                    <a:pt x="1472" y="27"/>
                    <a:pt x="1365" y="0"/>
                    <a:pt x="1258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42"/>
            <p:cNvSpPr/>
            <p:nvPr/>
          </p:nvSpPr>
          <p:spPr>
            <a:xfrm>
              <a:off x="9415375" y="5014575"/>
              <a:ext cx="62925" cy="47775"/>
            </a:xfrm>
            <a:custGeom>
              <a:avLst/>
              <a:gdLst/>
              <a:ahLst/>
              <a:cxnLst/>
              <a:rect l="l" t="t" r="r" b="b"/>
              <a:pathLst>
                <a:path w="2517" h="1911" extrusionOk="0">
                  <a:moveTo>
                    <a:pt x="500" y="1"/>
                  </a:moveTo>
                  <a:cubicBezTo>
                    <a:pt x="316" y="1"/>
                    <a:pt x="176" y="56"/>
                    <a:pt x="108" y="170"/>
                  </a:cubicBezTo>
                  <a:cubicBezTo>
                    <a:pt x="1" y="304"/>
                    <a:pt x="28" y="545"/>
                    <a:pt x="215" y="759"/>
                  </a:cubicBezTo>
                  <a:cubicBezTo>
                    <a:pt x="322" y="1000"/>
                    <a:pt x="590" y="1267"/>
                    <a:pt x="911" y="1481"/>
                  </a:cubicBezTo>
                  <a:cubicBezTo>
                    <a:pt x="964" y="1535"/>
                    <a:pt x="1045" y="1562"/>
                    <a:pt x="1098" y="1615"/>
                  </a:cubicBezTo>
                  <a:cubicBezTo>
                    <a:pt x="1430" y="1805"/>
                    <a:pt x="1770" y="1910"/>
                    <a:pt x="2027" y="1910"/>
                  </a:cubicBezTo>
                  <a:cubicBezTo>
                    <a:pt x="2206" y="1910"/>
                    <a:pt x="2344" y="1859"/>
                    <a:pt x="2410" y="1749"/>
                  </a:cubicBezTo>
                  <a:cubicBezTo>
                    <a:pt x="2517" y="1615"/>
                    <a:pt x="2463" y="1374"/>
                    <a:pt x="2303" y="1134"/>
                  </a:cubicBezTo>
                  <a:cubicBezTo>
                    <a:pt x="2169" y="893"/>
                    <a:pt x="1901" y="625"/>
                    <a:pt x="1607" y="438"/>
                  </a:cubicBezTo>
                  <a:cubicBezTo>
                    <a:pt x="1553" y="411"/>
                    <a:pt x="1500" y="357"/>
                    <a:pt x="1419" y="304"/>
                  </a:cubicBezTo>
                  <a:cubicBezTo>
                    <a:pt x="1080" y="103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42"/>
            <p:cNvSpPr/>
            <p:nvPr/>
          </p:nvSpPr>
          <p:spPr>
            <a:xfrm>
              <a:off x="9250100" y="4983625"/>
              <a:ext cx="68275" cy="32500"/>
            </a:xfrm>
            <a:custGeom>
              <a:avLst/>
              <a:gdLst/>
              <a:ahLst/>
              <a:cxnLst/>
              <a:rect l="l" t="t" r="r" b="b"/>
              <a:pathLst>
                <a:path w="2731" h="1300" extrusionOk="0">
                  <a:moveTo>
                    <a:pt x="1775" y="0"/>
                  </a:moveTo>
                  <a:cubicBezTo>
                    <a:pt x="1610" y="0"/>
                    <a:pt x="1434" y="15"/>
                    <a:pt x="1259" y="43"/>
                  </a:cubicBezTo>
                  <a:cubicBezTo>
                    <a:pt x="723" y="123"/>
                    <a:pt x="268" y="337"/>
                    <a:pt x="54" y="605"/>
                  </a:cubicBezTo>
                  <a:cubicBezTo>
                    <a:pt x="1" y="712"/>
                    <a:pt x="1" y="766"/>
                    <a:pt x="1" y="873"/>
                  </a:cubicBezTo>
                  <a:cubicBezTo>
                    <a:pt x="1" y="980"/>
                    <a:pt x="54" y="1060"/>
                    <a:pt x="188" y="1140"/>
                  </a:cubicBezTo>
                  <a:cubicBezTo>
                    <a:pt x="375" y="1252"/>
                    <a:pt x="678" y="1299"/>
                    <a:pt x="1018" y="1299"/>
                  </a:cubicBezTo>
                  <a:cubicBezTo>
                    <a:pt x="1165" y="1299"/>
                    <a:pt x="1319" y="1290"/>
                    <a:pt x="1473" y="1274"/>
                  </a:cubicBezTo>
                  <a:cubicBezTo>
                    <a:pt x="1981" y="1167"/>
                    <a:pt x="2463" y="980"/>
                    <a:pt x="2650" y="712"/>
                  </a:cubicBezTo>
                  <a:cubicBezTo>
                    <a:pt x="2731" y="605"/>
                    <a:pt x="2731" y="525"/>
                    <a:pt x="2731" y="444"/>
                  </a:cubicBezTo>
                  <a:cubicBezTo>
                    <a:pt x="2731" y="337"/>
                    <a:pt x="2624" y="230"/>
                    <a:pt x="2543" y="177"/>
                  </a:cubicBezTo>
                  <a:cubicBezTo>
                    <a:pt x="2368" y="54"/>
                    <a:pt x="2090" y="0"/>
                    <a:pt x="177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42"/>
            <p:cNvSpPr/>
            <p:nvPr/>
          </p:nvSpPr>
          <p:spPr>
            <a:xfrm>
              <a:off x="9302975" y="5089075"/>
              <a:ext cx="73625" cy="67225"/>
            </a:xfrm>
            <a:custGeom>
              <a:avLst/>
              <a:gdLst/>
              <a:ahLst/>
              <a:cxnLst/>
              <a:rect l="l" t="t" r="r" b="b"/>
              <a:pathLst>
                <a:path w="2945" h="2689" extrusionOk="0">
                  <a:moveTo>
                    <a:pt x="1713" y="1446"/>
                  </a:moveTo>
                  <a:lnTo>
                    <a:pt x="2115" y="1526"/>
                  </a:lnTo>
                  <a:cubicBezTo>
                    <a:pt x="2222" y="1580"/>
                    <a:pt x="2329" y="1606"/>
                    <a:pt x="2436" y="1660"/>
                  </a:cubicBezTo>
                  <a:cubicBezTo>
                    <a:pt x="2356" y="1794"/>
                    <a:pt x="2302" y="1901"/>
                    <a:pt x="2222" y="2008"/>
                  </a:cubicBezTo>
                  <a:lnTo>
                    <a:pt x="1927" y="2302"/>
                  </a:lnTo>
                  <a:cubicBezTo>
                    <a:pt x="1820" y="2329"/>
                    <a:pt x="1767" y="2409"/>
                    <a:pt x="1660" y="2436"/>
                  </a:cubicBezTo>
                  <a:cubicBezTo>
                    <a:pt x="1553" y="2463"/>
                    <a:pt x="1499" y="2516"/>
                    <a:pt x="1392" y="2516"/>
                  </a:cubicBezTo>
                  <a:lnTo>
                    <a:pt x="1124" y="2516"/>
                  </a:lnTo>
                  <a:cubicBezTo>
                    <a:pt x="1017" y="2516"/>
                    <a:pt x="910" y="2463"/>
                    <a:pt x="857" y="2436"/>
                  </a:cubicBezTo>
                  <a:cubicBezTo>
                    <a:pt x="857" y="2436"/>
                    <a:pt x="830" y="2409"/>
                    <a:pt x="776" y="2409"/>
                  </a:cubicBezTo>
                  <a:cubicBezTo>
                    <a:pt x="750" y="2383"/>
                    <a:pt x="723" y="2383"/>
                    <a:pt x="696" y="2329"/>
                  </a:cubicBezTo>
                  <a:cubicBezTo>
                    <a:pt x="616" y="2302"/>
                    <a:pt x="589" y="2249"/>
                    <a:pt x="509" y="2168"/>
                  </a:cubicBezTo>
                  <a:cubicBezTo>
                    <a:pt x="482" y="2168"/>
                    <a:pt x="455" y="2142"/>
                    <a:pt x="455" y="2115"/>
                  </a:cubicBezTo>
                  <a:lnTo>
                    <a:pt x="482" y="2061"/>
                  </a:lnTo>
                  <a:lnTo>
                    <a:pt x="509" y="2008"/>
                  </a:lnTo>
                  <a:lnTo>
                    <a:pt x="535" y="1927"/>
                  </a:lnTo>
                  <a:lnTo>
                    <a:pt x="535" y="1981"/>
                  </a:lnTo>
                  <a:cubicBezTo>
                    <a:pt x="616" y="1874"/>
                    <a:pt x="723" y="1767"/>
                    <a:pt x="803" y="1713"/>
                  </a:cubicBezTo>
                  <a:cubicBezTo>
                    <a:pt x="883" y="1633"/>
                    <a:pt x="991" y="1580"/>
                    <a:pt x="1071" y="1526"/>
                  </a:cubicBezTo>
                  <a:cubicBezTo>
                    <a:pt x="1178" y="1472"/>
                    <a:pt x="1285" y="1472"/>
                    <a:pt x="1392" y="1446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0" y="188"/>
                    <a:pt x="54" y="295"/>
                    <a:pt x="54" y="429"/>
                  </a:cubicBezTo>
                  <a:cubicBezTo>
                    <a:pt x="0" y="562"/>
                    <a:pt x="0" y="670"/>
                    <a:pt x="0" y="803"/>
                  </a:cubicBezTo>
                  <a:cubicBezTo>
                    <a:pt x="0" y="1071"/>
                    <a:pt x="0" y="1258"/>
                    <a:pt x="54" y="1472"/>
                  </a:cubicBezTo>
                  <a:cubicBezTo>
                    <a:pt x="54" y="1606"/>
                    <a:pt x="80" y="1713"/>
                    <a:pt x="107" y="1794"/>
                  </a:cubicBezTo>
                  <a:cubicBezTo>
                    <a:pt x="134" y="1927"/>
                    <a:pt x="214" y="2008"/>
                    <a:pt x="241" y="2115"/>
                  </a:cubicBezTo>
                  <a:cubicBezTo>
                    <a:pt x="348" y="2302"/>
                    <a:pt x="482" y="2436"/>
                    <a:pt x="643" y="2543"/>
                  </a:cubicBezTo>
                  <a:cubicBezTo>
                    <a:pt x="776" y="2597"/>
                    <a:pt x="937" y="2677"/>
                    <a:pt x="1124" y="2677"/>
                  </a:cubicBezTo>
                  <a:cubicBezTo>
                    <a:pt x="1171" y="2685"/>
                    <a:pt x="1216" y="2688"/>
                    <a:pt x="1259" y="2688"/>
                  </a:cubicBezTo>
                  <a:cubicBezTo>
                    <a:pt x="1363" y="2688"/>
                    <a:pt x="1458" y="2669"/>
                    <a:pt x="1553" y="2650"/>
                  </a:cubicBezTo>
                  <a:cubicBezTo>
                    <a:pt x="1686" y="2597"/>
                    <a:pt x="1820" y="2543"/>
                    <a:pt x="1927" y="2463"/>
                  </a:cubicBezTo>
                  <a:cubicBezTo>
                    <a:pt x="2034" y="2409"/>
                    <a:pt x="2115" y="2302"/>
                    <a:pt x="2222" y="2195"/>
                  </a:cubicBezTo>
                  <a:cubicBezTo>
                    <a:pt x="2436" y="2008"/>
                    <a:pt x="2543" y="1767"/>
                    <a:pt x="2704" y="1472"/>
                  </a:cubicBezTo>
                  <a:cubicBezTo>
                    <a:pt x="2784" y="1205"/>
                    <a:pt x="2891" y="937"/>
                    <a:pt x="2944" y="643"/>
                  </a:cubicBezTo>
                  <a:lnTo>
                    <a:pt x="2329" y="643"/>
                  </a:lnTo>
                  <a:cubicBezTo>
                    <a:pt x="2008" y="643"/>
                    <a:pt x="1740" y="589"/>
                    <a:pt x="1446" y="536"/>
                  </a:cubicBezTo>
                  <a:cubicBezTo>
                    <a:pt x="1151" y="455"/>
                    <a:pt x="883" y="375"/>
                    <a:pt x="643" y="268"/>
                  </a:cubicBezTo>
                  <a:cubicBezTo>
                    <a:pt x="535" y="241"/>
                    <a:pt x="455" y="188"/>
                    <a:pt x="348" y="134"/>
                  </a:cubicBezTo>
                  <a:cubicBezTo>
                    <a:pt x="321" y="107"/>
                    <a:pt x="268" y="107"/>
                    <a:pt x="241" y="54"/>
                  </a:cubicBezTo>
                  <a:cubicBezTo>
                    <a:pt x="214" y="27"/>
                    <a:pt x="188" y="27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42"/>
            <p:cNvSpPr/>
            <p:nvPr/>
          </p:nvSpPr>
          <p:spPr>
            <a:xfrm>
              <a:off x="9252100" y="5050800"/>
              <a:ext cx="32150" cy="48500"/>
            </a:xfrm>
            <a:custGeom>
              <a:avLst/>
              <a:gdLst/>
              <a:ahLst/>
              <a:cxnLst/>
              <a:rect l="l" t="t" r="r" b="b"/>
              <a:pathLst>
                <a:path w="1286" h="1940" extrusionOk="0">
                  <a:moveTo>
                    <a:pt x="804" y="1"/>
                  </a:moveTo>
                  <a:cubicBezTo>
                    <a:pt x="677" y="1"/>
                    <a:pt x="519" y="80"/>
                    <a:pt x="402" y="220"/>
                  </a:cubicBezTo>
                  <a:cubicBezTo>
                    <a:pt x="269" y="380"/>
                    <a:pt x="188" y="595"/>
                    <a:pt x="108" y="862"/>
                  </a:cubicBezTo>
                  <a:cubicBezTo>
                    <a:pt x="1" y="1317"/>
                    <a:pt x="108" y="1772"/>
                    <a:pt x="349" y="1906"/>
                  </a:cubicBezTo>
                  <a:cubicBezTo>
                    <a:pt x="376" y="1906"/>
                    <a:pt x="402" y="1933"/>
                    <a:pt x="456" y="1933"/>
                  </a:cubicBezTo>
                  <a:cubicBezTo>
                    <a:pt x="473" y="1937"/>
                    <a:pt x="492" y="1939"/>
                    <a:pt x="512" y="1939"/>
                  </a:cubicBezTo>
                  <a:cubicBezTo>
                    <a:pt x="621" y="1939"/>
                    <a:pt x="772" y="1876"/>
                    <a:pt x="884" y="1719"/>
                  </a:cubicBezTo>
                  <a:cubicBezTo>
                    <a:pt x="1018" y="1558"/>
                    <a:pt x="1125" y="1371"/>
                    <a:pt x="1179" y="1103"/>
                  </a:cubicBezTo>
                  <a:cubicBezTo>
                    <a:pt x="1286" y="621"/>
                    <a:pt x="1179" y="193"/>
                    <a:pt x="938" y="59"/>
                  </a:cubicBezTo>
                  <a:cubicBezTo>
                    <a:pt x="911" y="59"/>
                    <a:pt x="884" y="6"/>
                    <a:pt x="857" y="6"/>
                  </a:cubicBezTo>
                  <a:cubicBezTo>
                    <a:pt x="840" y="2"/>
                    <a:pt x="823" y="1"/>
                    <a:pt x="804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42"/>
            <p:cNvSpPr/>
            <p:nvPr/>
          </p:nvSpPr>
          <p:spPr>
            <a:xfrm>
              <a:off x="9406025" y="5092250"/>
              <a:ext cx="32125" cy="47875"/>
            </a:xfrm>
            <a:custGeom>
              <a:avLst/>
              <a:gdLst/>
              <a:ahLst/>
              <a:cxnLst/>
              <a:rect l="l" t="t" r="r" b="b"/>
              <a:pathLst>
                <a:path w="1285" h="1915" extrusionOk="0">
                  <a:moveTo>
                    <a:pt x="772" y="1"/>
                  </a:moveTo>
                  <a:cubicBezTo>
                    <a:pt x="663" y="1"/>
                    <a:pt x="514" y="60"/>
                    <a:pt x="402" y="195"/>
                  </a:cubicBezTo>
                  <a:cubicBezTo>
                    <a:pt x="268" y="382"/>
                    <a:pt x="161" y="569"/>
                    <a:pt x="107" y="837"/>
                  </a:cubicBezTo>
                  <a:cubicBezTo>
                    <a:pt x="0" y="1319"/>
                    <a:pt x="107" y="1747"/>
                    <a:pt x="348" y="1881"/>
                  </a:cubicBezTo>
                  <a:cubicBezTo>
                    <a:pt x="375" y="1881"/>
                    <a:pt x="402" y="1908"/>
                    <a:pt x="428" y="1908"/>
                  </a:cubicBezTo>
                  <a:cubicBezTo>
                    <a:pt x="450" y="1912"/>
                    <a:pt x="473" y="1914"/>
                    <a:pt x="497" y="1914"/>
                  </a:cubicBezTo>
                  <a:cubicBezTo>
                    <a:pt x="622" y="1914"/>
                    <a:pt x="771" y="1855"/>
                    <a:pt x="883" y="1720"/>
                  </a:cubicBezTo>
                  <a:cubicBezTo>
                    <a:pt x="1017" y="1533"/>
                    <a:pt x="1097" y="1345"/>
                    <a:pt x="1178" y="1078"/>
                  </a:cubicBezTo>
                  <a:cubicBezTo>
                    <a:pt x="1285" y="596"/>
                    <a:pt x="1178" y="168"/>
                    <a:pt x="937" y="34"/>
                  </a:cubicBezTo>
                  <a:cubicBezTo>
                    <a:pt x="910" y="34"/>
                    <a:pt x="883" y="7"/>
                    <a:pt x="830" y="7"/>
                  </a:cubicBezTo>
                  <a:cubicBezTo>
                    <a:pt x="812" y="3"/>
                    <a:pt x="793" y="1"/>
                    <a:pt x="772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0" name="Google Shape;6550;p42"/>
          <p:cNvGrpSpPr/>
          <p:nvPr/>
        </p:nvGrpSpPr>
        <p:grpSpPr>
          <a:xfrm>
            <a:off x="8434652" y="1200150"/>
            <a:ext cx="714485" cy="694572"/>
            <a:chOff x="4500050" y="484925"/>
            <a:chExt cx="1494425" cy="1452775"/>
          </a:xfrm>
        </p:grpSpPr>
        <p:sp>
          <p:nvSpPr>
            <p:cNvPr id="6551" name="Google Shape;6551;p42"/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42"/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42"/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42"/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42"/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42"/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42"/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42"/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42"/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42"/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42"/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42"/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42"/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42"/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42"/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42"/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42"/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42"/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42"/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42"/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42"/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334148870_5951057881651254_2488230552265425901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267" y="514350"/>
            <a:ext cx="7224034" cy="3944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4" name="Google Shape;7514;p54"/>
          <p:cNvSpPr txBox="1">
            <a:spLocks noGrp="1"/>
          </p:cNvSpPr>
          <p:nvPr>
            <p:ph type="title"/>
          </p:nvPr>
        </p:nvSpPr>
        <p:spPr>
          <a:xfrm>
            <a:off x="1464774" y="1852211"/>
            <a:ext cx="5895082" cy="10695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Bài 3: KHU VƯỜN KÌ DIỆU</a:t>
            </a:r>
            <a:endParaRPr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15" name="Google Shape;7515;p54"/>
          <p:cNvSpPr txBox="1">
            <a:spLocks noGrp="1"/>
          </p:cNvSpPr>
          <p:nvPr>
            <p:ph type="subTitle" idx="1"/>
          </p:nvPr>
        </p:nvSpPr>
        <p:spPr>
          <a:xfrm>
            <a:off x="3733800" y="2568075"/>
            <a:ext cx="990600" cy="557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Tiết 1)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16" name="Google Shape;7516;p54"/>
          <p:cNvSpPr txBox="1">
            <a:spLocks noGrp="1"/>
          </p:cNvSpPr>
          <p:nvPr>
            <p:ph type="title" idx="2"/>
          </p:nvPr>
        </p:nvSpPr>
        <p:spPr>
          <a:xfrm>
            <a:off x="1798890" y="162033"/>
            <a:ext cx="5410199" cy="18404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smtClean="0">
                <a:latin typeface="Times New Roman" pitchFamily="18" charset="0"/>
                <a:cs typeface="Times New Roman" pitchFamily="18" charset="0"/>
              </a:rPr>
              <a:t>Chủ Đề:</a:t>
            </a:r>
            <a:br>
              <a:rPr lang="en" sz="4400" smtClean="0">
                <a:latin typeface="Times New Roman" pitchFamily="18" charset="0"/>
                <a:cs typeface="Times New Roman" pitchFamily="18" charset="0"/>
              </a:rPr>
            </a:br>
            <a:r>
              <a:rPr lang="en" sz="4400" smtClean="0">
                <a:latin typeface="Times New Roman" pitchFamily="18" charset="0"/>
                <a:cs typeface="Times New Roman" pitchFamily="18" charset="0"/>
              </a:rPr>
              <a:t>Khu vườn nhỏ</a:t>
            </a:r>
            <a:endParaRPr sz="4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17" name="Google Shape;7517;p54"/>
          <p:cNvGrpSpPr/>
          <p:nvPr/>
        </p:nvGrpSpPr>
        <p:grpSpPr>
          <a:xfrm rot="-587972" flipH="1">
            <a:off x="7034113" y="1013890"/>
            <a:ext cx="1669168" cy="2218960"/>
            <a:chOff x="652638" y="1351294"/>
            <a:chExt cx="1669184" cy="2218981"/>
          </a:xfrm>
        </p:grpSpPr>
        <p:sp>
          <p:nvSpPr>
            <p:cNvPr id="7518" name="Google Shape;7518;p54"/>
            <p:cNvSpPr/>
            <p:nvPr/>
          </p:nvSpPr>
          <p:spPr>
            <a:xfrm>
              <a:off x="1011140" y="2619900"/>
              <a:ext cx="539700" cy="950375"/>
            </a:xfrm>
            <a:custGeom>
              <a:avLst/>
              <a:gdLst/>
              <a:ahLst/>
              <a:cxnLst/>
              <a:rect l="l" t="t" r="r" b="b"/>
              <a:pathLst>
                <a:path w="21588" h="38015" extrusionOk="0">
                  <a:moveTo>
                    <a:pt x="16319" y="0"/>
                  </a:moveTo>
                  <a:cubicBezTo>
                    <a:pt x="11269" y="2020"/>
                    <a:pt x="5970" y="9630"/>
                    <a:pt x="8613" y="14384"/>
                  </a:cubicBezTo>
                  <a:cubicBezTo>
                    <a:pt x="10714" y="18162"/>
                    <a:pt x="22505" y="20376"/>
                    <a:pt x="21456" y="16182"/>
                  </a:cubicBezTo>
                  <a:cubicBezTo>
                    <a:pt x="19969" y="10236"/>
                    <a:pt x="7401" y="15327"/>
                    <a:pt x="3476" y="20035"/>
                  </a:cubicBezTo>
                  <a:cubicBezTo>
                    <a:pt x="-365" y="24643"/>
                    <a:pt x="-1535" y="33771"/>
                    <a:pt x="2705" y="38015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</p:sp>
        <p:grpSp>
          <p:nvGrpSpPr>
            <p:cNvPr id="7519" name="Google Shape;7519;p54"/>
            <p:cNvGrpSpPr/>
            <p:nvPr/>
          </p:nvGrpSpPr>
          <p:grpSpPr>
            <a:xfrm>
              <a:off x="652638" y="1351294"/>
              <a:ext cx="1669184" cy="1395769"/>
              <a:chOff x="652638" y="1351294"/>
              <a:chExt cx="1669184" cy="1395769"/>
            </a:xfrm>
          </p:grpSpPr>
          <p:grpSp>
            <p:nvGrpSpPr>
              <p:cNvPr id="7520" name="Google Shape;7520;p54"/>
              <p:cNvGrpSpPr/>
              <p:nvPr/>
            </p:nvGrpSpPr>
            <p:grpSpPr>
              <a:xfrm rot="709124" flipH="1">
                <a:off x="751546" y="1490122"/>
                <a:ext cx="1471369" cy="1118112"/>
                <a:chOff x="5947000" y="2810807"/>
                <a:chExt cx="1198250" cy="910566"/>
              </a:xfrm>
            </p:grpSpPr>
            <p:sp>
              <p:nvSpPr>
                <p:cNvPr id="7521" name="Google Shape;7521;p54"/>
                <p:cNvSpPr/>
                <p:nvPr/>
              </p:nvSpPr>
              <p:spPr>
                <a:xfrm>
                  <a:off x="5998439" y="2810807"/>
                  <a:ext cx="1088019" cy="91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9" h="38731" extrusionOk="0">
                      <a:moveTo>
                        <a:pt x="34180" y="0"/>
                      </a:moveTo>
                      <a:cubicBezTo>
                        <a:pt x="31664" y="0"/>
                        <a:pt x="29416" y="750"/>
                        <a:pt x="27516" y="2115"/>
                      </a:cubicBezTo>
                      <a:cubicBezTo>
                        <a:pt x="27034" y="1820"/>
                        <a:pt x="26472" y="1660"/>
                        <a:pt x="25830" y="1660"/>
                      </a:cubicBezTo>
                      <a:cubicBezTo>
                        <a:pt x="24732" y="1660"/>
                        <a:pt x="23769" y="2222"/>
                        <a:pt x="23206" y="3052"/>
                      </a:cubicBezTo>
                      <a:cubicBezTo>
                        <a:pt x="22618" y="2222"/>
                        <a:pt x="21654" y="1660"/>
                        <a:pt x="20557" y="1660"/>
                      </a:cubicBezTo>
                      <a:cubicBezTo>
                        <a:pt x="19914" y="1660"/>
                        <a:pt x="19352" y="1820"/>
                        <a:pt x="18844" y="2142"/>
                      </a:cubicBezTo>
                      <a:cubicBezTo>
                        <a:pt x="16943" y="777"/>
                        <a:pt x="14695" y="27"/>
                        <a:pt x="12179" y="27"/>
                      </a:cubicBezTo>
                      <a:cubicBezTo>
                        <a:pt x="11189" y="27"/>
                        <a:pt x="10118" y="134"/>
                        <a:pt x="9047" y="375"/>
                      </a:cubicBezTo>
                      <a:cubicBezTo>
                        <a:pt x="4417" y="1339"/>
                        <a:pt x="1178" y="4765"/>
                        <a:pt x="590" y="9288"/>
                      </a:cubicBezTo>
                      <a:cubicBezTo>
                        <a:pt x="1" y="13463"/>
                        <a:pt x="1848" y="17612"/>
                        <a:pt x="5354" y="20556"/>
                      </a:cubicBezTo>
                      <a:cubicBezTo>
                        <a:pt x="2517" y="24036"/>
                        <a:pt x="1981" y="28425"/>
                        <a:pt x="3962" y="32788"/>
                      </a:cubicBezTo>
                      <a:cubicBezTo>
                        <a:pt x="5675" y="36509"/>
                        <a:pt x="9101" y="38730"/>
                        <a:pt x="13196" y="38730"/>
                      </a:cubicBezTo>
                      <a:cubicBezTo>
                        <a:pt x="16194" y="38730"/>
                        <a:pt x="19218" y="37526"/>
                        <a:pt x="21520" y="35438"/>
                      </a:cubicBezTo>
                      <a:cubicBezTo>
                        <a:pt x="22029" y="35599"/>
                        <a:pt x="22564" y="35706"/>
                        <a:pt x="23099" y="35706"/>
                      </a:cubicBezTo>
                      <a:cubicBezTo>
                        <a:pt x="23635" y="35706"/>
                        <a:pt x="24170" y="35599"/>
                        <a:pt x="24625" y="35438"/>
                      </a:cubicBezTo>
                      <a:cubicBezTo>
                        <a:pt x="26954" y="37526"/>
                        <a:pt x="29951" y="38730"/>
                        <a:pt x="32976" y="38730"/>
                      </a:cubicBezTo>
                      <a:cubicBezTo>
                        <a:pt x="37071" y="38730"/>
                        <a:pt x="40524" y="36509"/>
                        <a:pt x="42237" y="32788"/>
                      </a:cubicBezTo>
                      <a:cubicBezTo>
                        <a:pt x="44218" y="28425"/>
                        <a:pt x="43682" y="24063"/>
                        <a:pt x="40872" y="20556"/>
                      </a:cubicBezTo>
                      <a:cubicBezTo>
                        <a:pt x="44432" y="17612"/>
                        <a:pt x="46278" y="13437"/>
                        <a:pt x="45743" y="9234"/>
                      </a:cubicBezTo>
                      <a:cubicBezTo>
                        <a:pt x="45154" y="4738"/>
                        <a:pt x="41889" y="1312"/>
                        <a:pt x="37312" y="348"/>
                      </a:cubicBezTo>
                      <a:cubicBezTo>
                        <a:pt x="36241" y="107"/>
                        <a:pt x="35171" y="0"/>
                        <a:pt x="341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2" name="Google Shape;7522;p54"/>
                <p:cNvSpPr/>
                <p:nvPr/>
              </p:nvSpPr>
              <p:spPr>
                <a:xfrm>
                  <a:off x="6034875" y="3269675"/>
                  <a:ext cx="509250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0" h="16639" extrusionOk="0">
                      <a:moveTo>
                        <a:pt x="8084" y="1"/>
                      </a:moveTo>
                      <a:cubicBezTo>
                        <a:pt x="8084" y="1"/>
                        <a:pt x="1" y="4230"/>
                        <a:pt x="3668" y="12286"/>
                      </a:cubicBezTo>
                      <a:cubicBezTo>
                        <a:pt x="5039" y="15278"/>
                        <a:pt x="7696" y="16638"/>
                        <a:pt x="10494" y="16638"/>
                      </a:cubicBezTo>
                      <a:cubicBezTo>
                        <a:pt x="15229" y="16638"/>
                        <a:pt x="20369" y="12741"/>
                        <a:pt x="20369" y="6264"/>
                      </a:cubicBezTo>
                      <a:lnTo>
                        <a:pt x="20369" y="134"/>
                      </a:lnTo>
                      <a:lnTo>
                        <a:pt x="808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3" name="Google Shape;7523;p54"/>
                <p:cNvSpPr/>
                <p:nvPr/>
              </p:nvSpPr>
              <p:spPr>
                <a:xfrm>
                  <a:off x="614595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5327" y="0"/>
                      </a:moveTo>
                      <a:cubicBezTo>
                        <a:pt x="3721" y="1071"/>
                        <a:pt x="1" y="3560"/>
                        <a:pt x="456" y="8672"/>
                      </a:cubicBezTo>
                      <a:cubicBezTo>
                        <a:pt x="790" y="12089"/>
                        <a:pt x="4302" y="13778"/>
                        <a:pt x="6689" y="13778"/>
                      </a:cubicBezTo>
                      <a:cubicBezTo>
                        <a:pt x="6977" y="13778"/>
                        <a:pt x="7248" y="13753"/>
                        <a:pt x="7495" y="13704"/>
                      </a:cubicBezTo>
                      <a:cubicBezTo>
                        <a:pt x="9824" y="13249"/>
                        <a:pt x="13625" y="11242"/>
                        <a:pt x="14722" y="6745"/>
                      </a:cubicBezTo>
                      <a:lnTo>
                        <a:pt x="1461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4" name="Google Shape;7524;p54"/>
                <p:cNvSpPr/>
                <p:nvPr/>
              </p:nvSpPr>
              <p:spPr>
                <a:xfrm>
                  <a:off x="6203500" y="3316525"/>
                  <a:ext cx="290425" cy="26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46" extrusionOk="0">
                      <a:moveTo>
                        <a:pt x="4711" y="0"/>
                      </a:moveTo>
                      <a:cubicBezTo>
                        <a:pt x="1901" y="1713"/>
                        <a:pt x="1" y="4176"/>
                        <a:pt x="295" y="7361"/>
                      </a:cubicBezTo>
                      <a:cubicBezTo>
                        <a:pt x="536" y="9582"/>
                        <a:pt x="3159" y="10546"/>
                        <a:pt x="4417" y="10546"/>
                      </a:cubicBezTo>
                      <a:cubicBezTo>
                        <a:pt x="4524" y="10546"/>
                        <a:pt x="4619" y="10534"/>
                        <a:pt x="4703" y="10534"/>
                      </a:cubicBezTo>
                      <a:cubicBezTo>
                        <a:pt x="4744" y="10534"/>
                        <a:pt x="4783" y="10537"/>
                        <a:pt x="4819" y="10546"/>
                      </a:cubicBezTo>
                      <a:cubicBezTo>
                        <a:pt x="6424" y="10251"/>
                        <a:pt x="9342" y="8806"/>
                        <a:pt x="10279" y="5353"/>
                      </a:cubicBezTo>
                      <a:lnTo>
                        <a:pt x="11617" y="643"/>
                      </a:lnTo>
                      <a:lnTo>
                        <a:pt x="471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5" name="Google Shape;7525;p54"/>
                <p:cNvSpPr/>
                <p:nvPr/>
              </p:nvSpPr>
              <p:spPr>
                <a:xfrm>
                  <a:off x="6273775" y="3412200"/>
                  <a:ext cx="9905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" h="3936" extrusionOk="0">
                      <a:moveTo>
                        <a:pt x="1981" y="1"/>
                      </a:moveTo>
                      <a:cubicBezTo>
                        <a:pt x="883" y="1"/>
                        <a:pt x="0" y="884"/>
                        <a:pt x="0" y="1955"/>
                      </a:cubicBezTo>
                      <a:cubicBezTo>
                        <a:pt x="0" y="3079"/>
                        <a:pt x="883" y="3935"/>
                        <a:pt x="1981" y="3935"/>
                      </a:cubicBezTo>
                      <a:cubicBezTo>
                        <a:pt x="3078" y="3935"/>
                        <a:pt x="3961" y="3025"/>
                        <a:pt x="3961" y="1955"/>
                      </a:cubicBezTo>
                      <a:cubicBezTo>
                        <a:pt x="3961" y="884"/>
                        <a:pt x="3078" y="1"/>
                        <a:pt x="19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6" name="Google Shape;7526;p54"/>
                <p:cNvSpPr/>
                <p:nvPr/>
              </p:nvSpPr>
              <p:spPr>
                <a:xfrm>
                  <a:off x="630587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295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7" name="Google Shape;7527;p54"/>
                <p:cNvSpPr/>
                <p:nvPr/>
              </p:nvSpPr>
              <p:spPr>
                <a:xfrm>
                  <a:off x="6543425" y="3269675"/>
                  <a:ext cx="50992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7" h="16639" extrusionOk="0">
                      <a:moveTo>
                        <a:pt x="12366" y="1"/>
                      </a:moveTo>
                      <a:lnTo>
                        <a:pt x="1" y="134"/>
                      </a:lnTo>
                      <a:lnTo>
                        <a:pt x="1" y="6264"/>
                      </a:lnTo>
                      <a:cubicBezTo>
                        <a:pt x="1" y="12741"/>
                        <a:pt x="5151" y="16638"/>
                        <a:pt x="9895" y="16638"/>
                      </a:cubicBezTo>
                      <a:cubicBezTo>
                        <a:pt x="12697" y="16638"/>
                        <a:pt x="15357" y="15278"/>
                        <a:pt x="16729" y="12286"/>
                      </a:cubicBezTo>
                      <a:cubicBezTo>
                        <a:pt x="20396" y="4230"/>
                        <a:pt x="12366" y="1"/>
                        <a:pt x="123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8" name="Google Shape;7528;p54"/>
                <p:cNvSpPr/>
                <p:nvPr/>
              </p:nvSpPr>
              <p:spPr>
                <a:xfrm>
                  <a:off x="657890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107" y="0"/>
                      </a:moveTo>
                      <a:lnTo>
                        <a:pt x="0" y="6745"/>
                      </a:lnTo>
                      <a:cubicBezTo>
                        <a:pt x="1124" y="11242"/>
                        <a:pt x="4898" y="13249"/>
                        <a:pt x="7227" y="13704"/>
                      </a:cubicBezTo>
                      <a:cubicBezTo>
                        <a:pt x="7477" y="13753"/>
                        <a:pt x="7751" y="13778"/>
                        <a:pt x="8040" y="13778"/>
                      </a:cubicBezTo>
                      <a:cubicBezTo>
                        <a:pt x="10442" y="13778"/>
                        <a:pt x="13932" y="12089"/>
                        <a:pt x="14266" y="8672"/>
                      </a:cubicBezTo>
                      <a:cubicBezTo>
                        <a:pt x="14721" y="3560"/>
                        <a:pt x="11028" y="1071"/>
                        <a:pt x="9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9" name="Google Shape;7529;p54"/>
                <p:cNvSpPr/>
                <p:nvPr/>
              </p:nvSpPr>
              <p:spPr>
                <a:xfrm>
                  <a:off x="6598975" y="3316525"/>
                  <a:ext cx="290425" cy="26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73" extrusionOk="0">
                      <a:moveTo>
                        <a:pt x="6906" y="0"/>
                      </a:moveTo>
                      <a:lnTo>
                        <a:pt x="0" y="643"/>
                      </a:lnTo>
                      <a:lnTo>
                        <a:pt x="1338" y="5353"/>
                      </a:lnTo>
                      <a:cubicBezTo>
                        <a:pt x="2275" y="8806"/>
                        <a:pt x="5193" y="10251"/>
                        <a:pt x="6799" y="10546"/>
                      </a:cubicBezTo>
                      <a:cubicBezTo>
                        <a:pt x="6906" y="10546"/>
                        <a:pt x="7013" y="10573"/>
                        <a:pt x="7200" y="10573"/>
                      </a:cubicBezTo>
                      <a:cubicBezTo>
                        <a:pt x="8485" y="10573"/>
                        <a:pt x="11081" y="9609"/>
                        <a:pt x="11322" y="7361"/>
                      </a:cubicBezTo>
                      <a:cubicBezTo>
                        <a:pt x="11617" y="4176"/>
                        <a:pt x="9716" y="1713"/>
                        <a:pt x="69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0" name="Google Shape;7530;p54"/>
                <p:cNvSpPr/>
                <p:nvPr/>
              </p:nvSpPr>
              <p:spPr>
                <a:xfrm>
                  <a:off x="6720750" y="3412200"/>
                  <a:ext cx="9840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" h="3936" extrusionOk="0">
                      <a:moveTo>
                        <a:pt x="1954" y="1"/>
                      </a:moveTo>
                      <a:cubicBezTo>
                        <a:pt x="857" y="1"/>
                        <a:pt x="1" y="884"/>
                        <a:pt x="1" y="1955"/>
                      </a:cubicBezTo>
                      <a:cubicBezTo>
                        <a:pt x="1" y="3025"/>
                        <a:pt x="857" y="3935"/>
                        <a:pt x="1954" y="3935"/>
                      </a:cubicBezTo>
                      <a:cubicBezTo>
                        <a:pt x="3025" y="3935"/>
                        <a:pt x="3935" y="3079"/>
                        <a:pt x="3935" y="1955"/>
                      </a:cubicBezTo>
                      <a:cubicBezTo>
                        <a:pt x="3935" y="884"/>
                        <a:pt x="3079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1" name="Google Shape;7531;p54"/>
                <p:cNvSpPr/>
                <p:nvPr/>
              </p:nvSpPr>
              <p:spPr>
                <a:xfrm>
                  <a:off x="675152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322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2" name="Google Shape;7532;p54"/>
                <p:cNvSpPr/>
                <p:nvPr/>
              </p:nvSpPr>
              <p:spPr>
                <a:xfrm>
                  <a:off x="6544100" y="2851625"/>
                  <a:ext cx="601150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6" h="19614" extrusionOk="0">
                      <a:moveTo>
                        <a:pt x="11043" y="1"/>
                      </a:moveTo>
                      <a:cubicBezTo>
                        <a:pt x="2715" y="1"/>
                        <a:pt x="1446" y="9710"/>
                        <a:pt x="1446" y="9710"/>
                      </a:cubicBezTo>
                      <a:lnTo>
                        <a:pt x="0" y="9576"/>
                      </a:lnTo>
                      <a:lnTo>
                        <a:pt x="0" y="19613"/>
                      </a:lnTo>
                      <a:lnTo>
                        <a:pt x="1847" y="19560"/>
                      </a:lnTo>
                      <a:cubicBezTo>
                        <a:pt x="2399" y="19586"/>
                        <a:pt x="2938" y="19599"/>
                        <a:pt x="3463" y="19599"/>
                      </a:cubicBezTo>
                      <a:cubicBezTo>
                        <a:pt x="22599" y="19599"/>
                        <a:pt x="24045" y="2477"/>
                        <a:pt x="13651" y="289"/>
                      </a:cubicBezTo>
                      <a:cubicBezTo>
                        <a:pt x="12713" y="91"/>
                        <a:pt x="11845" y="1"/>
                        <a:pt x="110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3" name="Google Shape;7533;p54"/>
                <p:cNvSpPr/>
                <p:nvPr/>
              </p:nvSpPr>
              <p:spPr>
                <a:xfrm>
                  <a:off x="6584925" y="2905675"/>
                  <a:ext cx="41355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" h="15311" extrusionOk="0">
                      <a:moveTo>
                        <a:pt x="9395" y="0"/>
                      </a:moveTo>
                      <a:cubicBezTo>
                        <a:pt x="6772" y="0"/>
                        <a:pt x="4764" y="1205"/>
                        <a:pt x="3373" y="3747"/>
                      </a:cubicBezTo>
                      <a:cubicBezTo>
                        <a:pt x="0" y="9903"/>
                        <a:pt x="616" y="15310"/>
                        <a:pt x="616" y="15310"/>
                      </a:cubicBezTo>
                      <a:lnTo>
                        <a:pt x="1874" y="15310"/>
                      </a:lnTo>
                      <a:cubicBezTo>
                        <a:pt x="11188" y="15310"/>
                        <a:pt x="15819" y="10921"/>
                        <a:pt x="16274" y="6558"/>
                      </a:cubicBezTo>
                      <a:cubicBezTo>
                        <a:pt x="16541" y="3961"/>
                        <a:pt x="15203" y="1017"/>
                        <a:pt x="11590" y="241"/>
                      </a:cubicBezTo>
                      <a:cubicBezTo>
                        <a:pt x="10813" y="80"/>
                        <a:pt x="10118" y="0"/>
                        <a:pt x="93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4" name="Google Shape;7534;p54"/>
                <p:cNvSpPr/>
                <p:nvPr/>
              </p:nvSpPr>
              <p:spPr>
                <a:xfrm>
                  <a:off x="6653825" y="2960825"/>
                  <a:ext cx="287775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1" h="10931" extrusionOk="0">
                      <a:moveTo>
                        <a:pt x="7272" y="1"/>
                      </a:moveTo>
                      <a:cubicBezTo>
                        <a:pt x="5408" y="1"/>
                        <a:pt x="3585" y="1200"/>
                        <a:pt x="2490" y="2585"/>
                      </a:cubicBezTo>
                      <a:cubicBezTo>
                        <a:pt x="1286" y="4191"/>
                        <a:pt x="1" y="7671"/>
                        <a:pt x="1" y="10909"/>
                      </a:cubicBezTo>
                      <a:cubicBezTo>
                        <a:pt x="1" y="10924"/>
                        <a:pt x="38" y="10931"/>
                        <a:pt x="108" y="10931"/>
                      </a:cubicBezTo>
                      <a:cubicBezTo>
                        <a:pt x="947" y="10931"/>
                        <a:pt x="6504" y="9915"/>
                        <a:pt x="8432" y="8581"/>
                      </a:cubicBezTo>
                      <a:cubicBezTo>
                        <a:pt x="10172" y="7376"/>
                        <a:pt x="11189" y="5797"/>
                        <a:pt x="11376" y="4111"/>
                      </a:cubicBezTo>
                      <a:cubicBezTo>
                        <a:pt x="11430" y="3602"/>
                        <a:pt x="11510" y="979"/>
                        <a:pt x="8379" y="150"/>
                      </a:cubicBezTo>
                      <a:cubicBezTo>
                        <a:pt x="8012" y="48"/>
                        <a:pt x="7641" y="1"/>
                        <a:pt x="72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5" name="Google Shape;7535;p54"/>
                <p:cNvSpPr/>
                <p:nvPr/>
              </p:nvSpPr>
              <p:spPr>
                <a:xfrm>
                  <a:off x="67709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3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3" y="4497"/>
                      </a:cubicBezTo>
                      <a:cubicBezTo>
                        <a:pt x="3481" y="4497"/>
                        <a:pt x="4471" y="3480"/>
                        <a:pt x="4471" y="2249"/>
                      </a:cubicBezTo>
                      <a:cubicBezTo>
                        <a:pt x="4471" y="1018"/>
                        <a:pt x="3481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6" name="Google Shape;7536;p54"/>
                <p:cNvSpPr/>
                <p:nvPr/>
              </p:nvSpPr>
              <p:spPr>
                <a:xfrm>
                  <a:off x="6806400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7" name="Google Shape;7537;p54"/>
                <p:cNvSpPr/>
                <p:nvPr/>
              </p:nvSpPr>
              <p:spPr>
                <a:xfrm>
                  <a:off x="5947000" y="2851625"/>
                  <a:ext cx="597125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5" h="19614" extrusionOk="0">
                      <a:moveTo>
                        <a:pt x="12996" y="1"/>
                      </a:moveTo>
                      <a:cubicBezTo>
                        <a:pt x="12196" y="1"/>
                        <a:pt x="11331" y="91"/>
                        <a:pt x="10395" y="289"/>
                      </a:cubicBezTo>
                      <a:cubicBezTo>
                        <a:pt x="0" y="2477"/>
                        <a:pt x="1345" y="19599"/>
                        <a:pt x="20501" y="19599"/>
                      </a:cubicBezTo>
                      <a:cubicBezTo>
                        <a:pt x="21026" y="19599"/>
                        <a:pt x="21565" y="19586"/>
                        <a:pt x="22118" y="19560"/>
                      </a:cubicBezTo>
                      <a:lnTo>
                        <a:pt x="23884" y="19613"/>
                      </a:lnTo>
                      <a:lnTo>
                        <a:pt x="23884" y="9576"/>
                      </a:lnTo>
                      <a:lnTo>
                        <a:pt x="22546" y="9710"/>
                      </a:lnTo>
                      <a:cubicBezTo>
                        <a:pt x="22546" y="9710"/>
                        <a:pt x="21299" y="1"/>
                        <a:pt x="129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8" name="Google Shape;7538;p54"/>
                <p:cNvSpPr/>
                <p:nvPr/>
              </p:nvSpPr>
              <p:spPr>
                <a:xfrm>
                  <a:off x="6095100" y="2905675"/>
                  <a:ext cx="41290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" h="15311" extrusionOk="0">
                      <a:moveTo>
                        <a:pt x="7120" y="0"/>
                      </a:moveTo>
                      <a:cubicBezTo>
                        <a:pt x="6424" y="0"/>
                        <a:pt x="5702" y="80"/>
                        <a:pt x="4952" y="241"/>
                      </a:cubicBezTo>
                      <a:cubicBezTo>
                        <a:pt x="1339" y="1017"/>
                        <a:pt x="1" y="3961"/>
                        <a:pt x="268" y="6558"/>
                      </a:cubicBezTo>
                      <a:cubicBezTo>
                        <a:pt x="697" y="10921"/>
                        <a:pt x="5354" y="15310"/>
                        <a:pt x="14641" y="15310"/>
                      </a:cubicBezTo>
                      <a:lnTo>
                        <a:pt x="15926" y="15310"/>
                      </a:lnTo>
                      <a:cubicBezTo>
                        <a:pt x="15926" y="15310"/>
                        <a:pt x="16515" y="9903"/>
                        <a:pt x="13143" y="3747"/>
                      </a:cubicBezTo>
                      <a:cubicBezTo>
                        <a:pt x="11778" y="1205"/>
                        <a:pt x="9770" y="0"/>
                        <a:pt x="71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9" name="Google Shape;7539;p54"/>
                <p:cNvSpPr/>
                <p:nvPr/>
              </p:nvSpPr>
              <p:spPr>
                <a:xfrm>
                  <a:off x="6150650" y="2960825"/>
                  <a:ext cx="287750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10931" extrusionOk="0">
                      <a:moveTo>
                        <a:pt x="4238" y="1"/>
                      </a:moveTo>
                      <a:cubicBezTo>
                        <a:pt x="3869" y="1"/>
                        <a:pt x="3499" y="48"/>
                        <a:pt x="3132" y="150"/>
                      </a:cubicBezTo>
                      <a:cubicBezTo>
                        <a:pt x="0" y="979"/>
                        <a:pt x="81" y="3602"/>
                        <a:pt x="134" y="4111"/>
                      </a:cubicBezTo>
                      <a:cubicBezTo>
                        <a:pt x="321" y="5797"/>
                        <a:pt x="1339" y="7376"/>
                        <a:pt x="3078" y="8581"/>
                      </a:cubicBezTo>
                      <a:cubicBezTo>
                        <a:pt x="5006" y="9915"/>
                        <a:pt x="10564" y="10931"/>
                        <a:pt x="11403" y="10931"/>
                      </a:cubicBezTo>
                      <a:cubicBezTo>
                        <a:pt x="11472" y="10931"/>
                        <a:pt x="11509" y="10924"/>
                        <a:pt x="11509" y="10909"/>
                      </a:cubicBezTo>
                      <a:cubicBezTo>
                        <a:pt x="11509" y="7671"/>
                        <a:pt x="10225" y="4191"/>
                        <a:pt x="9020" y="2585"/>
                      </a:cubicBezTo>
                      <a:cubicBezTo>
                        <a:pt x="7925" y="1200"/>
                        <a:pt x="6103" y="1"/>
                        <a:pt x="42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0" name="Google Shape;7540;p54"/>
                <p:cNvSpPr/>
                <p:nvPr/>
              </p:nvSpPr>
              <p:spPr>
                <a:xfrm>
                  <a:off x="62095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2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2" y="4497"/>
                      </a:cubicBezTo>
                      <a:cubicBezTo>
                        <a:pt x="3480" y="4497"/>
                        <a:pt x="4470" y="3480"/>
                        <a:pt x="4470" y="2249"/>
                      </a:cubicBezTo>
                      <a:cubicBezTo>
                        <a:pt x="4470" y="1018"/>
                        <a:pt x="3507" y="1"/>
                        <a:pt x="22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1" name="Google Shape;7541;p54"/>
                <p:cNvSpPr/>
                <p:nvPr/>
              </p:nvSpPr>
              <p:spPr>
                <a:xfrm>
                  <a:off x="6246325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2" name="Google Shape;7542;p54"/>
                <p:cNvSpPr/>
                <p:nvPr/>
              </p:nvSpPr>
              <p:spPr>
                <a:xfrm>
                  <a:off x="6467823" y="2915427"/>
                  <a:ext cx="57550" cy="158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" h="4471" extrusionOk="0">
                      <a:moveTo>
                        <a:pt x="509" y="0"/>
                      </a:moveTo>
                      <a:cubicBezTo>
                        <a:pt x="241" y="0"/>
                        <a:pt x="0" y="214"/>
                        <a:pt x="0" y="482"/>
                      </a:cubicBezTo>
                      <a:cubicBezTo>
                        <a:pt x="0" y="750"/>
                        <a:pt x="241" y="991"/>
                        <a:pt x="509" y="991"/>
                      </a:cubicBezTo>
                      <a:cubicBezTo>
                        <a:pt x="535" y="991"/>
                        <a:pt x="589" y="991"/>
                        <a:pt x="643" y="964"/>
                      </a:cubicBezTo>
                      <a:cubicBezTo>
                        <a:pt x="1767" y="2222"/>
                        <a:pt x="1927" y="4470"/>
                        <a:pt x="1927" y="4470"/>
                      </a:cubicBezTo>
                      <a:lnTo>
                        <a:pt x="2275" y="4336"/>
                      </a:lnTo>
                      <a:cubicBezTo>
                        <a:pt x="2302" y="2570"/>
                        <a:pt x="1472" y="1285"/>
                        <a:pt x="964" y="696"/>
                      </a:cubicBezTo>
                      <a:cubicBezTo>
                        <a:pt x="1017" y="616"/>
                        <a:pt x="1017" y="562"/>
                        <a:pt x="1017" y="482"/>
                      </a:cubicBezTo>
                      <a:cubicBezTo>
                        <a:pt x="1017" y="214"/>
                        <a:pt x="776" y="0"/>
                        <a:pt x="5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3" name="Google Shape;7543;p54"/>
                <p:cNvSpPr/>
                <p:nvPr/>
              </p:nvSpPr>
              <p:spPr>
                <a:xfrm>
                  <a:off x="6567526" y="2913513"/>
                  <a:ext cx="57575" cy="159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4498" extrusionOk="0">
                      <a:moveTo>
                        <a:pt x="1794" y="1"/>
                      </a:moveTo>
                      <a:cubicBezTo>
                        <a:pt x="1526" y="1"/>
                        <a:pt x="1312" y="242"/>
                        <a:pt x="1312" y="509"/>
                      </a:cubicBezTo>
                      <a:cubicBezTo>
                        <a:pt x="1312" y="590"/>
                        <a:pt x="1339" y="643"/>
                        <a:pt x="1339" y="723"/>
                      </a:cubicBezTo>
                      <a:cubicBezTo>
                        <a:pt x="830" y="1312"/>
                        <a:pt x="0" y="2597"/>
                        <a:pt x="27" y="4364"/>
                      </a:cubicBezTo>
                      <a:lnTo>
                        <a:pt x="375" y="4497"/>
                      </a:lnTo>
                      <a:cubicBezTo>
                        <a:pt x="375" y="4497"/>
                        <a:pt x="536" y="2249"/>
                        <a:pt x="1660" y="991"/>
                      </a:cubicBezTo>
                      <a:cubicBezTo>
                        <a:pt x="1713" y="991"/>
                        <a:pt x="1740" y="1018"/>
                        <a:pt x="1794" y="1018"/>
                      </a:cubicBezTo>
                      <a:cubicBezTo>
                        <a:pt x="2061" y="1018"/>
                        <a:pt x="2302" y="777"/>
                        <a:pt x="2302" y="509"/>
                      </a:cubicBezTo>
                      <a:cubicBezTo>
                        <a:pt x="2302" y="242"/>
                        <a:pt x="2061" y="1"/>
                        <a:pt x="17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4" name="Google Shape;7544;p54"/>
                <p:cNvSpPr/>
                <p:nvPr/>
              </p:nvSpPr>
              <p:spPr>
                <a:xfrm>
                  <a:off x="6426325" y="3173325"/>
                  <a:ext cx="242925" cy="4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17479" extrusionOk="0">
                      <a:moveTo>
                        <a:pt x="4711" y="0"/>
                      </a:moveTo>
                      <a:cubicBezTo>
                        <a:pt x="1" y="9047"/>
                        <a:pt x="1152" y="17478"/>
                        <a:pt x="4711" y="17478"/>
                      </a:cubicBezTo>
                      <a:cubicBezTo>
                        <a:pt x="8244" y="17478"/>
                        <a:pt x="9717" y="9047"/>
                        <a:pt x="47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7545" name="Google Shape;7545;p54"/>
                <p:cNvGrpSpPr/>
                <p:nvPr/>
              </p:nvGrpSpPr>
              <p:grpSpPr>
                <a:xfrm>
                  <a:off x="6444741" y="3059657"/>
                  <a:ext cx="202756" cy="177629"/>
                  <a:chOff x="8959025" y="3837775"/>
                  <a:chExt cx="382775" cy="335275"/>
                </a:xfrm>
              </p:grpSpPr>
              <p:sp>
                <p:nvSpPr>
                  <p:cNvPr id="7546" name="Google Shape;7546;p54"/>
                  <p:cNvSpPr/>
                  <p:nvPr/>
                </p:nvSpPr>
                <p:spPr>
                  <a:xfrm>
                    <a:off x="8959025" y="3837775"/>
                    <a:ext cx="382775" cy="3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11" h="13411" extrusionOk="0">
                        <a:moveTo>
                          <a:pt x="7415" y="1"/>
                        </a:moveTo>
                        <a:cubicBezTo>
                          <a:pt x="6639" y="27"/>
                          <a:pt x="5889" y="134"/>
                          <a:pt x="5166" y="375"/>
                        </a:cubicBezTo>
                        <a:cubicBezTo>
                          <a:pt x="4444" y="589"/>
                          <a:pt x="3775" y="937"/>
                          <a:pt x="3159" y="1366"/>
                        </a:cubicBezTo>
                        <a:cubicBezTo>
                          <a:pt x="2838" y="1607"/>
                          <a:pt x="2570" y="1874"/>
                          <a:pt x="2302" y="2169"/>
                        </a:cubicBezTo>
                        <a:cubicBezTo>
                          <a:pt x="2035" y="2463"/>
                          <a:pt x="1794" y="2838"/>
                          <a:pt x="1607" y="3239"/>
                        </a:cubicBezTo>
                        <a:cubicBezTo>
                          <a:pt x="1232" y="3935"/>
                          <a:pt x="964" y="4711"/>
                          <a:pt x="723" y="5461"/>
                        </a:cubicBezTo>
                        <a:lnTo>
                          <a:pt x="670" y="5621"/>
                        </a:lnTo>
                        <a:cubicBezTo>
                          <a:pt x="589" y="5809"/>
                          <a:pt x="536" y="6023"/>
                          <a:pt x="456" y="6237"/>
                        </a:cubicBezTo>
                        <a:cubicBezTo>
                          <a:pt x="402" y="6451"/>
                          <a:pt x="322" y="6612"/>
                          <a:pt x="295" y="6799"/>
                        </a:cubicBezTo>
                        <a:cubicBezTo>
                          <a:pt x="188" y="7147"/>
                          <a:pt x="134" y="7495"/>
                          <a:pt x="54" y="7789"/>
                        </a:cubicBezTo>
                        <a:cubicBezTo>
                          <a:pt x="27" y="8137"/>
                          <a:pt x="1" y="8459"/>
                          <a:pt x="27" y="8753"/>
                        </a:cubicBezTo>
                        <a:cubicBezTo>
                          <a:pt x="54" y="9047"/>
                          <a:pt x="134" y="9395"/>
                          <a:pt x="215" y="9663"/>
                        </a:cubicBezTo>
                        <a:cubicBezTo>
                          <a:pt x="322" y="9957"/>
                          <a:pt x="482" y="10252"/>
                          <a:pt x="697" y="10520"/>
                        </a:cubicBezTo>
                        <a:cubicBezTo>
                          <a:pt x="884" y="10814"/>
                          <a:pt x="1152" y="11108"/>
                          <a:pt x="1500" y="11376"/>
                        </a:cubicBezTo>
                        <a:cubicBezTo>
                          <a:pt x="2142" y="11858"/>
                          <a:pt x="2865" y="12313"/>
                          <a:pt x="3748" y="12634"/>
                        </a:cubicBezTo>
                        <a:cubicBezTo>
                          <a:pt x="4497" y="12928"/>
                          <a:pt x="5354" y="13169"/>
                          <a:pt x="6237" y="13303"/>
                        </a:cubicBezTo>
                        <a:cubicBezTo>
                          <a:pt x="6639" y="13383"/>
                          <a:pt x="7013" y="13410"/>
                          <a:pt x="7441" y="13410"/>
                        </a:cubicBezTo>
                        <a:lnTo>
                          <a:pt x="8566" y="13410"/>
                        </a:lnTo>
                        <a:cubicBezTo>
                          <a:pt x="9315" y="13383"/>
                          <a:pt x="10065" y="13276"/>
                          <a:pt x="10734" y="13116"/>
                        </a:cubicBezTo>
                        <a:cubicBezTo>
                          <a:pt x="11456" y="12902"/>
                          <a:pt x="12125" y="12634"/>
                          <a:pt x="12714" y="12233"/>
                        </a:cubicBezTo>
                        <a:cubicBezTo>
                          <a:pt x="13009" y="12045"/>
                          <a:pt x="13276" y="11804"/>
                          <a:pt x="13544" y="11537"/>
                        </a:cubicBezTo>
                        <a:cubicBezTo>
                          <a:pt x="13812" y="11269"/>
                          <a:pt x="14053" y="10975"/>
                          <a:pt x="14240" y="10627"/>
                        </a:cubicBezTo>
                        <a:cubicBezTo>
                          <a:pt x="14641" y="10011"/>
                          <a:pt x="14936" y="9262"/>
                          <a:pt x="15123" y="8432"/>
                        </a:cubicBezTo>
                        <a:cubicBezTo>
                          <a:pt x="15284" y="7656"/>
                          <a:pt x="15311" y="6826"/>
                          <a:pt x="15204" y="5969"/>
                        </a:cubicBezTo>
                        <a:cubicBezTo>
                          <a:pt x="15177" y="5568"/>
                          <a:pt x="15123" y="5166"/>
                          <a:pt x="15016" y="4818"/>
                        </a:cubicBezTo>
                        <a:cubicBezTo>
                          <a:pt x="14909" y="4417"/>
                          <a:pt x="14775" y="4042"/>
                          <a:pt x="14641" y="3694"/>
                        </a:cubicBezTo>
                        <a:cubicBezTo>
                          <a:pt x="14481" y="3373"/>
                          <a:pt x="14267" y="3025"/>
                          <a:pt x="14053" y="2731"/>
                        </a:cubicBezTo>
                        <a:cubicBezTo>
                          <a:pt x="13919" y="2570"/>
                          <a:pt x="13785" y="2410"/>
                          <a:pt x="13651" y="2276"/>
                        </a:cubicBezTo>
                        <a:cubicBezTo>
                          <a:pt x="13410" y="2008"/>
                          <a:pt x="13143" y="1767"/>
                          <a:pt x="12848" y="1553"/>
                        </a:cubicBezTo>
                        <a:lnTo>
                          <a:pt x="12795" y="1553"/>
                        </a:lnTo>
                        <a:cubicBezTo>
                          <a:pt x="12661" y="1473"/>
                          <a:pt x="12527" y="1366"/>
                          <a:pt x="12366" y="1259"/>
                        </a:cubicBezTo>
                        <a:cubicBezTo>
                          <a:pt x="12340" y="1259"/>
                          <a:pt x="12340" y="1232"/>
                          <a:pt x="12313" y="1232"/>
                        </a:cubicBezTo>
                        <a:cubicBezTo>
                          <a:pt x="12179" y="1125"/>
                          <a:pt x="11992" y="1018"/>
                          <a:pt x="11858" y="964"/>
                        </a:cubicBezTo>
                        <a:cubicBezTo>
                          <a:pt x="11778" y="884"/>
                          <a:pt x="11644" y="857"/>
                          <a:pt x="11510" y="804"/>
                        </a:cubicBezTo>
                        <a:lnTo>
                          <a:pt x="11296" y="697"/>
                        </a:lnTo>
                        <a:cubicBezTo>
                          <a:pt x="11189" y="670"/>
                          <a:pt x="11135" y="616"/>
                          <a:pt x="11028" y="589"/>
                        </a:cubicBezTo>
                        <a:cubicBezTo>
                          <a:pt x="10734" y="456"/>
                          <a:pt x="10386" y="349"/>
                          <a:pt x="10038" y="268"/>
                        </a:cubicBezTo>
                        <a:cubicBezTo>
                          <a:pt x="9824" y="188"/>
                          <a:pt x="9583" y="134"/>
                          <a:pt x="9288" y="81"/>
                        </a:cubicBezTo>
                        <a:cubicBezTo>
                          <a:pt x="9262" y="81"/>
                          <a:pt x="9235" y="81"/>
                          <a:pt x="9154" y="54"/>
                        </a:cubicBezTo>
                        <a:lnTo>
                          <a:pt x="8753" y="54"/>
                        </a:lnTo>
                        <a:cubicBezTo>
                          <a:pt x="8432" y="1"/>
                          <a:pt x="8004" y="1"/>
                          <a:pt x="765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47" name="Google Shape;7547;p54"/>
                  <p:cNvSpPr/>
                  <p:nvPr/>
                </p:nvSpPr>
                <p:spPr>
                  <a:xfrm>
                    <a:off x="9096200" y="3985650"/>
                    <a:ext cx="70950" cy="5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8" h="2036" extrusionOk="0">
                        <a:moveTo>
                          <a:pt x="1747" y="1112"/>
                        </a:moveTo>
                        <a:cubicBezTo>
                          <a:pt x="1801" y="1112"/>
                          <a:pt x="1861" y="1125"/>
                          <a:pt x="1928" y="1152"/>
                        </a:cubicBezTo>
                        <a:cubicBezTo>
                          <a:pt x="2035" y="1179"/>
                          <a:pt x="2088" y="1179"/>
                          <a:pt x="2169" y="1205"/>
                        </a:cubicBezTo>
                        <a:cubicBezTo>
                          <a:pt x="2222" y="1232"/>
                          <a:pt x="2276" y="1286"/>
                          <a:pt x="2329" y="1312"/>
                        </a:cubicBezTo>
                        <a:cubicBezTo>
                          <a:pt x="2302" y="1366"/>
                          <a:pt x="2276" y="1419"/>
                          <a:pt x="2222" y="1446"/>
                        </a:cubicBezTo>
                        <a:cubicBezTo>
                          <a:pt x="2169" y="1500"/>
                          <a:pt x="2088" y="1553"/>
                          <a:pt x="2035" y="1607"/>
                        </a:cubicBezTo>
                        <a:cubicBezTo>
                          <a:pt x="2008" y="1607"/>
                          <a:pt x="2008" y="1634"/>
                          <a:pt x="1954" y="1634"/>
                        </a:cubicBezTo>
                        <a:cubicBezTo>
                          <a:pt x="1874" y="1714"/>
                          <a:pt x="1794" y="1741"/>
                          <a:pt x="1687" y="1767"/>
                        </a:cubicBezTo>
                        <a:cubicBezTo>
                          <a:pt x="1607" y="1821"/>
                          <a:pt x="1499" y="1848"/>
                          <a:pt x="1392" y="1848"/>
                        </a:cubicBezTo>
                        <a:cubicBezTo>
                          <a:pt x="1339" y="1848"/>
                          <a:pt x="1232" y="1848"/>
                          <a:pt x="1125" y="1821"/>
                        </a:cubicBezTo>
                        <a:cubicBezTo>
                          <a:pt x="1071" y="1767"/>
                          <a:pt x="964" y="1741"/>
                          <a:pt x="884" y="1714"/>
                        </a:cubicBezTo>
                        <a:lnTo>
                          <a:pt x="857" y="1714"/>
                        </a:lnTo>
                        <a:cubicBezTo>
                          <a:pt x="857" y="1687"/>
                          <a:pt x="884" y="1687"/>
                          <a:pt x="884" y="1634"/>
                        </a:cubicBezTo>
                        <a:cubicBezTo>
                          <a:pt x="937" y="1580"/>
                          <a:pt x="937" y="1553"/>
                          <a:pt x="964" y="1500"/>
                        </a:cubicBezTo>
                        <a:cubicBezTo>
                          <a:pt x="991" y="1446"/>
                          <a:pt x="1018" y="1419"/>
                          <a:pt x="1071" y="1366"/>
                        </a:cubicBezTo>
                        <a:lnTo>
                          <a:pt x="1098" y="1339"/>
                        </a:lnTo>
                        <a:lnTo>
                          <a:pt x="1285" y="1232"/>
                        </a:lnTo>
                        <a:lnTo>
                          <a:pt x="1607" y="1152"/>
                        </a:lnTo>
                        <a:cubicBezTo>
                          <a:pt x="1647" y="1125"/>
                          <a:pt x="1694" y="1112"/>
                          <a:pt x="1747" y="1112"/>
                        </a:cubicBezTo>
                        <a:close/>
                        <a:moveTo>
                          <a:pt x="54" y="1"/>
                        </a:moveTo>
                        <a:cubicBezTo>
                          <a:pt x="1" y="429"/>
                          <a:pt x="27" y="857"/>
                          <a:pt x="161" y="1205"/>
                        </a:cubicBezTo>
                        <a:cubicBezTo>
                          <a:pt x="268" y="1500"/>
                          <a:pt x="456" y="1741"/>
                          <a:pt x="723" y="1874"/>
                        </a:cubicBezTo>
                        <a:cubicBezTo>
                          <a:pt x="750" y="1901"/>
                          <a:pt x="830" y="1928"/>
                          <a:pt x="884" y="1982"/>
                        </a:cubicBezTo>
                        <a:cubicBezTo>
                          <a:pt x="937" y="1982"/>
                          <a:pt x="991" y="2008"/>
                          <a:pt x="1071" y="2008"/>
                        </a:cubicBezTo>
                        <a:cubicBezTo>
                          <a:pt x="1152" y="2035"/>
                          <a:pt x="1285" y="2035"/>
                          <a:pt x="1419" y="2035"/>
                        </a:cubicBezTo>
                        <a:cubicBezTo>
                          <a:pt x="1660" y="2008"/>
                          <a:pt x="1928" y="1928"/>
                          <a:pt x="2142" y="1767"/>
                        </a:cubicBezTo>
                        <a:lnTo>
                          <a:pt x="2169" y="1741"/>
                        </a:lnTo>
                        <a:cubicBezTo>
                          <a:pt x="2409" y="1580"/>
                          <a:pt x="2570" y="1366"/>
                          <a:pt x="2677" y="1098"/>
                        </a:cubicBezTo>
                        <a:cubicBezTo>
                          <a:pt x="2731" y="938"/>
                          <a:pt x="2757" y="804"/>
                          <a:pt x="2811" y="643"/>
                        </a:cubicBezTo>
                        <a:cubicBezTo>
                          <a:pt x="2838" y="509"/>
                          <a:pt x="2838" y="349"/>
                          <a:pt x="2838" y="135"/>
                        </a:cubicBezTo>
                        <a:cubicBezTo>
                          <a:pt x="1928" y="81"/>
                          <a:pt x="991" y="81"/>
                          <a:pt x="54" y="1"/>
                        </a:cubicBezTo>
                        <a:close/>
                      </a:path>
                    </a:pathLst>
                  </a:cu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48" name="Google Shape;7548;p54"/>
                  <p:cNvSpPr/>
                  <p:nvPr/>
                </p:nvSpPr>
                <p:spPr>
                  <a:xfrm>
                    <a:off x="9030625" y="3959525"/>
                    <a:ext cx="28125" cy="4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5" h="1717" extrusionOk="0">
                        <a:moveTo>
                          <a:pt x="643" y="1"/>
                        </a:moveTo>
                        <a:cubicBezTo>
                          <a:pt x="384" y="1"/>
                          <a:pt x="132" y="365"/>
                          <a:pt x="54" y="805"/>
                        </a:cubicBezTo>
                        <a:cubicBezTo>
                          <a:pt x="1" y="1287"/>
                          <a:pt x="161" y="1688"/>
                          <a:pt x="456" y="1715"/>
                        </a:cubicBezTo>
                        <a:cubicBezTo>
                          <a:pt x="465" y="1716"/>
                          <a:pt x="475" y="1716"/>
                          <a:pt x="485" y="1716"/>
                        </a:cubicBezTo>
                        <a:cubicBezTo>
                          <a:pt x="742" y="1716"/>
                          <a:pt x="994" y="1376"/>
                          <a:pt x="1071" y="912"/>
                        </a:cubicBezTo>
                        <a:cubicBezTo>
                          <a:pt x="1125" y="457"/>
                          <a:pt x="937" y="2"/>
                          <a:pt x="670" y="2"/>
                        </a:cubicBezTo>
                        <a:cubicBezTo>
                          <a:pt x="661" y="1"/>
                          <a:pt x="652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49" name="Google Shape;7549;p54"/>
                  <p:cNvSpPr/>
                  <p:nvPr/>
                </p:nvSpPr>
                <p:spPr>
                  <a:xfrm>
                    <a:off x="9213975" y="3964125"/>
                    <a:ext cx="30125" cy="4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881" extrusionOk="0">
                        <a:moveTo>
                          <a:pt x="643" y="1"/>
                        </a:moveTo>
                        <a:cubicBezTo>
                          <a:pt x="367" y="1"/>
                          <a:pt x="104" y="384"/>
                          <a:pt x="54" y="862"/>
                        </a:cubicBezTo>
                        <a:cubicBezTo>
                          <a:pt x="0" y="1397"/>
                          <a:pt x="188" y="1825"/>
                          <a:pt x="482" y="1879"/>
                        </a:cubicBezTo>
                        <a:cubicBezTo>
                          <a:pt x="492" y="1880"/>
                          <a:pt x="502" y="1880"/>
                          <a:pt x="513" y="1880"/>
                        </a:cubicBezTo>
                        <a:cubicBezTo>
                          <a:pt x="822" y="1880"/>
                          <a:pt x="1099" y="1488"/>
                          <a:pt x="1125" y="996"/>
                        </a:cubicBezTo>
                        <a:cubicBezTo>
                          <a:pt x="1205" y="487"/>
                          <a:pt x="991" y="32"/>
                          <a:pt x="696" y="5"/>
                        </a:cubicBezTo>
                        <a:cubicBezTo>
                          <a:pt x="679" y="2"/>
                          <a:pt x="661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50" name="Google Shape;7550;p54"/>
                  <p:cNvSpPr/>
                  <p:nvPr/>
                </p:nvSpPr>
                <p:spPr>
                  <a:xfrm>
                    <a:off x="9026600" y="3905675"/>
                    <a:ext cx="47550" cy="26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" h="1063" extrusionOk="0">
                        <a:moveTo>
                          <a:pt x="1262" y="1"/>
                        </a:moveTo>
                        <a:cubicBezTo>
                          <a:pt x="1193" y="1"/>
                          <a:pt x="1121" y="5"/>
                          <a:pt x="1045" y="15"/>
                        </a:cubicBezTo>
                        <a:cubicBezTo>
                          <a:pt x="965" y="15"/>
                          <a:pt x="884" y="68"/>
                          <a:pt x="831" y="95"/>
                        </a:cubicBezTo>
                        <a:cubicBezTo>
                          <a:pt x="322" y="256"/>
                          <a:pt x="1" y="604"/>
                          <a:pt x="54" y="818"/>
                        </a:cubicBezTo>
                        <a:cubicBezTo>
                          <a:pt x="114" y="977"/>
                          <a:pt x="308" y="1062"/>
                          <a:pt x="590" y="1062"/>
                        </a:cubicBezTo>
                        <a:cubicBezTo>
                          <a:pt x="687" y="1062"/>
                          <a:pt x="795" y="1052"/>
                          <a:pt x="911" y="1032"/>
                        </a:cubicBezTo>
                        <a:cubicBezTo>
                          <a:pt x="965" y="1032"/>
                          <a:pt x="1045" y="1005"/>
                          <a:pt x="1098" y="952"/>
                        </a:cubicBezTo>
                        <a:cubicBezTo>
                          <a:pt x="1446" y="871"/>
                          <a:pt x="1741" y="657"/>
                          <a:pt x="1848" y="470"/>
                        </a:cubicBezTo>
                        <a:cubicBezTo>
                          <a:pt x="1875" y="389"/>
                          <a:pt x="1901" y="282"/>
                          <a:pt x="1875" y="229"/>
                        </a:cubicBezTo>
                        <a:cubicBezTo>
                          <a:pt x="1808" y="97"/>
                          <a:pt x="1579" y="1"/>
                          <a:pt x="126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51" name="Google Shape;7551;p54"/>
                  <p:cNvSpPr/>
                  <p:nvPr/>
                </p:nvSpPr>
                <p:spPr>
                  <a:xfrm>
                    <a:off x="9210625" y="3909125"/>
                    <a:ext cx="50875" cy="2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5" h="1155" extrusionOk="0">
                        <a:moveTo>
                          <a:pt x="614" y="1"/>
                        </a:moveTo>
                        <a:cubicBezTo>
                          <a:pt x="551" y="1"/>
                          <a:pt x="489" y="4"/>
                          <a:pt x="429" y="11"/>
                        </a:cubicBezTo>
                        <a:cubicBezTo>
                          <a:pt x="241" y="64"/>
                          <a:pt x="134" y="144"/>
                          <a:pt x="108" y="251"/>
                        </a:cubicBezTo>
                        <a:cubicBezTo>
                          <a:pt x="1" y="519"/>
                          <a:pt x="375" y="894"/>
                          <a:pt x="911" y="1054"/>
                        </a:cubicBezTo>
                        <a:cubicBezTo>
                          <a:pt x="1073" y="1119"/>
                          <a:pt x="1245" y="1155"/>
                          <a:pt x="1397" y="1155"/>
                        </a:cubicBezTo>
                        <a:cubicBezTo>
                          <a:pt x="1496" y="1155"/>
                          <a:pt x="1586" y="1140"/>
                          <a:pt x="1660" y="1108"/>
                        </a:cubicBezTo>
                        <a:cubicBezTo>
                          <a:pt x="1874" y="1081"/>
                          <a:pt x="1981" y="974"/>
                          <a:pt x="2008" y="894"/>
                        </a:cubicBezTo>
                        <a:cubicBezTo>
                          <a:pt x="2035" y="814"/>
                          <a:pt x="2008" y="706"/>
                          <a:pt x="1981" y="653"/>
                        </a:cubicBezTo>
                        <a:cubicBezTo>
                          <a:pt x="1874" y="412"/>
                          <a:pt x="1580" y="225"/>
                          <a:pt x="1205" y="91"/>
                        </a:cubicBezTo>
                        <a:cubicBezTo>
                          <a:pt x="1004" y="31"/>
                          <a:pt x="803" y="1"/>
                          <a:pt x="61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552" name="Google Shape;7552;p54"/>
              <p:cNvGrpSpPr/>
              <p:nvPr/>
            </p:nvGrpSpPr>
            <p:grpSpPr>
              <a:xfrm>
                <a:off x="1388345" y="1794075"/>
                <a:ext cx="263105" cy="230650"/>
                <a:chOff x="2191334" y="1790416"/>
                <a:chExt cx="261380" cy="229161"/>
              </a:xfrm>
            </p:grpSpPr>
            <p:sp>
              <p:nvSpPr>
                <p:cNvPr id="7553" name="Google Shape;7553;p54"/>
                <p:cNvSpPr/>
                <p:nvPr/>
              </p:nvSpPr>
              <p:spPr>
                <a:xfrm flipH="1">
                  <a:off x="2191334" y="1790859"/>
                  <a:ext cx="261380" cy="22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8" h="18036" extrusionOk="0">
                      <a:moveTo>
                        <a:pt x="10967" y="0"/>
                      </a:moveTo>
                      <a:cubicBezTo>
                        <a:pt x="10587" y="0"/>
                        <a:pt x="10205" y="15"/>
                        <a:pt x="9824" y="45"/>
                      </a:cubicBezTo>
                      <a:cubicBezTo>
                        <a:pt x="9369" y="99"/>
                        <a:pt x="8860" y="179"/>
                        <a:pt x="8325" y="286"/>
                      </a:cubicBezTo>
                      <a:cubicBezTo>
                        <a:pt x="8084" y="313"/>
                        <a:pt x="7816" y="393"/>
                        <a:pt x="7549" y="500"/>
                      </a:cubicBezTo>
                      <a:cubicBezTo>
                        <a:pt x="7308" y="554"/>
                        <a:pt x="7121" y="607"/>
                        <a:pt x="6880" y="688"/>
                      </a:cubicBezTo>
                      <a:cubicBezTo>
                        <a:pt x="5943" y="1036"/>
                        <a:pt x="5113" y="1491"/>
                        <a:pt x="4337" y="2106"/>
                      </a:cubicBezTo>
                      <a:cubicBezTo>
                        <a:pt x="3962" y="2401"/>
                        <a:pt x="3641" y="2695"/>
                        <a:pt x="3293" y="3070"/>
                      </a:cubicBezTo>
                      <a:cubicBezTo>
                        <a:pt x="2999" y="3391"/>
                        <a:pt x="2704" y="3766"/>
                        <a:pt x="2437" y="4167"/>
                      </a:cubicBezTo>
                      <a:cubicBezTo>
                        <a:pt x="1955" y="4863"/>
                        <a:pt x="1607" y="5666"/>
                        <a:pt x="1339" y="6549"/>
                      </a:cubicBezTo>
                      <a:cubicBezTo>
                        <a:pt x="1072" y="7379"/>
                        <a:pt x="884" y="8289"/>
                        <a:pt x="857" y="9226"/>
                      </a:cubicBezTo>
                      <a:cubicBezTo>
                        <a:pt x="617" y="9601"/>
                        <a:pt x="322" y="10136"/>
                        <a:pt x="162" y="10698"/>
                      </a:cubicBezTo>
                      <a:cubicBezTo>
                        <a:pt x="81" y="10939"/>
                        <a:pt x="28" y="11207"/>
                        <a:pt x="1" y="11421"/>
                      </a:cubicBezTo>
                      <a:lnTo>
                        <a:pt x="1" y="11795"/>
                      </a:lnTo>
                      <a:cubicBezTo>
                        <a:pt x="1" y="11929"/>
                        <a:pt x="28" y="12090"/>
                        <a:pt x="54" y="12197"/>
                      </a:cubicBezTo>
                      <a:cubicBezTo>
                        <a:pt x="81" y="12438"/>
                        <a:pt x="188" y="12679"/>
                        <a:pt x="322" y="12973"/>
                      </a:cubicBezTo>
                      <a:cubicBezTo>
                        <a:pt x="429" y="13214"/>
                        <a:pt x="563" y="13401"/>
                        <a:pt x="724" y="13642"/>
                      </a:cubicBezTo>
                      <a:cubicBezTo>
                        <a:pt x="991" y="14044"/>
                        <a:pt x="1339" y="14445"/>
                        <a:pt x="1687" y="14847"/>
                      </a:cubicBezTo>
                      <a:cubicBezTo>
                        <a:pt x="2035" y="15168"/>
                        <a:pt x="2437" y="15516"/>
                        <a:pt x="2892" y="15810"/>
                      </a:cubicBezTo>
                      <a:cubicBezTo>
                        <a:pt x="3293" y="16078"/>
                        <a:pt x="3775" y="16346"/>
                        <a:pt x="4283" y="16586"/>
                      </a:cubicBezTo>
                      <a:cubicBezTo>
                        <a:pt x="5167" y="17015"/>
                        <a:pt x="6184" y="17336"/>
                        <a:pt x="7254" y="17630"/>
                      </a:cubicBezTo>
                      <a:cubicBezTo>
                        <a:pt x="8325" y="17898"/>
                        <a:pt x="9396" y="18032"/>
                        <a:pt x="10386" y="18032"/>
                      </a:cubicBezTo>
                      <a:cubicBezTo>
                        <a:pt x="10482" y="18034"/>
                        <a:pt x="10578" y="18035"/>
                        <a:pt x="10673" y="18035"/>
                      </a:cubicBezTo>
                      <a:cubicBezTo>
                        <a:pt x="11724" y="18035"/>
                        <a:pt x="12750" y="17900"/>
                        <a:pt x="13732" y="17630"/>
                      </a:cubicBezTo>
                      <a:lnTo>
                        <a:pt x="14053" y="17523"/>
                      </a:lnTo>
                      <a:cubicBezTo>
                        <a:pt x="15043" y="17229"/>
                        <a:pt x="15953" y="16827"/>
                        <a:pt x="16783" y="16292"/>
                      </a:cubicBezTo>
                      <a:cubicBezTo>
                        <a:pt x="17720" y="15676"/>
                        <a:pt x="18523" y="14847"/>
                        <a:pt x="19165" y="13937"/>
                      </a:cubicBezTo>
                      <a:cubicBezTo>
                        <a:pt x="19700" y="13134"/>
                        <a:pt x="20102" y="12197"/>
                        <a:pt x="20343" y="11153"/>
                      </a:cubicBezTo>
                      <a:cubicBezTo>
                        <a:pt x="20557" y="10189"/>
                        <a:pt x="20637" y="9146"/>
                        <a:pt x="20530" y="8129"/>
                      </a:cubicBezTo>
                      <a:cubicBezTo>
                        <a:pt x="20423" y="7085"/>
                        <a:pt x="20209" y="6121"/>
                        <a:pt x="19781" y="5184"/>
                      </a:cubicBezTo>
                      <a:cubicBezTo>
                        <a:pt x="19593" y="4703"/>
                        <a:pt x="19352" y="4274"/>
                        <a:pt x="19085" y="3873"/>
                      </a:cubicBezTo>
                      <a:cubicBezTo>
                        <a:pt x="18817" y="3471"/>
                        <a:pt x="18496" y="3070"/>
                        <a:pt x="18121" y="2695"/>
                      </a:cubicBezTo>
                      <a:cubicBezTo>
                        <a:pt x="17452" y="1999"/>
                        <a:pt x="16649" y="1437"/>
                        <a:pt x="15712" y="982"/>
                      </a:cubicBezTo>
                      <a:cubicBezTo>
                        <a:pt x="14856" y="581"/>
                        <a:pt x="13866" y="286"/>
                        <a:pt x="12848" y="126"/>
                      </a:cubicBezTo>
                      <a:cubicBezTo>
                        <a:pt x="12229" y="42"/>
                        <a:pt x="11600" y="0"/>
                        <a:pt x="10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4" name="Google Shape;7554;p54"/>
                <p:cNvSpPr/>
                <p:nvPr/>
              </p:nvSpPr>
              <p:spPr>
                <a:xfrm flipH="1">
                  <a:off x="2191676" y="1790416"/>
                  <a:ext cx="182047" cy="22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" h="18094" extrusionOk="0">
                      <a:moveTo>
                        <a:pt x="4711" y="0"/>
                      </a:moveTo>
                      <a:cubicBezTo>
                        <a:pt x="4390" y="27"/>
                        <a:pt x="3988" y="54"/>
                        <a:pt x="3614" y="80"/>
                      </a:cubicBezTo>
                      <a:lnTo>
                        <a:pt x="3533" y="80"/>
                      </a:lnTo>
                      <a:cubicBezTo>
                        <a:pt x="3988" y="134"/>
                        <a:pt x="4470" y="161"/>
                        <a:pt x="4925" y="268"/>
                      </a:cubicBezTo>
                      <a:cubicBezTo>
                        <a:pt x="5728" y="428"/>
                        <a:pt x="6531" y="723"/>
                        <a:pt x="7281" y="1124"/>
                      </a:cubicBezTo>
                      <a:cubicBezTo>
                        <a:pt x="8003" y="1526"/>
                        <a:pt x="8672" y="2034"/>
                        <a:pt x="9288" y="2596"/>
                      </a:cubicBezTo>
                      <a:cubicBezTo>
                        <a:pt x="9877" y="3158"/>
                        <a:pt x="10412" y="3828"/>
                        <a:pt x="10814" y="4577"/>
                      </a:cubicBezTo>
                      <a:cubicBezTo>
                        <a:pt x="11242" y="5300"/>
                        <a:pt x="11563" y="6103"/>
                        <a:pt x="11750" y="6906"/>
                      </a:cubicBezTo>
                      <a:cubicBezTo>
                        <a:pt x="11965" y="7789"/>
                        <a:pt x="12045" y="8672"/>
                        <a:pt x="11991" y="9555"/>
                      </a:cubicBezTo>
                      <a:cubicBezTo>
                        <a:pt x="11965" y="10010"/>
                        <a:pt x="11884" y="10492"/>
                        <a:pt x="11777" y="10974"/>
                      </a:cubicBezTo>
                      <a:cubicBezTo>
                        <a:pt x="11697" y="11402"/>
                        <a:pt x="11563" y="11857"/>
                        <a:pt x="11376" y="12312"/>
                      </a:cubicBezTo>
                      <a:cubicBezTo>
                        <a:pt x="11215" y="12714"/>
                        <a:pt x="11028" y="13115"/>
                        <a:pt x="10760" y="13517"/>
                      </a:cubicBezTo>
                      <a:cubicBezTo>
                        <a:pt x="10519" y="13865"/>
                        <a:pt x="10252" y="14239"/>
                        <a:pt x="9957" y="14534"/>
                      </a:cubicBezTo>
                      <a:cubicBezTo>
                        <a:pt x="9342" y="15203"/>
                        <a:pt x="8672" y="15738"/>
                        <a:pt x="7896" y="16220"/>
                      </a:cubicBezTo>
                      <a:cubicBezTo>
                        <a:pt x="7147" y="16675"/>
                        <a:pt x="6290" y="17023"/>
                        <a:pt x="5434" y="17264"/>
                      </a:cubicBezTo>
                      <a:cubicBezTo>
                        <a:pt x="4550" y="17478"/>
                        <a:pt x="3614" y="17612"/>
                        <a:pt x="2730" y="17612"/>
                      </a:cubicBezTo>
                      <a:cubicBezTo>
                        <a:pt x="2409" y="17612"/>
                        <a:pt x="2142" y="17612"/>
                        <a:pt x="1847" y="17585"/>
                      </a:cubicBezTo>
                      <a:cubicBezTo>
                        <a:pt x="1553" y="17585"/>
                        <a:pt x="1258" y="17558"/>
                        <a:pt x="910" y="17532"/>
                      </a:cubicBezTo>
                      <a:lnTo>
                        <a:pt x="0" y="17424"/>
                      </a:lnTo>
                      <a:lnTo>
                        <a:pt x="0" y="17424"/>
                      </a:lnTo>
                      <a:cubicBezTo>
                        <a:pt x="322" y="17532"/>
                        <a:pt x="643" y="17585"/>
                        <a:pt x="991" y="17692"/>
                      </a:cubicBezTo>
                      <a:cubicBezTo>
                        <a:pt x="2061" y="17960"/>
                        <a:pt x="3132" y="18094"/>
                        <a:pt x="4122" y="18094"/>
                      </a:cubicBezTo>
                      <a:lnTo>
                        <a:pt x="4363" y="18094"/>
                      </a:lnTo>
                      <a:cubicBezTo>
                        <a:pt x="5434" y="18094"/>
                        <a:pt x="6478" y="17960"/>
                        <a:pt x="7468" y="17692"/>
                      </a:cubicBezTo>
                      <a:lnTo>
                        <a:pt x="7762" y="17585"/>
                      </a:lnTo>
                      <a:cubicBezTo>
                        <a:pt x="8779" y="17291"/>
                        <a:pt x="9689" y="16889"/>
                        <a:pt x="10519" y="16327"/>
                      </a:cubicBezTo>
                      <a:cubicBezTo>
                        <a:pt x="11456" y="15711"/>
                        <a:pt x="12259" y="14882"/>
                        <a:pt x="12875" y="13972"/>
                      </a:cubicBezTo>
                      <a:cubicBezTo>
                        <a:pt x="13410" y="13169"/>
                        <a:pt x="13811" y="12232"/>
                        <a:pt x="14052" y="11188"/>
                      </a:cubicBezTo>
                      <a:cubicBezTo>
                        <a:pt x="14293" y="10224"/>
                        <a:pt x="14373" y="9181"/>
                        <a:pt x="14266" y="8164"/>
                      </a:cubicBezTo>
                      <a:cubicBezTo>
                        <a:pt x="14159" y="7120"/>
                        <a:pt x="13918" y="6156"/>
                        <a:pt x="13517" y="5219"/>
                      </a:cubicBezTo>
                      <a:cubicBezTo>
                        <a:pt x="13330" y="4738"/>
                        <a:pt x="13089" y="4309"/>
                        <a:pt x="12821" y="3908"/>
                      </a:cubicBezTo>
                      <a:cubicBezTo>
                        <a:pt x="12553" y="3506"/>
                        <a:pt x="12205" y="3105"/>
                        <a:pt x="11858" y="2703"/>
                      </a:cubicBezTo>
                      <a:cubicBezTo>
                        <a:pt x="11188" y="2007"/>
                        <a:pt x="10385" y="1419"/>
                        <a:pt x="9449" y="990"/>
                      </a:cubicBezTo>
                      <a:cubicBezTo>
                        <a:pt x="8565" y="589"/>
                        <a:pt x="7602" y="294"/>
                        <a:pt x="6558" y="134"/>
                      </a:cubicBezTo>
                      <a:cubicBezTo>
                        <a:pt x="5969" y="27"/>
                        <a:pt x="5353" y="0"/>
                        <a:pt x="4711" y="0"/>
                      </a:cubicBezTo>
                      <a:close/>
                    </a:path>
                  </a:pathLst>
                </a:custGeom>
                <a:solidFill>
                  <a:srgbClr val="36292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5" name="Google Shape;7555;p54"/>
                <p:cNvSpPr/>
                <p:nvPr/>
              </p:nvSpPr>
              <p:spPr>
                <a:xfrm flipH="1">
                  <a:off x="2267945" y="1870826"/>
                  <a:ext cx="41035" cy="3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2438" extrusionOk="0">
                      <a:moveTo>
                        <a:pt x="602" y="1"/>
                      </a:moveTo>
                      <a:cubicBezTo>
                        <a:pt x="379" y="1"/>
                        <a:pt x="206" y="67"/>
                        <a:pt x="108" y="209"/>
                      </a:cubicBezTo>
                      <a:cubicBezTo>
                        <a:pt x="1" y="369"/>
                        <a:pt x="54" y="637"/>
                        <a:pt x="241" y="958"/>
                      </a:cubicBezTo>
                      <a:cubicBezTo>
                        <a:pt x="456" y="1279"/>
                        <a:pt x="777" y="1600"/>
                        <a:pt x="1178" y="1868"/>
                      </a:cubicBezTo>
                      <a:cubicBezTo>
                        <a:pt x="1259" y="1948"/>
                        <a:pt x="1339" y="2002"/>
                        <a:pt x="1419" y="2029"/>
                      </a:cubicBezTo>
                      <a:cubicBezTo>
                        <a:pt x="1881" y="2299"/>
                        <a:pt x="2314" y="2437"/>
                        <a:pt x="2640" y="2437"/>
                      </a:cubicBezTo>
                      <a:cubicBezTo>
                        <a:pt x="2862" y="2437"/>
                        <a:pt x="3034" y="2373"/>
                        <a:pt x="3132" y="2243"/>
                      </a:cubicBezTo>
                      <a:cubicBezTo>
                        <a:pt x="3239" y="2082"/>
                        <a:pt x="3186" y="1815"/>
                        <a:pt x="2998" y="1467"/>
                      </a:cubicBezTo>
                      <a:cubicBezTo>
                        <a:pt x="2784" y="1172"/>
                        <a:pt x="2463" y="824"/>
                        <a:pt x="2062" y="557"/>
                      </a:cubicBezTo>
                      <a:cubicBezTo>
                        <a:pt x="1954" y="503"/>
                        <a:pt x="1901" y="423"/>
                        <a:pt x="1821" y="396"/>
                      </a:cubicBezTo>
                      <a:cubicBezTo>
                        <a:pt x="1360" y="142"/>
                        <a:pt x="928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6" name="Google Shape;7556;p54"/>
                <p:cNvSpPr/>
                <p:nvPr/>
              </p:nvSpPr>
              <p:spPr>
                <a:xfrm flipH="1">
                  <a:off x="2373039" y="1850296"/>
                  <a:ext cx="46455" cy="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1664" extrusionOk="0">
                      <a:moveTo>
                        <a:pt x="2285" y="1"/>
                      </a:moveTo>
                      <a:cubicBezTo>
                        <a:pt x="2102" y="1"/>
                        <a:pt x="1909" y="13"/>
                        <a:pt x="1714" y="36"/>
                      </a:cubicBezTo>
                      <a:cubicBezTo>
                        <a:pt x="1018" y="143"/>
                        <a:pt x="376" y="438"/>
                        <a:pt x="135" y="786"/>
                      </a:cubicBezTo>
                      <a:cubicBezTo>
                        <a:pt x="54" y="893"/>
                        <a:pt x="1" y="1027"/>
                        <a:pt x="54" y="1107"/>
                      </a:cubicBezTo>
                      <a:cubicBezTo>
                        <a:pt x="54" y="1241"/>
                        <a:pt x="135" y="1348"/>
                        <a:pt x="322" y="1455"/>
                      </a:cubicBezTo>
                      <a:cubicBezTo>
                        <a:pt x="545" y="1585"/>
                        <a:pt x="923" y="1663"/>
                        <a:pt x="1357" y="1663"/>
                      </a:cubicBezTo>
                      <a:cubicBezTo>
                        <a:pt x="1548" y="1663"/>
                        <a:pt x="1750" y="1648"/>
                        <a:pt x="1955" y="1615"/>
                      </a:cubicBezTo>
                      <a:cubicBezTo>
                        <a:pt x="2651" y="1508"/>
                        <a:pt x="3293" y="1214"/>
                        <a:pt x="3534" y="893"/>
                      </a:cubicBezTo>
                      <a:cubicBezTo>
                        <a:pt x="3614" y="786"/>
                        <a:pt x="3668" y="652"/>
                        <a:pt x="3614" y="545"/>
                      </a:cubicBezTo>
                      <a:cubicBezTo>
                        <a:pt x="3588" y="411"/>
                        <a:pt x="3480" y="304"/>
                        <a:pt x="3347" y="224"/>
                      </a:cubicBezTo>
                      <a:cubicBezTo>
                        <a:pt x="3119" y="72"/>
                        <a:pt x="2730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7" name="Google Shape;7557;p54"/>
                <p:cNvSpPr/>
                <p:nvPr/>
              </p:nvSpPr>
              <p:spPr>
                <a:xfrm>
                  <a:off x="2343750" y="1935375"/>
                  <a:ext cx="38100" cy="2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119" extrusionOk="0">
                      <a:moveTo>
                        <a:pt x="1048" y="0"/>
                      </a:moveTo>
                      <a:lnTo>
                        <a:pt x="381" y="0"/>
                      </a:lnTo>
                      <a:lnTo>
                        <a:pt x="0" y="523"/>
                      </a:lnTo>
                      <a:lnTo>
                        <a:pt x="405" y="1000"/>
                      </a:lnTo>
                      <a:lnTo>
                        <a:pt x="762" y="1119"/>
                      </a:lnTo>
                      <a:lnTo>
                        <a:pt x="1333" y="881"/>
                      </a:lnTo>
                      <a:lnTo>
                        <a:pt x="1524" y="619"/>
                      </a:lnTo>
                      <a:lnTo>
                        <a:pt x="1429" y="21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7558" name="Google Shape;7558;p54"/>
                <p:cNvSpPr/>
                <p:nvPr/>
              </p:nvSpPr>
              <p:spPr>
                <a:xfrm flipH="1">
                  <a:off x="2336424" y="1920245"/>
                  <a:ext cx="47468" cy="4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8" h="3534" extrusionOk="0">
                      <a:moveTo>
                        <a:pt x="2222" y="1820"/>
                      </a:moveTo>
                      <a:cubicBezTo>
                        <a:pt x="2382" y="1847"/>
                        <a:pt x="2570" y="1874"/>
                        <a:pt x="2757" y="1954"/>
                      </a:cubicBezTo>
                      <a:cubicBezTo>
                        <a:pt x="2891" y="2008"/>
                        <a:pt x="2971" y="2088"/>
                        <a:pt x="3159" y="2142"/>
                      </a:cubicBezTo>
                      <a:cubicBezTo>
                        <a:pt x="3078" y="2329"/>
                        <a:pt x="2971" y="2463"/>
                        <a:pt x="2891" y="2597"/>
                      </a:cubicBezTo>
                      <a:cubicBezTo>
                        <a:pt x="2730" y="2757"/>
                        <a:pt x="2597" y="2891"/>
                        <a:pt x="2516" y="3025"/>
                      </a:cubicBezTo>
                      <a:cubicBezTo>
                        <a:pt x="2409" y="3132"/>
                        <a:pt x="2302" y="3159"/>
                        <a:pt x="2168" y="3212"/>
                      </a:cubicBezTo>
                      <a:cubicBezTo>
                        <a:pt x="2088" y="3292"/>
                        <a:pt x="1954" y="3319"/>
                        <a:pt x="1847" y="3319"/>
                      </a:cubicBezTo>
                      <a:lnTo>
                        <a:pt x="1499" y="3319"/>
                      </a:lnTo>
                      <a:cubicBezTo>
                        <a:pt x="1365" y="3292"/>
                        <a:pt x="1285" y="3266"/>
                        <a:pt x="1178" y="3212"/>
                      </a:cubicBezTo>
                      <a:cubicBezTo>
                        <a:pt x="1151" y="3185"/>
                        <a:pt x="1098" y="3185"/>
                        <a:pt x="1071" y="3159"/>
                      </a:cubicBezTo>
                      <a:cubicBezTo>
                        <a:pt x="1017" y="3159"/>
                        <a:pt x="964" y="3132"/>
                        <a:pt x="937" y="3078"/>
                      </a:cubicBezTo>
                      <a:cubicBezTo>
                        <a:pt x="830" y="3025"/>
                        <a:pt x="777" y="2944"/>
                        <a:pt x="696" y="2864"/>
                      </a:cubicBezTo>
                      <a:cubicBezTo>
                        <a:pt x="669" y="2811"/>
                        <a:pt x="669" y="2784"/>
                        <a:pt x="643" y="2757"/>
                      </a:cubicBezTo>
                      <a:lnTo>
                        <a:pt x="616" y="2730"/>
                      </a:lnTo>
                      <a:lnTo>
                        <a:pt x="643" y="2677"/>
                      </a:lnTo>
                      <a:lnTo>
                        <a:pt x="669" y="2623"/>
                      </a:lnTo>
                      <a:lnTo>
                        <a:pt x="696" y="2516"/>
                      </a:lnTo>
                      <a:lnTo>
                        <a:pt x="696" y="2543"/>
                      </a:lnTo>
                      <a:cubicBezTo>
                        <a:pt x="803" y="2409"/>
                        <a:pt x="910" y="2275"/>
                        <a:pt x="1044" y="2195"/>
                      </a:cubicBezTo>
                      <a:cubicBezTo>
                        <a:pt x="1178" y="2088"/>
                        <a:pt x="1285" y="2008"/>
                        <a:pt x="1419" y="1954"/>
                      </a:cubicBezTo>
                      <a:cubicBezTo>
                        <a:pt x="1526" y="1927"/>
                        <a:pt x="1633" y="1874"/>
                        <a:pt x="1767" y="1847"/>
                      </a:cubicBezTo>
                      <a:cubicBezTo>
                        <a:pt x="1901" y="1820"/>
                        <a:pt x="2088" y="1820"/>
                        <a:pt x="2222" y="1820"/>
                      </a:cubicBezTo>
                      <a:close/>
                      <a:moveTo>
                        <a:pt x="134" y="0"/>
                      </a:moveTo>
                      <a:lnTo>
                        <a:pt x="107" y="107"/>
                      </a:lnTo>
                      <a:cubicBezTo>
                        <a:pt x="81" y="268"/>
                        <a:pt x="81" y="402"/>
                        <a:pt x="54" y="589"/>
                      </a:cubicBezTo>
                      <a:cubicBezTo>
                        <a:pt x="54" y="776"/>
                        <a:pt x="0" y="910"/>
                        <a:pt x="0" y="1071"/>
                      </a:cubicBezTo>
                      <a:cubicBezTo>
                        <a:pt x="0" y="1419"/>
                        <a:pt x="54" y="1686"/>
                        <a:pt x="81" y="1954"/>
                      </a:cubicBezTo>
                      <a:cubicBezTo>
                        <a:pt x="107" y="2115"/>
                        <a:pt x="134" y="2249"/>
                        <a:pt x="188" y="2382"/>
                      </a:cubicBezTo>
                      <a:cubicBezTo>
                        <a:pt x="241" y="2543"/>
                        <a:pt x="268" y="2677"/>
                        <a:pt x="348" y="2784"/>
                      </a:cubicBezTo>
                      <a:cubicBezTo>
                        <a:pt x="482" y="3025"/>
                        <a:pt x="669" y="3212"/>
                        <a:pt x="884" y="3346"/>
                      </a:cubicBezTo>
                      <a:cubicBezTo>
                        <a:pt x="1044" y="3453"/>
                        <a:pt x="1258" y="3533"/>
                        <a:pt x="1472" y="3533"/>
                      </a:cubicBezTo>
                      <a:cubicBezTo>
                        <a:pt x="1660" y="3533"/>
                        <a:pt x="1847" y="3533"/>
                        <a:pt x="2008" y="3453"/>
                      </a:cubicBezTo>
                      <a:cubicBezTo>
                        <a:pt x="2195" y="3399"/>
                        <a:pt x="2356" y="3319"/>
                        <a:pt x="2490" y="3212"/>
                      </a:cubicBezTo>
                      <a:cubicBezTo>
                        <a:pt x="2623" y="3105"/>
                        <a:pt x="2757" y="2998"/>
                        <a:pt x="2891" y="2864"/>
                      </a:cubicBezTo>
                      <a:cubicBezTo>
                        <a:pt x="3132" y="2597"/>
                        <a:pt x="3319" y="2249"/>
                        <a:pt x="3480" y="1874"/>
                      </a:cubicBezTo>
                      <a:cubicBezTo>
                        <a:pt x="3614" y="1553"/>
                        <a:pt x="3748" y="1205"/>
                        <a:pt x="3748" y="884"/>
                      </a:cubicBezTo>
                      <a:lnTo>
                        <a:pt x="3748" y="884"/>
                      </a:lnTo>
                      <a:cubicBezTo>
                        <a:pt x="3614" y="897"/>
                        <a:pt x="3473" y="904"/>
                        <a:pt x="3333" y="904"/>
                      </a:cubicBezTo>
                      <a:cubicBezTo>
                        <a:pt x="3192" y="904"/>
                        <a:pt x="3052" y="897"/>
                        <a:pt x="2918" y="884"/>
                      </a:cubicBezTo>
                      <a:cubicBezTo>
                        <a:pt x="2543" y="857"/>
                        <a:pt x="2195" y="776"/>
                        <a:pt x="1820" y="723"/>
                      </a:cubicBezTo>
                      <a:cubicBezTo>
                        <a:pt x="1446" y="643"/>
                        <a:pt x="1125" y="509"/>
                        <a:pt x="777" y="375"/>
                      </a:cubicBezTo>
                      <a:cubicBezTo>
                        <a:pt x="643" y="321"/>
                        <a:pt x="536" y="241"/>
                        <a:pt x="402" y="188"/>
                      </a:cubicBezTo>
                      <a:cubicBezTo>
                        <a:pt x="375" y="134"/>
                        <a:pt x="322" y="107"/>
                        <a:pt x="268" y="81"/>
                      </a:cubicBezTo>
                      <a:cubicBezTo>
                        <a:pt x="241" y="81"/>
                        <a:pt x="188" y="54"/>
                        <a:pt x="134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9" name="Google Shape;7559;p54"/>
                <p:cNvSpPr/>
                <p:nvPr/>
              </p:nvSpPr>
              <p:spPr>
                <a:xfrm flipH="1">
                  <a:off x="2396431" y="1894763"/>
                  <a:ext cx="20682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" h="2499" extrusionOk="0">
                      <a:moveTo>
                        <a:pt x="1046" y="1"/>
                      </a:moveTo>
                      <a:cubicBezTo>
                        <a:pt x="889" y="1"/>
                        <a:pt x="680" y="104"/>
                        <a:pt x="536" y="272"/>
                      </a:cubicBezTo>
                      <a:cubicBezTo>
                        <a:pt x="322" y="487"/>
                        <a:pt x="188" y="781"/>
                        <a:pt x="134" y="1102"/>
                      </a:cubicBezTo>
                      <a:cubicBezTo>
                        <a:pt x="0" y="1718"/>
                        <a:pt x="134" y="2280"/>
                        <a:pt x="429" y="2441"/>
                      </a:cubicBezTo>
                      <a:cubicBezTo>
                        <a:pt x="482" y="2441"/>
                        <a:pt x="509" y="2494"/>
                        <a:pt x="562" y="2494"/>
                      </a:cubicBezTo>
                      <a:cubicBezTo>
                        <a:pt x="582" y="2497"/>
                        <a:pt x="601" y="2498"/>
                        <a:pt x="621" y="2498"/>
                      </a:cubicBezTo>
                      <a:cubicBezTo>
                        <a:pt x="793" y="2498"/>
                        <a:pt x="980" y="2395"/>
                        <a:pt x="1124" y="2226"/>
                      </a:cubicBezTo>
                      <a:cubicBezTo>
                        <a:pt x="1339" y="2012"/>
                        <a:pt x="1472" y="1718"/>
                        <a:pt x="1526" y="1397"/>
                      </a:cubicBezTo>
                      <a:cubicBezTo>
                        <a:pt x="1633" y="781"/>
                        <a:pt x="1499" y="219"/>
                        <a:pt x="1232" y="58"/>
                      </a:cubicBezTo>
                      <a:cubicBezTo>
                        <a:pt x="1151" y="58"/>
                        <a:pt x="1124" y="5"/>
                        <a:pt x="1098" y="5"/>
                      </a:cubicBezTo>
                      <a:cubicBezTo>
                        <a:pt x="1081" y="2"/>
                        <a:pt x="1064" y="1"/>
                        <a:pt x="1046" y="1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0" name="Google Shape;7560;p54"/>
                <p:cNvSpPr/>
                <p:nvPr/>
              </p:nvSpPr>
              <p:spPr>
                <a:xfrm flipH="1">
                  <a:off x="2295073" y="1921891"/>
                  <a:ext cx="21024" cy="3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498" extrusionOk="0">
                      <a:moveTo>
                        <a:pt x="1066" y="0"/>
                      </a:moveTo>
                      <a:cubicBezTo>
                        <a:pt x="894" y="0"/>
                        <a:pt x="704" y="104"/>
                        <a:pt x="536" y="272"/>
                      </a:cubicBezTo>
                      <a:cubicBezTo>
                        <a:pt x="348" y="486"/>
                        <a:pt x="215" y="780"/>
                        <a:pt x="134" y="1101"/>
                      </a:cubicBezTo>
                      <a:cubicBezTo>
                        <a:pt x="0" y="1717"/>
                        <a:pt x="134" y="2279"/>
                        <a:pt x="429" y="2440"/>
                      </a:cubicBezTo>
                      <a:cubicBezTo>
                        <a:pt x="509" y="2440"/>
                        <a:pt x="536" y="2493"/>
                        <a:pt x="563" y="2493"/>
                      </a:cubicBezTo>
                      <a:cubicBezTo>
                        <a:pt x="584" y="2496"/>
                        <a:pt x="606" y="2497"/>
                        <a:pt x="627" y="2497"/>
                      </a:cubicBezTo>
                      <a:cubicBezTo>
                        <a:pt x="815" y="2497"/>
                        <a:pt x="983" y="2394"/>
                        <a:pt x="1151" y="2226"/>
                      </a:cubicBezTo>
                      <a:cubicBezTo>
                        <a:pt x="1339" y="2012"/>
                        <a:pt x="1473" y="1717"/>
                        <a:pt x="1553" y="1396"/>
                      </a:cubicBezTo>
                      <a:cubicBezTo>
                        <a:pt x="1660" y="780"/>
                        <a:pt x="1526" y="218"/>
                        <a:pt x="1258" y="58"/>
                      </a:cubicBezTo>
                      <a:cubicBezTo>
                        <a:pt x="1178" y="58"/>
                        <a:pt x="1151" y="4"/>
                        <a:pt x="1125" y="4"/>
                      </a:cubicBezTo>
                      <a:cubicBezTo>
                        <a:pt x="1106" y="1"/>
                        <a:pt x="1086" y="0"/>
                        <a:pt x="1066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7561" name="Google Shape;7561;p54"/>
          <p:cNvGrpSpPr/>
          <p:nvPr/>
        </p:nvGrpSpPr>
        <p:grpSpPr>
          <a:xfrm>
            <a:off x="771562" y="1384927"/>
            <a:ext cx="959224" cy="511193"/>
            <a:chOff x="5205307" y="859734"/>
            <a:chExt cx="1645890" cy="877283"/>
          </a:xfrm>
        </p:grpSpPr>
        <p:sp>
          <p:nvSpPr>
            <p:cNvPr id="7562" name="Google Shape;7562;p54"/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63" name="Google Shape;7563;p54"/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7564" name="Google Shape;7564;p54"/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565" name="Google Shape;7565;p54"/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6" name="Google Shape;7566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7" name="Google Shape;7567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8" name="Google Shape;7568;p54"/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9" name="Google Shape;7569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0" name="Google Shape;7570;p54"/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1" name="Google Shape;7571;p54"/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2" name="Google Shape;7572;p54"/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3" name="Google Shape;7573;p54"/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4" name="Google Shape;7574;p54"/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5" name="Google Shape;7575;p54"/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6" name="Google Shape;7576;p54"/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7" name="Google Shape;7577;p54"/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8" name="Google Shape;7578;p54"/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9" name="Google Shape;7579;p54"/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0" name="Google Shape;7580;p54"/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1" name="Google Shape;7581;p54"/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2" name="Google Shape;7582;p54"/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3" name="Google Shape;7583;p54"/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4" name="Google Shape;7584;p54"/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5" name="Google Shape;7585;p54"/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6" name="Google Shape;7586;p54"/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7" name="Google Shape;7587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8" name="Google Shape;7588;p54"/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9" name="Google Shape;7589;p54"/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590" name="Google Shape;7590;p54"/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6" name="Google Shape;6576;p43"/>
          <p:cNvSpPr txBox="1">
            <a:spLocks noGrp="1"/>
          </p:cNvSpPr>
          <p:nvPr>
            <p:ph type="title"/>
          </p:nvPr>
        </p:nvSpPr>
        <p:spPr>
          <a:xfrm>
            <a:off x="404858" y="601379"/>
            <a:ext cx="7443742" cy="1181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77" name="Google Shape;6577;p43"/>
          <p:cNvSpPr txBox="1">
            <a:spLocks noGrp="1"/>
          </p:cNvSpPr>
          <p:nvPr>
            <p:ph type="subTitle" idx="1"/>
          </p:nvPr>
        </p:nvSpPr>
        <p:spPr>
          <a:xfrm>
            <a:off x="498387" y="1877653"/>
            <a:ext cx="8478273" cy="7702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grpSp>
        <p:nvGrpSpPr>
          <p:cNvPr id="6578" name="Google Shape;6578;p43"/>
          <p:cNvGrpSpPr/>
          <p:nvPr/>
        </p:nvGrpSpPr>
        <p:grpSpPr>
          <a:xfrm>
            <a:off x="7848600" y="601380"/>
            <a:ext cx="1128061" cy="1366839"/>
            <a:chOff x="7579250" y="4405875"/>
            <a:chExt cx="916750" cy="1110800"/>
          </a:xfrm>
        </p:grpSpPr>
        <p:sp>
          <p:nvSpPr>
            <p:cNvPr id="6579" name="Google Shape;6579;p43"/>
            <p:cNvSpPr/>
            <p:nvPr/>
          </p:nvSpPr>
          <p:spPr>
            <a:xfrm>
              <a:off x="7579250" y="4405875"/>
              <a:ext cx="916750" cy="1110800"/>
            </a:xfrm>
            <a:custGeom>
              <a:avLst/>
              <a:gdLst/>
              <a:ahLst/>
              <a:cxnLst/>
              <a:rect l="l" t="t" r="r" b="b"/>
              <a:pathLst>
                <a:path w="36670" h="44432" extrusionOk="0">
                  <a:moveTo>
                    <a:pt x="19326" y="1"/>
                  </a:moveTo>
                  <a:cubicBezTo>
                    <a:pt x="16944" y="1"/>
                    <a:pt x="15043" y="1928"/>
                    <a:pt x="15043" y="4283"/>
                  </a:cubicBezTo>
                  <a:cubicBezTo>
                    <a:pt x="15043" y="4738"/>
                    <a:pt x="15097" y="5220"/>
                    <a:pt x="15257" y="5675"/>
                  </a:cubicBezTo>
                  <a:cubicBezTo>
                    <a:pt x="15231" y="5755"/>
                    <a:pt x="15231" y="5809"/>
                    <a:pt x="15204" y="5836"/>
                  </a:cubicBezTo>
                  <a:lnTo>
                    <a:pt x="14535" y="5836"/>
                  </a:lnTo>
                  <a:cubicBezTo>
                    <a:pt x="14160" y="5836"/>
                    <a:pt x="13839" y="5836"/>
                    <a:pt x="13464" y="5889"/>
                  </a:cubicBezTo>
                  <a:cubicBezTo>
                    <a:pt x="13464" y="5836"/>
                    <a:pt x="13437" y="5809"/>
                    <a:pt x="13437" y="5782"/>
                  </a:cubicBezTo>
                  <a:cubicBezTo>
                    <a:pt x="13518" y="5407"/>
                    <a:pt x="13598" y="5006"/>
                    <a:pt x="13598" y="4604"/>
                  </a:cubicBezTo>
                  <a:cubicBezTo>
                    <a:pt x="13598" y="2222"/>
                    <a:pt x="11644" y="322"/>
                    <a:pt x="9315" y="322"/>
                  </a:cubicBezTo>
                  <a:cubicBezTo>
                    <a:pt x="6960" y="322"/>
                    <a:pt x="5033" y="2276"/>
                    <a:pt x="5033" y="4604"/>
                  </a:cubicBezTo>
                  <a:cubicBezTo>
                    <a:pt x="5033" y="5969"/>
                    <a:pt x="5702" y="7227"/>
                    <a:pt x="6692" y="8030"/>
                  </a:cubicBezTo>
                  <a:cubicBezTo>
                    <a:pt x="5809" y="8566"/>
                    <a:pt x="4953" y="9235"/>
                    <a:pt x="4230" y="9931"/>
                  </a:cubicBezTo>
                  <a:cubicBezTo>
                    <a:pt x="3668" y="10520"/>
                    <a:pt x="3132" y="11162"/>
                    <a:pt x="2677" y="11831"/>
                  </a:cubicBezTo>
                  <a:cubicBezTo>
                    <a:pt x="2249" y="12527"/>
                    <a:pt x="1848" y="13303"/>
                    <a:pt x="1553" y="14186"/>
                  </a:cubicBezTo>
                  <a:cubicBezTo>
                    <a:pt x="1045" y="15578"/>
                    <a:pt x="777" y="17024"/>
                    <a:pt x="590" y="18282"/>
                  </a:cubicBezTo>
                  <a:lnTo>
                    <a:pt x="509" y="18603"/>
                  </a:lnTo>
                  <a:cubicBezTo>
                    <a:pt x="456" y="18924"/>
                    <a:pt x="402" y="19218"/>
                    <a:pt x="349" y="19566"/>
                  </a:cubicBezTo>
                  <a:cubicBezTo>
                    <a:pt x="269" y="19888"/>
                    <a:pt x="215" y="20235"/>
                    <a:pt x="188" y="20530"/>
                  </a:cubicBezTo>
                  <a:cubicBezTo>
                    <a:pt x="81" y="21279"/>
                    <a:pt x="1" y="21895"/>
                    <a:pt x="1" y="22537"/>
                  </a:cubicBezTo>
                  <a:cubicBezTo>
                    <a:pt x="1" y="23287"/>
                    <a:pt x="81" y="23983"/>
                    <a:pt x="242" y="24625"/>
                  </a:cubicBezTo>
                  <a:cubicBezTo>
                    <a:pt x="402" y="25348"/>
                    <a:pt x="670" y="26044"/>
                    <a:pt x="1018" y="26686"/>
                  </a:cubicBezTo>
                  <a:cubicBezTo>
                    <a:pt x="1393" y="27355"/>
                    <a:pt x="1848" y="27998"/>
                    <a:pt x="2410" y="28560"/>
                  </a:cubicBezTo>
                  <a:cubicBezTo>
                    <a:pt x="2945" y="29095"/>
                    <a:pt x="3587" y="29603"/>
                    <a:pt x="4364" y="30058"/>
                  </a:cubicBezTo>
                  <a:cubicBezTo>
                    <a:pt x="4819" y="30326"/>
                    <a:pt x="5327" y="30594"/>
                    <a:pt x="5863" y="30861"/>
                  </a:cubicBezTo>
                  <a:cubicBezTo>
                    <a:pt x="5809" y="30968"/>
                    <a:pt x="5729" y="31076"/>
                    <a:pt x="5622" y="31156"/>
                  </a:cubicBezTo>
                  <a:cubicBezTo>
                    <a:pt x="5274" y="31718"/>
                    <a:pt x="4926" y="32200"/>
                    <a:pt x="4685" y="32708"/>
                  </a:cubicBezTo>
                  <a:cubicBezTo>
                    <a:pt x="4551" y="33003"/>
                    <a:pt x="4417" y="33324"/>
                    <a:pt x="4364" y="33592"/>
                  </a:cubicBezTo>
                  <a:cubicBezTo>
                    <a:pt x="4257" y="33913"/>
                    <a:pt x="4123" y="34394"/>
                    <a:pt x="4096" y="34876"/>
                  </a:cubicBezTo>
                  <a:cubicBezTo>
                    <a:pt x="4069" y="35412"/>
                    <a:pt x="4123" y="35920"/>
                    <a:pt x="4257" y="36348"/>
                  </a:cubicBezTo>
                  <a:cubicBezTo>
                    <a:pt x="4283" y="36455"/>
                    <a:pt x="4337" y="36563"/>
                    <a:pt x="4364" y="36616"/>
                  </a:cubicBezTo>
                  <a:lnTo>
                    <a:pt x="4364" y="36670"/>
                  </a:lnTo>
                  <a:cubicBezTo>
                    <a:pt x="4390" y="36723"/>
                    <a:pt x="4417" y="36830"/>
                    <a:pt x="4471" y="36884"/>
                  </a:cubicBezTo>
                  <a:cubicBezTo>
                    <a:pt x="4685" y="37365"/>
                    <a:pt x="5006" y="37767"/>
                    <a:pt x="5408" y="38088"/>
                  </a:cubicBezTo>
                  <a:cubicBezTo>
                    <a:pt x="5836" y="38463"/>
                    <a:pt x="6344" y="38704"/>
                    <a:pt x="6906" y="38864"/>
                  </a:cubicBezTo>
                  <a:lnTo>
                    <a:pt x="6960" y="38864"/>
                  </a:lnTo>
                  <a:cubicBezTo>
                    <a:pt x="7308" y="38945"/>
                    <a:pt x="7602" y="38998"/>
                    <a:pt x="7950" y="38998"/>
                  </a:cubicBezTo>
                  <a:cubicBezTo>
                    <a:pt x="8138" y="38998"/>
                    <a:pt x="8352" y="38998"/>
                    <a:pt x="8539" y="38971"/>
                  </a:cubicBezTo>
                  <a:lnTo>
                    <a:pt x="8619" y="38971"/>
                  </a:lnTo>
                  <a:cubicBezTo>
                    <a:pt x="9101" y="38891"/>
                    <a:pt x="9583" y="38731"/>
                    <a:pt x="10038" y="38490"/>
                  </a:cubicBezTo>
                  <a:cubicBezTo>
                    <a:pt x="10225" y="38757"/>
                    <a:pt x="10413" y="39025"/>
                    <a:pt x="10573" y="39266"/>
                  </a:cubicBezTo>
                  <a:cubicBezTo>
                    <a:pt x="11216" y="40096"/>
                    <a:pt x="11912" y="40845"/>
                    <a:pt x="12688" y="41487"/>
                  </a:cubicBezTo>
                  <a:cubicBezTo>
                    <a:pt x="13036" y="41755"/>
                    <a:pt x="13357" y="41969"/>
                    <a:pt x="13705" y="42210"/>
                  </a:cubicBezTo>
                  <a:cubicBezTo>
                    <a:pt x="13732" y="42237"/>
                    <a:pt x="13785" y="42290"/>
                    <a:pt x="13839" y="42317"/>
                  </a:cubicBezTo>
                  <a:cubicBezTo>
                    <a:pt x="13865" y="42344"/>
                    <a:pt x="13892" y="42344"/>
                    <a:pt x="13919" y="42371"/>
                  </a:cubicBezTo>
                  <a:cubicBezTo>
                    <a:pt x="14374" y="42638"/>
                    <a:pt x="14829" y="42879"/>
                    <a:pt x="15338" y="43120"/>
                  </a:cubicBezTo>
                  <a:cubicBezTo>
                    <a:pt x="15605" y="43227"/>
                    <a:pt x="15873" y="43307"/>
                    <a:pt x="16167" y="43415"/>
                  </a:cubicBezTo>
                  <a:cubicBezTo>
                    <a:pt x="16676" y="43977"/>
                    <a:pt x="17372" y="44325"/>
                    <a:pt x="18175" y="44325"/>
                  </a:cubicBezTo>
                  <a:cubicBezTo>
                    <a:pt x="18683" y="44325"/>
                    <a:pt x="19192" y="44191"/>
                    <a:pt x="19593" y="43923"/>
                  </a:cubicBezTo>
                  <a:cubicBezTo>
                    <a:pt x="19915" y="43923"/>
                    <a:pt x="20289" y="43870"/>
                    <a:pt x="20610" y="43843"/>
                  </a:cubicBezTo>
                  <a:cubicBezTo>
                    <a:pt x="21735" y="44244"/>
                    <a:pt x="22832" y="44432"/>
                    <a:pt x="23929" y="44432"/>
                  </a:cubicBezTo>
                  <a:lnTo>
                    <a:pt x="24063" y="44432"/>
                  </a:lnTo>
                  <a:cubicBezTo>
                    <a:pt x="24491" y="44432"/>
                    <a:pt x="24946" y="44378"/>
                    <a:pt x="25348" y="44325"/>
                  </a:cubicBezTo>
                  <a:cubicBezTo>
                    <a:pt x="25776" y="44244"/>
                    <a:pt x="26178" y="44137"/>
                    <a:pt x="26606" y="43977"/>
                  </a:cubicBezTo>
                  <a:cubicBezTo>
                    <a:pt x="27114" y="43816"/>
                    <a:pt x="27516" y="43602"/>
                    <a:pt x="27944" y="43388"/>
                  </a:cubicBezTo>
                  <a:cubicBezTo>
                    <a:pt x="28372" y="43120"/>
                    <a:pt x="28747" y="42772"/>
                    <a:pt x="29015" y="42451"/>
                  </a:cubicBezTo>
                  <a:cubicBezTo>
                    <a:pt x="29095" y="42371"/>
                    <a:pt x="29122" y="42317"/>
                    <a:pt x="29175" y="42237"/>
                  </a:cubicBezTo>
                  <a:cubicBezTo>
                    <a:pt x="29443" y="41835"/>
                    <a:pt x="29657" y="41380"/>
                    <a:pt x="29764" y="40872"/>
                  </a:cubicBezTo>
                  <a:lnTo>
                    <a:pt x="29764" y="40791"/>
                  </a:lnTo>
                  <a:cubicBezTo>
                    <a:pt x="29791" y="40631"/>
                    <a:pt x="29791" y="40497"/>
                    <a:pt x="29791" y="40336"/>
                  </a:cubicBezTo>
                  <a:cubicBezTo>
                    <a:pt x="30246" y="40122"/>
                    <a:pt x="30701" y="39855"/>
                    <a:pt x="31129" y="39560"/>
                  </a:cubicBezTo>
                  <a:cubicBezTo>
                    <a:pt x="31531" y="39266"/>
                    <a:pt x="31906" y="38971"/>
                    <a:pt x="32200" y="38597"/>
                  </a:cubicBezTo>
                  <a:cubicBezTo>
                    <a:pt x="32361" y="38383"/>
                    <a:pt x="32521" y="38168"/>
                    <a:pt x="32655" y="37901"/>
                  </a:cubicBezTo>
                  <a:cubicBezTo>
                    <a:pt x="32789" y="37633"/>
                    <a:pt x="32896" y="37312"/>
                    <a:pt x="32976" y="37018"/>
                  </a:cubicBezTo>
                  <a:cubicBezTo>
                    <a:pt x="33030" y="36750"/>
                    <a:pt x="33056" y="36482"/>
                    <a:pt x="33030" y="36215"/>
                  </a:cubicBezTo>
                  <a:cubicBezTo>
                    <a:pt x="33030" y="36054"/>
                    <a:pt x="33030" y="35920"/>
                    <a:pt x="33003" y="35760"/>
                  </a:cubicBezTo>
                  <a:cubicBezTo>
                    <a:pt x="32896" y="35224"/>
                    <a:pt x="32708" y="34716"/>
                    <a:pt x="32361" y="34234"/>
                  </a:cubicBezTo>
                  <a:lnTo>
                    <a:pt x="32361" y="34207"/>
                  </a:lnTo>
                  <a:cubicBezTo>
                    <a:pt x="32762" y="33351"/>
                    <a:pt x="32923" y="32307"/>
                    <a:pt x="32762" y="31290"/>
                  </a:cubicBezTo>
                  <a:cubicBezTo>
                    <a:pt x="32735" y="31022"/>
                    <a:pt x="32655" y="30754"/>
                    <a:pt x="32601" y="30540"/>
                  </a:cubicBezTo>
                  <a:cubicBezTo>
                    <a:pt x="32521" y="30273"/>
                    <a:pt x="32387" y="30005"/>
                    <a:pt x="32253" y="29737"/>
                  </a:cubicBezTo>
                  <a:cubicBezTo>
                    <a:pt x="32200" y="29603"/>
                    <a:pt x="32120" y="29470"/>
                    <a:pt x="32039" y="29336"/>
                  </a:cubicBezTo>
                  <a:cubicBezTo>
                    <a:pt x="32494" y="28934"/>
                    <a:pt x="32976" y="28533"/>
                    <a:pt x="33404" y="28078"/>
                  </a:cubicBezTo>
                  <a:cubicBezTo>
                    <a:pt x="33859" y="27623"/>
                    <a:pt x="34261" y="27114"/>
                    <a:pt x="34636" y="26659"/>
                  </a:cubicBezTo>
                  <a:cubicBezTo>
                    <a:pt x="35064" y="26070"/>
                    <a:pt x="35412" y="25508"/>
                    <a:pt x="35679" y="24946"/>
                  </a:cubicBezTo>
                  <a:cubicBezTo>
                    <a:pt x="36375" y="23581"/>
                    <a:pt x="36670" y="22136"/>
                    <a:pt x="36590" y="20798"/>
                  </a:cubicBezTo>
                  <a:cubicBezTo>
                    <a:pt x="36509" y="20021"/>
                    <a:pt x="36322" y="19272"/>
                    <a:pt x="36001" y="18522"/>
                  </a:cubicBezTo>
                  <a:cubicBezTo>
                    <a:pt x="35840" y="18121"/>
                    <a:pt x="35653" y="17800"/>
                    <a:pt x="35439" y="17452"/>
                  </a:cubicBezTo>
                  <a:cubicBezTo>
                    <a:pt x="35278" y="17157"/>
                    <a:pt x="35037" y="16890"/>
                    <a:pt x="34796" y="16595"/>
                  </a:cubicBezTo>
                  <a:cubicBezTo>
                    <a:pt x="34769" y="16542"/>
                    <a:pt x="34743" y="16488"/>
                    <a:pt x="34662" y="16462"/>
                  </a:cubicBezTo>
                  <a:cubicBezTo>
                    <a:pt x="34100" y="15819"/>
                    <a:pt x="33431" y="15257"/>
                    <a:pt x="32655" y="14775"/>
                  </a:cubicBezTo>
                  <a:cubicBezTo>
                    <a:pt x="31959" y="14374"/>
                    <a:pt x="31183" y="14053"/>
                    <a:pt x="30353" y="13865"/>
                  </a:cubicBezTo>
                  <a:cubicBezTo>
                    <a:pt x="29791" y="13731"/>
                    <a:pt x="29175" y="13678"/>
                    <a:pt x="28560" y="13678"/>
                  </a:cubicBezTo>
                  <a:cubicBezTo>
                    <a:pt x="28319" y="13678"/>
                    <a:pt x="28051" y="13678"/>
                    <a:pt x="27810" y="13705"/>
                  </a:cubicBezTo>
                  <a:cubicBezTo>
                    <a:pt x="27516" y="12928"/>
                    <a:pt x="27141" y="12259"/>
                    <a:pt x="26767" y="11644"/>
                  </a:cubicBezTo>
                  <a:cubicBezTo>
                    <a:pt x="26338" y="10975"/>
                    <a:pt x="25830" y="10332"/>
                    <a:pt x="25241" y="9717"/>
                  </a:cubicBezTo>
                  <a:cubicBezTo>
                    <a:pt x="24946" y="9449"/>
                    <a:pt x="24625" y="9181"/>
                    <a:pt x="24304" y="8914"/>
                  </a:cubicBezTo>
                  <a:cubicBezTo>
                    <a:pt x="23688" y="8432"/>
                    <a:pt x="23046" y="8057"/>
                    <a:pt x="22538" y="7763"/>
                  </a:cubicBezTo>
                  <a:cubicBezTo>
                    <a:pt x="22484" y="7709"/>
                    <a:pt x="22430" y="7709"/>
                    <a:pt x="22404" y="7682"/>
                  </a:cubicBezTo>
                  <a:cubicBezTo>
                    <a:pt x="22297" y="7629"/>
                    <a:pt x="22216" y="7575"/>
                    <a:pt x="22136" y="7522"/>
                  </a:cubicBezTo>
                  <a:cubicBezTo>
                    <a:pt x="23019" y="6719"/>
                    <a:pt x="23608" y="5568"/>
                    <a:pt x="23608" y="4283"/>
                  </a:cubicBezTo>
                  <a:cubicBezTo>
                    <a:pt x="23608" y="1901"/>
                    <a:pt x="21654" y="1"/>
                    <a:pt x="19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43"/>
            <p:cNvSpPr/>
            <p:nvPr/>
          </p:nvSpPr>
          <p:spPr>
            <a:xfrm>
              <a:off x="8034275" y="4821425"/>
              <a:ext cx="387450" cy="465725"/>
            </a:xfrm>
            <a:custGeom>
              <a:avLst/>
              <a:gdLst/>
              <a:ahLst/>
              <a:cxnLst/>
              <a:rect l="l" t="t" r="r" b="b"/>
              <a:pathLst>
                <a:path w="15498" h="18629" extrusionOk="0">
                  <a:moveTo>
                    <a:pt x="10091" y="0"/>
                  </a:moveTo>
                  <a:cubicBezTo>
                    <a:pt x="9422" y="0"/>
                    <a:pt x="8753" y="107"/>
                    <a:pt x="8084" y="321"/>
                  </a:cubicBezTo>
                  <a:cubicBezTo>
                    <a:pt x="7843" y="402"/>
                    <a:pt x="7575" y="535"/>
                    <a:pt x="7281" y="669"/>
                  </a:cubicBezTo>
                  <a:cubicBezTo>
                    <a:pt x="7013" y="803"/>
                    <a:pt x="6772" y="910"/>
                    <a:pt x="6531" y="1071"/>
                  </a:cubicBezTo>
                  <a:cubicBezTo>
                    <a:pt x="6076" y="1365"/>
                    <a:pt x="5621" y="1713"/>
                    <a:pt x="5193" y="2115"/>
                  </a:cubicBezTo>
                  <a:cubicBezTo>
                    <a:pt x="4899" y="2409"/>
                    <a:pt x="4604" y="2784"/>
                    <a:pt x="4283" y="3212"/>
                  </a:cubicBezTo>
                  <a:cubicBezTo>
                    <a:pt x="3989" y="3613"/>
                    <a:pt x="3721" y="4042"/>
                    <a:pt x="3453" y="4550"/>
                  </a:cubicBezTo>
                  <a:lnTo>
                    <a:pt x="3453" y="4577"/>
                  </a:lnTo>
                  <a:lnTo>
                    <a:pt x="3453" y="4604"/>
                  </a:lnTo>
                  <a:cubicBezTo>
                    <a:pt x="3159" y="5059"/>
                    <a:pt x="2864" y="5487"/>
                    <a:pt x="2597" y="5889"/>
                  </a:cubicBezTo>
                  <a:cubicBezTo>
                    <a:pt x="2088" y="6665"/>
                    <a:pt x="1687" y="7414"/>
                    <a:pt x="1312" y="8190"/>
                  </a:cubicBezTo>
                  <a:cubicBezTo>
                    <a:pt x="911" y="9020"/>
                    <a:pt x="616" y="9823"/>
                    <a:pt x="375" y="10626"/>
                  </a:cubicBezTo>
                  <a:cubicBezTo>
                    <a:pt x="134" y="11483"/>
                    <a:pt x="1" y="12286"/>
                    <a:pt x="1" y="13008"/>
                  </a:cubicBezTo>
                  <a:cubicBezTo>
                    <a:pt x="1" y="13784"/>
                    <a:pt x="134" y="14561"/>
                    <a:pt x="402" y="15176"/>
                  </a:cubicBezTo>
                  <a:cubicBezTo>
                    <a:pt x="589" y="15551"/>
                    <a:pt x="750" y="15899"/>
                    <a:pt x="991" y="16167"/>
                  </a:cubicBezTo>
                  <a:cubicBezTo>
                    <a:pt x="1205" y="16488"/>
                    <a:pt x="1526" y="16755"/>
                    <a:pt x="1821" y="17023"/>
                  </a:cubicBezTo>
                  <a:cubicBezTo>
                    <a:pt x="2490" y="17558"/>
                    <a:pt x="3346" y="17960"/>
                    <a:pt x="4390" y="18308"/>
                  </a:cubicBezTo>
                  <a:cubicBezTo>
                    <a:pt x="4818" y="18442"/>
                    <a:pt x="5273" y="18495"/>
                    <a:pt x="5621" y="18575"/>
                  </a:cubicBezTo>
                  <a:cubicBezTo>
                    <a:pt x="6023" y="18629"/>
                    <a:pt x="6478" y="18629"/>
                    <a:pt x="6906" y="18629"/>
                  </a:cubicBezTo>
                  <a:cubicBezTo>
                    <a:pt x="7361" y="18629"/>
                    <a:pt x="7816" y="18602"/>
                    <a:pt x="8244" y="18522"/>
                  </a:cubicBezTo>
                  <a:cubicBezTo>
                    <a:pt x="8753" y="18468"/>
                    <a:pt x="9181" y="18361"/>
                    <a:pt x="9583" y="18228"/>
                  </a:cubicBezTo>
                  <a:cubicBezTo>
                    <a:pt x="10252" y="17987"/>
                    <a:pt x="11081" y="17558"/>
                    <a:pt x="11483" y="16729"/>
                  </a:cubicBezTo>
                  <a:cubicBezTo>
                    <a:pt x="11697" y="16327"/>
                    <a:pt x="11751" y="15819"/>
                    <a:pt x="11697" y="15364"/>
                  </a:cubicBezTo>
                  <a:cubicBezTo>
                    <a:pt x="11644" y="15230"/>
                    <a:pt x="11644" y="15096"/>
                    <a:pt x="11590" y="14989"/>
                  </a:cubicBezTo>
                  <a:cubicBezTo>
                    <a:pt x="11563" y="14882"/>
                    <a:pt x="11483" y="14748"/>
                    <a:pt x="11429" y="14614"/>
                  </a:cubicBezTo>
                  <a:cubicBezTo>
                    <a:pt x="11322" y="14427"/>
                    <a:pt x="11189" y="14213"/>
                    <a:pt x="10974" y="14025"/>
                  </a:cubicBezTo>
                  <a:cubicBezTo>
                    <a:pt x="10814" y="13838"/>
                    <a:pt x="10626" y="13677"/>
                    <a:pt x="10386" y="13517"/>
                  </a:cubicBezTo>
                  <a:cubicBezTo>
                    <a:pt x="10171" y="13383"/>
                    <a:pt x="9957" y="13276"/>
                    <a:pt x="9690" y="13142"/>
                  </a:cubicBezTo>
                  <a:cubicBezTo>
                    <a:pt x="9422" y="13008"/>
                    <a:pt x="9101" y="12901"/>
                    <a:pt x="8780" y="12848"/>
                  </a:cubicBezTo>
                  <a:cubicBezTo>
                    <a:pt x="9368" y="12580"/>
                    <a:pt x="9984" y="12232"/>
                    <a:pt x="10573" y="11884"/>
                  </a:cubicBezTo>
                  <a:cubicBezTo>
                    <a:pt x="11483" y="11295"/>
                    <a:pt x="12286" y="10626"/>
                    <a:pt x="13035" y="9903"/>
                  </a:cubicBezTo>
                  <a:cubicBezTo>
                    <a:pt x="13383" y="9529"/>
                    <a:pt x="13731" y="9127"/>
                    <a:pt x="14026" y="8726"/>
                  </a:cubicBezTo>
                  <a:cubicBezTo>
                    <a:pt x="14374" y="8297"/>
                    <a:pt x="14641" y="7869"/>
                    <a:pt x="14829" y="7414"/>
                  </a:cubicBezTo>
                  <a:cubicBezTo>
                    <a:pt x="15310" y="6477"/>
                    <a:pt x="15498" y="5541"/>
                    <a:pt x="15444" y="4684"/>
                  </a:cubicBezTo>
                  <a:cubicBezTo>
                    <a:pt x="15391" y="4202"/>
                    <a:pt x="15257" y="3747"/>
                    <a:pt x="15070" y="3319"/>
                  </a:cubicBezTo>
                  <a:cubicBezTo>
                    <a:pt x="14963" y="3051"/>
                    <a:pt x="14829" y="2811"/>
                    <a:pt x="14695" y="2596"/>
                  </a:cubicBezTo>
                  <a:cubicBezTo>
                    <a:pt x="14561" y="2409"/>
                    <a:pt x="14400" y="2168"/>
                    <a:pt x="14160" y="1927"/>
                  </a:cubicBezTo>
                  <a:cubicBezTo>
                    <a:pt x="13758" y="1499"/>
                    <a:pt x="13330" y="1124"/>
                    <a:pt x="12794" y="803"/>
                  </a:cubicBezTo>
                  <a:cubicBezTo>
                    <a:pt x="12313" y="535"/>
                    <a:pt x="11831" y="321"/>
                    <a:pt x="11242" y="187"/>
                  </a:cubicBezTo>
                  <a:cubicBezTo>
                    <a:pt x="10894" y="27"/>
                    <a:pt x="10493" y="0"/>
                    <a:pt x="10091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43"/>
            <p:cNvSpPr/>
            <p:nvPr/>
          </p:nvSpPr>
          <p:spPr>
            <a:xfrm>
              <a:off x="8193525" y="4870925"/>
              <a:ext cx="228200" cy="415575"/>
            </a:xfrm>
            <a:custGeom>
              <a:avLst/>
              <a:gdLst/>
              <a:ahLst/>
              <a:cxnLst/>
              <a:rect l="l" t="t" r="r" b="b"/>
              <a:pathLst>
                <a:path w="9128" h="16623" extrusionOk="0">
                  <a:moveTo>
                    <a:pt x="7897" y="1"/>
                  </a:moveTo>
                  <a:cubicBezTo>
                    <a:pt x="7950" y="135"/>
                    <a:pt x="8004" y="295"/>
                    <a:pt x="8057" y="456"/>
                  </a:cubicBezTo>
                  <a:cubicBezTo>
                    <a:pt x="8084" y="670"/>
                    <a:pt x="8137" y="857"/>
                    <a:pt x="8164" y="1018"/>
                  </a:cubicBezTo>
                  <a:cubicBezTo>
                    <a:pt x="8191" y="1232"/>
                    <a:pt x="8191" y="1419"/>
                    <a:pt x="8164" y="1633"/>
                  </a:cubicBezTo>
                  <a:cubicBezTo>
                    <a:pt x="8164" y="1821"/>
                    <a:pt x="8137" y="2062"/>
                    <a:pt x="8084" y="2276"/>
                  </a:cubicBezTo>
                  <a:cubicBezTo>
                    <a:pt x="8030" y="2704"/>
                    <a:pt x="7897" y="3132"/>
                    <a:pt x="7763" y="3534"/>
                  </a:cubicBezTo>
                  <a:cubicBezTo>
                    <a:pt x="7602" y="3962"/>
                    <a:pt x="7388" y="4417"/>
                    <a:pt x="7120" y="4819"/>
                  </a:cubicBezTo>
                  <a:cubicBezTo>
                    <a:pt x="6585" y="5702"/>
                    <a:pt x="5889" y="6478"/>
                    <a:pt x="5113" y="7227"/>
                  </a:cubicBezTo>
                  <a:cubicBezTo>
                    <a:pt x="4337" y="7923"/>
                    <a:pt x="3480" y="8566"/>
                    <a:pt x="2570" y="9155"/>
                  </a:cubicBezTo>
                  <a:cubicBezTo>
                    <a:pt x="1741" y="9717"/>
                    <a:pt x="857" y="10225"/>
                    <a:pt x="1" y="10734"/>
                  </a:cubicBezTo>
                  <a:cubicBezTo>
                    <a:pt x="402" y="10787"/>
                    <a:pt x="750" y="10921"/>
                    <a:pt x="1125" y="11109"/>
                  </a:cubicBezTo>
                  <a:cubicBezTo>
                    <a:pt x="1339" y="11189"/>
                    <a:pt x="1526" y="11296"/>
                    <a:pt x="1714" y="11430"/>
                  </a:cubicBezTo>
                  <a:lnTo>
                    <a:pt x="2196" y="11831"/>
                  </a:lnTo>
                  <a:cubicBezTo>
                    <a:pt x="2490" y="12126"/>
                    <a:pt x="2731" y="12474"/>
                    <a:pt x="2838" y="12875"/>
                  </a:cubicBezTo>
                  <a:cubicBezTo>
                    <a:pt x="2918" y="13062"/>
                    <a:pt x="2945" y="13277"/>
                    <a:pt x="2945" y="13517"/>
                  </a:cubicBezTo>
                  <a:cubicBezTo>
                    <a:pt x="2945" y="13705"/>
                    <a:pt x="2891" y="13946"/>
                    <a:pt x="2865" y="14133"/>
                  </a:cubicBezTo>
                  <a:cubicBezTo>
                    <a:pt x="2811" y="14481"/>
                    <a:pt x="2677" y="14802"/>
                    <a:pt x="2463" y="15070"/>
                  </a:cubicBezTo>
                  <a:cubicBezTo>
                    <a:pt x="2303" y="15337"/>
                    <a:pt x="2062" y="15605"/>
                    <a:pt x="1821" y="15846"/>
                  </a:cubicBezTo>
                  <a:cubicBezTo>
                    <a:pt x="1553" y="16087"/>
                    <a:pt x="1285" y="16274"/>
                    <a:pt x="991" y="16408"/>
                  </a:cubicBezTo>
                  <a:cubicBezTo>
                    <a:pt x="857" y="16488"/>
                    <a:pt x="697" y="16542"/>
                    <a:pt x="563" y="16622"/>
                  </a:cubicBezTo>
                  <a:cubicBezTo>
                    <a:pt x="991" y="16622"/>
                    <a:pt x="1473" y="16595"/>
                    <a:pt x="1874" y="16515"/>
                  </a:cubicBezTo>
                  <a:cubicBezTo>
                    <a:pt x="2356" y="16462"/>
                    <a:pt x="2838" y="16355"/>
                    <a:pt x="3213" y="16221"/>
                  </a:cubicBezTo>
                  <a:cubicBezTo>
                    <a:pt x="3882" y="15980"/>
                    <a:pt x="4711" y="15552"/>
                    <a:pt x="5113" y="14722"/>
                  </a:cubicBezTo>
                  <a:cubicBezTo>
                    <a:pt x="5300" y="14320"/>
                    <a:pt x="5381" y="13812"/>
                    <a:pt x="5300" y="13330"/>
                  </a:cubicBezTo>
                  <a:cubicBezTo>
                    <a:pt x="5274" y="13196"/>
                    <a:pt x="5274" y="13062"/>
                    <a:pt x="5220" y="12982"/>
                  </a:cubicBezTo>
                  <a:cubicBezTo>
                    <a:pt x="5167" y="12875"/>
                    <a:pt x="5113" y="12741"/>
                    <a:pt x="5059" y="12607"/>
                  </a:cubicBezTo>
                  <a:cubicBezTo>
                    <a:pt x="4952" y="12393"/>
                    <a:pt x="4819" y="12206"/>
                    <a:pt x="4604" y="11992"/>
                  </a:cubicBezTo>
                  <a:cubicBezTo>
                    <a:pt x="4444" y="11831"/>
                    <a:pt x="4256" y="11671"/>
                    <a:pt x="4016" y="11483"/>
                  </a:cubicBezTo>
                  <a:cubicBezTo>
                    <a:pt x="3801" y="11376"/>
                    <a:pt x="3587" y="11269"/>
                    <a:pt x="3320" y="11135"/>
                  </a:cubicBezTo>
                  <a:cubicBezTo>
                    <a:pt x="3052" y="11001"/>
                    <a:pt x="2731" y="10894"/>
                    <a:pt x="2410" y="10814"/>
                  </a:cubicBezTo>
                  <a:cubicBezTo>
                    <a:pt x="2972" y="10600"/>
                    <a:pt x="3614" y="10252"/>
                    <a:pt x="4203" y="9851"/>
                  </a:cubicBezTo>
                  <a:cubicBezTo>
                    <a:pt x="5113" y="9288"/>
                    <a:pt x="5916" y="8619"/>
                    <a:pt x="6639" y="7897"/>
                  </a:cubicBezTo>
                  <a:cubicBezTo>
                    <a:pt x="7013" y="7522"/>
                    <a:pt x="7361" y="7120"/>
                    <a:pt x="7656" y="6719"/>
                  </a:cubicBezTo>
                  <a:cubicBezTo>
                    <a:pt x="7977" y="6291"/>
                    <a:pt x="8245" y="5836"/>
                    <a:pt x="8459" y="5407"/>
                  </a:cubicBezTo>
                  <a:cubicBezTo>
                    <a:pt x="8914" y="4471"/>
                    <a:pt x="9128" y="3534"/>
                    <a:pt x="9048" y="2677"/>
                  </a:cubicBezTo>
                  <a:cubicBezTo>
                    <a:pt x="9021" y="2196"/>
                    <a:pt x="8887" y="1741"/>
                    <a:pt x="8700" y="1259"/>
                  </a:cubicBezTo>
                  <a:cubicBezTo>
                    <a:pt x="8593" y="991"/>
                    <a:pt x="8459" y="750"/>
                    <a:pt x="8325" y="563"/>
                  </a:cubicBezTo>
                  <a:cubicBezTo>
                    <a:pt x="8191" y="349"/>
                    <a:pt x="8057" y="188"/>
                    <a:pt x="789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43"/>
            <p:cNvSpPr/>
            <p:nvPr/>
          </p:nvSpPr>
          <p:spPr>
            <a:xfrm>
              <a:off x="8198225" y="4901575"/>
              <a:ext cx="177325" cy="197550"/>
            </a:xfrm>
            <a:custGeom>
              <a:avLst/>
              <a:gdLst/>
              <a:ahLst/>
              <a:cxnLst/>
              <a:rect l="l" t="t" r="r" b="b"/>
              <a:pathLst>
                <a:path w="7093" h="7902" extrusionOk="0">
                  <a:moveTo>
                    <a:pt x="5460" y="3004"/>
                  </a:moveTo>
                  <a:cubicBezTo>
                    <a:pt x="5460" y="3004"/>
                    <a:pt x="5460" y="3004"/>
                    <a:pt x="5460" y="3004"/>
                  </a:cubicBezTo>
                  <a:lnTo>
                    <a:pt x="5460" y="3004"/>
                  </a:lnTo>
                  <a:cubicBezTo>
                    <a:pt x="5460" y="3004"/>
                    <a:pt x="5460" y="3004"/>
                    <a:pt x="5460" y="3004"/>
                  </a:cubicBezTo>
                  <a:close/>
                  <a:moveTo>
                    <a:pt x="6711" y="1"/>
                  </a:moveTo>
                  <a:cubicBezTo>
                    <a:pt x="6578" y="1"/>
                    <a:pt x="6470" y="77"/>
                    <a:pt x="6424" y="193"/>
                  </a:cubicBezTo>
                  <a:cubicBezTo>
                    <a:pt x="6397" y="515"/>
                    <a:pt x="6344" y="809"/>
                    <a:pt x="6263" y="1077"/>
                  </a:cubicBezTo>
                  <a:cubicBezTo>
                    <a:pt x="6081" y="1753"/>
                    <a:pt x="5772" y="2379"/>
                    <a:pt x="5460" y="3004"/>
                  </a:cubicBezTo>
                  <a:lnTo>
                    <a:pt x="5460" y="3004"/>
                  </a:lnTo>
                  <a:cubicBezTo>
                    <a:pt x="5440" y="3004"/>
                    <a:pt x="5435" y="3034"/>
                    <a:pt x="5434" y="3049"/>
                  </a:cubicBezTo>
                  <a:lnTo>
                    <a:pt x="5434" y="3049"/>
                  </a:lnTo>
                  <a:cubicBezTo>
                    <a:pt x="5443" y="3034"/>
                    <a:pt x="5452" y="3019"/>
                    <a:pt x="5460" y="3004"/>
                  </a:cubicBezTo>
                  <a:lnTo>
                    <a:pt x="5460" y="3004"/>
                  </a:lnTo>
                  <a:cubicBezTo>
                    <a:pt x="5451" y="3022"/>
                    <a:pt x="5442" y="3039"/>
                    <a:pt x="5434" y="3057"/>
                  </a:cubicBezTo>
                  <a:cubicBezTo>
                    <a:pt x="5434" y="3057"/>
                    <a:pt x="5434" y="3054"/>
                    <a:pt x="5434" y="3049"/>
                  </a:cubicBezTo>
                  <a:lnTo>
                    <a:pt x="5434" y="3049"/>
                  </a:lnTo>
                  <a:cubicBezTo>
                    <a:pt x="4930" y="3915"/>
                    <a:pt x="4323" y="4702"/>
                    <a:pt x="3587" y="5386"/>
                  </a:cubicBezTo>
                  <a:cubicBezTo>
                    <a:pt x="3212" y="5734"/>
                    <a:pt x="2864" y="6055"/>
                    <a:pt x="2489" y="6349"/>
                  </a:cubicBezTo>
                  <a:cubicBezTo>
                    <a:pt x="2115" y="6644"/>
                    <a:pt x="1713" y="6912"/>
                    <a:pt x="1285" y="7152"/>
                  </a:cubicBezTo>
                  <a:cubicBezTo>
                    <a:pt x="910" y="7367"/>
                    <a:pt x="509" y="7554"/>
                    <a:pt x="80" y="7688"/>
                  </a:cubicBezTo>
                  <a:cubicBezTo>
                    <a:pt x="0" y="7741"/>
                    <a:pt x="0" y="7768"/>
                    <a:pt x="0" y="7822"/>
                  </a:cubicBezTo>
                  <a:cubicBezTo>
                    <a:pt x="54" y="7902"/>
                    <a:pt x="80" y="7902"/>
                    <a:pt x="134" y="7902"/>
                  </a:cubicBezTo>
                  <a:cubicBezTo>
                    <a:pt x="1071" y="7581"/>
                    <a:pt x="1954" y="7126"/>
                    <a:pt x="2757" y="6564"/>
                  </a:cubicBezTo>
                  <a:cubicBezTo>
                    <a:pt x="3185" y="6242"/>
                    <a:pt x="3587" y="5921"/>
                    <a:pt x="3988" y="5546"/>
                  </a:cubicBezTo>
                  <a:cubicBezTo>
                    <a:pt x="4390" y="5172"/>
                    <a:pt x="4764" y="4770"/>
                    <a:pt x="5086" y="4369"/>
                  </a:cubicBezTo>
                  <a:cubicBezTo>
                    <a:pt x="5594" y="3780"/>
                    <a:pt x="6022" y="3111"/>
                    <a:pt x="6370" y="2442"/>
                  </a:cubicBezTo>
                  <a:cubicBezTo>
                    <a:pt x="6531" y="2094"/>
                    <a:pt x="6665" y="1773"/>
                    <a:pt x="6799" y="1425"/>
                  </a:cubicBezTo>
                  <a:cubicBezTo>
                    <a:pt x="6932" y="1077"/>
                    <a:pt x="6986" y="702"/>
                    <a:pt x="7066" y="327"/>
                  </a:cubicBezTo>
                  <a:cubicBezTo>
                    <a:pt x="7093" y="167"/>
                    <a:pt x="6959" y="6"/>
                    <a:pt x="6799" y="6"/>
                  </a:cubicBezTo>
                  <a:lnTo>
                    <a:pt x="6772" y="6"/>
                  </a:lnTo>
                  <a:cubicBezTo>
                    <a:pt x="6751" y="3"/>
                    <a:pt x="6731" y="1"/>
                    <a:pt x="6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43"/>
            <p:cNvSpPr/>
            <p:nvPr/>
          </p:nvSpPr>
          <p:spPr>
            <a:xfrm>
              <a:off x="8269825" y="4858225"/>
              <a:ext cx="68925" cy="150175"/>
            </a:xfrm>
            <a:custGeom>
              <a:avLst/>
              <a:gdLst/>
              <a:ahLst/>
              <a:cxnLst/>
              <a:rect l="l" t="t" r="r" b="b"/>
              <a:pathLst>
                <a:path w="2757" h="6007" extrusionOk="0">
                  <a:moveTo>
                    <a:pt x="2302" y="0"/>
                  </a:moveTo>
                  <a:cubicBezTo>
                    <a:pt x="2329" y="107"/>
                    <a:pt x="2329" y="107"/>
                    <a:pt x="2302" y="107"/>
                  </a:cubicBezTo>
                  <a:cubicBezTo>
                    <a:pt x="2222" y="107"/>
                    <a:pt x="2141" y="134"/>
                    <a:pt x="2088" y="188"/>
                  </a:cubicBezTo>
                  <a:cubicBezTo>
                    <a:pt x="2061" y="241"/>
                    <a:pt x="2034" y="295"/>
                    <a:pt x="2034" y="321"/>
                  </a:cubicBezTo>
                  <a:cubicBezTo>
                    <a:pt x="2034" y="402"/>
                    <a:pt x="2034" y="428"/>
                    <a:pt x="2061" y="509"/>
                  </a:cubicBezTo>
                  <a:cubicBezTo>
                    <a:pt x="2168" y="857"/>
                    <a:pt x="2195" y="1231"/>
                    <a:pt x="2195" y="1606"/>
                  </a:cubicBezTo>
                  <a:cubicBezTo>
                    <a:pt x="2195" y="2034"/>
                    <a:pt x="2115" y="2463"/>
                    <a:pt x="2034" y="2864"/>
                  </a:cubicBezTo>
                  <a:cubicBezTo>
                    <a:pt x="1954" y="3105"/>
                    <a:pt x="1900" y="3346"/>
                    <a:pt x="1793" y="3587"/>
                  </a:cubicBezTo>
                  <a:cubicBezTo>
                    <a:pt x="1686" y="3801"/>
                    <a:pt x="1552" y="4042"/>
                    <a:pt x="1419" y="4283"/>
                  </a:cubicBezTo>
                  <a:lnTo>
                    <a:pt x="1445" y="4256"/>
                  </a:lnTo>
                  <a:lnTo>
                    <a:pt x="1445" y="4256"/>
                  </a:lnTo>
                  <a:cubicBezTo>
                    <a:pt x="1204" y="4684"/>
                    <a:pt x="857" y="5086"/>
                    <a:pt x="482" y="5460"/>
                  </a:cubicBezTo>
                  <a:cubicBezTo>
                    <a:pt x="348" y="5594"/>
                    <a:pt x="214" y="5728"/>
                    <a:pt x="54" y="5808"/>
                  </a:cubicBezTo>
                  <a:cubicBezTo>
                    <a:pt x="27" y="5862"/>
                    <a:pt x="0" y="5915"/>
                    <a:pt x="27" y="5942"/>
                  </a:cubicBezTo>
                  <a:cubicBezTo>
                    <a:pt x="46" y="5981"/>
                    <a:pt x="80" y="6006"/>
                    <a:pt x="118" y="6006"/>
                  </a:cubicBezTo>
                  <a:cubicBezTo>
                    <a:pt x="132" y="6006"/>
                    <a:pt x="146" y="6003"/>
                    <a:pt x="161" y="5996"/>
                  </a:cubicBezTo>
                  <a:cubicBezTo>
                    <a:pt x="964" y="5380"/>
                    <a:pt x="1633" y="4550"/>
                    <a:pt x="2088" y="3640"/>
                  </a:cubicBezTo>
                  <a:cubicBezTo>
                    <a:pt x="2222" y="3399"/>
                    <a:pt x="2329" y="3185"/>
                    <a:pt x="2382" y="2944"/>
                  </a:cubicBezTo>
                  <a:cubicBezTo>
                    <a:pt x="2489" y="2704"/>
                    <a:pt x="2570" y="2436"/>
                    <a:pt x="2623" y="2168"/>
                  </a:cubicBezTo>
                  <a:cubicBezTo>
                    <a:pt x="2730" y="1660"/>
                    <a:pt x="2757" y="1124"/>
                    <a:pt x="2703" y="643"/>
                  </a:cubicBezTo>
                  <a:cubicBezTo>
                    <a:pt x="2703" y="509"/>
                    <a:pt x="2677" y="402"/>
                    <a:pt x="2623" y="268"/>
                  </a:cubicBezTo>
                  <a:cubicBezTo>
                    <a:pt x="2623" y="241"/>
                    <a:pt x="2623" y="241"/>
                    <a:pt x="2596" y="188"/>
                  </a:cubicBezTo>
                  <a:cubicBezTo>
                    <a:pt x="2570" y="134"/>
                    <a:pt x="2516" y="107"/>
                    <a:pt x="2489" y="54"/>
                  </a:cubicBezTo>
                  <a:cubicBezTo>
                    <a:pt x="2436" y="27"/>
                    <a:pt x="2355" y="0"/>
                    <a:pt x="2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43"/>
            <p:cNvSpPr/>
            <p:nvPr/>
          </p:nvSpPr>
          <p:spPr>
            <a:xfrm>
              <a:off x="8203575" y="5154925"/>
              <a:ext cx="51550" cy="61975"/>
            </a:xfrm>
            <a:custGeom>
              <a:avLst/>
              <a:gdLst/>
              <a:ahLst/>
              <a:cxnLst/>
              <a:rect l="l" t="t" r="r" b="b"/>
              <a:pathLst>
                <a:path w="2062" h="2479" extrusionOk="0">
                  <a:moveTo>
                    <a:pt x="45" y="1"/>
                  </a:moveTo>
                  <a:cubicBezTo>
                    <a:pt x="37" y="1"/>
                    <a:pt x="27" y="27"/>
                    <a:pt x="27" y="43"/>
                  </a:cubicBezTo>
                  <a:cubicBezTo>
                    <a:pt x="0" y="70"/>
                    <a:pt x="27" y="150"/>
                    <a:pt x="54" y="177"/>
                  </a:cubicBezTo>
                  <a:cubicBezTo>
                    <a:pt x="241" y="230"/>
                    <a:pt x="375" y="311"/>
                    <a:pt x="509" y="418"/>
                  </a:cubicBezTo>
                  <a:cubicBezTo>
                    <a:pt x="669" y="525"/>
                    <a:pt x="830" y="685"/>
                    <a:pt x="964" y="792"/>
                  </a:cubicBezTo>
                  <a:cubicBezTo>
                    <a:pt x="1098" y="980"/>
                    <a:pt x="1231" y="1167"/>
                    <a:pt x="1339" y="1381"/>
                  </a:cubicBezTo>
                  <a:cubicBezTo>
                    <a:pt x="1419" y="1595"/>
                    <a:pt x="1526" y="1863"/>
                    <a:pt x="1606" y="2131"/>
                  </a:cubicBezTo>
                  <a:lnTo>
                    <a:pt x="1606" y="2238"/>
                  </a:lnTo>
                  <a:lnTo>
                    <a:pt x="1606" y="2318"/>
                  </a:lnTo>
                  <a:cubicBezTo>
                    <a:pt x="1606" y="2345"/>
                    <a:pt x="1633" y="2372"/>
                    <a:pt x="1660" y="2425"/>
                  </a:cubicBezTo>
                  <a:cubicBezTo>
                    <a:pt x="1713" y="2452"/>
                    <a:pt x="1767" y="2479"/>
                    <a:pt x="1847" y="2479"/>
                  </a:cubicBezTo>
                  <a:cubicBezTo>
                    <a:pt x="1901" y="2479"/>
                    <a:pt x="1981" y="2452"/>
                    <a:pt x="2008" y="2425"/>
                  </a:cubicBezTo>
                  <a:cubicBezTo>
                    <a:pt x="2034" y="2372"/>
                    <a:pt x="2061" y="2291"/>
                    <a:pt x="2061" y="2238"/>
                  </a:cubicBezTo>
                  <a:lnTo>
                    <a:pt x="1981" y="1836"/>
                  </a:lnTo>
                  <a:cubicBezTo>
                    <a:pt x="1927" y="1702"/>
                    <a:pt x="1874" y="1569"/>
                    <a:pt x="1794" y="1462"/>
                  </a:cubicBezTo>
                  <a:cubicBezTo>
                    <a:pt x="1713" y="1247"/>
                    <a:pt x="1526" y="1033"/>
                    <a:pt x="1339" y="873"/>
                  </a:cubicBezTo>
                  <a:lnTo>
                    <a:pt x="1071" y="605"/>
                  </a:lnTo>
                  <a:cubicBezTo>
                    <a:pt x="964" y="525"/>
                    <a:pt x="857" y="444"/>
                    <a:pt x="776" y="364"/>
                  </a:cubicBezTo>
                  <a:cubicBezTo>
                    <a:pt x="562" y="230"/>
                    <a:pt x="321" y="96"/>
                    <a:pt x="107" y="43"/>
                  </a:cubicBezTo>
                  <a:lnTo>
                    <a:pt x="54" y="43"/>
                  </a:lnTo>
                  <a:cubicBezTo>
                    <a:pt x="54" y="11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43"/>
            <p:cNvSpPr/>
            <p:nvPr/>
          </p:nvSpPr>
          <p:spPr>
            <a:xfrm>
              <a:off x="7739850" y="5160400"/>
              <a:ext cx="135200" cy="160875"/>
            </a:xfrm>
            <a:custGeom>
              <a:avLst/>
              <a:gdLst/>
              <a:ahLst/>
              <a:cxnLst/>
              <a:rect l="l" t="t" r="r" b="b"/>
              <a:pathLst>
                <a:path w="5408" h="6435" extrusionOk="0">
                  <a:moveTo>
                    <a:pt x="4363" y="1"/>
                  </a:moveTo>
                  <a:cubicBezTo>
                    <a:pt x="4353" y="1"/>
                    <a:pt x="4344" y="4"/>
                    <a:pt x="4337" y="11"/>
                  </a:cubicBezTo>
                  <a:cubicBezTo>
                    <a:pt x="3721" y="306"/>
                    <a:pt x="3186" y="680"/>
                    <a:pt x="2597" y="1189"/>
                  </a:cubicBezTo>
                  <a:cubicBezTo>
                    <a:pt x="1981" y="1724"/>
                    <a:pt x="1473" y="2286"/>
                    <a:pt x="1044" y="2875"/>
                  </a:cubicBezTo>
                  <a:cubicBezTo>
                    <a:pt x="777" y="3250"/>
                    <a:pt x="536" y="3598"/>
                    <a:pt x="375" y="3973"/>
                  </a:cubicBezTo>
                  <a:cubicBezTo>
                    <a:pt x="268" y="4160"/>
                    <a:pt x="215" y="4347"/>
                    <a:pt x="134" y="4508"/>
                  </a:cubicBezTo>
                  <a:cubicBezTo>
                    <a:pt x="81" y="4695"/>
                    <a:pt x="1" y="4909"/>
                    <a:pt x="1" y="5097"/>
                  </a:cubicBezTo>
                  <a:cubicBezTo>
                    <a:pt x="1" y="5311"/>
                    <a:pt x="54" y="5471"/>
                    <a:pt x="81" y="5632"/>
                  </a:cubicBezTo>
                  <a:cubicBezTo>
                    <a:pt x="81" y="5686"/>
                    <a:pt x="108" y="5686"/>
                    <a:pt x="108" y="5712"/>
                  </a:cubicBezTo>
                  <a:cubicBezTo>
                    <a:pt x="188" y="5873"/>
                    <a:pt x="268" y="6034"/>
                    <a:pt x="402" y="6141"/>
                  </a:cubicBezTo>
                  <a:cubicBezTo>
                    <a:pt x="611" y="6328"/>
                    <a:pt x="884" y="6435"/>
                    <a:pt x="1184" y="6435"/>
                  </a:cubicBezTo>
                  <a:cubicBezTo>
                    <a:pt x="1270" y="6435"/>
                    <a:pt x="1357" y="6426"/>
                    <a:pt x="1446" y="6408"/>
                  </a:cubicBezTo>
                  <a:cubicBezTo>
                    <a:pt x="1660" y="6382"/>
                    <a:pt x="1847" y="6301"/>
                    <a:pt x="2062" y="6221"/>
                  </a:cubicBezTo>
                  <a:lnTo>
                    <a:pt x="2650" y="5819"/>
                  </a:lnTo>
                  <a:cubicBezTo>
                    <a:pt x="3025" y="5552"/>
                    <a:pt x="3346" y="5204"/>
                    <a:pt x="3694" y="4776"/>
                  </a:cubicBezTo>
                  <a:cubicBezTo>
                    <a:pt x="4096" y="4267"/>
                    <a:pt x="4470" y="3705"/>
                    <a:pt x="4792" y="3170"/>
                  </a:cubicBezTo>
                  <a:cubicBezTo>
                    <a:pt x="4952" y="2902"/>
                    <a:pt x="5166" y="2634"/>
                    <a:pt x="5327" y="2367"/>
                  </a:cubicBezTo>
                  <a:cubicBezTo>
                    <a:pt x="5354" y="2367"/>
                    <a:pt x="5407" y="2340"/>
                    <a:pt x="5407" y="2286"/>
                  </a:cubicBezTo>
                  <a:lnTo>
                    <a:pt x="5407" y="2206"/>
                  </a:lnTo>
                  <a:cubicBezTo>
                    <a:pt x="5140" y="1751"/>
                    <a:pt x="4926" y="1296"/>
                    <a:pt x="4738" y="787"/>
                  </a:cubicBezTo>
                  <a:cubicBezTo>
                    <a:pt x="4658" y="600"/>
                    <a:pt x="4631" y="413"/>
                    <a:pt x="4551" y="225"/>
                  </a:cubicBezTo>
                  <a:lnTo>
                    <a:pt x="4551" y="199"/>
                  </a:lnTo>
                  <a:lnTo>
                    <a:pt x="4551" y="145"/>
                  </a:lnTo>
                  <a:cubicBezTo>
                    <a:pt x="4551" y="118"/>
                    <a:pt x="4551" y="118"/>
                    <a:pt x="4524" y="92"/>
                  </a:cubicBezTo>
                  <a:cubicBezTo>
                    <a:pt x="4524" y="65"/>
                    <a:pt x="4497" y="65"/>
                    <a:pt x="4470" y="65"/>
                  </a:cubicBezTo>
                  <a:cubicBezTo>
                    <a:pt x="4431" y="26"/>
                    <a:pt x="4392" y="1"/>
                    <a:pt x="4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43"/>
            <p:cNvSpPr/>
            <p:nvPr/>
          </p:nvSpPr>
          <p:spPr>
            <a:xfrm>
              <a:off x="7743200" y="5206850"/>
              <a:ext cx="130500" cy="113775"/>
            </a:xfrm>
            <a:custGeom>
              <a:avLst/>
              <a:gdLst/>
              <a:ahLst/>
              <a:cxnLst/>
              <a:rect l="l" t="t" r="r" b="b"/>
              <a:pathLst>
                <a:path w="5220" h="4551" extrusionOk="0">
                  <a:moveTo>
                    <a:pt x="5059" y="0"/>
                  </a:moveTo>
                  <a:cubicBezTo>
                    <a:pt x="4899" y="375"/>
                    <a:pt x="4658" y="776"/>
                    <a:pt x="4417" y="1098"/>
                  </a:cubicBezTo>
                  <a:cubicBezTo>
                    <a:pt x="4122" y="1553"/>
                    <a:pt x="3801" y="1954"/>
                    <a:pt x="3426" y="2302"/>
                  </a:cubicBezTo>
                  <a:cubicBezTo>
                    <a:pt x="3052" y="2677"/>
                    <a:pt x="2650" y="2971"/>
                    <a:pt x="2195" y="3292"/>
                  </a:cubicBezTo>
                  <a:cubicBezTo>
                    <a:pt x="2008" y="3373"/>
                    <a:pt x="1821" y="3480"/>
                    <a:pt x="1606" y="3587"/>
                  </a:cubicBezTo>
                  <a:cubicBezTo>
                    <a:pt x="1419" y="3694"/>
                    <a:pt x="1178" y="3774"/>
                    <a:pt x="937" y="3854"/>
                  </a:cubicBezTo>
                  <a:cubicBezTo>
                    <a:pt x="803" y="3881"/>
                    <a:pt x="696" y="3908"/>
                    <a:pt x="563" y="3961"/>
                  </a:cubicBezTo>
                  <a:cubicBezTo>
                    <a:pt x="482" y="3961"/>
                    <a:pt x="375" y="3988"/>
                    <a:pt x="268" y="3988"/>
                  </a:cubicBezTo>
                  <a:cubicBezTo>
                    <a:pt x="188" y="3988"/>
                    <a:pt x="81" y="3988"/>
                    <a:pt x="0" y="3961"/>
                  </a:cubicBezTo>
                  <a:lnTo>
                    <a:pt x="0" y="3961"/>
                  </a:lnTo>
                  <a:cubicBezTo>
                    <a:pt x="81" y="4068"/>
                    <a:pt x="188" y="4229"/>
                    <a:pt x="268" y="4283"/>
                  </a:cubicBezTo>
                  <a:cubicBezTo>
                    <a:pt x="482" y="4443"/>
                    <a:pt x="777" y="4550"/>
                    <a:pt x="1071" y="4550"/>
                  </a:cubicBezTo>
                  <a:lnTo>
                    <a:pt x="1312" y="4550"/>
                  </a:lnTo>
                  <a:cubicBezTo>
                    <a:pt x="1526" y="4524"/>
                    <a:pt x="1713" y="4443"/>
                    <a:pt x="1901" y="4363"/>
                  </a:cubicBezTo>
                  <a:cubicBezTo>
                    <a:pt x="2115" y="4256"/>
                    <a:pt x="2329" y="4122"/>
                    <a:pt x="2516" y="3961"/>
                  </a:cubicBezTo>
                  <a:cubicBezTo>
                    <a:pt x="2891" y="3694"/>
                    <a:pt x="3212" y="3346"/>
                    <a:pt x="3560" y="2918"/>
                  </a:cubicBezTo>
                  <a:cubicBezTo>
                    <a:pt x="3962" y="2409"/>
                    <a:pt x="4310" y="1847"/>
                    <a:pt x="4658" y="1312"/>
                  </a:cubicBezTo>
                  <a:lnTo>
                    <a:pt x="4684" y="1231"/>
                  </a:lnTo>
                  <a:cubicBezTo>
                    <a:pt x="4845" y="1017"/>
                    <a:pt x="5032" y="723"/>
                    <a:pt x="5166" y="509"/>
                  </a:cubicBezTo>
                  <a:cubicBezTo>
                    <a:pt x="5193" y="509"/>
                    <a:pt x="5220" y="455"/>
                    <a:pt x="5220" y="428"/>
                  </a:cubicBezTo>
                  <a:lnTo>
                    <a:pt x="5220" y="348"/>
                  </a:lnTo>
                  <a:cubicBezTo>
                    <a:pt x="5166" y="241"/>
                    <a:pt x="5086" y="107"/>
                    <a:pt x="505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43"/>
            <p:cNvSpPr/>
            <p:nvPr/>
          </p:nvSpPr>
          <p:spPr>
            <a:xfrm>
              <a:off x="8083125" y="5275750"/>
              <a:ext cx="250950" cy="180700"/>
            </a:xfrm>
            <a:custGeom>
              <a:avLst/>
              <a:gdLst/>
              <a:ahLst/>
              <a:cxnLst/>
              <a:rect l="l" t="t" r="r" b="b"/>
              <a:pathLst>
                <a:path w="10038" h="7228" extrusionOk="0">
                  <a:moveTo>
                    <a:pt x="5862" y="1"/>
                  </a:moveTo>
                  <a:cubicBezTo>
                    <a:pt x="5621" y="55"/>
                    <a:pt x="5461" y="135"/>
                    <a:pt x="5327" y="215"/>
                  </a:cubicBezTo>
                  <a:cubicBezTo>
                    <a:pt x="5193" y="322"/>
                    <a:pt x="5059" y="429"/>
                    <a:pt x="4899" y="590"/>
                  </a:cubicBezTo>
                  <a:cubicBezTo>
                    <a:pt x="4818" y="724"/>
                    <a:pt x="4711" y="857"/>
                    <a:pt x="4604" y="1072"/>
                  </a:cubicBezTo>
                  <a:lnTo>
                    <a:pt x="4417" y="1553"/>
                  </a:lnTo>
                  <a:cubicBezTo>
                    <a:pt x="4310" y="1928"/>
                    <a:pt x="4283" y="2330"/>
                    <a:pt x="4310" y="2704"/>
                  </a:cubicBezTo>
                  <a:cubicBezTo>
                    <a:pt x="4336" y="3025"/>
                    <a:pt x="4444" y="3320"/>
                    <a:pt x="4604" y="3614"/>
                  </a:cubicBezTo>
                  <a:cubicBezTo>
                    <a:pt x="4524" y="3614"/>
                    <a:pt x="4417" y="3561"/>
                    <a:pt x="4310" y="3561"/>
                  </a:cubicBezTo>
                  <a:cubicBezTo>
                    <a:pt x="4203" y="3561"/>
                    <a:pt x="4149" y="3641"/>
                    <a:pt x="4149" y="3695"/>
                  </a:cubicBezTo>
                  <a:cubicBezTo>
                    <a:pt x="4149" y="3775"/>
                    <a:pt x="4176" y="3828"/>
                    <a:pt x="4229" y="3855"/>
                  </a:cubicBezTo>
                  <a:cubicBezTo>
                    <a:pt x="4149" y="3828"/>
                    <a:pt x="4069" y="3802"/>
                    <a:pt x="3988" y="3775"/>
                  </a:cubicBezTo>
                  <a:lnTo>
                    <a:pt x="3908" y="3775"/>
                  </a:lnTo>
                  <a:cubicBezTo>
                    <a:pt x="3828" y="3775"/>
                    <a:pt x="3774" y="3802"/>
                    <a:pt x="3774" y="3855"/>
                  </a:cubicBezTo>
                  <a:lnTo>
                    <a:pt x="3774" y="3936"/>
                  </a:lnTo>
                  <a:cubicBezTo>
                    <a:pt x="3560" y="3962"/>
                    <a:pt x="3373" y="3989"/>
                    <a:pt x="3132" y="4043"/>
                  </a:cubicBezTo>
                  <a:cubicBezTo>
                    <a:pt x="2731" y="4123"/>
                    <a:pt x="2383" y="4310"/>
                    <a:pt x="2008" y="4471"/>
                  </a:cubicBezTo>
                  <a:cubicBezTo>
                    <a:pt x="1633" y="4658"/>
                    <a:pt x="1312" y="4899"/>
                    <a:pt x="991" y="5167"/>
                  </a:cubicBezTo>
                  <a:cubicBezTo>
                    <a:pt x="696" y="5461"/>
                    <a:pt x="455" y="5782"/>
                    <a:pt x="322" y="6104"/>
                  </a:cubicBezTo>
                  <a:lnTo>
                    <a:pt x="161" y="6104"/>
                  </a:lnTo>
                  <a:cubicBezTo>
                    <a:pt x="81" y="6104"/>
                    <a:pt x="27" y="6157"/>
                    <a:pt x="27" y="6211"/>
                  </a:cubicBezTo>
                  <a:cubicBezTo>
                    <a:pt x="0" y="6291"/>
                    <a:pt x="27" y="6371"/>
                    <a:pt x="134" y="6425"/>
                  </a:cubicBezTo>
                  <a:cubicBezTo>
                    <a:pt x="1258" y="6960"/>
                    <a:pt x="2409" y="7228"/>
                    <a:pt x="3480" y="7228"/>
                  </a:cubicBezTo>
                  <a:lnTo>
                    <a:pt x="3560" y="7228"/>
                  </a:lnTo>
                  <a:cubicBezTo>
                    <a:pt x="3881" y="7228"/>
                    <a:pt x="4176" y="7174"/>
                    <a:pt x="4470" y="7147"/>
                  </a:cubicBezTo>
                  <a:cubicBezTo>
                    <a:pt x="4738" y="7121"/>
                    <a:pt x="5032" y="7014"/>
                    <a:pt x="5354" y="6907"/>
                  </a:cubicBezTo>
                  <a:cubicBezTo>
                    <a:pt x="5648" y="6826"/>
                    <a:pt x="5889" y="6719"/>
                    <a:pt x="6076" y="6585"/>
                  </a:cubicBezTo>
                  <a:cubicBezTo>
                    <a:pt x="6290" y="6451"/>
                    <a:pt x="6424" y="6344"/>
                    <a:pt x="6504" y="6184"/>
                  </a:cubicBezTo>
                  <a:cubicBezTo>
                    <a:pt x="6585" y="6077"/>
                    <a:pt x="6638" y="5943"/>
                    <a:pt x="6638" y="5836"/>
                  </a:cubicBezTo>
                  <a:cubicBezTo>
                    <a:pt x="6692" y="5756"/>
                    <a:pt x="6638" y="5622"/>
                    <a:pt x="6612" y="5488"/>
                  </a:cubicBezTo>
                  <a:cubicBezTo>
                    <a:pt x="6504" y="5220"/>
                    <a:pt x="6290" y="4979"/>
                    <a:pt x="6103" y="4846"/>
                  </a:cubicBezTo>
                  <a:cubicBezTo>
                    <a:pt x="5889" y="4631"/>
                    <a:pt x="5648" y="4498"/>
                    <a:pt x="5273" y="4310"/>
                  </a:cubicBezTo>
                  <a:cubicBezTo>
                    <a:pt x="5113" y="4203"/>
                    <a:pt x="4899" y="4150"/>
                    <a:pt x="4738" y="4069"/>
                  </a:cubicBezTo>
                  <a:cubicBezTo>
                    <a:pt x="4577" y="4016"/>
                    <a:pt x="4417" y="3936"/>
                    <a:pt x="4283" y="3909"/>
                  </a:cubicBezTo>
                  <a:lnTo>
                    <a:pt x="4283" y="3909"/>
                  </a:lnTo>
                  <a:cubicBezTo>
                    <a:pt x="4577" y="3936"/>
                    <a:pt x="4872" y="3936"/>
                    <a:pt x="5166" y="3936"/>
                  </a:cubicBezTo>
                  <a:cubicBezTo>
                    <a:pt x="5434" y="3936"/>
                    <a:pt x="5675" y="3936"/>
                    <a:pt x="5942" y="3909"/>
                  </a:cubicBezTo>
                  <a:cubicBezTo>
                    <a:pt x="6504" y="3882"/>
                    <a:pt x="7093" y="3748"/>
                    <a:pt x="7629" y="3561"/>
                  </a:cubicBezTo>
                  <a:cubicBezTo>
                    <a:pt x="8164" y="3400"/>
                    <a:pt x="8699" y="3133"/>
                    <a:pt x="9154" y="2811"/>
                  </a:cubicBezTo>
                  <a:cubicBezTo>
                    <a:pt x="9395" y="2624"/>
                    <a:pt x="9556" y="2463"/>
                    <a:pt x="9690" y="2303"/>
                  </a:cubicBezTo>
                  <a:cubicBezTo>
                    <a:pt x="9770" y="2223"/>
                    <a:pt x="9797" y="2169"/>
                    <a:pt x="9850" y="2062"/>
                  </a:cubicBezTo>
                  <a:cubicBezTo>
                    <a:pt x="9904" y="2008"/>
                    <a:pt x="9930" y="1928"/>
                    <a:pt x="9957" y="1821"/>
                  </a:cubicBezTo>
                  <a:cubicBezTo>
                    <a:pt x="10038" y="1607"/>
                    <a:pt x="9930" y="1339"/>
                    <a:pt x="9716" y="1125"/>
                  </a:cubicBezTo>
                  <a:cubicBezTo>
                    <a:pt x="9636" y="1018"/>
                    <a:pt x="9529" y="965"/>
                    <a:pt x="9395" y="857"/>
                  </a:cubicBezTo>
                  <a:cubicBezTo>
                    <a:pt x="9261" y="804"/>
                    <a:pt x="9101" y="697"/>
                    <a:pt x="8887" y="617"/>
                  </a:cubicBezTo>
                  <a:cubicBezTo>
                    <a:pt x="8726" y="563"/>
                    <a:pt x="8565" y="536"/>
                    <a:pt x="8325" y="456"/>
                  </a:cubicBezTo>
                  <a:cubicBezTo>
                    <a:pt x="8164" y="429"/>
                    <a:pt x="7950" y="402"/>
                    <a:pt x="7789" y="349"/>
                  </a:cubicBezTo>
                  <a:lnTo>
                    <a:pt x="7575" y="322"/>
                  </a:lnTo>
                  <a:cubicBezTo>
                    <a:pt x="7120" y="215"/>
                    <a:pt x="6612" y="162"/>
                    <a:pt x="6183" y="55"/>
                  </a:cubicBezTo>
                  <a:lnTo>
                    <a:pt x="6023" y="28"/>
                  </a:lnTo>
                  <a:cubicBezTo>
                    <a:pt x="5942" y="28"/>
                    <a:pt x="5916" y="1"/>
                    <a:pt x="5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43"/>
            <p:cNvSpPr/>
            <p:nvPr/>
          </p:nvSpPr>
          <p:spPr>
            <a:xfrm>
              <a:off x="8204225" y="5275750"/>
              <a:ext cx="127850" cy="38850"/>
            </a:xfrm>
            <a:custGeom>
              <a:avLst/>
              <a:gdLst/>
              <a:ahLst/>
              <a:cxnLst/>
              <a:rect l="l" t="t" r="r" b="b"/>
              <a:pathLst>
                <a:path w="5114" h="1554" extrusionOk="0">
                  <a:moveTo>
                    <a:pt x="965" y="1"/>
                  </a:moveTo>
                  <a:cubicBezTo>
                    <a:pt x="777" y="28"/>
                    <a:pt x="617" y="135"/>
                    <a:pt x="483" y="215"/>
                  </a:cubicBezTo>
                  <a:cubicBezTo>
                    <a:pt x="349" y="322"/>
                    <a:pt x="215" y="429"/>
                    <a:pt x="55" y="590"/>
                  </a:cubicBezTo>
                  <a:cubicBezTo>
                    <a:pt x="28" y="617"/>
                    <a:pt x="28" y="670"/>
                    <a:pt x="1" y="670"/>
                  </a:cubicBezTo>
                  <a:cubicBezTo>
                    <a:pt x="108" y="670"/>
                    <a:pt x="162" y="697"/>
                    <a:pt x="269" y="697"/>
                  </a:cubicBezTo>
                  <a:cubicBezTo>
                    <a:pt x="643" y="750"/>
                    <a:pt x="965" y="804"/>
                    <a:pt x="1339" y="831"/>
                  </a:cubicBezTo>
                  <a:cubicBezTo>
                    <a:pt x="1848" y="857"/>
                    <a:pt x="2303" y="884"/>
                    <a:pt x="2811" y="938"/>
                  </a:cubicBezTo>
                  <a:cubicBezTo>
                    <a:pt x="3186" y="965"/>
                    <a:pt x="3534" y="965"/>
                    <a:pt x="3909" y="1072"/>
                  </a:cubicBezTo>
                  <a:cubicBezTo>
                    <a:pt x="4069" y="1098"/>
                    <a:pt x="4283" y="1125"/>
                    <a:pt x="4444" y="1205"/>
                  </a:cubicBezTo>
                  <a:cubicBezTo>
                    <a:pt x="4605" y="1259"/>
                    <a:pt x="4739" y="1312"/>
                    <a:pt x="4872" y="1393"/>
                  </a:cubicBezTo>
                  <a:cubicBezTo>
                    <a:pt x="4953" y="1473"/>
                    <a:pt x="5060" y="1500"/>
                    <a:pt x="5113" y="1553"/>
                  </a:cubicBezTo>
                  <a:cubicBezTo>
                    <a:pt x="5086" y="1393"/>
                    <a:pt x="5006" y="1259"/>
                    <a:pt x="4872" y="1125"/>
                  </a:cubicBezTo>
                  <a:cubicBezTo>
                    <a:pt x="4792" y="1018"/>
                    <a:pt x="4685" y="965"/>
                    <a:pt x="4551" y="857"/>
                  </a:cubicBezTo>
                  <a:cubicBezTo>
                    <a:pt x="4417" y="804"/>
                    <a:pt x="4257" y="697"/>
                    <a:pt x="4043" y="617"/>
                  </a:cubicBezTo>
                  <a:cubicBezTo>
                    <a:pt x="3882" y="563"/>
                    <a:pt x="3721" y="536"/>
                    <a:pt x="3481" y="456"/>
                  </a:cubicBezTo>
                  <a:cubicBezTo>
                    <a:pt x="3320" y="429"/>
                    <a:pt x="3133" y="402"/>
                    <a:pt x="2945" y="349"/>
                  </a:cubicBezTo>
                  <a:lnTo>
                    <a:pt x="2731" y="322"/>
                  </a:lnTo>
                  <a:cubicBezTo>
                    <a:pt x="2276" y="269"/>
                    <a:pt x="1794" y="162"/>
                    <a:pt x="1339" y="55"/>
                  </a:cubicBezTo>
                  <a:lnTo>
                    <a:pt x="1179" y="28"/>
                  </a:lnTo>
                  <a:cubicBezTo>
                    <a:pt x="1098" y="28"/>
                    <a:pt x="1072" y="1"/>
                    <a:pt x="96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43"/>
            <p:cNvSpPr/>
            <p:nvPr/>
          </p:nvSpPr>
          <p:spPr>
            <a:xfrm>
              <a:off x="7826175" y="5058950"/>
              <a:ext cx="417575" cy="384800"/>
            </a:xfrm>
            <a:custGeom>
              <a:avLst/>
              <a:gdLst/>
              <a:ahLst/>
              <a:cxnLst/>
              <a:rect l="l" t="t" r="r" b="b"/>
              <a:pathLst>
                <a:path w="16703" h="15392" extrusionOk="0">
                  <a:moveTo>
                    <a:pt x="6317" y="1"/>
                  </a:moveTo>
                  <a:cubicBezTo>
                    <a:pt x="5862" y="1"/>
                    <a:pt x="5327" y="28"/>
                    <a:pt x="4818" y="135"/>
                  </a:cubicBezTo>
                  <a:cubicBezTo>
                    <a:pt x="4042" y="269"/>
                    <a:pt x="3319" y="456"/>
                    <a:pt x="2650" y="804"/>
                  </a:cubicBezTo>
                  <a:cubicBezTo>
                    <a:pt x="2035" y="1072"/>
                    <a:pt x="1499" y="1419"/>
                    <a:pt x="1098" y="1794"/>
                  </a:cubicBezTo>
                  <a:cubicBezTo>
                    <a:pt x="830" y="2062"/>
                    <a:pt x="562" y="2356"/>
                    <a:pt x="402" y="2677"/>
                  </a:cubicBezTo>
                  <a:cubicBezTo>
                    <a:pt x="402" y="2624"/>
                    <a:pt x="429" y="2570"/>
                    <a:pt x="429" y="2544"/>
                  </a:cubicBezTo>
                  <a:lnTo>
                    <a:pt x="429" y="2570"/>
                  </a:lnTo>
                  <a:cubicBezTo>
                    <a:pt x="429" y="2517"/>
                    <a:pt x="482" y="2437"/>
                    <a:pt x="482" y="2383"/>
                  </a:cubicBezTo>
                  <a:lnTo>
                    <a:pt x="482" y="2249"/>
                  </a:lnTo>
                  <a:cubicBezTo>
                    <a:pt x="429" y="2196"/>
                    <a:pt x="402" y="2169"/>
                    <a:pt x="375" y="2169"/>
                  </a:cubicBezTo>
                  <a:lnTo>
                    <a:pt x="348" y="2169"/>
                  </a:lnTo>
                  <a:cubicBezTo>
                    <a:pt x="295" y="2169"/>
                    <a:pt x="295" y="2169"/>
                    <a:pt x="268" y="2196"/>
                  </a:cubicBezTo>
                  <a:cubicBezTo>
                    <a:pt x="241" y="2249"/>
                    <a:pt x="215" y="2276"/>
                    <a:pt x="215" y="2303"/>
                  </a:cubicBezTo>
                  <a:cubicBezTo>
                    <a:pt x="27" y="3106"/>
                    <a:pt x="0" y="3935"/>
                    <a:pt x="27" y="4792"/>
                  </a:cubicBezTo>
                  <a:cubicBezTo>
                    <a:pt x="81" y="5622"/>
                    <a:pt x="215" y="6451"/>
                    <a:pt x="402" y="7281"/>
                  </a:cubicBezTo>
                  <a:cubicBezTo>
                    <a:pt x="803" y="8941"/>
                    <a:pt x="1580" y="10493"/>
                    <a:pt x="2570" y="11805"/>
                  </a:cubicBezTo>
                  <a:cubicBezTo>
                    <a:pt x="3078" y="12474"/>
                    <a:pt x="3641" y="13036"/>
                    <a:pt x="4256" y="13544"/>
                  </a:cubicBezTo>
                  <a:cubicBezTo>
                    <a:pt x="4577" y="13812"/>
                    <a:pt x="4899" y="14053"/>
                    <a:pt x="5220" y="14240"/>
                  </a:cubicBezTo>
                  <a:cubicBezTo>
                    <a:pt x="5568" y="14454"/>
                    <a:pt x="5889" y="14615"/>
                    <a:pt x="6290" y="14776"/>
                  </a:cubicBezTo>
                  <a:cubicBezTo>
                    <a:pt x="7040" y="15097"/>
                    <a:pt x="7789" y="15284"/>
                    <a:pt x="8565" y="15364"/>
                  </a:cubicBezTo>
                  <a:cubicBezTo>
                    <a:pt x="8780" y="15391"/>
                    <a:pt x="8967" y="15391"/>
                    <a:pt x="9154" y="15391"/>
                  </a:cubicBezTo>
                  <a:cubicBezTo>
                    <a:pt x="9797" y="15391"/>
                    <a:pt x="10439" y="15311"/>
                    <a:pt x="11081" y="15150"/>
                  </a:cubicBezTo>
                  <a:cubicBezTo>
                    <a:pt x="11510" y="15043"/>
                    <a:pt x="11938" y="14883"/>
                    <a:pt x="12420" y="14722"/>
                  </a:cubicBezTo>
                  <a:cubicBezTo>
                    <a:pt x="12848" y="14561"/>
                    <a:pt x="13276" y="14321"/>
                    <a:pt x="13651" y="14080"/>
                  </a:cubicBezTo>
                  <a:cubicBezTo>
                    <a:pt x="14052" y="13839"/>
                    <a:pt x="14400" y="13571"/>
                    <a:pt x="14722" y="13277"/>
                  </a:cubicBezTo>
                  <a:cubicBezTo>
                    <a:pt x="15069" y="12982"/>
                    <a:pt x="15337" y="12688"/>
                    <a:pt x="15605" y="12313"/>
                  </a:cubicBezTo>
                  <a:cubicBezTo>
                    <a:pt x="16087" y="11617"/>
                    <a:pt x="16461" y="10814"/>
                    <a:pt x="16595" y="9958"/>
                  </a:cubicBezTo>
                  <a:cubicBezTo>
                    <a:pt x="16675" y="9529"/>
                    <a:pt x="16702" y="9074"/>
                    <a:pt x="16702" y="8593"/>
                  </a:cubicBezTo>
                  <a:cubicBezTo>
                    <a:pt x="16702" y="8352"/>
                    <a:pt x="16675" y="8138"/>
                    <a:pt x="16622" y="7870"/>
                  </a:cubicBezTo>
                  <a:cubicBezTo>
                    <a:pt x="16595" y="7602"/>
                    <a:pt x="16568" y="7388"/>
                    <a:pt x="16488" y="7147"/>
                  </a:cubicBezTo>
                  <a:cubicBezTo>
                    <a:pt x="16408" y="6746"/>
                    <a:pt x="16194" y="6344"/>
                    <a:pt x="16006" y="5996"/>
                  </a:cubicBezTo>
                  <a:cubicBezTo>
                    <a:pt x="15792" y="5648"/>
                    <a:pt x="15524" y="5354"/>
                    <a:pt x="15230" y="5086"/>
                  </a:cubicBezTo>
                  <a:cubicBezTo>
                    <a:pt x="14614" y="4524"/>
                    <a:pt x="13919" y="4069"/>
                    <a:pt x="13249" y="3668"/>
                  </a:cubicBezTo>
                  <a:lnTo>
                    <a:pt x="12875" y="3480"/>
                  </a:lnTo>
                  <a:cubicBezTo>
                    <a:pt x="12206" y="3106"/>
                    <a:pt x="11536" y="2704"/>
                    <a:pt x="10921" y="2196"/>
                  </a:cubicBezTo>
                  <a:lnTo>
                    <a:pt x="10867" y="2196"/>
                  </a:lnTo>
                  <a:cubicBezTo>
                    <a:pt x="10814" y="2169"/>
                    <a:pt x="10787" y="2142"/>
                    <a:pt x="10733" y="2062"/>
                  </a:cubicBezTo>
                  <a:lnTo>
                    <a:pt x="10733" y="2035"/>
                  </a:lnTo>
                  <a:lnTo>
                    <a:pt x="10733" y="1901"/>
                  </a:lnTo>
                  <a:lnTo>
                    <a:pt x="10439" y="1500"/>
                  </a:lnTo>
                  <a:cubicBezTo>
                    <a:pt x="10332" y="1393"/>
                    <a:pt x="10198" y="1259"/>
                    <a:pt x="10064" y="1179"/>
                  </a:cubicBezTo>
                  <a:cubicBezTo>
                    <a:pt x="10011" y="1098"/>
                    <a:pt x="9930" y="1072"/>
                    <a:pt x="9877" y="991"/>
                  </a:cubicBezTo>
                  <a:lnTo>
                    <a:pt x="9770" y="831"/>
                  </a:lnTo>
                  <a:cubicBezTo>
                    <a:pt x="9716" y="724"/>
                    <a:pt x="9636" y="670"/>
                    <a:pt x="9609" y="563"/>
                  </a:cubicBezTo>
                  <a:cubicBezTo>
                    <a:pt x="9583" y="536"/>
                    <a:pt x="9583" y="509"/>
                    <a:pt x="9502" y="509"/>
                  </a:cubicBezTo>
                  <a:lnTo>
                    <a:pt x="9475" y="509"/>
                  </a:lnTo>
                  <a:cubicBezTo>
                    <a:pt x="9449" y="509"/>
                    <a:pt x="9395" y="509"/>
                    <a:pt x="9395" y="536"/>
                  </a:cubicBezTo>
                  <a:cubicBezTo>
                    <a:pt x="9368" y="563"/>
                    <a:pt x="9342" y="590"/>
                    <a:pt x="9342" y="643"/>
                  </a:cubicBezTo>
                  <a:lnTo>
                    <a:pt x="9342" y="697"/>
                  </a:lnTo>
                  <a:lnTo>
                    <a:pt x="9315" y="670"/>
                  </a:lnTo>
                  <a:lnTo>
                    <a:pt x="9261" y="643"/>
                  </a:lnTo>
                  <a:cubicBezTo>
                    <a:pt x="8672" y="322"/>
                    <a:pt x="7977" y="162"/>
                    <a:pt x="7200" y="54"/>
                  </a:cubicBezTo>
                  <a:cubicBezTo>
                    <a:pt x="6852" y="1"/>
                    <a:pt x="6585" y="1"/>
                    <a:pt x="6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43"/>
            <p:cNvSpPr/>
            <p:nvPr/>
          </p:nvSpPr>
          <p:spPr>
            <a:xfrm>
              <a:off x="7832875" y="5129225"/>
              <a:ext cx="368050" cy="281050"/>
            </a:xfrm>
            <a:custGeom>
              <a:avLst/>
              <a:gdLst/>
              <a:ahLst/>
              <a:cxnLst/>
              <a:rect l="l" t="t" r="r" b="b"/>
              <a:pathLst>
                <a:path w="14722" h="11242" extrusionOk="0">
                  <a:moveTo>
                    <a:pt x="11616" y="0"/>
                  </a:moveTo>
                  <a:cubicBezTo>
                    <a:pt x="11375" y="536"/>
                    <a:pt x="11001" y="991"/>
                    <a:pt x="10599" y="1392"/>
                  </a:cubicBezTo>
                  <a:cubicBezTo>
                    <a:pt x="10037" y="2008"/>
                    <a:pt x="9368" y="2516"/>
                    <a:pt x="8672" y="2918"/>
                  </a:cubicBezTo>
                  <a:cubicBezTo>
                    <a:pt x="7923" y="3346"/>
                    <a:pt x="7120" y="3721"/>
                    <a:pt x="6317" y="3935"/>
                  </a:cubicBezTo>
                  <a:cubicBezTo>
                    <a:pt x="5487" y="4203"/>
                    <a:pt x="4657" y="4390"/>
                    <a:pt x="3828" y="4470"/>
                  </a:cubicBezTo>
                  <a:cubicBezTo>
                    <a:pt x="3454" y="4505"/>
                    <a:pt x="3085" y="4525"/>
                    <a:pt x="2719" y="4525"/>
                  </a:cubicBezTo>
                  <a:cubicBezTo>
                    <a:pt x="2247" y="4525"/>
                    <a:pt x="1779" y="4492"/>
                    <a:pt x="1312" y="4417"/>
                  </a:cubicBezTo>
                  <a:cubicBezTo>
                    <a:pt x="910" y="4336"/>
                    <a:pt x="535" y="4283"/>
                    <a:pt x="134" y="4149"/>
                  </a:cubicBezTo>
                  <a:cubicBezTo>
                    <a:pt x="107" y="4149"/>
                    <a:pt x="80" y="4122"/>
                    <a:pt x="0" y="4122"/>
                  </a:cubicBezTo>
                  <a:cubicBezTo>
                    <a:pt x="27" y="4203"/>
                    <a:pt x="27" y="4310"/>
                    <a:pt x="80" y="4417"/>
                  </a:cubicBezTo>
                  <a:cubicBezTo>
                    <a:pt x="482" y="6049"/>
                    <a:pt x="1231" y="7629"/>
                    <a:pt x="2248" y="8940"/>
                  </a:cubicBezTo>
                  <a:cubicBezTo>
                    <a:pt x="2757" y="9609"/>
                    <a:pt x="3319" y="10171"/>
                    <a:pt x="3908" y="10680"/>
                  </a:cubicBezTo>
                  <a:cubicBezTo>
                    <a:pt x="4175" y="10867"/>
                    <a:pt x="4443" y="11081"/>
                    <a:pt x="4684" y="11242"/>
                  </a:cubicBezTo>
                  <a:cubicBezTo>
                    <a:pt x="4818" y="11242"/>
                    <a:pt x="4952" y="11188"/>
                    <a:pt x="5086" y="11188"/>
                  </a:cubicBezTo>
                  <a:cubicBezTo>
                    <a:pt x="5648" y="11135"/>
                    <a:pt x="6236" y="11081"/>
                    <a:pt x="6772" y="10921"/>
                  </a:cubicBezTo>
                  <a:cubicBezTo>
                    <a:pt x="7307" y="10814"/>
                    <a:pt x="7842" y="10626"/>
                    <a:pt x="8324" y="10439"/>
                  </a:cubicBezTo>
                  <a:cubicBezTo>
                    <a:pt x="8806" y="10225"/>
                    <a:pt x="9315" y="10037"/>
                    <a:pt x="9743" y="9797"/>
                  </a:cubicBezTo>
                  <a:cubicBezTo>
                    <a:pt x="10171" y="9556"/>
                    <a:pt x="10599" y="9288"/>
                    <a:pt x="11001" y="8994"/>
                  </a:cubicBezTo>
                  <a:lnTo>
                    <a:pt x="12018" y="8191"/>
                  </a:lnTo>
                  <a:cubicBezTo>
                    <a:pt x="12312" y="7896"/>
                    <a:pt x="12607" y="7602"/>
                    <a:pt x="12874" y="7254"/>
                  </a:cubicBezTo>
                  <a:cubicBezTo>
                    <a:pt x="13115" y="6959"/>
                    <a:pt x="13329" y="6665"/>
                    <a:pt x="13517" y="6344"/>
                  </a:cubicBezTo>
                  <a:cubicBezTo>
                    <a:pt x="13731" y="6049"/>
                    <a:pt x="13891" y="5728"/>
                    <a:pt x="14025" y="5380"/>
                  </a:cubicBezTo>
                  <a:cubicBezTo>
                    <a:pt x="14159" y="5059"/>
                    <a:pt x="14293" y="4711"/>
                    <a:pt x="14400" y="4390"/>
                  </a:cubicBezTo>
                  <a:cubicBezTo>
                    <a:pt x="14480" y="4042"/>
                    <a:pt x="14587" y="3721"/>
                    <a:pt x="14614" y="3346"/>
                  </a:cubicBezTo>
                  <a:cubicBezTo>
                    <a:pt x="14694" y="2998"/>
                    <a:pt x="14721" y="2704"/>
                    <a:pt x="14721" y="2382"/>
                  </a:cubicBezTo>
                  <a:lnTo>
                    <a:pt x="14721" y="2008"/>
                  </a:lnTo>
                  <a:cubicBezTo>
                    <a:pt x="14159" y="1499"/>
                    <a:pt x="13490" y="1098"/>
                    <a:pt x="12874" y="723"/>
                  </a:cubicBezTo>
                  <a:lnTo>
                    <a:pt x="12526" y="536"/>
                  </a:lnTo>
                  <a:cubicBezTo>
                    <a:pt x="12205" y="375"/>
                    <a:pt x="11911" y="188"/>
                    <a:pt x="11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43"/>
            <p:cNvSpPr/>
            <p:nvPr/>
          </p:nvSpPr>
          <p:spPr>
            <a:xfrm>
              <a:off x="8100525" y="5130550"/>
              <a:ext cx="99725" cy="112450"/>
            </a:xfrm>
            <a:custGeom>
              <a:avLst/>
              <a:gdLst/>
              <a:ahLst/>
              <a:cxnLst/>
              <a:rect l="l" t="t" r="r" b="b"/>
              <a:pathLst>
                <a:path w="3989" h="4498" extrusionOk="0">
                  <a:moveTo>
                    <a:pt x="964" y="1"/>
                  </a:moveTo>
                  <a:cubicBezTo>
                    <a:pt x="696" y="483"/>
                    <a:pt x="375" y="884"/>
                    <a:pt x="0" y="1286"/>
                  </a:cubicBezTo>
                  <a:cubicBezTo>
                    <a:pt x="429" y="1580"/>
                    <a:pt x="884" y="1874"/>
                    <a:pt x="1285" y="2196"/>
                  </a:cubicBezTo>
                  <a:cubicBezTo>
                    <a:pt x="1446" y="2329"/>
                    <a:pt x="1633" y="2463"/>
                    <a:pt x="1820" y="2597"/>
                  </a:cubicBezTo>
                  <a:cubicBezTo>
                    <a:pt x="2008" y="2731"/>
                    <a:pt x="2222" y="2892"/>
                    <a:pt x="2382" y="3025"/>
                  </a:cubicBezTo>
                  <a:cubicBezTo>
                    <a:pt x="2784" y="3347"/>
                    <a:pt x="3105" y="3721"/>
                    <a:pt x="3426" y="4150"/>
                  </a:cubicBezTo>
                  <a:cubicBezTo>
                    <a:pt x="3480" y="4257"/>
                    <a:pt x="3560" y="4390"/>
                    <a:pt x="3614" y="4497"/>
                  </a:cubicBezTo>
                  <a:cubicBezTo>
                    <a:pt x="3614" y="4444"/>
                    <a:pt x="3640" y="4417"/>
                    <a:pt x="3640" y="4390"/>
                  </a:cubicBezTo>
                  <a:cubicBezTo>
                    <a:pt x="3748" y="4069"/>
                    <a:pt x="3855" y="3694"/>
                    <a:pt x="3881" y="3347"/>
                  </a:cubicBezTo>
                  <a:cubicBezTo>
                    <a:pt x="3962" y="3052"/>
                    <a:pt x="3988" y="2731"/>
                    <a:pt x="3988" y="2383"/>
                  </a:cubicBezTo>
                  <a:lnTo>
                    <a:pt x="3988" y="2008"/>
                  </a:lnTo>
                  <a:cubicBezTo>
                    <a:pt x="3426" y="1473"/>
                    <a:pt x="2704" y="1071"/>
                    <a:pt x="2115" y="750"/>
                  </a:cubicBezTo>
                  <a:lnTo>
                    <a:pt x="1740" y="536"/>
                  </a:lnTo>
                  <a:cubicBezTo>
                    <a:pt x="1553" y="349"/>
                    <a:pt x="1285" y="188"/>
                    <a:pt x="964" y="1"/>
                  </a:cubicBezTo>
                  <a:close/>
                </a:path>
              </a:pathLst>
            </a:custGeom>
            <a:solidFill>
              <a:srgbClr val="FDC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43"/>
            <p:cNvSpPr/>
            <p:nvPr/>
          </p:nvSpPr>
          <p:spPr>
            <a:xfrm>
              <a:off x="8002150" y="5056950"/>
              <a:ext cx="122475" cy="105075"/>
            </a:xfrm>
            <a:custGeom>
              <a:avLst/>
              <a:gdLst/>
              <a:ahLst/>
              <a:cxnLst/>
              <a:rect l="l" t="t" r="r" b="b"/>
              <a:pathLst>
                <a:path w="4899" h="4203" extrusionOk="0">
                  <a:moveTo>
                    <a:pt x="1" y="1"/>
                  </a:moveTo>
                  <a:cubicBezTo>
                    <a:pt x="1" y="242"/>
                    <a:pt x="54" y="402"/>
                    <a:pt x="161" y="536"/>
                  </a:cubicBezTo>
                  <a:cubicBezTo>
                    <a:pt x="322" y="804"/>
                    <a:pt x="483" y="1044"/>
                    <a:pt x="670" y="1285"/>
                  </a:cubicBezTo>
                  <a:cubicBezTo>
                    <a:pt x="1286" y="2115"/>
                    <a:pt x="2088" y="2784"/>
                    <a:pt x="2891" y="3427"/>
                  </a:cubicBezTo>
                  <a:cubicBezTo>
                    <a:pt x="3239" y="3694"/>
                    <a:pt x="3614" y="3935"/>
                    <a:pt x="3935" y="4203"/>
                  </a:cubicBezTo>
                  <a:cubicBezTo>
                    <a:pt x="4310" y="3801"/>
                    <a:pt x="4631" y="3400"/>
                    <a:pt x="4899" y="2918"/>
                  </a:cubicBezTo>
                  <a:cubicBezTo>
                    <a:pt x="4471" y="2650"/>
                    <a:pt x="4149" y="2410"/>
                    <a:pt x="3882" y="2195"/>
                  </a:cubicBezTo>
                  <a:lnTo>
                    <a:pt x="3828" y="2195"/>
                  </a:lnTo>
                  <a:lnTo>
                    <a:pt x="3801" y="2142"/>
                  </a:lnTo>
                  <a:lnTo>
                    <a:pt x="3694" y="2035"/>
                  </a:lnTo>
                  <a:lnTo>
                    <a:pt x="3694" y="2008"/>
                  </a:lnTo>
                  <a:lnTo>
                    <a:pt x="3694" y="1874"/>
                  </a:lnTo>
                  <a:cubicBezTo>
                    <a:pt x="3614" y="1714"/>
                    <a:pt x="3507" y="1607"/>
                    <a:pt x="3400" y="1473"/>
                  </a:cubicBezTo>
                  <a:cubicBezTo>
                    <a:pt x="3293" y="1366"/>
                    <a:pt x="3159" y="1259"/>
                    <a:pt x="3025" y="1152"/>
                  </a:cubicBezTo>
                  <a:cubicBezTo>
                    <a:pt x="2972" y="1071"/>
                    <a:pt x="2891" y="1044"/>
                    <a:pt x="2838" y="991"/>
                  </a:cubicBezTo>
                  <a:lnTo>
                    <a:pt x="2731" y="804"/>
                  </a:lnTo>
                  <a:lnTo>
                    <a:pt x="2704" y="750"/>
                  </a:lnTo>
                  <a:lnTo>
                    <a:pt x="2677" y="670"/>
                  </a:lnTo>
                  <a:cubicBezTo>
                    <a:pt x="2624" y="616"/>
                    <a:pt x="2597" y="589"/>
                    <a:pt x="2570" y="509"/>
                  </a:cubicBezTo>
                  <a:cubicBezTo>
                    <a:pt x="2544" y="482"/>
                    <a:pt x="2544" y="456"/>
                    <a:pt x="2463" y="456"/>
                  </a:cubicBezTo>
                  <a:lnTo>
                    <a:pt x="2436" y="456"/>
                  </a:lnTo>
                  <a:cubicBezTo>
                    <a:pt x="2410" y="456"/>
                    <a:pt x="2356" y="456"/>
                    <a:pt x="2356" y="482"/>
                  </a:cubicBezTo>
                  <a:cubicBezTo>
                    <a:pt x="2329" y="509"/>
                    <a:pt x="2303" y="536"/>
                    <a:pt x="2303" y="589"/>
                  </a:cubicBezTo>
                  <a:lnTo>
                    <a:pt x="2303" y="643"/>
                  </a:lnTo>
                  <a:lnTo>
                    <a:pt x="2276" y="616"/>
                  </a:lnTo>
                  <a:lnTo>
                    <a:pt x="2222" y="589"/>
                  </a:lnTo>
                  <a:cubicBezTo>
                    <a:pt x="1633" y="268"/>
                    <a:pt x="938" y="108"/>
                    <a:pt x="16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43"/>
            <p:cNvSpPr/>
            <p:nvPr/>
          </p:nvSpPr>
          <p:spPr>
            <a:xfrm>
              <a:off x="8033600" y="5180750"/>
              <a:ext cx="210150" cy="262325"/>
            </a:xfrm>
            <a:custGeom>
              <a:avLst/>
              <a:gdLst/>
              <a:ahLst/>
              <a:cxnLst/>
              <a:rect l="l" t="t" r="r" b="b"/>
              <a:pathLst>
                <a:path w="8406" h="10493" extrusionOk="0">
                  <a:moveTo>
                    <a:pt x="6772" y="0"/>
                  </a:moveTo>
                  <a:lnTo>
                    <a:pt x="6772" y="375"/>
                  </a:lnTo>
                  <a:cubicBezTo>
                    <a:pt x="6719" y="723"/>
                    <a:pt x="6692" y="1017"/>
                    <a:pt x="6665" y="1339"/>
                  </a:cubicBezTo>
                  <a:cubicBezTo>
                    <a:pt x="6585" y="1686"/>
                    <a:pt x="6532" y="2061"/>
                    <a:pt x="6425" y="2382"/>
                  </a:cubicBezTo>
                  <a:cubicBezTo>
                    <a:pt x="6425" y="2409"/>
                    <a:pt x="6398" y="2463"/>
                    <a:pt x="6398" y="2489"/>
                  </a:cubicBezTo>
                  <a:cubicBezTo>
                    <a:pt x="6558" y="2784"/>
                    <a:pt x="6719" y="3132"/>
                    <a:pt x="6826" y="3453"/>
                  </a:cubicBezTo>
                  <a:cubicBezTo>
                    <a:pt x="6960" y="3935"/>
                    <a:pt x="7067" y="4390"/>
                    <a:pt x="7040" y="4872"/>
                  </a:cubicBezTo>
                  <a:cubicBezTo>
                    <a:pt x="7040" y="5353"/>
                    <a:pt x="6906" y="5862"/>
                    <a:pt x="6719" y="6344"/>
                  </a:cubicBezTo>
                  <a:cubicBezTo>
                    <a:pt x="6639" y="6558"/>
                    <a:pt x="6532" y="6825"/>
                    <a:pt x="6398" y="7040"/>
                  </a:cubicBezTo>
                  <a:cubicBezTo>
                    <a:pt x="6264" y="7227"/>
                    <a:pt x="6157" y="7441"/>
                    <a:pt x="5996" y="7628"/>
                  </a:cubicBezTo>
                  <a:cubicBezTo>
                    <a:pt x="5729" y="8003"/>
                    <a:pt x="5381" y="8351"/>
                    <a:pt x="5059" y="8646"/>
                  </a:cubicBezTo>
                  <a:cubicBezTo>
                    <a:pt x="4712" y="8940"/>
                    <a:pt x="4364" y="9208"/>
                    <a:pt x="3962" y="9422"/>
                  </a:cubicBezTo>
                  <a:cubicBezTo>
                    <a:pt x="3159" y="9850"/>
                    <a:pt x="2276" y="10144"/>
                    <a:pt x="1366" y="10278"/>
                  </a:cubicBezTo>
                  <a:cubicBezTo>
                    <a:pt x="911" y="10359"/>
                    <a:pt x="483" y="10385"/>
                    <a:pt x="1" y="10412"/>
                  </a:cubicBezTo>
                  <a:cubicBezTo>
                    <a:pt x="108" y="10412"/>
                    <a:pt x="161" y="10439"/>
                    <a:pt x="268" y="10439"/>
                  </a:cubicBezTo>
                  <a:cubicBezTo>
                    <a:pt x="483" y="10492"/>
                    <a:pt x="670" y="10492"/>
                    <a:pt x="857" y="10492"/>
                  </a:cubicBezTo>
                  <a:cubicBezTo>
                    <a:pt x="1500" y="10492"/>
                    <a:pt x="2142" y="10412"/>
                    <a:pt x="2784" y="10251"/>
                  </a:cubicBezTo>
                  <a:cubicBezTo>
                    <a:pt x="3213" y="10144"/>
                    <a:pt x="3641" y="9984"/>
                    <a:pt x="4123" y="9823"/>
                  </a:cubicBezTo>
                  <a:cubicBezTo>
                    <a:pt x="4551" y="9636"/>
                    <a:pt x="4979" y="9422"/>
                    <a:pt x="5354" y="9181"/>
                  </a:cubicBezTo>
                  <a:cubicBezTo>
                    <a:pt x="5729" y="8940"/>
                    <a:pt x="6103" y="8672"/>
                    <a:pt x="6425" y="8378"/>
                  </a:cubicBezTo>
                  <a:cubicBezTo>
                    <a:pt x="6719" y="8083"/>
                    <a:pt x="7040" y="7762"/>
                    <a:pt x="7308" y="7414"/>
                  </a:cubicBezTo>
                  <a:cubicBezTo>
                    <a:pt x="7790" y="6692"/>
                    <a:pt x="8164" y="5889"/>
                    <a:pt x="8298" y="5059"/>
                  </a:cubicBezTo>
                  <a:cubicBezTo>
                    <a:pt x="8378" y="4631"/>
                    <a:pt x="8405" y="4149"/>
                    <a:pt x="8405" y="3694"/>
                  </a:cubicBezTo>
                  <a:cubicBezTo>
                    <a:pt x="8405" y="3453"/>
                    <a:pt x="8378" y="3185"/>
                    <a:pt x="8325" y="2944"/>
                  </a:cubicBezTo>
                  <a:cubicBezTo>
                    <a:pt x="8298" y="2677"/>
                    <a:pt x="8245" y="2489"/>
                    <a:pt x="8191" y="2249"/>
                  </a:cubicBezTo>
                  <a:cubicBezTo>
                    <a:pt x="8111" y="1847"/>
                    <a:pt x="7897" y="1446"/>
                    <a:pt x="7709" y="1071"/>
                  </a:cubicBezTo>
                  <a:cubicBezTo>
                    <a:pt x="7495" y="750"/>
                    <a:pt x="7227" y="455"/>
                    <a:pt x="6933" y="188"/>
                  </a:cubicBezTo>
                  <a:cubicBezTo>
                    <a:pt x="6853" y="81"/>
                    <a:pt x="6826" y="54"/>
                    <a:pt x="677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43"/>
            <p:cNvSpPr/>
            <p:nvPr/>
          </p:nvSpPr>
          <p:spPr>
            <a:xfrm>
              <a:off x="7928550" y="5178725"/>
              <a:ext cx="141875" cy="168000"/>
            </a:xfrm>
            <a:custGeom>
              <a:avLst/>
              <a:gdLst/>
              <a:ahLst/>
              <a:cxnLst/>
              <a:rect l="l" t="t" r="r" b="b"/>
              <a:pathLst>
                <a:path w="5675" h="6720" extrusionOk="0">
                  <a:moveTo>
                    <a:pt x="3105" y="1"/>
                  </a:moveTo>
                  <a:cubicBezTo>
                    <a:pt x="3079" y="1"/>
                    <a:pt x="3025" y="28"/>
                    <a:pt x="2998" y="28"/>
                  </a:cubicBezTo>
                  <a:cubicBezTo>
                    <a:pt x="2972" y="54"/>
                    <a:pt x="2972" y="81"/>
                    <a:pt x="2945" y="135"/>
                  </a:cubicBezTo>
                  <a:cubicBezTo>
                    <a:pt x="2731" y="402"/>
                    <a:pt x="2490" y="670"/>
                    <a:pt x="2276" y="965"/>
                  </a:cubicBezTo>
                  <a:cubicBezTo>
                    <a:pt x="1821" y="1500"/>
                    <a:pt x="1366" y="2062"/>
                    <a:pt x="964" y="2678"/>
                  </a:cubicBezTo>
                  <a:cubicBezTo>
                    <a:pt x="616" y="3159"/>
                    <a:pt x="402" y="3641"/>
                    <a:pt x="215" y="4096"/>
                  </a:cubicBezTo>
                  <a:cubicBezTo>
                    <a:pt x="134" y="4337"/>
                    <a:pt x="54" y="4605"/>
                    <a:pt x="27" y="4872"/>
                  </a:cubicBezTo>
                  <a:cubicBezTo>
                    <a:pt x="1" y="5113"/>
                    <a:pt x="1" y="5354"/>
                    <a:pt x="27" y="5568"/>
                  </a:cubicBezTo>
                  <a:cubicBezTo>
                    <a:pt x="81" y="6023"/>
                    <a:pt x="322" y="6344"/>
                    <a:pt x="670" y="6559"/>
                  </a:cubicBezTo>
                  <a:cubicBezTo>
                    <a:pt x="830" y="6639"/>
                    <a:pt x="1018" y="6719"/>
                    <a:pt x="1232" y="6719"/>
                  </a:cubicBezTo>
                  <a:lnTo>
                    <a:pt x="1285" y="6719"/>
                  </a:lnTo>
                  <a:cubicBezTo>
                    <a:pt x="1473" y="6719"/>
                    <a:pt x="1660" y="6692"/>
                    <a:pt x="1874" y="6585"/>
                  </a:cubicBezTo>
                  <a:cubicBezTo>
                    <a:pt x="2062" y="6505"/>
                    <a:pt x="2276" y="6344"/>
                    <a:pt x="2463" y="6237"/>
                  </a:cubicBezTo>
                  <a:cubicBezTo>
                    <a:pt x="2624" y="6157"/>
                    <a:pt x="2757" y="6023"/>
                    <a:pt x="2972" y="5836"/>
                  </a:cubicBezTo>
                  <a:cubicBezTo>
                    <a:pt x="3266" y="5541"/>
                    <a:pt x="3560" y="5220"/>
                    <a:pt x="3882" y="4765"/>
                  </a:cubicBezTo>
                  <a:cubicBezTo>
                    <a:pt x="4337" y="4150"/>
                    <a:pt x="4738" y="3400"/>
                    <a:pt x="5086" y="2570"/>
                  </a:cubicBezTo>
                  <a:cubicBezTo>
                    <a:pt x="5407" y="1767"/>
                    <a:pt x="5621" y="1072"/>
                    <a:pt x="5675" y="349"/>
                  </a:cubicBezTo>
                  <a:cubicBezTo>
                    <a:pt x="5675" y="295"/>
                    <a:pt x="5648" y="269"/>
                    <a:pt x="5621" y="215"/>
                  </a:cubicBezTo>
                  <a:cubicBezTo>
                    <a:pt x="5621" y="188"/>
                    <a:pt x="5568" y="162"/>
                    <a:pt x="5541" y="162"/>
                  </a:cubicBezTo>
                  <a:cubicBezTo>
                    <a:pt x="5514" y="135"/>
                    <a:pt x="5488" y="135"/>
                    <a:pt x="5434" y="135"/>
                  </a:cubicBezTo>
                  <a:lnTo>
                    <a:pt x="4711" y="135"/>
                  </a:lnTo>
                  <a:cubicBezTo>
                    <a:pt x="4176" y="135"/>
                    <a:pt x="3614" y="81"/>
                    <a:pt x="3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43"/>
            <p:cNvSpPr/>
            <p:nvPr/>
          </p:nvSpPr>
          <p:spPr>
            <a:xfrm>
              <a:off x="7937925" y="5184750"/>
              <a:ext cx="132500" cy="161975"/>
            </a:xfrm>
            <a:custGeom>
              <a:avLst/>
              <a:gdLst/>
              <a:ahLst/>
              <a:cxnLst/>
              <a:rect l="l" t="t" r="r" b="b"/>
              <a:pathLst>
                <a:path w="5300" h="6479" extrusionOk="0">
                  <a:moveTo>
                    <a:pt x="5273" y="1"/>
                  </a:moveTo>
                  <a:lnTo>
                    <a:pt x="5273" y="161"/>
                  </a:lnTo>
                  <a:cubicBezTo>
                    <a:pt x="5193" y="429"/>
                    <a:pt x="5113" y="697"/>
                    <a:pt x="4979" y="938"/>
                  </a:cubicBezTo>
                  <a:cubicBezTo>
                    <a:pt x="4872" y="1232"/>
                    <a:pt x="4738" y="1446"/>
                    <a:pt x="4604" y="1687"/>
                  </a:cubicBezTo>
                  <a:lnTo>
                    <a:pt x="4202" y="2383"/>
                  </a:lnTo>
                  <a:cubicBezTo>
                    <a:pt x="3908" y="2892"/>
                    <a:pt x="3533" y="3400"/>
                    <a:pt x="3159" y="3855"/>
                  </a:cubicBezTo>
                  <a:cubicBezTo>
                    <a:pt x="2864" y="4230"/>
                    <a:pt x="2516" y="4605"/>
                    <a:pt x="2142" y="4926"/>
                  </a:cubicBezTo>
                  <a:lnTo>
                    <a:pt x="1553" y="5434"/>
                  </a:lnTo>
                  <a:cubicBezTo>
                    <a:pt x="1339" y="5568"/>
                    <a:pt x="1151" y="5702"/>
                    <a:pt x="910" y="5836"/>
                  </a:cubicBezTo>
                  <a:cubicBezTo>
                    <a:pt x="723" y="5943"/>
                    <a:pt x="482" y="6023"/>
                    <a:pt x="241" y="6077"/>
                  </a:cubicBezTo>
                  <a:cubicBezTo>
                    <a:pt x="188" y="6077"/>
                    <a:pt x="107" y="6103"/>
                    <a:pt x="0" y="6103"/>
                  </a:cubicBezTo>
                  <a:cubicBezTo>
                    <a:pt x="81" y="6157"/>
                    <a:pt x="188" y="6264"/>
                    <a:pt x="268" y="6291"/>
                  </a:cubicBezTo>
                  <a:cubicBezTo>
                    <a:pt x="455" y="6398"/>
                    <a:pt x="643" y="6478"/>
                    <a:pt x="857" y="6478"/>
                  </a:cubicBezTo>
                  <a:lnTo>
                    <a:pt x="910" y="6478"/>
                  </a:lnTo>
                  <a:cubicBezTo>
                    <a:pt x="1098" y="6478"/>
                    <a:pt x="1285" y="6425"/>
                    <a:pt x="1499" y="6344"/>
                  </a:cubicBezTo>
                  <a:cubicBezTo>
                    <a:pt x="1687" y="6264"/>
                    <a:pt x="1901" y="6130"/>
                    <a:pt x="2088" y="5996"/>
                  </a:cubicBezTo>
                  <a:cubicBezTo>
                    <a:pt x="2249" y="5916"/>
                    <a:pt x="2382" y="5782"/>
                    <a:pt x="2597" y="5595"/>
                  </a:cubicBezTo>
                  <a:cubicBezTo>
                    <a:pt x="2891" y="5300"/>
                    <a:pt x="3185" y="4979"/>
                    <a:pt x="3507" y="4524"/>
                  </a:cubicBezTo>
                  <a:cubicBezTo>
                    <a:pt x="3962" y="3909"/>
                    <a:pt x="4363" y="3159"/>
                    <a:pt x="4711" y="2329"/>
                  </a:cubicBezTo>
                  <a:cubicBezTo>
                    <a:pt x="5032" y="1526"/>
                    <a:pt x="5246" y="831"/>
                    <a:pt x="5300" y="108"/>
                  </a:cubicBezTo>
                  <a:cubicBezTo>
                    <a:pt x="5300" y="81"/>
                    <a:pt x="5300" y="54"/>
                    <a:pt x="527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43"/>
            <p:cNvSpPr/>
            <p:nvPr/>
          </p:nvSpPr>
          <p:spPr>
            <a:xfrm>
              <a:off x="7935250" y="5179400"/>
              <a:ext cx="71625" cy="104425"/>
            </a:xfrm>
            <a:custGeom>
              <a:avLst/>
              <a:gdLst/>
              <a:ahLst/>
              <a:cxnLst/>
              <a:rect l="l" t="t" r="r" b="b"/>
              <a:pathLst>
                <a:path w="2865" h="4177" extrusionOk="0">
                  <a:moveTo>
                    <a:pt x="2757" y="1"/>
                  </a:moveTo>
                  <a:cubicBezTo>
                    <a:pt x="2222" y="643"/>
                    <a:pt x="1660" y="1232"/>
                    <a:pt x="1205" y="1901"/>
                  </a:cubicBezTo>
                  <a:cubicBezTo>
                    <a:pt x="964" y="2249"/>
                    <a:pt x="723" y="2570"/>
                    <a:pt x="536" y="2918"/>
                  </a:cubicBezTo>
                  <a:cubicBezTo>
                    <a:pt x="428" y="3079"/>
                    <a:pt x="348" y="3266"/>
                    <a:pt x="268" y="3453"/>
                  </a:cubicBezTo>
                  <a:cubicBezTo>
                    <a:pt x="161" y="3641"/>
                    <a:pt x="54" y="3882"/>
                    <a:pt x="0" y="4123"/>
                  </a:cubicBezTo>
                  <a:cubicBezTo>
                    <a:pt x="0" y="4149"/>
                    <a:pt x="0" y="4176"/>
                    <a:pt x="27" y="4176"/>
                  </a:cubicBezTo>
                  <a:cubicBezTo>
                    <a:pt x="54" y="4176"/>
                    <a:pt x="80" y="4176"/>
                    <a:pt x="80" y="4149"/>
                  </a:cubicBezTo>
                  <a:cubicBezTo>
                    <a:pt x="161" y="3989"/>
                    <a:pt x="214" y="3855"/>
                    <a:pt x="295" y="3668"/>
                  </a:cubicBezTo>
                  <a:cubicBezTo>
                    <a:pt x="348" y="3507"/>
                    <a:pt x="455" y="3346"/>
                    <a:pt x="536" y="3186"/>
                  </a:cubicBezTo>
                  <a:cubicBezTo>
                    <a:pt x="616" y="2998"/>
                    <a:pt x="696" y="2865"/>
                    <a:pt x="803" y="2704"/>
                  </a:cubicBezTo>
                  <a:cubicBezTo>
                    <a:pt x="991" y="2410"/>
                    <a:pt x="1205" y="2115"/>
                    <a:pt x="1419" y="1794"/>
                  </a:cubicBezTo>
                  <a:cubicBezTo>
                    <a:pt x="1874" y="1205"/>
                    <a:pt x="2329" y="670"/>
                    <a:pt x="2837" y="108"/>
                  </a:cubicBezTo>
                  <a:cubicBezTo>
                    <a:pt x="2864" y="54"/>
                    <a:pt x="2837" y="27"/>
                    <a:pt x="2837" y="27"/>
                  </a:cubicBezTo>
                  <a:cubicBezTo>
                    <a:pt x="2811" y="1"/>
                    <a:pt x="2757" y="1"/>
                    <a:pt x="275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43"/>
            <p:cNvSpPr/>
            <p:nvPr/>
          </p:nvSpPr>
          <p:spPr>
            <a:xfrm>
              <a:off x="7811450" y="4539875"/>
              <a:ext cx="50875" cy="120300"/>
            </a:xfrm>
            <a:custGeom>
              <a:avLst/>
              <a:gdLst/>
              <a:ahLst/>
              <a:cxnLst/>
              <a:rect l="l" t="t" r="r" b="b"/>
              <a:pathLst>
                <a:path w="2035" h="4812" extrusionOk="0">
                  <a:moveTo>
                    <a:pt x="168" y="0"/>
                  </a:moveTo>
                  <a:cubicBezTo>
                    <a:pt x="161" y="0"/>
                    <a:pt x="148" y="7"/>
                    <a:pt x="134" y="21"/>
                  </a:cubicBezTo>
                  <a:cubicBezTo>
                    <a:pt x="27" y="74"/>
                    <a:pt x="1" y="208"/>
                    <a:pt x="54" y="288"/>
                  </a:cubicBezTo>
                  <a:cubicBezTo>
                    <a:pt x="295" y="609"/>
                    <a:pt x="482" y="984"/>
                    <a:pt x="643" y="1359"/>
                  </a:cubicBezTo>
                  <a:cubicBezTo>
                    <a:pt x="777" y="1734"/>
                    <a:pt x="911" y="2055"/>
                    <a:pt x="991" y="2456"/>
                  </a:cubicBezTo>
                  <a:lnTo>
                    <a:pt x="1098" y="3072"/>
                  </a:lnTo>
                  <a:cubicBezTo>
                    <a:pt x="1125" y="3259"/>
                    <a:pt x="1151" y="3473"/>
                    <a:pt x="1178" y="3687"/>
                  </a:cubicBezTo>
                  <a:cubicBezTo>
                    <a:pt x="1232" y="3928"/>
                    <a:pt x="1259" y="4169"/>
                    <a:pt x="1259" y="4437"/>
                  </a:cubicBezTo>
                  <a:cubicBezTo>
                    <a:pt x="1259" y="4544"/>
                    <a:pt x="1285" y="4624"/>
                    <a:pt x="1366" y="4705"/>
                  </a:cubicBezTo>
                  <a:cubicBezTo>
                    <a:pt x="1419" y="4758"/>
                    <a:pt x="1526" y="4812"/>
                    <a:pt x="1633" y="4812"/>
                  </a:cubicBezTo>
                  <a:cubicBezTo>
                    <a:pt x="1714" y="4812"/>
                    <a:pt x="1821" y="4758"/>
                    <a:pt x="1901" y="4705"/>
                  </a:cubicBezTo>
                  <a:cubicBezTo>
                    <a:pt x="1954" y="4624"/>
                    <a:pt x="2035" y="4544"/>
                    <a:pt x="1981" y="4437"/>
                  </a:cubicBezTo>
                  <a:cubicBezTo>
                    <a:pt x="1928" y="4035"/>
                    <a:pt x="1901" y="3661"/>
                    <a:pt x="1794" y="3286"/>
                  </a:cubicBezTo>
                  <a:cubicBezTo>
                    <a:pt x="1767" y="3099"/>
                    <a:pt x="1687" y="2938"/>
                    <a:pt x="1633" y="2724"/>
                  </a:cubicBezTo>
                  <a:cubicBezTo>
                    <a:pt x="1553" y="2537"/>
                    <a:pt x="1499" y="2349"/>
                    <a:pt x="1419" y="2162"/>
                  </a:cubicBezTo>
                  <a:cubicBezTo>
                    <a:pt x="1125" y="1466"/>
                    <a:pt x="777" y="743"/>
                    <a:pt x="322" y="128"/>
                  </a:cubicBezTo>
                  <a:cubicBezTo>
                    <a:pt x="295" y="47"/>
                    <a:pt x="215" y="21"/>
                    <a:pt x="161" y="21"/>
                  </a:cubicBezTo>
                  <a:cubicBezTo>
                    <a:pt x="175" y="7"/>
                    <a:pt x="175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43"/>
            <p:cNvSpPr/>
            <p:nvPr/>
          </p:nvSpPr>
          <p:spPr>
            <a:xfrm>
              <a:off x="8005500" y="4532350"/>
              <a:ext cx="42175" cy="123150"/>
            </a:xfrm>
            <a:custGeom>
              <a:avLst/>
              <a:gdLst/>
              <a:ahLst/>
              <a:cxnLst/>
              <a:rect l="l" t="t" r="r" b="b"/>
              <a:pathLst>
                <a:path w="1687" h="4926" extrusionOk="0">
                  <a:moveTo>
                    <a:pt x="1499" y="0"/>
                  </a:moveTo>
                  <a:cubicBezTo>
                    <a:pt x="1419" y="27"/>
                    <a:pt x="1392" y="27"/>
                    <a:pt x="1366" y="81"/>
                  </a:cubicBezTo>
                  <a:cubicBezTo>
                    <a:pt x="1259" y="241"/>
                    <a:pt x="1152" y="429"/>
                    <a:pt x="1071" y="562"/>
                  </a:cubicBezTo>
                  <a:cubicBezTo>
                    <a:pt x="964" y="723"/>
                    <a:pt x="857" y="884"/>
                    <a:pt x="804" y="1044"/>
                  </a:cubicBezTo>
                  <a:cubicBezTo>
                    <a:pt x="589" y="1419"/>
                    <a:pt x="429" y="1794"/>
                    <a:pt x="295" y="2195"/>
                  </a:cubicBezTo>
                  <a:cubicBezTo>
                    <a:pt x="161" y="2597"/>
                    <a:pt x="81" y="2998"/>
                    <a:pt x="27" y="3426"/>
                  </a:cubicBezTo>
                  <a:cubicBezTo>
                    <a:pt x="1" y="3828"/>
                    <a:pt x="1" y="4256"/>
                    <a:pt x="134" y="4658"/>
                  </a:cubicBezTo>
                  <a:cubicBezTo>
                    <a:pt x="161" y="4818"/>
                    <a:pt x="322" y="4925"/>
                    <a:pt x="482" y="4925"/>
                  </a:cubicBezTo>
                  <a:cubicBezTo>
                    <a:pt x="589" y="4925"/>
                    <a:pt x="697" y="4898"/>
                    <a:pt x="750" y="4818"/>
                  </a:cubicBezTo>
                  <a:cubicBezTo>
                    <a:pt x="830" y="4765"/>
                    <a:pt x="857" y="4658"/>
                    <a:pt x="857" y="4551"/>
                  </a:cubicBezTo>
                  <a:cubicBezTo>
                    <a:pt x="884" y="4256"/>
                    <a:pt x="884" y="3962"/>
                    <a:pt x="884" y="3667"/>
                  </a:cubicBezTo>
                  <a:cubicBezTo>
                    <a:pt x="884" y="3346"/>
                    <a:pt x="937" y="3025"/>
                    <a:pt x="991" y="2730"/>
                  </a:cubicBezTo>
                  <a:cubicBezTo>
                    <a:pt x="1098" y="1981"/>
                    <a:pt x="1259" y="1258"/>
                    <a:pt x="1526" y="536"/>
                  </a:cubicBezTo>
                  <a:cubicBezTo>
                    <a:pt x="1553" y="455"/>
                    <a:pt x="1633" y="348"/>
                    <a:pt x="1660" y="268"/>
                  </a:cubicBezTo>
                  <a:cubicBezTo>
                    <a:pt x="1687" y="188"/>
                    <a:pt x="1687" y="81"/>
                    <a:pt x="1607" y="54"/>
                  </a:cubicBezTo>
                  <a:cubicBezTo>
                    <a:pt x="1553" y="54"/>
                    <a:pt x="1526" y="0"/>
                    <a:pt x="14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43"/>
            <p:cNvSpPr/>
            <p:nvPr/>
          </p:nvSpPr>
          <p:spPr>
            <a:xfrm>
              <a:off x="7762600" y="4488175"/>
              <a:ext cx="80325" cy="80325"/>
            </a:xfrm>
            <a:custGeom>
              <a:avLst/>
              <a:gdLst/>
              <a:ahLst/>
              <a:cxnLst/>
              <a:rect l="l" t="t" r="r" b="b"/>
              <a:pathLst>
                <a:path w="3213" h="3213" extrusionOk="0">
                  <a:moveTo>
                    <a:pt x="1607" y="1"/>
                  </a:moveTo>
                  <a:cubicBezTo>
                    <a:pt x="750" y="1"/>
                    <a:pt x="1" y="724"/>
                    <a:pt x="1" y="1607"/>
                  </a:cubicBezTo>
                  <a:cubicBezTo>
                    <a:pt x="1" y="2490"/>
                    <a:pt x="750" y="3213"/>
                    <a:pt x="1607" y="3213"/>
                  </a:cubicBezTo>
                  <a:cubicBezTo>
                    <a:pt x="2463" y="3213"/>
                    <a:pt x="3213" y="2490"/>
                    <a:pt x="3213" y="1607"/>
                  </a:cubicBezTo>
                  <a:cubicBezTo>
                    <a:pt x="3213" y="750"/>
                    <a:pt x="2463" y="1"/>
                    <a:pt x="16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43"/>
            <p:cNvSpPr/>
            <p:nvPr/>
          </p:nvSpPr>
          <p:spPr>
            <a:xfrm>
              <a:off x="8014200" y="4480125"/>
              <a:ext cx="80325" cy="80350"/>
            </a:xfrm>
            <a:custGeom>
              <a:avLst/>
              <a:gdLst/>
              <a:ahLst/>
              <a:cxnLst/>
              <a:rect l="l" t="t" r="r" b="b"/>
              <a:pathLst>
                <a:path w="3213" h="3214" extrusionOk="0">
                  <a:moveTo>
                    <a:pt x="1560" y="1"/>
                  </a:moveTo>
                  <a:cubicBezTo>
                    <a:pt x="723" y="1"/>
                    <a:pt x="1" y="714"/>
                    <a:pt x="1" y="1608"/>
                  </a:cubicBezTo>
                  <a:cubicBezTo>
                    <a:pt x="1" y="2464"/>
                    <a:pt x="750" y="3214"/>
                    <a:pt x="1606" y="3214"/>
                  </a:cubicBezTo>
                  <a:cubicBezTo>
                    <a:pt x="2490" y="3214"/>
                    <a:pt x="3212" y="2464"/>
                    <a:pt x="3212" y="1608"/>
                  </a:cubicBezTo>
                  <a:cubicBezTo>
                    <a:pt x="3212" y="724"/>
                    <a:pt x="2490" y="2"/>
                    <a:pt x="1606" y="2"/>
                  </a:cubicBezTo>
                  <a:cubicBezTo>
                    <a:pt x="1591" y="1"/>
                    <a:pt x="1576" y="1"/>
                    <a:pt x="15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43"/>
            <p:cNvSpPr/>
            <p:nvPr/>
          </p:nvSpPr>
          <p:spPr>
            <a:xfrm>
              <a:off x="7636800" y="4625350"/>
              <a:ext cx="591550" cy="530650"/>
            </a:xfrm>
            <a:custGeom>
              <a:avLst/>
              <a:gdLst/>
              <a:ahLst/>
              <a:cxnLst/>
              <a:rect l="l" t="t" r="r" b="b"/>
              <a:pathLst>
                <a:path w="23662" h="21226" extrusionOk="0">
                  <a:moveTo>
                    <a:pt x="12527" y="1"/>
                  </a:moveTo>
                  <a:lnTo>
                    <a:pt x="12474" y="54"/>
                  </a:lnTo>
                  <a:lnTo>
                    <a:pt x="11885" y="54"/>
                  </a:lnTo>
                  <a:cubicBezTo>
                    <a:pt x="11189" y="54"/>
                    <a:pt x="10493" y="108"/>
                    <a:pt x="9743" y="215"/>
                  </a:cubicBezTo>
                  <a:cubicBezTo>
                    <a:pt x="8539" y="402"/>
                    <a:pt x="7415" y="777"/>
                    <a:pt x="6344" y="1312"/>
                  </a:cubicBezTo>
                  <a:cubicBezTo>
                    <a:pt x="5247" y="1848"/>
                    <a:pt x="4256" y="2517"/>
                    <a:pt x="3453" y="3320"/>
                  </a:cubicBezTo>
                  <a:cubicBezTo>
                    <a:pt x="3025" y="3748"/>
                    <a:pt x="2624" y="4257"/>
                    <a:pt x="2276" y="4765"/>
                  </a:cubicBezTo>
                  <a:cubicBezTo>
                    <a:pt x="1955" y="5300"/>
                    <a:pt x="1660" y="5889"/>
                    <a:pt x="1419" y="6612"/>
                  </a:cubicBezTo>
                  <a:cubicBezTo>
                    <a:pt x="991" y="7763"/>
                    <a:pt x="777" y="9048"/>
                    <a:pt x="536" y="10252"/>
                  </a:cubicBezTo>
                  <a:lnTo>
                    <a:pt x="483" y="10546"/>
                  </a:lnTo>
                  <a:lnTo>
                    <a:pt x="268" y="11564"/>
                  </a:lnTo>
                  <a:cubicBezTo>
                    <a:pt x="215" y="11858"/>
                    <a:pt x="188" y="12152"/>
                    <a:pt x="135" y="12420"/>
                  </a:cubicBezTo>
                  <a:cubicBezTo>
                    <a:pt x="54" y="13036"/>
                    <a:pt x="1" y="13571"/>
                    <a:pt x="1" y="14026"/>
                  </a:cubicBezTo>
                  <a:cubicBezTo>
                    <a:pt x="1" y="14561"/>
                    <a:pt x="81" y="15070"/>
                    <a:pt x="188" y="15525"/>
                  </a:cubicBezTo>
                  <a:cubicBezTo>
                    <a:pt x="268" y="16033"/>
                    <a:pt x="456" y="16462"/>
                    <a:pt x="670" y="16917"/>
                  </a:cubicBezTo>
                  <a:cubicBezTo>
                    <a:pt x="911" y="17345"/>
                    <a:pt x="1259" y="17773"/>
                    <a:pt x="1607" y="18148"/>
                  </a:cubicBezTo>
                  <a:cubicBezTo>
                    <a:pt x="2008" y="18549"/>
                    <a:pt x="2490" y="18924"/>
                    <a:pt x="3052" y="19245"/>
                  </a:cubicBezTo>
                  <a:cubicBezTo>
                    <a:pt x="4149" y="19914"/>
                    <a:pt x="5434" y="20423"/>
                    <a:pt x="6799" y="20744"/>
                  </a:cubicBezTo>
                  <a:cubicBezTo>
                    <a:pt x="8084" y="21065"/>
                    <a:pt x="9449" y="21226"/>
                    <a:pt x="10841" y="21226"/>
                  </a:cubicBezTo>
                  <a:cubicBezTo>
                    <a:pt x="11456" y="21226"/>
                    <a:pt x="12099" y="21199"/>
                    <a:pt x="12795" y="21119"/>
                  </a:cubicBezTo>
                  <a:cubicBezTo>
                    <a:pt x="13357" y="21065"/>
                    <a:pt x="13919" y="20985"/>
                    <a:pt x="14508" y="20878"/>
                  </a:cubicBezTo>
                  <a:cubicBezTo>
                    <a:pt x="15712" y="20691"/>
                    <a:pt x="16810" y="20343"/>
                    <a:pt x="17800" y="19941"/>
                  </a:cubicBezTo>
                  <a:cubicBezTo>
                    <a:pt x="18924" y="19486"/>
                    <a:pt x="19888" y="18924"/>
                    <a:pt x="20691" y="18175"/>
                  </a:cubicBezTo>
                  <a:cubicBezTo>
                    <a:pt x="21119" y="17800"/>
                    <a:pt x="21494" y="17372"/>
                    <a:pt x="21868" y="16917"/>
                  </a:cubicBezTo>
                  <a:cubicBezTo>
                    <a:pt x="22189" y="16435"/>
                    <a:pt x="22537" y="15900"/>
                    <a:pt x="22752" y="15364"/>
                  </a:cubicBezTo>
                  <a:cubicBezTo>
                    <a:pt x="23260" y="14294"/>
                    <a:pt x="23528" y="13089"/>
                    <a:pt x="23608" y="11724"/>
                  </a:cubicBezTo>
                  <a:cubicBezTo>
                    <a:pt x="23662" y="10493"/>
                    <a:pt x="23528" y="9181"/>
                    <a:pt x="23233" y="7897"/>
                  </a:cubicBezTo>
                  <a:cubicBezTo>
                    <a:pt x="23099" y="7308"/>
                    <a:pt x="22885" y="6692"/>
                    <a:pt x="22671" y="6103"/>
                  </a:cubicBezTo>
                  <a:cubicBezTo>
                    <a:pt x="22404" y="5461"/>
                    <a:pt x="22136" y="4926"/>
                    <a:pt x="21815" y="4471"/>
                  </a:cubicBezTo>
                  <a:cubicBezTo>
                    <a:pt x="21520" y="3962"/>
                    <a:pt x="21119" y="3480"/>
                    <a:pt x="20691" y="3052"/>
                  </a:cubicBezTo>
                  <a:cubicBezTo>
                    <a:pt x="20450" y="2811"/>
                    <a:pt x="20209" y="2624"/>
                    <a:pt x="19941" y="2410"/>
                  </a:cubicBezTo>
                  <a:cubicBezTo>
                    <a:pt x="19513" y="2062"/>
                    <a:pt x="19004" y="1741"/>
                    <a:pt x="18549" y="1473"/>
                  </a:cubicBezTo>
                  <a:cubicBezTo>
                    <a:pt x="18549" y="1473"/>
                    <a:pt x="18523" y="1473"/>
                    <a:pt x="18523" y="1446"/>
                  </a:cubicBezTo>
                  <a:cubicBezTo>
                    <a:pt x="18282" y="1312"/>
                    <a:pt x="18041" y="1178"/>
                    <a:pt x="17773" y="1071"/>
                  </a:cubicBezTo>
                  <a:cubicBezTo>
                    <a:pt x="17746" y="1045"/>
                    <a:pt x="17720" y="1045"/>
                    <a:pt x="17666" y="1045"/>
                  </a:cubicBezTo>
                  <a:cubicBezTo>
                    <a:pt x="17452" y="911"/>
                    <a:pt x="17184" y="804"/>
                    <a:pt x="16943" y="750"/>
                  </a:cubicBezTo>
                  <a:cubicBezTo>
                    <a:pt x="16729" y="670"/>
                    <a:pt x="16542" y="616"/>
                    <a:pt x="16328" y="590"/>
                  </a:cubicBezTo>
                  <a:cubicBezTo>
                    <a:pt x="16194" y="536"/>
                    <a:pt x="16114" y="509"/>
                    <a:pt x="16007" y="483"/>
                  </a:cubicBezTo>
                  <a:cubicBezTo>
                    <a:pt x="15873" y="456"/>
                    <a:pt x="15712" y="402"/>
                    <a:pt x="15525" y="376"/>
                  </a:cubicBezTo>
                  <a:cubicBezTo>
                    <a:pt x="15043" y="242"/>
                    <a:pt x="14508" y="135"/>
                    <a:pt x="13892" y="108"/>
                  </a:cubicBezTo>
                  <a:cubicBezTo>
                    <a:pt x="13517" y="54"/>
                    <a:pt x="13169" y="1"/>
                    <a:pt x="12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43"/>
            <p:cNvSpPr/>
            <p:nvPr/>
          </p:nvSpPr>
          <p:spPr>
            <a:xfrm>
              <a:off x="7761925" y="4643425"/>
              <a:ext cx="469100" cy="513250"/>
            </a:xfrm>
            <a:custGeom>
              <a:avLst/>
              <a:gdLst/>
              <a:ahLst/>
              <a:cxnLst/>
              <a:rect l="l" t="t" r="r" b="b"/>
              <a:pathLst>
                <a:path w="18764" h="20530" extrusionOk="0">
                  <a:moveTo>
                    <a:pt x="11858" y="0"/>
                  </a:moveTo>
                  <a:cubicBezTo>
                    <a:pt x="12099" y="161"/>
                    <a:pt x="12367" y="322"/>
                    <a:pt x="12608" y="455"/>
                  </a:cubicBezTo>
                  <a:cubicBezTo>
                    <a:pt x="13491" y="1018"/>
                    <a:pt x="14294" y="1660"/>
                    <a:pt x="14990" y="2409"/>
                  </a:cubicBezTo>
                  <a:cubicBezTo>
                    <a:pt x="15686" y="3132"/>
                    <a:pt x="16328" y="3962"/>
                    <a:pt x="16836" y="4872"/>
                  </a:cubicBezTo>
                  <a:cubicBezTo>
                    <a:pt x="17318" y="5782"/>
                    <a:pt x="17693" y="6745"/>
                    <a:pt x="17934" y="7762"/>
                  </a:cubicBezTo>
                  <a:cubicBezTo>
                    <a:pt x="18041" y="8244"/>
                    <a:pt x="18121" y="8780"/>
                    <a:pt x="18175" y="9288"/>
                  </a:cubicBezTo>
                  <a:cubicBezTo>
                    <a:pt x="18202" y="9823"/>
                    <a:pt x="18202" y="10386"/>
                    <a:pt x="18175" y="10921"/>
                  </a:cubicBezTo>
                  <a:cubicBezTo>
                    <a:pt x="18121" y="11429"/>
                    <a:pt x="18041" y="11965"/>
                    <a:pt x="17934" y="12473"/>
                  </a:cubicBezTo>
                  <a:cubicBezTo>
                    <a:pt x="17800" y="12982"/>
                    <a:pt x="17666" y="13437"/>
                    <a:pt x="17425" y="13919"/>
                  </a:cubicBezTo>
                  <a:cubicBezTo>
                    <a:pt x="17238" y="14374"/>
                    <a:pt x="16997" y="14802"/>
                    <a:pt x="16703" y="15257"/>
                  </a:cubicBezTo>
                  <a:cubicBezTo>
                    <a:pt x="16435" y="15685"/>
                    <a:pt x="16087" y="16060"/>
                    <a:pt x="15766" y="16408"/>
                  </a:cubicBezTo>
                  <a:cubicBezTo>
                    <a:pt x="15016" y="17184"/>
                    <a:pt x="14187" y="17853"/>
                    <a:pt x="13250" y="18362"/>
                  </a:cubicBezTo>
                  <a:cubicBezTo>
                    <a:pt x="12153" y="18951"/>
                    <a:pt x="10975" y="19406"/>
                    <a:pt x="9770" y="19700"/>
                  </a:cubicBezTo>
                  <a:cubicBezTo>
                    <a:pt x="8566" y="19994"/>
                    <a:pt x="7335" y="20155"/>
                    <a:pt x="6077" y="20155"/>
                  </a:cubicBezTo>
                  <a:cubicBezTo>
                    <a:pt x="5859" y="20164"/>
                    <a:pt x="5640" y="20169"/>
                    <a:pt x="5420" y="20169"/>
                  </a:cubicBezTo>
                  <a:cubicBezTo>
                    <a:pt x="4400" y="20169"/>
                    <a:pt x="3365" y="20073"/>
                    <a:pt x="2330" y="19941"/>
                  </a:cubicBezTo>
                  <a:cubicBezTo>
                    <a:pt x="1527" y="19834"/>
                    <a:pt x="777" y="19673"/>
                    <a:pt x="1" y="19459"/>
                  </a:cubicBezTo>
                  <a:lnTo>
                    <a:pt x="1" y="19459"/>
                  </a:lnTo>
                  <a:cubicBezTo>
                    <a:pt x="590" y="19700"/>
                    <a:pt x="1232" y="19887"/>
                    <a:pt x="1874" y="20075"/>
                  </a:cubicBezTo>
                  <a:cubicBezTo>
                    <a:pt x="3132" y="20369"/>
                    <a:pt x="4524" y="20530"/>
                    <a:pt x="5916" y="20530"/>
                  </a:cubicBezTo>
                  <a:cubicBezTo>
                    <a:pt x="6532" y="20530"/>
                    <a:pt x="7147" y="20503"/>
                    <a:pt x="7870" y="20423"/>
                  </a:cubicBezTo>
                  <a:cubicBezTo>
                    <a:pt x="8432" y="20369"/>
                    <a:pt x="8994" y="20289"/>
                    <a:pt x="9556" y="20209"/>
                  </a:cubicBezTo>
                  <a:cubicBezTo>
                    <a:pt x="10761" y="19994"/>
                    <a:pt x="11912" y="19673"/>
                    <a:pt x="12875" y="19272"/>
                  </a:cubicBezTo>
                  <a:cubicBezTo>
                    <a:pt x="13973" y="18790"/>
                    <a:pt x="14963" y="18228"/>
                    <a:pt x="15766" y="17478"/>
                  </a:cubicBezTo>
                  <a:cubicBezTo>
                    <a:pt x="16194" y="17130"/>
                    <a:pt x="16569" y="16675"/>
                    <a:pt x="16917" y="16220"/>
                  </a:cubicBezTo>
                  <a:cubicBezTo>
                    <a:pt x="17292" y="15739"/>
                    <a:pt x="17586" y="15203"/>
                    <a:pt x="17854" y="14668"/>
                  </a:cubicBezTo>
                  <a:cubicBezTo>
                    <a:pt x="18362" y="13597"/>
                    <a:pt x="18630" y="12366"/>
                    <a:pt x="18710" y="11028"/>
                  </a:cubicBezTo>
                  <a:cubicBezTo>
                    <a:pt x="18764" y="9797"/>
                    <a:pt x="18630" y="8485"/>
                    <a:pt x="18335" y="7227"/>
                  </a:cubicBezTo>
                  <a:cubicBezTo>
                    <a:pt x="18202" y="6612"/>
                    <a:pt x="17987" y="6023"/>
                    <a:pt x="17747" y="5407"/>
                  </a:cubicBezTo>
                  <a:cubicBezTo>
                    <a:pt x="17532" y="4765"/>
                    <a:pt x="17211" y="4229"/>
                    <a:pt x="16917" y="3774"/>
                  </a:cubicBezTo>
                  <a:cubicBezTo>
                    <a:pt x="16596" y="3266"/>
                    <a:pt x="16221" y="2811"/>
                    <a:pt x="15793" y="2356"/>
                  </a:cubicBezTo>
                  <a:cubicBezTo>
                    <a:pt x="15552" y="2142"/>
                    <a:pt x="15311" y="1928"/>
                    <a:pt x="15043" y="1740"/>
                  </a:cubicBezTo>
                  <a:cubicBezTo>
                    <a:pt x="14615" y="1366"/>
                    <a:pt x="14106" y="1071"/>
                    <a:pt x="13651" y="803"/>
                  </a:cubicBezTo>
                  <a:cubicBezTo>
                    <a:pt x="13651" y="803"/>
                    <a:pt x="13598" y="803"/>
                    <a:pt x="13598" y="750"/>
                  </a:cubicBezTo>
                  <a:cubicBezTo>
                    <a:pt x="13384" y="616"/>
                    <a:pt x="13143" y="482"/>
                    <a:pt x="12875" y="402"/>
                  </a:cubicBezTo>
                  <a:lnTo>
                    <a:pt x="12768" y="348"/>
                  </a:lnTo>
                  <a:cubicBezTo>
                    <a:pt x="12527" y="215"/>
                    <a:pt x="12260" y="134"/>
                    <a:pt x="12045" y="54"/>
                  </a:cubicBezTo>
                  <a:cubicBezTo>
                    <a:pt x="11965" y="27"/>
                    <a:pt x="11912" y="27"/>
                    <a:pt x="11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43"/>
            <p:cNvSpPr/>
            <p:nvPr/>
          </p:nvSpPr>
          <p:spPr>
            <a:xfrm>
              <a:off x="8189525" y="478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43"/>
            <p:cNvSpPr/>
            <p:nvPr/>
          </p:nvSpPr>
          <p:spPr>
            <a:xfrm>
              <a:off x="7665575" y="4655475"/>
              <a:ext cx="531325" cy="475100"/>
            </a:xfrm>
            <a:custGeom>
              <a:avLst/>
              <a:gdLst/>
              <a:ahLst/>
              <a:cxnLst/>
              <a:rect l="l" t="t" r="r" b="b"/>
              <a:pathLst>
                <a:path w="21253" h="19004" extrusionOk="0">
                  <a:moveTo>
                    <a:pt x="10600" y="0"/>
                  </a:moveTo>
                  <a:cubicBezTo>
                    <a:pt x="9984" y="0"/>
                    <a:pt x="9342" y="81"/>
                    <a:pt x="8699" y="188"/>
                  </a:cubicBezTo>
                  <a:cubicBezTo>
                    <a:pt x="7629" y="348"/>
                    <a:pt x="6585" y="669"/>
                    <a:pt x="5621" y="1151"/>
                  </a:cubicBezTo>
                  <a:cubicBezTo>
                    <a:pt x="4631" y="1606"/>
                    <a:pt x="3748" y="2249"/>
                    <a:pt x="3052" y="2944"/>
                  </a:cubicBezTo>
                  <a:cubicBezTo>
                    <a:pt x="2650" y="3346"/>
                    <a:pt x="2302" y="3774"/>
                    <a:pt x="2008" y="4256"/>
                  </a:cubicBezTo>
                  <a:cubicBezTo>
                    <a:pt x="1714" y="4711"/>
                    <a:pt x="1446" y="5300"/>
                    <a:pt x="1205" y="5889"/>
                  </a:cubicBezTo>
                  <a:cubicBezTo>
                    <a:pt x="830" y="6959"/>
                    <a:pt x="643" y="8057"/>
                    <a:pt x="429" y="9181"/>
                  </a:cubicBezTo>
                  <a:lnTo>
                    <a:pt x="402" y="9449"/>
                  </a:lnTo>
                  <a:cubicBezTo>
                    <a:pt x="322" y="9743"/>
                    <a:pt x="295" y="10037"/>
                    <a:pt x="242" y="10332"/>
                  </a:cubicBezTo>
                  <a:cubicBezTo>
                    <a:pt x="161" y="10599"/>
                    <a:pt x="134" y="10867"/>
                    <a:pt x="108" y="11108"/>
                  </a:cubicBezTo>
                  <a:cubicBezTo>
                    <a:pt x="27" y="11643"/>
                    <a:pt x="1" y="12125"/>
                    <a:pt x="1" y="12553"/>
                  </a:cubicBezTo>
                  <a:cubicBezTo>
                    <a:pt x="1" y="13008"/>
                    <a:pt x="27" y="13490"/>
                    <a:pt x="134" y="13892"/>
                  </a:cubicBezTo>
                  <a:cubicBezTo>
                    <a:pt x="242" y="14320"/>
                    <a:pt x="402" y="14721"/>
                    <a:pt x="616" y="15123"/>
                  </a:cubicBezTo>
                  <a:cubicBezTo>
                    <a:pt x="804" y="15524"/>
                    <a:pt x="1098" y="15899"/>
                    <a:pt x="1446" y="16220"/>
                  </a:cubicBezTo>
                  <a:cubicBezTo>
                    <a:pt x="1821" y="16595"/>
                    <a:pt x="2195" y="16889"/>
                    <a:pt x="2758" y="17237"/>
                  </a:cubicBezTo>
                  <a:cubicBezTo>
                    <a:pt x="3721" y="17826"/>
                    <a:pt x="4845" y="18281"/>
                    <a:pt x="6130" y="18602"/>
                  </a:cubicBezTo>
                  <a:cubicBezTo>
                    <a:pt x="7254" y="18870"/>
                    <a:pt x="8512" y="19004"/>
                    <a:pt x="9743" y="19004"/>
                  </a:cubicBezTo>
                  <a:cubicBezTo>
                    <a:pt x="10279" y="19004"/>
                    <a:pt x="10841" y="18977"/>
                    <a:pt x="11456" y="18897"/>
                  </a:cubicBezTo>
                  <a:cubicBezTo>
                    <a:pt x="11938" y="18870"/>
                    <a:pt x="12473" y="18763"/>
                    <a:pt x="12982" y="18709"/>
                  </a:cubicBezTo>
                  <a:cubicBezTo>
                    <a:pt x="14053" y="18495"/>
                    <a:pt x="15070" y="18228"/>
                    <a:pt x="15953" y="17880"/>
                  </a:cubicBezTo>
                  <a:cubicBezTo>
                    <a:pt x="16917" y="17478"/>
                    <a:pt x="17800" y="16943"/>
                    <a:pt x="18549" y="16301"/>
                  </a:cubicBezTo>
                  <a:cubicBezTo>
                    <a:pt x="18897" y="15953"/>
                    <a:pt x="19272" y="15605"/>
                    <a:pt x="19566" y="15150"/>
                  </a:cubicBezTo>
                  <a:cubicBezTo>
                    <a:pt x="19888" y="14748"/>
                    <a:pt x="20182" y="14293"/>
                    <a:pt x="20423" y="13785"/>
                  </a:cubicBezTo>
                  <a:cubicBezTo>
                    <a:pt x="20851" y="12848"/>
                    <a:pt x="21119" y="11750"/>
                    <a:pt x="21172" y="10546"/>
                  </a:cubicBezTo>
                  <a:cubicBezTo>
                    <a:pt x="21253" y="9449"/>
                    <a:pt x="21119" y="8271"/>
                    <a:pt x="20851" y="7120"/>
                  </a:cubicBezTo>
                  <a:cubicBezTo>
                    <a:pt x="20717" y="6585"/>
                    <a:pt x="20557" y="6049"/>
                    <a:pt x="20316" y="5514"/>
                  </a:cubicBezTo>
                  <a:cubicBezTo>
                    <a:pt x="20075" y="4952"/>
                    <a:pt x="19834" y="4497"/>
                    <a:pt x="19566" y="4042"/>
                  </a:cubicBezTo>
                  <a:cubicBezTo>
                    <a:pt x="19272" y="3587"/>
                    <a:pt x="18924" y="3185"/>
                    <a:pt x="18576" y="2811"/>
                  </a:cubicBezTo>
                  <a:cubicBezTo>
                    <a:pt x="18201" y="2436"/>
                    <a:pt x="17800" y="2141"/>
                    <a:pt x="17318" y="1847"/>
                  </a:cubicBezTo>
                  <a:cubicBezTo>
                    <a:pt x="16515" y="1339"/>
                    <a:pt x="15578" y="910"/>
                    <a:pt x="14427" y="589"/>
                  </a:cubicBezTo>
                  <a:cubicBezTo>
                    <a:pt x="14186" y="509"/>
                    <a:pt x="13946" y="455"/>
                    <a:pt x="13651" y="375"/>
                  </a:cubicBezTo>
                  <a:cubicBezTo>
                    <a:pt x="13276" y="268"/>
                    <a:pt x="13009" y="241"/>
                    <a:pt x="12741" y="214"/>
                  </a:cubicBezTo>
                  <a:cubicBezTo>
                    <a:pt x="12447" y="161"/>
                    <a:pt x="12179" y="134"/>
                    <a:pt x="11831" y="107"/>
                  </a:cubicBezTo>
                  <a:cubicBezTo>
                    <a:pt x="11456" y="0"/>
                    <a:pt x="11055" y="0"/>
                    <a:pt x="10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43"/>
            <p:cNvSpPr/>
            <p:nvPr/>
          </p:nvSpPr>
          <p:spPr>
            <a:xfrm>
              <a:off x="7949975" y="4655475"/>
              <a:ext cx="56225" cy="16075"/>
            </a:xfrm>
            <a:custGeom>
              <a:avLst/>
              <a:gdLst/>
              <a:ahLst/>
              <a:cxnLst/>
              <a:rect l="l" t="t" r="r" b="b"/>
              <a:pathLst>
                <a:path w="2249" h="643" extrusionOk="0">
                  <a:moveTo>
                    <a:pt x="134" y="0"/>
                  </a:moveTo>
                  <a:cubicBezTo>
                    <a:pt x="134" y="54"/>
                    <a:pt x="107" y="54"/>
                    <a:pt x="80" y="54"/>
                  </a:cubicBezTo>
                  <a:cubicBezTo>
                    <a:pt x="27" y="81"/>
                    <a:pt x="0" y="107"/>
                    <a:pt x="0" y="134"/>
                  </a:cubicBezTo>
                  <a:cubicBezTo>
                    <a:pt x="0" y="188"/>
                    <a:pt x="0" y="214"/>
                    <a:pt x="27" y="241"/>
                  </a:cubicBezTo>
                  <a:cubicBezTo>
                    <a:pt x="80" y="268"/>
                    <a:pt x="107" y="321"/>
                    <a:pt x="134" y="321"/>
                  </a:cubicBezTo>
                  <a:cubicBezTo>
                    <a:pt x="803" y="348"/>
                    <a:pt x="1445" y="455"/>
                    <a:pt x="2088" y="643"/>
                  </a:cubicBezTo>
                  <a:cubicBezTo>
                    <a:pt x="2115" y="643"/>
                    <a:pt x="2141" y="643"/>
                    <a:pt x="2168" y="616"/>
                  </a:cubicBezTo>
                  <a:cubicBezTo>
                    <a:pt x="2195" y="589"/>
                    <a:pt x="2248" y="536"/>
                    <a:pt x="2248" y="509"/>
                  </a:cubicBezTo>
                  <a:cubicBezTo>
                    <a:pt x="2248" y="482"/>
                    <a:pt x="2248" y="455"/>
                    <a:pt x="2195" y="402"/>
                  </a:cubicBezTo>
                  <a:cubicBezTo>
                    <a:pt x="2168" y="375"/>
                    <a:pt x="2141" y="348"/>
                    <a:pt x="2115" y="348"/>
                  </a:cubicBezTo>
                  <a:cubicBezTo>
                    <a:pt x="1472" y="134"/>
                    <a:pt x="803" y="54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43"/>
            <p:cNvSpPr/>
            <p:nvPr/>
          </p:nvSpPr>
          <p:spPr>
            <a:xfrm>
              <a:off x="7933900" y="4655475"/>
              <a:ext cx="59575" cy="13825"/>
            </a:xfrm>
            <a:custGeom>
              <a:avLst/>
              <a:gdLst/>
              <a:ahLst/>
              <a:cxnLst/>
              <a:rect l="l" t="t" r="r" b="b"/>
              <a:pathLst>
                <a:path w="2383" h="553" extrusionOk="0">
                  <a:moveTo>
                    <a:pt x="108" y="0"/>
                  </a:moveTo>
                  <a:cubicBezTo>
                    <a:pt x="81" y="0"/>
                    <a:pt x="1" y="107"/>
                    <a:pt x="54" y="188"/>
                  </a:cubicBezTo>
                  <a:cubicBezTo>
                    <a:pt x="54" y="214"/>
                    <a:pt x="81" y="241"/>
                    <a:pt x="81" y="268"/>
                  </a:cubicBezTo>
                  <a:cubicBezTo>
                    <a:pt x="108" y="321"/>
                    <a:pt x="134" y="321"/>
                    <a:pt x="188" y="321"/>
                  </a:cubicBezTo>
                  <a:cubicBezTo>
                    <a:pt x="456" y="321"/>
                    <a:pt x="750" y="321"/>
                    <a:pt x="1018" y="348"/>
                  </a:cubicBezTo>
                  <a:lnTo>
                    <a:pt x="991" y="348"/>
                  </a:lnTo>
                  <a:cubicBezTo>
                    <a:pt x="1392" y="375"/>
                    <a:pt x="1821" y="455"/>
                    <a:pt x="2222" y="536"/>
                  </a:cubicBezTo>
                  <a:cubicBezTo>
                    <a:pt x="2234" y="547"/>
                    <a:pt x="2248" y="553"/>
                    <a:pt x="2263" y="553"/>
                  </a:cubicBezTo>
                  <a:cubicBezTo>
                    <a:pt x="2318" y="553"/>
                    <a:pt x="2383" y="485"/>
                    <a:pt x="2383" y="402"/>
                  </a:cubicBezTo>
                  <a:cubicBezTo>
                    <a:pt x="2383" y="375"/>
                    <a:pt x="2383" y="348"/>
                    <a:pt x="2356" y="321"/>
                  </a:cubicBezTo>
                  <a:cubicBezTo>
                    <a:pt x="2329" y="268"/>
                    <a:pt x="2276" y="241"/>
                    <a:pt x="2249" y="241"/>
                  </a:cubicBezTo>
                  <a:cubicBezTo>
                    <a:pt x="1553" y="54"/>
                    <a:pt x="857" y="0"/>
                    <a:pt x="10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43"/>
            <p:cNvSpPr/>
            <p:nvPr/>
          </p:nvSpPr>
          <p:spPr>
            <a:xfrm>
              <a:off x="7929900" y="4655475"/>
              <a:ext cx="62925" cy="13825"/>
            </a:xfrm>
            <a:custGeom>
              <a:avLst/>
              <a:gdLst/>
              <a:ahLst/>
              <a:cxnLst/>
              <a:rect l="l" t="t" r="r" b="b"/>
              <a:pathLst>
                <a:path w="2517" h="553" extrusionOk="0">
                  <a:moveTo>
                    <a:pt x="134" y="0"/>
                  </a:moveTo>
                  <a:cubicBezTo>
                    <a:pt x="80" y="0"/>
                    <a:pt x="0" y="81"/>
                    <a:pt x="0" y="188"/>
                  </a:cubicBezTo>
                  <a:cubicBezTo>
                    <a:pt x="0" y="268"/>
                    <a:pt x="80" y="321"/>
                    <a:pt x="161" y="321"/>
                  </a:cubicBezTo>
                  <a:cubicBezTo>
                    <a:pt x="509" y="321"/>
                    <a:pt x="830" y="321"/>
                    <a:pt x="1178" y="348"/>
                  </a:cubicBezTo>
                  <a:cubicBezTo>
                    <a:pt x="1579" y="375"/>
                    <a:pt x="1954" y="455"/>
                    <a:pt x="2355" y="536"/>
                  </a:cubicBezTo>
                  <a:cubicBezTo>
                    <a:pt x="2367" y="547"/>
                    <a:pt x="2381" y="553"/>
                    <a:pt x="2397" y="553"/>
                  </a:cubicBezTo>
                  <a:cubicBezTo>
                    <a:pt x="2451" y="553"/>
                    <a:pt x="2516" y="485"/>
                    <a:pt x="2516" y="402"/>
                  </a:cubicBezTo>
                  <a:cubicBezTo>
                    <a:pt x="2516" y="375"/>
                    <a:pt x="2516" y="348"/>
                    <a:pt x="2489" y="321"/>
                  </a:cubicBezTo>
                  <a:cubicBezTo>
                    <a:pt x="2436" y="268"/>
                    <a:pt x="2409" y="241"/>
                    <a:pt x="2382" y="241"/>
                  </a:cubicBezTo>
                  <a:cubicBezTo>
                    <a:pt x="1713" y="54"/>
                    <a:pt x="1044" y="0"/>
                    <a:pt x="34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43"/>
            <p:cNvSpPr/>
            <p:nvPr/>
          </p:nvSpPr>
          <p:spPr>
            <a:xfrm>
              <a:off x="7929900" y="4655475"/>
              <a:ext cx="57550" cy="12900"/>
            </a:xfrm>
            <a:custGeom>
              <a:avLst/>
              <a:gdLst/>
              <a:ahLst/>
              <a:cxnLst/>
              <a:rect l="l" t="t" r="r" b="b"/>
              <a:pathLst>
                <a:path w="2302" h="516" extrusionOk="0">
                  <a:moveTo>
                    <a:pt x="80" y="0"/>
                  </a:moveTo>
                  <a:cubicBezTo>
                    <a:pt x="80" y="0"/>
                    <a:pt x="0" y="107"/>
                    <a:pt x="0" y="188"/>
                  </a:cubicBezTo>
                  <a:cubicBezTo>
                    <a:pt x="0" y="214"/>
                    <a:pt x="27" y="241"/>
                    <a:pt x="27" y="268"/>
                  </a:cubicBezTo>
                  <a:cubicBezTo>
                    <a:pt x="80" y="321"/>
                    <a:pt x="107" y="321"/>
                    <a:pt x="134" y="321"/>
                  </a:cubicBezTo>
                  <a:cubicBezTo>
                    <a:pt x="509" y="321"/>
                    <a:pt x="830" y="321"/>
                    <a:pt x="1205" y="348"/>
                  </a:cubicBezTo>
                  <a:lnTo>
                    <a:pt x="1178" y="348"/>
                  </a:lnTo>
                  <a:cubicBezTo>
                    <a:pt x="1499" y="375"/>
                    <a:pt x="1820" y="402"/>
                    <a:pt x="2115" y="509"/>
                  </a:cubicBezTo>
                  <a:cubicBezTo>
                    <a:pt x="2124" y="513"/>
                    <a:pt x="2135" y="516"/>
                    <a:pt x="2146" y="516"/>
                  </a:cubicBezTo>
                  <a:cubicBezTo>
                    <a:pt x="2202" y="516"/>
                    <a:pt x="2275" y="464"/>
                    <a:pt x="2275" y="375"/>
                  </a:cubicBezTo>
                  <a:cubicBezTo>
                    <a:pt x="2302" y="268"/>
                    <a:pt x="2248" y="214"/>
                    <a:pt x="2141" y="214"/>
                  </a:cubicBezTo>
                  <a:cubicBezTo>
                    <a:pt x="1472" y="54"/>
                    <a:pt x="776" y="54"/>
                    <a:pt x="80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43"/>
            <p:cNvSpPr/>
            <p:nvPr/>
          </p:nvSpPr>
          <p:spPr>
            <a:xfrm>
              <a:off x="7937250" y="4654800"/>
              <a:ext cx="63600" cy="16375"/>
            </a:xfrm>
            <a:custGeom>
              <a:avLst/>
              <a:gdLst/>
              <a:ahLst/>
              <a:cxnLst/>
              <a:rect l="l" t="t" r="r" b="b"/>
              <a:pathLst>
                <a:path w="2544" h="655" extrusionOk="0">
                  <a:moveTo>
                    <a:pt x="215" y="0"/>
                  </a:moveTo>
                  <a:cubicBezTo>
                    <a:pt x="81" y="0"/>
                    <a:pt x="54" y="27"/>
                    <a:pt x="54" y="81"/>
                  </a:cubicBezTo>
                  <a:cubicBezTo>
                    <a:pt x="0" y="108"/>
                    <a:pt x="0" y="134"/>
                    <a:pt x="0" y="161"/>
                  </a:cubicBezTo>
                  <a:cubicBezTo>
                    <a:pt x="0" y="215"/>
                    <a:pt x="54" y="241"/>
                    <a:pt x="54" y="268"/>
                  </a:cubicBezTo>
                  <a:cubicBezTo>
                    <a:pt x="81" y="295"/>
                    <a:pt x="108" y="295"/>
                    <a:pt x="134" y="295"/>
                  </a:cubicBezTo>
                  <a:cubicBezTo>
                    <a:pt x="375" y="295"/>
                    <a:pt x="589" y="348"/>
                    <a:pt x="803" y="348"/>
                  </a:cubicBezTo>
                  <a:lnTo>
                    <a:pt x="777" y="348"/>
                  </a:lnTo>
                  <a:cubicBezTo>
                    <a:pt x="1258" y="375"/>
                    <a:pt x="1740" y="429"/>
                    <a:pt x="2222" y="616"/>
                  </a:cubicBezTo>
                  <a:cubicBezTo>
                    <a:pt x="2249" y="616"/>
                    <a:pt x="2249" y="616"/>
                    <a:pt x="2276" y="643"/>
                  </a:cubicBezTo>
                  <a:cubicBezTo>
                    <a:pt x="2311" y="643"/>
                    <a:pt x="2335" y="655"/>
                    <a:pt x="2363" y="655"/>
                  </a:cubicBezTo>
                  <a:cubicBezTo>
                    <a:pt x="2377" y="655"/>
                    <a:pt x="2392" y="652"/>
                    <a:pt x="2409" y="643"/>
                  </a:cubicBezTo>
                  <a:cubicBezTo>
                    <a:pt x="2463" y="643"/>
                    <a:pt x="2490" y="616"/>
                    <a:pt x="2516" y="563"/>
                  </a:cubicBezTo>
                  <a:cubicBezTo>
                    <a:pt x="2543" y="536"/>
                    <a:pt x="2543" y="509"/>
                    <a:pt x="2516" y="429"/>
                  </a:cubicBezTo>
                  <a:cubicBezTo>
                    <a:pt x="2516" y="402"/>
                    <a:pt x="2490" y="375"/>
                    <a:pt x="2436" y="348"/>
                  </a:cubicBezTo>
                  <a:cubicBezTo>
                    <a:pt x="2276" y="268"/>
                    <a:pt x="2088" y="215"/>
                    <a:pt x="1901" y="161"/>
                  </a:cubicBezTo>
                  <a:cubicBezTo>
                    <a:pt x="1714" y="134"/>
                    <a:pt x="1499" y="108"/>
                    <a:pt x="1339" y="81"/>
                  </a:cubicBezTo>
                  <a:cubicBezTo>
                    <a:pt x="964" y="27"/>
                    <a:pt x="563" y="0"/>
                    <a:pt x="21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43"/>
            <p:cNvSpPr/>
            <p:nvPr/>
          </p:nvSpPr>
          <p:spPr>
            <a:xfrm>
              <a:off x="7938600" y="4655475"/>
              <a:ext cx="56225" cy="14000"/>
            </a:xfrm>
            <a:custGeom>
              <a:avLst/>
              <a:gdLst/>
              <a:ahLst/>
              <a:cxnLst/>
              <a:rect l="l" t="t" r="r" b="b"/>
              <a:pathLst>
                <a:path w="2249" h="560" extrusionOk="0">
                  <a:moveTo>
                    <a:pt x="134" y="0"/>
                  </a:moveTo>
                  <a:cubicBezTo>
                    <a:pt x="54" y="0"/>
                    <a:pt x="0" y="81"/>
                    <a:pt x="0" y="188"/>
                  </a:cubicBezTo>
                  <a:cubicBezTo>
                    <a:pt x="0" y="268"/>
                    <a:pt x="54" y="321"/>
                    <a:pt x="161" y="321"/>
                  </a:cubicBezTo>
                  <a:cubicBezTo>
                    <a:pt x="428" y="321"/>
                    <a:pt x="696" y="321"/>
                    <a:pt x="937" y="348"/>
                  </a:cubicBezTo>
                  <a:lnTo>
                    <a:pt x="883" y="348"/>
                  </a:lnTo>
                  <a:cubicBezTo>
                    <a:pt x="1285" y="375"/>
                    <a:pt x="1660" y="455"/>
                    <a:pt x="2034" y="536"/>
                  </a:cubicBezTo>
                  <a:cubicBezTo>
                    <a:pt x="2052" y="536"/>
                    <a:pt x="2070" y="559"/>
                    <a:pt x="2088" y="559"/>
                  </a:cubicBezTo>
                  <a:cubicBezTo>
                    <a:pt x="2097" y="559"/>
                    <a:pt x="2106" y="553"/>
                    <a:pt x="2115" y="536"/>
                  </a:cubicBezTo>
                  <a:cubicBezTo>
                    <a:pt x="2168" y="536"/>
                    <a:pt x="2195" y="509"/>
                    <a:pt x="2222" y="482"/>
                  </a:cubicBezTo>
                  <a:cubicBezTo>
                    <a:pt x="2248" y="455"/>
                    <a:pt x="2248" y="402"/>
                    <a:pt x="2222" y="348"/>
                  </a:cubicBezTo>
                  <a:cubicBezTo>
                    <a:pt x="2222" y="321"/>
                    <a:pt x="2195" y="268"/>
                    <a:pt x="2168" y="241"/>
                  </a:cubicBezTo>
                  <a:cubicBezTo>
                    <a:pt x="1981" y="188"/>
                    <a:pt x="1820" y="134"/>
                    <a:pt x="1660" y="107"/>
                  </a:cubicBezTo>
                  <a:cubicBezTo>
                    <a:pt x="1499" y="81"/>
                    <a:pt x="1312" y="54"/>
                    <a:pt x="1151" y="54"/>
                  </a:cubicBezTo>
                  <a:cubicBezTo>
                    <a:pt x="830" y="0"/>
                    <a:pt x="509" y="0"/>
                    <a:pt x="18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43"/>
            <p:cNvSpPr/>
            <p:nvPr/>
          </p:nvSpPr>
          <p:spPr>
            <a:xfrm>
              <a:off x="7925200" y="4654800"/>
              <a:ext cx="60925" cy="11825"/>
            </a:xfrm>
            <a:custGeom>
              <a:avLst/>
              <a:gdLst/>
              <a:ahLst/>
              <a:cxnLst/>
              <a:rect l="l" t="t" r="r" b="b"/>
              <a:pathLst>
                <a:path w="2437" h="473" extrusionOk="0">
                  <a:moveTo>
                    <a:pt x="938" y="0"/>
                  </a:moveTo>
                  <a:cubicBezTo>
                    <a:pt x="616" y="0"/>
                    <a:pt x="349" y="27"/>
                    <a:pt x="135" y="81"/>
                  </a:cubicBezTo>
                  <a:cubicBezTo>
                    <a:pt x="54" y="81"/>
                    <a:pt x="1" y="134"/>
                    <a:pt x="1" y="241"/>
                  </a:cubicBezTo>
                  <a:cubicBezTo>
                    <a:pt x="1" y="289"/>
                    <a:pt x="43" y="379"/>
                    <a:pt x="128" y="379"/>
                  </a:cubicBezTo>
                  <a:cubicBezTo>
                    <a:pt x="139" y="379"/>
                    <a:pt x="150" y="378"/>
                    <a:pt x="161" y="375"/>
                  </a:cubicBezTo>
                  <a:cubicBezTo>
                    <a:pt x="438" y="357"/>
                    <a:pt x="715" y="326"/>
                    <a:pt x="992" y="326"/>
                  </a:cubicBezTo>
                  <a:cubicBezTo>
                    <a:pt x="1117" y="326"/>
                    <a:pt x="1241" y="332"/>
                    <a:pt x="1366" y="348"/>
                  </a:cubicBezTo>
                  <a:lnTo>
                    <a:pt x="1339" y="348"/>
                  </a:lnTo>
                  <a:cubicBezTo>
                    <a:pt x="1633" y="375"/>
                    <a:pt x="1928" y="402"/>
                    <a:pt x="2222" y="455"/>
                  </a:cubicBezTo>
                  <a:cubicBezTo>
                    <a:pt x="2240" y="468"/>
                    <a:pt x="2260" y="473"/>
                    <a:pt x="2279" y="473"/>
                  </a:cubicBezTo>
                  <a:cubicBezTo>
                    <a:pt x="2345" y="473"/>
                    <a:pt x="2410" y="411"/>
                    <a:pt x="2410" y="348"/>
                  </a:cubicBezTo>
                  <a:cubicBezTo>
                    <a:pt x="2436" y="241"/>
                    <a:pt x="2356" y="161"/>
                    <a:pt x="2276" y="161"/>
                  </a:cubicBezTo>
                  <a:cubicBezTo>
                    <a:pt x="1928" y="54"/>
                    <a:pt x="1553" y="27"/>
                    <a:pt x="123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43"/>
            <p:cNvSpPr/>
            <p:nvPr/>
          </p:nvSpPr>
          <p:spPr>
            <a:xfrm>
              <a:off x="8042975" y="4677550"/>
              <a:ext cx="28125" cy="15300"/>
            </a:xfrm>
            <a:custGeom>
              <a:avLst/>
              <a:gdLst/>
              <a:ahLst/>
              <a:cxnLst/>
              <a:rect l="l" t="t" r="r" b="b"/>
              <a:pathLst>
                <a:path w="1125" h="612" extrusionOk="0">
                  <a:moveTo>
                    <a:pt x="161" y="1"/>
                  </a:moveTo>
                  <a:cubicBezTo>
                    <a:pt x="134" y="1"/>
                    <a:pt x="108" y="27"/>
                    <a:pt x="54" y="27"/>
                  </a:cubicBezTo>
                  <a:cubicBezTo>
                    <a:pt x="27" y="54"/>
                    <a:pt x="0" y="108"/>
                    <a:pt x="0" y="134"/>
                  </a:cubicBezTo>
                  <a:cubicBezTo>
                    <a:pt x="0" y="161"/>
                    <a:pt x="0" y="188"/>
                    <a:pt x="27" y="241"/>
                  </a:cubicBezTo>
                  <a:cubicBezTo>
                    <a:pt x="54" y="268"/>
                    <a:pt x="108" y="295"/>
                    <a:pt x="134" y="295"/>
                  </a:cubicBezTo>
                  <a:cubicBezTo>
                    <a:pt x="161" y="322"/>
                    <a:pt x="215" y="322"/>
                    <a:pt x="268" y="375"/>
                  </a:cubicBezTo>
                  <a:cubicBezTo>
                    <a:pt x="455" y="429"/>
                    <a:pt x="696" y="536"/>
                    <a:pt x="884" y="589"/>
                  </a:cubicBezTo>
                  <a:cubicBezTo>
                    <a:pt x="907" y="605"/>
                    <a:pt x="933" y="612"/>
                    <a:pt x="958" y="612"/>
                  </a:cubicBezTo>
                  <a:cubicBezTo>
                    <a:pt x="1020" y="612"/>
                    <a:pt x="1079" y="574"/>
                    <a:pt x="1098" y="536"/>
                  </a:cubicBezTo>
                  <a:cubicBezTo>
                    <a:pt x="1125" y="456"/>
                    <a:pt x="1098" y="375"/>
                    <a:pt x="1018" y="322"/>
                  </a:cubicBezTo>
                  <a:cubicBezTo>
                    <a:pt x="750" y="188"/>
                    <a:pt x="455" y="108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43"/>
            <p:cNvSpPr/>
            <p:nvPr/>
          </p:nvSpPr>
          <p:spPr>
            <a:xfrm>
              <a:off x="8033600" y="4674200"/>
              <a:ext cx="44200" cy="21275"/>
            </a:xfrm>
            <a:custGeom>
              <a:avLst/>
              <a:gdLst/>
              <a:ahLst/>
              <a:cxnLst/>
              <a:rect l="l" t="t" r="r" b="b"/>
              <a:pathLst>
                <a:path w="1768" h="851" extrusionOk="0">
                  <a:moveTo>
                    <a:pt x="242" y="1"/>
                  </a:moveTo>
                  <a:cubicBezTo>
                    <a:pt x="135" y="1"/>
                    <a:pt x="81" y="54"/>
                    <a:pt x="28" y="135"/>
                  </a:cubicBezTo>
                  <a:cubicBezTo>
                    <a:pt x="1" y="242"/>
                    <a:pt x="81" y="295"/>
                    <a:pt x="161" y="295"/>
                  </a:cubicBezTo>
                  <a:cubicBezTo>
                    <a:pt x="402" y="375"/>
                    <a:pt x="616" y="402"/>
                    <a:pt x="830" y="509"/>
                  </a:cubicBezTo>
                  <a:cubicBezTo>
                    <a:pt x="1071" y="590"/>
                    <a:pt x="1312" y="697"/>
                    <a:pt x="1500" y="830"/>
                  </a:cubicBezTo>
                  <a:cubicBezTo>
                    <a:pt x="1526" y="844"/>
                    <a:pt x="1546" y="850"/>
                    <a:pt x="1567" y="850"/>
                  </a:cubicBezTo>
                  <a:cubicBezTo>
                    <a:pt x="1587" y="850"/>
                    <a:pt x="1607" y="844"/>
                    <a:pt x="1633" y="830"/>
                  </a:cubicBezTo>
                  <a:cubicBezTo>
                    <a:pt x="1687" y="830"/>
                    <a:pt x="1714" y="804"/>
                    <a:pt x="1741" y="777"/>
                  </a:cubicBezTo>
                  <a:cubicBezTo>
                    <a:pt x="1767" y="723"/>
                    <a:pt x="1767" y="697"/>
                    <a:pt x="1741" y="643"/>
                  </a:cubicBezTo>
                  <a:cubicBezTo>
                    <a:pt x="1741" y="590"/>
                    <a:pt x="1714" y="563"/>
                    <a:pt x="1660" y="536"/>
                  </a:cubicBezTo>
                  <a:cubicBezTo>
                    <a:pt x="1232" y="268"/>
                    <a:pt x="777" y="108"/>
                    <a:pt x="26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43"/>
            <p:cNvSpPr/>
            <p:nvPr/>
          </p:nvSpPr>
          <p:spPr>
            <a:xfrm>
              <a:off x="8030925" y="4672200"/>
              <a:ext cx="48875" cy="22600"/>
            </a:xfrm>
            <a:custGeom>
              <a:avLst/>
              <a:gdLst/>
              <a:ahLst/>
              <a:cxnLst/>
              <a:rect l="l" t="t" r="r" b="b"/>
              <a:pathLst>
                <a:path w="1955" h="904" extrusionOk="0">
                  <a:moveTo>
                    <a:pt x="215" y="0"/>
                  </a:moveTo>
                  <a:cubicBezTo>
                    <a:pt x="81" y="54"/>
                    <a:pt x="1" y="81"/>
                    <a:pt x="1" y="134"/>
                  </a:cubicBezTo>
                  <a:cubicBezTo>
                    <a:pt x="1" y="215"/>
                    <a:pt x="54" y="322"/>
                    <a:pt x="135" y="322"/>
                  </a:cubicBezTo>
                  <a:cubicBezTo>
                    <a:pt x="456" y="375"/>
                    <a:pt x="750" y="455"/>
                    <a:pt x="1018" y="536"/>
                  </a:cubicBezTo>
                  <a:cubicBezTo>
                    <a:pt x="1259" y="616"/>
                    <a:pt x="1473" y="750"/>
                    <a:pt x="1687" y="884"/>
                  </a:cubicBezTo>
                  <a:cubicBezTo>
                    <a:pt x="1700" y="897"/>
                    <a:pt x="1714" y="904"/>
                    <a:pt x="1734" y="904"/>
                  </a:cubicBezTo>
                  <a:cubicBezTo>
                    <a:pt x="1754" y="904"/>
                    <a:pt x="1781" y="897"/>
                    <a:pt x="1821" y="884"/>
                  </a:cubicBezTo>
                  <a:cubicBezTo>
                    <a:pt x="1848" y="884"/>
                    <a:pt x="1874" y="857"/>
                    <a:pt x="1928" y="803"/>
                  </a:cubicBezTo>
                  <a:cubicBezTo>
                    <a:pt x="1955" y="777"/>
                    <a:pt x="1955" y="750"/>
                    <a:pt x="1928" y="670"/>
                  </a:cubicBezTo>
                  <a:cubicBezTo>
                    <a:pt x="1928" y="643"/>
                    <a:pt x="1874" y="616"/>
                    <a:pt x="1848" y="589"/>
                  </a:cubicBezTo>
                  <a:cubicBezTo>
                    <a:pt x="1393" y="268"/>
                    <a:pt x="777" y="107"/>
                    <a:pt x="24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43"/>
            <p:cNvSpPr/>
            <p:nvPr/>
          </p:nvSpPr>
          <p:spPr>
            <a:xfrm>
              <a:off x="8012200" y="4667525"/>
              <a:ext cx="64250" cy="25325"/>
            </a:xfrm>
            <a:custGeom>
              <a:avLst/>
              <a:gdLst/>
              <a:ahLst/>
              <a:cxnLst/>
              <a:rect l="l" t="t" r="r" b="b"/>
              <a:pathLst>
                <a:path w="2570" h="1013" extrusionOk="0">
                  <a:moveTo>
                    <a:pt x="188" y="0"/>
                  </a:moveTo>
                  <a:cubicBezTo>
                    <a:pt x="54" y="0"/>
                    <a:pt x="0" y="54"/>
                    <a:pt x="0" y="134"/>
                  </a:cubicBezTo>
                  <a:cubicBezTo>
                    <a:pt x="0" y="187"/>
                    <a:pt x="27" y="294"/>
                    <a:pt x="134" y="294"/>
                  </a:cubicBezTo>
                  <a:cubicBezTo>
                    <a:pt x="589" y="402"/>
                    <a:pt x="1044" y="509"/>
                    <a:pt x="1499" y="642"/>
                  </a:cubicBezTo>
                  <a:lnTo>
                    <a:pt x="1526" y="642"/>
                  </a:lnTo>
                  <a:cubicBezTo>
                    <a:pt x="1794" y="723"/>
                    <a:pt x="2061" y="857"/>
                    <a:pt x="2329" y="990"/>
                  </a:cubicBezTo>
                  <a:cubicBezTo>
                    <a:pt x="2352" y="1006"/>
                    <a:pt x="2376" y="1013"/>
                    <a:pt x="2399" y="1013"/>
                  </a:cubicBezTo>
                  <a:cubicBezTo>
                    <a:pt x="2454" y="1013"/>
                    <a:pt x="2505" y="975"/>
                    <a:pt x="2543" y="937"/>
                  </a:cubicBezTo>
                  <a:cubicBezTo>
                    <a:pt x="2570" y="857"/>
                    <a:pt x="2543" y="776"/>
                    <a:pt x="2463" y="723"/>
                  </a:cubicBezTo>
                  <a:cubicBezTo>
                    <a:pt x="1767" y="321"/>
                    <a:pt x="991" y="134"/>
                    <a:pt x="214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43"/>
            <p:cNvSpPr/>
            <p:nvPr/>
          </p:nvSpPr>
          <p:spPr>
            <a:xfrm>
              <a:off x="8000150" y="4663500"/>
              <a:ext cx="64250" cy="24375"/>
            </a:xfrm>
            <a:custGeom>
              <a:avLst/>
              <a:gdLst/>
              <a:ahLst/>
              <a:cxnLst/>
              <a:rect l="l" t="t" r="r" b="b"/>
              <a:pathLst>
                <a:path w="2570" h="975" extrusionOk="0">
                  <a:moveTo>
                    <a:pt x="134" y="0"/>
                  </a:moveTo>
                  <a:cubicBezTo>
                    <a:pt x="81" y="0"/>
                    <a:pt x="0" y="54"/>
                    <a:pt x="0" y="134"/>
                  </a:cubicBezTo>
                  <a:cubicBezTo>
                    <a:pt x="0" y="188"/>
                    <a:pt x="27" y="295"/>
                    <a:pt x="134" y="295"/>
                  </a:cubicBezTo>
                  <a:cubicBezTo>
                    <a:pt x="643" y="348"/>
                    <a:pt x="1151" y="455"/>
                    <a:pt x="1606" y="616"/>
                  </a:cubicBezTo>
                  <a:cubicBezTo>
                    <a:pt x="1874" y="723"/>
                    <a:pt x="2115" y="830"/>
                    <a:pt x="2356" y="964"/>
                  </a:cubicBezTo>
                  <a:cubicBezTo>
                    <a:pt x="2369" y="971"/>
                    <a:pt x="2386" y="974"/>
                    <a:pt x="2404" y="974"/>
                  </a:cubicBezTo>
                  <a:cubicBezTo>
                    <a:pt x="2458" y="974"/>
                    <a:pt x="2523" y="944"/>
                    <a:pt x="2543" y="884"/>
                  </a:cubicBezTo>
                  <a:cubicBezTo>
                    <a:pt x="2570" y="857"/>
                    <a:pt x="2570" y="830"/>
                    <a:pt x="2543" y="803"/>
                  </a:cubicBezTo>
                  <a:cubicBezTo>
                    <a:pt x="2543" y="750"/>
                    <a:pt x="2516" y="723"/>
                    <a:pt x="2490" y="696"/>
                  </a:cubicBezTo>
                  <a:cubicBezTo>
                    <a:pt x="2142" y="482"/>
                    <a:pt x="1767" y="322"/>
                    <a:pt x="1366" y="215"/>
                  </a:cubicBezTo>
                  <a:cubicBezTo>
                    <a:pt x="964" y="134"/>
                    <a:pt x="563" y="27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43"/>
            <p:cNvSpPr/>
            <p:nvPr/>
          </p:nvSpPr>
          <p:spPr>
            <a:xfrm>
              <a:off x="7976725" y="4660150"/>
              <a:ext cx="87025" cy="27725"/>
            </a:xfrm>
            <a:custGeom>
              <a:avLst/>
              <a:gdLst/>
              <a:ahLst/>
              <a:cxnLst/>
              <a:rect l="l" t="t" r="r" b="b"/>
              <a:pathLst>
                <a:path w="3481" h="1109" extrusionOk="0">
                  <a:moveTo>
                    <a:pt x="161" y="1"/>
                  </a:moveTo>
                  <a:cubicBezTo>
                    <a:pt x="81" y="1"/>
                    <a:pt x="1" y="27"/>
                    <a:pt x="1" y="81"/>
                  </a:cubicBezTo>
                  <a:cubicBezTo>
                    <a:pt x="1" y="161"/>
                    <a:pt x="27" y="268"/>
                    <a:pt x="135" y="268"/>
                  </a:cubicBezTo>
                  <a:cubicBezTo>
                    <a:pt x="964" y="402"/>
                    <a:pt x="1821" y="563"/>
                    <a:pt x="2624" y="830"/>
                  </a:cubicBezTo>
                  <a:cubicBezTo>
                    <a:pt x="2811" y="884"/>
                    <a:pt x="3052" y="991"/>
                    <a:pt x="3239" y="1098"/>
                  </a:cubicBezTo>
                  <a:cubicBezTo>
                    <a:pt x="3259" y="1105"/>
                    <a:pt x="3281" y="1108"/>
                    <a:pt x="3303" y="1108"/>
                  </a:cubicBezTo>
                  <a:cubicBezTo>
                    <a:pt x="3368" y="1108"/>
                    <a:pt x="3433" y="1078"/>
                    <a:pt x="3453" y="1018"/>
                  </a:cubicBezTo>
                  <a:cubicBezTo>
                    <a:pt x="3480" y="964"/>
                    <a:pt x="3453" y="857"/>
                    <a:pt x="3373" y="830"/>
                  </a:cubicBezTo>
                  <a:cubicBezTo>
                    <a:pt x="2891" y="589"/>
                    <a:pt x="2383" y="429"/>
                    <a:pt x="1848" y="295"/>
                  </a:cubicBezTo>
                  <a:cubicBezTo>
                    <a:pt x="1312" y="161"/>
                    <a:pt x="750" y="54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43"/>
            <p:cNvSpPr/>
            <p:nvPr/>
          </p:nvSpPr>
          <p:spPr>
            <a:xfrm>
              <a:off x="7968700" y="4658150"/>
              <a:ext cx="71625" cy="22350"/>
            </a:xfrm>
            <a:custGeom>
              <a:avLst/>
              <a:gdLst/>
              <a:ahLst/>
              <a:cxnLst/>
              <a:rect l="l" t="t" r="r" b="b"/>
              <a:pathLst>
                <a:path w="2865" h="894" extrusionOk="0">
                  <a:moveTo>
                    <a:pt x="108" y="0"/>
                  </a:moveTo>
                  <a:cubicBezTo>
                    <a:pt x="81" y="27"/>
                    <a:pt x="81" y="27"/>
                    <a:pt x="54" y="27"/>
                  </a:cubicBezTo>
                  <a:cubicBezTo>
                    <a:pt x="27" y="81"/>
                    <a:pt x="0" y="107"/>
                    <a:pt x="0" y="134"/>
                  </a:cubicBezTo>
                  <a:cubicBezTo>
                    <a:pt x="0" y="161"/>
                    <a:pt x="0" y="214"/>
                    <a:pt x="27" y="241"/>
                  </a:cubicBezTo>
                  <a:cubicBezTo>
                    <a:pt x="54" y="268"/>
                    <a:pt x="81" y="295"/>
                    <a:pt x="108" y="295"/>
                  </a:cubicBezTo>
                  <a:cubicBezTo>
                    <a:pt x="830" y="375"/>
                    <a:pt x="1526" y="482"/>
                    <a:pt x="2195" y="696"/>
                  </a:cubicBezTo>
                  <a:cubicBezTo>
                    <a:pt x="2356" y="777"/>
                    <a:pt x="2490" y="803"/>
                    <a:pt x="2624" y="884"/>
                  </a:cubicBezTo>
                  <a:cubicBezTo>
                    <a:pt x="2644" y="890"/>
                    <a:pt x="2664" y="894"/>
                    <a:pt x="2683" y="894"/>
                  </a:cubicBezTo>
                  <a:cubicBezTo>
                    <a:pt x="2742" y="894"/>
                    <a:pt x="2797" y="863"/>
                    <a:pt x="2838" y="803"/>
                  </a:cubicBezTo>
                  <a:cubicBezTo>
                    <a:pt x="2864" y="750"/>
                    <a:pt x="2838" y="643"/>
                    <a:pt x="2757" y="616"/>
                  </a:cubicBezTo>
                  <a:cubicBezTo>
                    <a:pt x="1954" y="241"/>
                    <a:pt x="1044" y="81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43"/>
            <p:cNvSpPr/>
            <p:nvPr/>
          </p:nvSpPr>
          <p:spPr>
            <a:xfrm>
              <a:off x="7959325" y="4656800"/>
              <a:ext cx="75650" cy="21750"/>
            </a:xfrm>
            <a:custGeom>
              <a:avLst/>
              <a:gdLst/>
              <a:ahLst/>
              <a:cxnLst/>
              <a:rect l="l" t="t" r="r" b="b"/>
              <a:pathLst>
                <a:path w="3026" h="870" extrusionOk="0">
                  <a:moveTo>
                    <a:pt x="188" y="1"/>
                  </a:moveTo>
                  <a:cubicBezTo>
                    <a:pt x="108" y="28"/>
                    <a:pt x="54" y="28"/>
                    <a:pt x="54" y="54"/>
                  </a:cubicBezTo>
                  <a:cubicBezTo>
                    <a:pt x="28" y="81"/>
                    <a:pt x="1" y="135"/>
                    <a:pt x="1" y="161"/>
                  </a:cubicBezTo>
                  <a:cubicBezTo>
                    <a:pt x="1" y="188"/>
                    <a:pt x="1" y="215"/>
                    <a:pt x="28" y="268"/>
                  </a:cubicBezTo>
                  <a:cubicBezTo>
                    <a:pt x="54" y="295"/>
                    <a:pt x="108" y="322"/>
                    <a:pt x="135" y="322"/>
                  </a:cubicBezTo>
                  <a:cubicBezTo>
                    <a:pt x="938" y="402"/>
                    <a:pt x="1714" y="536"/>
                    <a:pt x="2463" y="750"/>
                  </a:cubicBezTo>
                  <a:lnTo>
                    <a:pt x="2758" y="857"/>
                  </a:lnTo>
                  <a:cubicBezTo>
                    <a:pt x="2793" y="857"/>
                    <a:pt x="2817" y="869"/>
                    <a:pt x="2845" y="869"/>
                  </a:cubicBezTo>
                  <a:cubicBezTo>
                    <a:pt x="2859" y="869"/>
                    <a:pt x="2874" y="866"/>
                    <a:pt x="2891" y="857"/>
                  </a:cubicBezTo>
                  <a:cubicBezTo>
                    <a:pt x="2945" y="857"/>
                    <a:pt x="2972" y="831"/>
                    <a:pt x="2999" y="804"/>
                  </a:cubicBezTo>
                  <a:cubicBezTo>
                    <a:pt x="3025" y="723"/>
                    <a:pt x="2999" y="616"/>
                    <a:pt x="2945" y="590"/>
                  </a:cubicBezTo>
                  <a:cubicBezTo>
                    <a:pt x="2490" y="429"/>
                    <a:pt x="2062" y="295"/>
                    <a:pt x="1633" y="188"/>
                  </a:cubicBezTo>
                  <a:cubicBezTo>
                    <a:pt x="1152" y="81"/>
                    <a:pt x="697" y="54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43"/>
            <p:cNvSpPr/>
            <p:nvPr/>
          </p:nvSpPr>
          <p:spPr>
            <a:xfrm>
              <a:off x="7959325" y="4657650"/>
              <a:ext cx="76325" cy="21825"/>
            </a:xfrm>
            <a:custGeom>
              <a:avLst/>
              <a:gdLst/>
              <a:ahLst/>
              <a:cxnLst/>
              <a:rect l="l" t="t" r="r" b="b"/>
              <a:pathLst>
                <a:path w="3053" h="873" extrusionOk="0">
                  <a:moveTo>
                    <a:pt x="115" y="0"/>
                  </a:moveTo>
                  <a:cubicBezTo>
                    <a:pt x="101" y="0"/>
                    <a:pt x="81" y="7"/>
                    <a:pt x="54" y="20"/>
                  </a:cubicBezTo>
                  <a:cubicBezTo>
                    <a:pt x="28" y="47"/>
                    <a:pt x="1" y="101"/>
                    <a:pt x="1" y="127"/>
                  </a:cubicBezTo>
                  <a:cubicBezTo>
                    <a:pt x="1" y="154"/>
                    <a:pt x="1" y="181"/>
                    <a:pt x="28" y="234"/>
                  </a:cubicBezTo>
                  <a:cubicBezTo>
                    <a:pt x="54" y="261"/>
                    <a:pt x="108" y="288"/>
                    <a:pt x="135" y="288"/>
                  </a:cubicBezTo>
                  <a:cubicBezTo>
                    <a:pt x="938" y="395"/>
                    <a:pt x="1741" y="449"/>
                    <a:pt x="2463" y="716"/>
                  </a:cubicBezTo>
                  <a:cubicBezTo>
                    <a:pt x="2570" y="770"/>
                    <a:pt x="2704" y="823"/>
                    <a:pt x="2811" y="850"/>
                  </a:cubicBezTo>
                  <a:cubicBezTo>
                    <a:pt x="2827" y="866"/>
                    <a:pt x="2847" y="872"/>
                    <a:pt x="2869" y="872"/>
                  </a:cubicBezTo>
                  <a:cubicBezTo>
                    <a:pt x="2921" y="872"/>
                    <a:pt x="2980" y="834"/>
                    <a:pt x="2999" y="797"/>
                  </a:cubicBezTo>
                  <a:cubicBezTo>
                    <a:pt x="3052" y="716"/>
                    <a:pt x="2999" y="636"/>
                    <a:pt x="2945" y="582"/>
                  </a:cubicBezTo>
                  <a:cubicBezTo>
                    <a:pt x="2490" y="395"/>
                    <a:pt x="2035" y="261"/>
                    <a:pt x="1553" y="181"/>
                  </a:cubicBezTo>
                  <a:cubicBezTo>
                    <a:pt x="1098" y="101"/>
                    <a:pt x="616" y="47"/>
                    <a:pt x="161" y="20"/>
                  </a:cubicBezTo>
                  <a:lnTo>
                    <a:pt x="135" y="20"/>
                  </a:lnTo>
                  <a:cubicBezTo>
                    <a:pt x="135" y="7"/>
                    <a:pt x="128" y="0"/>
                    <a:pt x="11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43"/>
            <p:cNvSpPr/>
            <p:nvPr/>
          </p:nvSpPr>
          <p:spPr>
            <a:xfrm>
              <a:off x="7959325" y="4656800"/>
              <a:ext cx="81000" cy="22675"/>
            </a:xfrm>
            <a:custGeom>
              <a:avLst/>
              <a:gdLst/>
              <a:ahLst/>
              <a:cxnLst/>
              <a:rect l="l" t="t" r="r" b="b"/>
              <a:pathLst>
                <a:path w="3240" h="907" extrusionOk="0">
                  <a:moveTo>
                    <a:pt x="161" y="1"/>
                  </a:moveTo>
                  <a:cubicBezTo>
                    <a:pt x="54" y="28"/>
                    <a:pt x="1" y="81"/>
                    <a:pt x="1" y="161"/>
                  </a:cubicBezTo>
                  <a:cubicBezTo>
                    <a:pt x="1" y="188"/>
                    <a:pt x="28" y="215"/>
                    <a:pt x="54" y="268"/>
                  </a:cubicBezTo>
                  <a:cubicBezTo>
                    <a:pt x="108" y="295"/>
                    <a:pt x="135" y="295"/>
                    <a:pt x="161" y="295"/>
                  </a:cubicBezTo>
                  <a:cubicBezTo>
                    <a:pt x="295" y="295"/>
                    <a:pt x="456" y="295"/>
                    <a:pt x="643" y="322"/>
                  </a:cubicBezTo>
                  <a:lnTo>
                    <a:pt x="590" y="322"/>
                  </a:lnTo>
                  <a:cubicBezTo>
                    <a:pt x="1232" y="349"/>
                    <a:pt x="1874" y="483"/>
                    <a:pt x="2463" y="697"/>
                  </a:cubicBezTo>
                  <a:lnTo>
                    <a:pt x="2517" y="697"/>
                  </a:lnTo>
                  <a:lnTo>
                    <a:pt x="2999" y="884"/>
                  </a:lnTo>
                  <a:cubicBezTo>
                    <a:pt x="3022" y="900"/>
                    <a:pt x="3048" y="906"/>
                    <a:pt x="3073" y="906"/>
                  </a:cubicBezTo>
                  <a:cubicBezTo>
                    <a:pt x="3135" y="906"/>
                    <a:pt x="3194" y="868"/>
                    <a:pt x="3213" y="831"/>
                  </a:cubicBezTo>
                  <a:cubicBezTo>
                    <a:pt x="3239" y="750"/>
                    <a:pt x="3213" y="670"/>
                    <a:pt x="3132" y="616"/>
                  </a:cubicBezTo>
                  <a:cubicBezTo>
                    <a:pt x="2196" y="188"/>
                    <a:pt x="1205" y="28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43"/>
            <p:cNvSpPr/>
            <p:nvPr/>
          </p:nvSpPr>
          <p:spPr>
            <a:xfrm>
              <a:off x="7976725" y="4658825"/>
              <a:ext cx="63600" cy="20675"/>
            </a:xfrm>
            <a:custGeom>
              <a:avLst/>
              <a:gdLst/>
              <a:ahLst/>
              <a:cxnLst/>
              <a:rect l="l" t="t" r="r" b="b"/>
              <a:pathLst>
                <a:path w="2544" h="827" extrusionOk="0">
                  <a:moveTo>
                    <a:pt x="135" y="0"/>
                  </a:moveTo>
                  <a:cubicBezTo>
                    <a:pt x="108" y="80"/>
                    <a:pt x="81" y="80"/>
                    <a:pt x="27" y="107"/>
                  </a:cubicBezTo>
                  <a:cubicBezTo>
                    <a:pt x="1" y="134"/>
                    <a:pt x="1" y="187"/>
                    <a:pt x="1" y="214"/>
                  </a:cubicBezTo>
                  <a:cubicBezTo>
                    <a:pt x="1" y="241"/>
                    <a:pt x="27" y="268"/>
                    <a:pt x="27" y="321"/>
                  </a:cubicBezTo>
                  <a:cubicBezTo>
                    <a:pt x="81" y="348"/>
                    <a:pt x="108" y="348"/>
                    <a:pt x="135" y="348"/>
                  </a:cubicBezTo>
                  <a:cubicBezTo>
                    <a:pt x="804" y="375"/>
                    <a:pt x="1473" y="509"/>
                    <a:pt x="2115" y="750"/>
                  </a:cubicBezTo>
                  <a:cubicBezTo>
                    <a:pt x="2169" y="776"/>
                    <a:pt x="2195" y="776"/>
                    <a:pt x="2276" y="803"/>
                  </a:cubicBezTo>
                  <a:cubicBezTo>
                    <a:pt x="2294" y="803"/>
                    <a:pt x="2323" y="827"/>
                    <a:pt x="2357" y="827"/>
                  </a:cubicBezTo>
                  <a:cubicBezTo>
                    <a:pt x="2374" y="827"/>
                    <a:pt x="2392" y="821"/>
                    <a:pt x="2410" y="803"/>
                  </a:cubicBezTo>
                  <a:cubicBezTo>
                    <a:pt x="2436" y="803"/>
                    <a:pt x="2463" y="776"/>
                    <a:pt x="2517" y="750"/>
                  </a:cubicBezTo>
                  <a:cubicBezTo>
                    <a:pt x="2543" y="723"/>
                    <a:pt x="2543" y="669"/>
                    <a:pt x="2517" y="616"/>
                  </a:cubicBezTo>
                  <a:cubicBezTo>
                    <a:pt x="2517" y="589"/>
                    <a:pt x="2463" y="535"/>
                    <a:pt x="2436" y="509"/>
                  </a:cubicBezTo>
                  <a:cubicBezTo>
                    <a:pt x="2062" y="375"/>
                    <a:pt x="1714" y="268"/>
                    <a:pt x="1312" y="187"/>
                  </a:cubicBezTo>
                  <a:cubicBezTo>
                    <a:pt x="937" y="107"/>
                    <a:pt x="536" y="54"/>
                    <a:pt x="13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43"/>
            <p:cNvSpPr/>
            <p:nvPr/>
          </p:nvSpPr>
          <p:spPr>
            <a:xfrm>
              <a:off x="7996125" y="4662150"/>
              <a:ext cx="54225" cy="20675"/>
            </a:xfrm>
            <a:custGeom>
              <a:avLst/>
              <a:gdLst/>
              <a:ahLst/>
              <a:cxnLst/>
              <a:rect l="l" t="t" r="r" b="b"/>
              <a:pathLst>
                <a:path w="2169" h="827" extrusionOk="0">
                  <a:moveTo>
                    <a:pt x="54" y="1"/>
                  </a:moveTo>
                  <a:cubicBezTo>
                    <a:pt x="28" y="54"/>
                    <a:pt x="1" y="81"/>
                    <a:pt x="1" y="108"/>
                  </a:cubicBezTo>
                  <a:cubicBezTo>
                    <a:pt x="1" y="135"/>
                    <a:pt x="1" y="188"/>
                    <a:pt x="28" y="215"/>
                  </a:cubicBezTo>
                  <a:cubicBezTo>
                    <a:pt x="54" y="242"/>
                    <a:pt x="108" y="269"/>
                    <a:pt x="135" y="269"/>
                  </a:cubicBezTo>
                  <a:cubicBezTo>
                    <a:pt x="536" y="322"/>
                    <a:pt x="938" y="402"/>
                    <a:pt x="1339" y="536"/>
                  </a:cubicBezTo>
                  <a:cubicBezTo>
                    <a:pt x="1527" y="617"/>
                    <a:pt x="1741" y="724"/>
                    <a:pt x="1928" y="804"/>
                  </a:cubicBezTo>
                  <a:cubicBezTo>
                    <a:pt x="1952" y="820"/>
                    <a:pt x="1977" y="826"/>
                    <a:pt x="2003" y="826"/>
                  </a:cubicBezTo>
                  <a:cubicBezTo>
                    <a:pt x="2064" y="826"/>
                    <a:pt x="2123" y="788"/>
                    <a:pt x="2142" y="750"/>
                  </a:cubicBezTo>
                  <a:cubicBezTo>
                    <a:pt x="2169" y="670"/>
                    <a:pt x="2142" y="590"/>
                    <a:pt x="2062" y="536"/>
                  </a:cubicBezTo>
                  <a:cubicBezTo>
                    <a:pt x="1767" y="376"/>
                    <a:pt x="1473" y="269"/>
                    <a:pt x="1152" y="188"/>
                  </a:cubicBezTo>
                  <a:cubicBezTo>
                    <a:pt x="857" y="81"/>
                    <a:pt x="536" y="54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43"/>
            <p:cNvSpPr/>
            <p:nvPr/>
          </p:nvSpPr>
          <p:spPr>
            <a:xfrm>
              <a:off x="7995475" y="4660825"/>
              <a:ext cx="54225" cy="19675"/>
            </a:xfrm>
            <a:custGeom>
              <a:avLst/>
              <a:gdLst/>
              <a:ahLst/>
              <a:cxnLst/>
              <a:rect l="l" t="t" r="r" b="b"/>
              <a:pathLst>
                <a:path w="2169" h="787" extrusionOk="0">
                  <a:moveTo>
                    <a:pt x="161" y="0"/>
                  </a:moveTo>
                  <a:cubicBezTo>
                    <a:pt x="54" y="27"/>
                    <a:pt x="0" y="54"/>
                    <a:pt x="0" y="134"/>
                  </a:cubicBezTo>
                  <a:cubicBezTo>
                    <a:pt x="0" y="188"/>
                    <a:pt x="27" y="295"/>
                    <a:pt x="134" y="295"/>
                  </a:cubicBezTo>
                  <a:cubicBezTo>
                    <a:pt x="589" y="375"/>
                    <a:pt x="1098" y="455"/>
                    <a:pt x="1553" y="643"/>
                  </a:cubicBezTo>
                  <a:cubicBezTo>
                    <a:pt x="1686" y="670"/>
                    <a:pt x="1793" y="723"/>
                    <a:pt x="1927" y="777"/>
                  </a:cubicBezTo>
                  <a:cubicBezTo>
                    <a:pt x="1947" y="783"/>
                    <a:pt x="1967" y="787"/>
                    <a:pt x="1987" y="787"/>
                  </a:cubicBezTo>
                  <a:cubicBezTo>
                    <a:pt x="2046" y="787"/>
                    <a:pt x="2101" y="756"/>
                    <a:pt x="2141" y="696"/>
                  </a:cubicBezTo>
                  <a:cubicBezTo>
                    <a:pt x="2168" y="643"/>
                    <a:pt x="2141" y="536"/>
                    <a:pt x="2061" y="482"/>
                  </a:cubicBezTo>
                  <a:cubicBezTo>
                    <a:pt x="1472" y="214"/>
                    <a:pt x="830" y="107"/>
                    <a:pt x="18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43"/>
            <p:cNvSpPr/>
            <p:nvPr/>
          </p:nvSpPr>
          <p:spPr>
            <a:xfrm>
              <a:off x="7962675" y="4656800"/>
              <a:ext cx="78325" cy="22675"/>
            </a:xfrm>
            <a:custGeom>
              <a:avLst/>
              <a:gdLst/>
              <a:ahLst/>
              <a:cxnLst/>
              <a:rect l="l" t="t" r="r" b="b"/>
              <a:pathLst>
                <a:path w="3133" h="907" extrusionOk="0">
                  <a:moveTo>
                    <a:pt x="134" y="1"/>
                  </a:moveTo>
                  <a:lnTo>
                    <a:pt x="27" y="81"/>
                  </a:lnTo>
                  <a:cubicBezTo>
                    <a:pt x="1" y="135"/>
                    <a:pt x="1" y="161"/>
                    <a:pt x="1" y="188"/>
                  </a:cubicBezTo>
                  <a:cubicBezTo>
                    <a:pt x="1" y="215"/>
                    <a:pt x="27" y="268"/>
                    <a:pt x="27" y="295"/>
                  </a:cubicBezTo>
                  <a:cubicBezTo>
                    <a:pt x="54" y="322"/>
                    <a:pt x="108" y="322"/>
                    <a:pt x="134" y="322"/>
                  </a:cubicBezTo>
                  <a:cubicBezTo>
                    <a:pt x="937" y="402"/>
                    <a:pt x="1714" y="483"/>
                    <a:pt x="2463" y="723"/>
                  </a:cubicBezTo>
                  <a:cubicBezTo>
                    <a:pt x="2597" y="804"/>
                    <a:pt x="2784" y="831"/>
                    <a:pt x="2918" y="884"/>
                  </a:cubicBezTo>
                  <a:cubicBezTo>
                    <a:pt x="2934" y="900"/>
                    <a:pt x="2954" y="906"/>
                    <a:pt x="2975" y="906"/>
                  </a:cubicBezTo>
                  <a:cubicBezTo>
                    <a:pt x="3027" y="906"/>
                    <a:pt x="3086" y="868"/>
                    <a:pt x="3105" y="831"/>
                  </a:cubicBezTo>
                  <a:cubicBezTo>
                    <a:pt x="3132" y="750"/>
                    <a:pt x="3105" y="670"/>
                    <a:pt x="3025" y="616"/>
                  </a:cubicBezTo>
                  <a:cubicBezTo>
                    <a:pt x="2142" y="188"/>
                    <a:pt x="1098" y="81"/>
                    <a:pt x="134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43"/>
            <p:cNvSpPr/>
            <p:nvPr/>
          </p:nvSpPr>
          <p:spPr>
            <a:xfrm>
              <a:off x="7943275" y="4655475"/>
              <a:ext cx="70275" cy="18325"/>
            </a:xfrm>
            <a:custGeom>
              <a:avLst/>
              <a:gdLst/>
              <a:ahLst/>
              <a:cxnLst/>
              <a:rect l="l" t="t" r="r" b="b"/>
              <a:pathLst>
                <a:path w="2811" h="733" extrusionOk="0">
                  <a:moveTo>
                    <a:pt x="107" y="0"/>
                  </a:moveTo>
                  <a:cubicBezTo>
                    <a:pt x="107" y="0"/>
                    <a:pt x="27" y="54"/>
                    <a:pt x="27" y="81"/>
                  </a:cubicBezTo>
                  <a:cubicBezTo>
                    <a:pt x="0" y="107"/>
                    <a:pt x="0" y="134"/>
                    <a:pt x="0" y="188"/>
                  </a:cubicBezTo>
                  <a:cubicBezTo>
                    <a:pt x="0" y="214"/>
                    <a:pt x="27" y="241"/>
                    <a:pt x="27" y="268"/>
                  </a:cubicBezTo>
                  <a:cubicBezTo>
                    <a:pt x="81" y="321"/>
                    <a:pt x="107" y="321"/>
                    <a:pt x="134" y="321"/>
                  </a:cubicBezTo>
                  <a:cubicBezTo>
                    <a:pt x="402" y="321"/>
                    <a:pt x="670" y="348"/>
                    <a:pt x="910" y="348"/>
                  </a:cubicBezTo>
                  <a:lnTo>
                    <a:pt x="857" y="348"/>
                  </a:lnTo>
                  <a:cubicBezTo>
                    <a:pt x="1365" y="375"/>
                    <a:pt x="1847" y="455"/>
                    <a:pt x="2329" y="616"/>
                  </a:cubicBezTo>
                  <a:cubicBezTo>
                    <a:pt x="2409" y="643"/>
                    <a:pt x="2516" y="669"/>
                    <a:pt x="2570" y="723"/>
                  </a:cubicBezTo>
                  <a:cubicBezTo>
                    <a:pt x="2590" y="730"/>
                    <a:pt x="2610" y="733"/>
                    <a:pt x="2630" y="733"/>
                  </a:cubicBezTo>
                  <a:cubicBezTo>
                    <a:pt x="2689" y="733"/>
                    <a:pt x="2744" y="703"/>
                    <a:pt x="2784" y="643"/>
                  </a:cubicBezTo>
                  <a:cubicBezTo>
                    <a:pt x="2811" y="589"/>
                    <a:pt x="2784" y="482"/>
                    <a:pt x="2704" y="455"/>
                  </a:cubicBezTo>
                  <a:cubicBezTo>
                    <a:pt x="1901" y="81"/>
                    <a:pt x="964" y="54"/>
                    <a:pt x="10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43"/>
            <p:cNvSpPr/>
            <p:nvPr/>
          </p:nvSpPr>
          <p:spPr>
            <a:xfrm>
              <a:off x="7931900" y="4655475"/>
              <a:ext cx="68950" cy="15400"/>
            </a:xfrm>
            <a:custGeom>
              <a:avLst/>
              <a:gdLst/>
              <a:ahLst/>
              <a:cxnLst/>
              <a:rect l="l" t="t" r="r" b="b"/>
              <a:pathLst>
                <a:path w="2758" h="616" extrusionOk="0">
                  <a:moveTo>
                    <a:pt x="134" y="0"/>
                  </a:moveTo>
                  <a:cubicBezTo>
                    <a:pt x="54" y="0"/>
                    <a:pt x="0" y="81"/>
                    <a:pt x="0" y="188"/>
                  </a:cubicBezTo>
                  <a:cubicBezTo>
                    <a:pt x="0" y="268"/>
                    <a:pt x="54" y="321"/>
                    <a:pt x="161" y="321"/>
                  </a:cubicBezTo>
                  <a:cubicBezTo>
                    <a:pt x="482" y="321"/>
                    <a:pt x="830" y="321"/>
                    <a:pt x="1125" y="348"/>
                  </a:cubicBezTo>
                  <a:lnTo>
                    <a:pt x="1098" y="348"/>
                  </a:lnTo>
                  <a:cubicBezTo>
                    <a:pt x="1606" y="375"/>
                    <a:pt x="2142" y="482"/>
                    <a:pt x="2597" y="616"/>
                  </a:cubicBezTo>
                  <a:cubicBezTo>
                    <a:pt x="2623" y="616"/>
                    <a:pt x="2704" y="616"/>
                    <a:pt x="2704" y="589"/>
                  </a:cubicBezTo>
                  <a:cubicBezTo>
                    <a:pt x="2730" y="536"/>
                    <a:pt x="2757" y="509"/>
                    <a:pt x="2757" y="482"/>
                  </a:cubicBezTo>
                  <a:cubicBezTo>
                    <a:pt x="2757" y="428"/>
                    <a:pt x="2757" y="402"/>
                    <a:pt x="2730" y="375"/>
                  </a:cubicBezTo>
                  <a:cubicBezTo>
                    <a:pt x="2704" y="348"/>
                    <a:pt x="2677" y="321"/>
                    <a:pt x="2623" y="321"/>
                  </a:cubicBezTo>
                  <a:cubicBezTo>
                    <a:pt x="1901" y="81"/>
                    <a:pt x="1151" y="0"/>
                    <a:pt x="40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43"/>
            <p:cNvSpPr/>
            <p:nvPr/>
          </p:nvSpPr>
          <p:spPr>
            <a:xfrm>
              <a:off x="7931900" y="4655175"/>
              <a:ext cx="68275" cy="15700"/>
            </a:xfrm>
            <a:custGeom>
              <a:avLst/>
              <a:gdLst/>
              <a:ahLst/>
              <a:cxnLst/>
              <a:rect l="l" t="t" r="r" b="b"/>
              <a:pathLst>
                <a:path w="2731" h="628" extrusionOk="0">
                  <a:moveTo>
                    <a:pt x="342" y="0"/>
                  </a:moveTo>
                  <a:cubicBezTo>
                    <a:pt x="265" y="0"/>
                    <a:pt x="188" y="12"/>
                    <a:pt x="134" y="12"/>
                  </a:cubicBezTo>
                  <a:cubicBezTo>
                    <a:pt x="54" y="12"/>
                    <a:pt x="0" y="93"/>
                    <a:pt x="0" y="200"/>
                  </a:cubicBezTo>
                  <a:cubicBezTo>
                    <a:pt x="0" y="280"/>
                    <a:pt x="54" y="333"/>
                    <a:pt x="161" y="333"/>
                  </a:cubicBezTo>
                  <a:cubicBezTo>
                    <a:pt x="482" y="333"/>
                    <a:pt x="857" y="333"/>
                    <a:pt x="1205" y="360"/>
                  </a:cubicBezTo>
                  <a:lnTo>
                    <a:pt x="1151" y="360"/>
                  </a:lnTo>
                  <a:cubicBezTo>
                    <a:pt x="1633" y="387"/>
                    <a:pt x="2142" y="467"/>
                    <a:pt x="2570" y="628"/>
                  </a:cubicBezTo>
                  <a:cubicBezTo>
                    <a:pt x="2597" y="628"/>
                    <a:pt x="2677" y="628"/>
                    <a:pt x="2677" y="601"/>
                  </a:cubicBezTo>
                  <a:cubicBezTo>
                    <a:pt x="2704" y="548"/>
                    <a:pt x="2730" y="521"/>
                    <a:pt x="2730" y="494"/>
                  </a:cubicBezTo>
                  <a:cubicBezTo>
                    <a:pt x="2730" y="440"/>
                    <a:pt x="2730" y="414"/>
                    <a:pt x="2704" y="387"/>
                  </a:cubicBezTo>
                  <a:cubicBezTo>
                    <a:pt x="2677" y="360"/>
                    <a:pt x="2623" y="333"/>
                    <a:pt x="2597" y="333"/>
                  </a:cubicBezTo>
                  <a:cubicBezTo>
                    <a:pt x="1928" y="93"/>
                    <a:pt x="1205" y="12"/>
                    <a:pt x="455" y="12"/>
                  </a:cubicBezTo>
                  <a:cubicBezTo>
                    <a:pt x="420" y="3"/>
                    <a:pt x="381" y="0"/>
                    <a:pt x="34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43"/>
            <p:cNvSpPr/>
            <p:nvPr/>
          </p:nvSpPr>
          <p:spPr>
            <a:xfrm>
              <a:off x="7933900" y="4655475"/>
              <a:ext cx="63600" cy="13825"/>
            </a:xfrm>
            <a:custGeom>
              <a:avLst/>
              <a:gdLst/>
              <a:ahLst/>
              <a:cxnLst/>
              <a:rect l="l" t="t" r="r" b="b"/>
              <a:pathLst>
                <a:path w="2544" h="553" extrusionOk="0">
                  <a:moveTo>
                    <a:pt x="134" y="0"/>
                  </a:moveTo>
                  <a:cubicBezTo>
                    <a:pt x="81" y="0"/>
                    <a:pt x="1" y="81"/>
                    <a:pt x="1" y="188"/>
                  </a:cubicBezTo>
                  <a:cubicBezTo>
                    <a:pt x="1" y="268"/>
                    <a:pt x="81" y="321"/>
                    <a:pt x="188" y="321"/>
                  </a:cubicBezTo>
                  <a:lnTo>
                    <a:pt x="1045" y="321"/>
                  </a:lnTo>
                  <a:cubicBezTo>
                    <a:pt x="1473" y="348"/>
                    <a:pt x="1955" y="402"/>
                    <a:pt x="2383" y="536"/>
                  </a:cubicBezTo>
                  <a:cubicBezTo>
                    <a:pt x="2400" y="547"/>
                    <a:pt x="2418" y="553"/>
                    <a:pt x="2435" y="553"/>
                  </a:cubicBezTo>
                  <a:cubicBezTo>
                    <a:pt x="2494" y="553"/>
                    <a:pt x="2543" y="485"/>
                    <a:pt x="2543" y="402"/>
                  </a:cubicBezTo>
                  <a:cubicBezTo>
                    <a:pt x="2543" y="375"/>
                    <a:pt x="2543" y="348"/>
                    <a:pt x="2517" y="321"/>
                  </a:cubicBezTo>
                  <a:cubicBezTo>
                    <a:pt x="2490" y="268"/>
                    <a:pt x="2463" y="241"/>
                    <a:pt x="2410" y="241"/>
                  </a:cubicBezTo>
                  <a:cubicBezTo>
                    <a:pt x="1794" y="27"/>
                    <a:pt x="1125" y="0"/>
                    <a:pt x="48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43"/>
            <p:cNvSpPr/>
            <p:nvPr/>
          </p:nvSpPr>
          <p:spPr>
            <a:xfrm>
              <a:off x="7933900" y="4655175"/>
              <a:ext cx="61600" cy="13700"/>
            </a:xfrm>
            <a:custGeom>
              <a:avLst/>
              <a:gdLst/>
              <a:ahLst/>
              <a:cxnLst/>
              <a:rect l="l" t="t" r="r" b="b"/>
              <a:pathLst>
                <a:path w="2464" h="548" extrusionOk="0">
                  <a:moveTo>
                    <a:pt x="368" y="0"/>
                  </a:moveTo>
                  <a:cubicBezTo>
                    <a:pt x="289" y="0"/>
                    <a:pt x="206" y="12"/>
                    <a:pt x="134" y="12"/>
                  </a:cubicBezTo>
                  <a:cubicBezTo>
                    <a:pt x="81" y="12"/>
                    <a:pt x="1" y="93"/>
                    <a:pt x="1" y="200"/>
                  </a:cubicBezTo>
                  <a:cubicBezTo>
                    <a:pt x="1" y="280"/>
                    <a:pt x="81" y="333"/>
                    <a:pt x="188" y="333"/>
                  </a:cubicBezTo>
                  <a:lnTo>
                    <a:pt x="1152" y="333"/>
                  </a:lnTo>
                  <a:cubicBezTo>
                    <a:pt x="1526" y="360"/>
                    <a:pt x="1928" y="414"/>
                    <a:pt x="2276" y="548"/>
                  </a:cubicBezTo>
                  <a:cubicBezTo>
                    <a:pt x="2329" y="548"/>
                    <a:pt x="2383" y="548"/>
                    <a:pt x="2383" y="521"/>
                  </a:cubicBezTo>
                  <a:cubicBezTo>
                    <a:pt x="2410" y="494"/>
                    <a:pt x="2463" y="440"/>
                    <a:pt x="2463" y="414"/>
                  </a:cubicBezTo>
                  <a:cubicBezTo>
                    <a:pt x="2463" y="387"/>
                    <a:pt x="2463" y="360"/>
                    <a:pt x="2410" y="307"/>
                  </a:cubicBezTo>
                  <a:cubicBezTo>
                    <a:pt x="2383" y="280"/>
                    <a:pt x="2356" y="253"/>
                    <a:pt x="2329" y="253"/>
                  </a:cubicBezTo>
                  <a:cubicBezTo>
                    <a:pt x="1714" y="39"/>
                    <a:pt x="1125" y="12"/>
                    <a:pt x="482" y="12"/>
                  </a:cubicBezTo>
                  <a:cubicBezTo>
                    <a:pt x="447" y="3"/>
                    <a:pt x="408" y="0"/>
                    <a:pt x="36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43"/>
            <p:cNvSpPr/>
            <p:nvPr/>
          </p:nvSpPr>
          <p:spPr>
            <a:xfrm>
              <a:off x="7918525" y="4655475"/>
              <a:ext cx="75625" cy="12900"/>
            </a:xfrm>
            <a:custGeom>
              <a:avLst/>
              <a:gdLst/>
              <a:ahLst/>
              <a:cxnLst/>
              <a:rect l="l" t="t" r="r" b="b"/>
              <a:pathLst>
                <a:path w="3025" h="516" extrusionOk="0">
                  <a:moveTo>
                    <a:pt x="990" y="0"/>
                  </a:moveTo>
                  <a:cubicBezTo>
                    <a:pt x="696" y="0"/>
                    <a:pt x="402" y="0"/>
                    <a:pt x="134" y="54"/>
                  </a:cubicBezTo>
                  <a:cubicBezTo>
                    <a:pt x="54" y="54"/>
                    <a:pt x="0" y="107"/>
                    <a:pt x="0" y="214"/>
                  </a:cubicBezTo>
                  <a:cubicBezTo>
                    <a:pt x="0" y="321"/>
                    <a:pt x="54" y="348"/>
                    <a:pt x="161" y="348"/>
                  </a:cubicBezTo>
                  <a:cubicBezTo>
                    <a:pt x="415" y="335"/>
                    <a:pt x="676" y="328"/>
                    <a:pt x="934" y="328"/>
                  </a:cubicBezTo>
                  <a:cubicBezTo>
                    <a:pt x="1191" y="328"/>
                    <a:pt x="1445" y="335"/>
                    <a:pt x="1686" y="348"/>
                  </a:cubicBezTo>
                  <a:cubicBezTo>
                    <a:pt x="2088" y="375"/>
                    <a:pt x="2463" y="455"/>
                    <a:pt x="2837" y="509"/>
                  </a:cubicBezTo>
                  <a:cubicBezTo>
                    <a:pt x="2846" y="513"/>
                    <a:pt x="2857" y="516"/>
                    <a:pt x="2869" y="516"/>
                  </a:cubicBezTo>
                  <a:cubicBezTo>
                    <a:pt x="2924" y="516"/>
                    <a:pt x="2998" y="464"/>
                    <a:pt x="2998" y="375"/>
                  </a:cubicBezTo>
                  <a:cubicBezTo>
                    <a:pt x="3025" y="268"/>
                    <a:pt x="2971" y="214"/>
                    <a:pt x="2864" y="214"/>
                  </a:cubicBezTo>
                  <a:cubicBezTo>
                    <a:pt x="2275" y="54"/>
                    <a:pt x="1633" y="0"/>
                    <a:pt x="990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43"/>
            <p:cNvSpPr/>
            <p:nvPr/>
          </p:nvSpPr>
          <p:spPr>
            <a:xfrm>
              <a:off x="7895775" y="4654800"/>
              <a:ext cx="77625" cy="11150"/>
            </a:xfrm>
            <a:custGeom>
              <a:avLst/>
              <a:gdLst/>
              <a:ahLst/>
              <a:cxnLst/>
              <a:rect l="l" t="t" r="r" b="b"/>
              <a:pathLst>
                <a:path w="3105" h="446" extrusionOk="0">
                  <a:moveTo>
                    <a:pt x="1713" y="0"/>
                  </a:moveTo>
                  <a:cubicBezTo>
                    <a:pt x="1178" y="27"/>
                    <a:pt x="669" y="81"/>
                    <a:pt x="134" y="134"/>
                  </a:cubicBezTo>
                  <a:cubicBezTo>
                    <a:pt x="54" y="134"/>
                    <a:pt x="0" y="215"/>
                    <a:pt x="0" y="295"/>
                  </a:cubicBezTo>
                  <a:cubicBezTo>
                    <a:pt x="0" y="360"/>
                    <a:pt x="35" y="443"/>
                    <a:pt x="106" y="443"/>
                  </a:cubicBezTo>
                  <a:cubicBezTo>
                    <a:pt x="122" y="443"/>
                    <a:pt x="141" y="439"/>
                    <a:pt x="161" y="429"/>
                  </a:cubicBezTo>
                  <a:cubicBezTo>
                    <a:pt x="634" y="372"/>
                    <a:pt x="1107" y="315"/>
                    <a:pt x="1580" y="315"/>
                  </a:cubicBezTo>
                  <a:cubicBezTo>
                    <a:pt x="1776" y="315"/>
                    <a:pt x="1972" y="325"/>
                    <a:pt x="2168" y="348"/>
                  </a:cubicBezTo>
                  <a:lnTo>
                    <a:pt x="2141" y="348"/>
                  </a:lnTo>
                  <a:lnTo>
                    <a:pt x="2944" y="429"/>
                  </a:lnTo>
                  <a:cubicBezTo>
                    <a:pt x="2956" y="440"/>
                    <a:pt x="2970" y="446"/>
                    <a:pt x="2985" y="446"/>
                  </a:cubicBezTo>
                  <a:cubicBezTo>
                    <a:pt x="3040" y="446"/>
                    <a:pt x="3105" y="378"/>
                    <a:pt x="3105" y="295"/>
                  </a:cubicBezTo>
                  <a:cubicBezTo>
                    <a:pt x="3105" y="241"/>
                    <a:pt x="3078" y="134"/>
                    <a:pt x="2971" y="134"/>
                  </a:cubicBezTo>
                  <a:cubicBezTo>
                    <a:pt x="2543" y="27"/>
                    <a:pt x="2115" y="0"/>
                    <a:pt x="1713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43"/>
            <p:cNvSpPr/>
            <p:nvPr/>
          </p:nvSpPr>
          <p:spPr>
            <a:xfrm>
              <a:off x="7895100" y="4654800"/>
              <a:ext cx="68950" cy="12175"/>
            </a:xfrm>
            <a:custGeom>
              <a:avLst/>
              <a:gdLst/>
              <a:ahLst/>
              <a:cxnLst/>
              <a:rect l="l" t="t" r="r" b="b"/>
              <a:pathLst>
                <a:path w="2758" h="487" extrusionOk="0">
                  <a:moveTo>
                    <a:pt x="1713" y="0"/>
                  </a:moveTo>
                  <a:cubicBezTo>
                    <a:pt x="1205" y="27"/>
                    <a:pt x="669" y="108"/>
                    <a:pt x="134" y="215"/>
                  </a:cubicBezTo>
                  <a:cubicBezTo>
                    <a:pt x="81" y="215"/>
                    <a:pt x="54" y="241"/>
                    <a:pt x="27" y="241"/>
                  </a:cubicBezTo>
                  <a:cubicBezTo>
                    <a:pt x="0" y="268"/>
                    <a:pt x="0" y="295"/>
                    <a:pt x="0" y="348"/>
                  </a:cubicBezTo>
                  <a:cubicBezTo>
                    <a:pt x="0" y="396"/>
                    <a:pt x="43" y="486"/>
                    <a:pt x="128" y="486"/>
                  </a:cubicBezTo>
                  <a:cubicBezTo>
                    <a:pt x="138" y="486"/>
                    <a:pt x="149" y="485"/>
                    <a:pt x="161" y="482"/>
                  </a:cubicBezTo>
                  <a:cubicBezTo>
                    <a:pt x="662" y="399"/>
                    <a:pt x="1148" y="331"/>
                    <a:pt x="1655" y="331"/>
                  </a:cubicBezTo>
                  <a:cubicBezTo>
                    <a:pt x="1797" y="331"/>
                    <a:pt x="1941" y="337"/>
                    <a:pt x="2088" y="348"/>
                  </a:cubicBezTo>
                  <a:lnTo>
                    <a:pt x="2061" y="348"/>
                  </a:lnTo>
                  <a:cubicBezTo>
                    <a:pt x="2222" y="348"/>
                    <a:pt x="2382" y="375"/>
                    <a:pt x="2597" y="402"/>
                  </a:cubicBezTo>
                  <a:cubicBezTo>
                    <a:pt x="2677" y="402"/>
                    <a:pt x="2757" y="375"/>
                    <a:pt x="2757" y="268"/>
                  </a:cubicBezTo>
                  <a:cubicBezTo>
                    <a:pt x="2757" y="215"/>
                    <a:pt x="2730" y="108"/>
                    <a:pt x="2623" y="108"/>
                  </a:cubicBezTo>
                  <a:cubicBezTo>
                    <a:pt x="2329" y="27"/>
                    <a:pt x="2034" y="0"/>
                    <a:pt x="1713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43"/>
            <p:cNvSpPr/>
            <p:nvPr/>
          </p:nvSpPr>
          <p:spPr>
            <a:xfrm>
              <a:off x="8047000" y="4680225"/>
              <a:ext cx="46850" cy="26000"/>
            </a:xfrm>
            <a:custGeom>
              <a:avLst/>
              <a:gdLst/>
              <a:ahLst/>
              <a:cxnLst/>
              <a:rect l="l" t="t" r="r" b="b"/>
              <a:pathLst>
                <a:path w="1874" h="1040" extrusionOk="0">
                  <a:moveTo>
                    <a:pt x="134" y="1"/>
                  </a:moveTo>
                  <a:cubicBezTo>
                    <a:pt x="107" y="1"/>
                    <a:pt x="80" y="27"/>
                    <a:pt x="27" y="54"/>
                  </a:cubicBezTo>
                  <a:cubicBezTo>
                    <a:pt x="0" y="81"/>
                    <a:pt x="0" y="134"/>
                    <a:pt x="27" y="188"/>
                  </a:cubicBezTo>
                  <a:cubicBezTo>
                    <a:pt x="27" y="215"/>
                    <a:pt x="80" y="268"/>
                    <a:pt x="107" y="295"/>
                  </a:cubicBezTo>
                  <a:cubicBezTo>
                    <a:pt x="642" y="482"/>
                    <a:pt x="1151" y="723"/>
                    <a:pt x="1633" y="1018"/>
                  </a:cubicBezTo>
                  <a:cubicBezTo>
                    <a:pt x="1656" y="1033"/>
                    <a:pt x="1682" y="1040"/>
                    <a:pt x="1708" y="1040"/>
                  </a:cubicBezTo>
                  <a:cubicBezTo>
                    <a:pt x="1769" y="1040"/>
                    <a:pt x="1828" y="1002"/>
                    <a:pt x="1847" y="964"/>
                  </a:cubicBezTo>
                  <a:cubicBezTo>
                    <a:pt x="1874" y="884"/>
                    <a:pt x="1847" y="804"/>
                    <a:pt x="1767" y="750"/>
                  </a:cubicBezTo>
                  <a:cubicBezTo>
                    <a:pt x="1285" y="456"/>
                    <a:pt x="776" y="215"/>
                    <a:pt x="241" y="27"/>
                  </a:cubicBezTo>
                  <a:lnTo>
                    <a:pt x="161" y="27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43"/>
            <p:cNvSpPr/>
            <p:nvPr/>
          </p:nvSpPr>
          <p:spPr>
            <a:xfrm>
              <a:off x="8039625" y="4676450"/>
              <a:ext cx="53550" cy="28150"/>
            </a:xfrm>
            <a:custGeom>
              <a:avLst/>
              <a:gdLst/>
              <a:ahLst/>
              <a:cxnLst/>
              <a:rect l="l" t="t" r="r" b="b"/>
              <a:pathLst>
                <a:path w="2142" h="1126" extrusionOk="0">
                  <a:moveTo>
                    <a:pt x="159" y="0"/>
                  </a:moveTo>
                  <a:cubicBezTo>
                    <a:pt x="156" y="0"/>
                    <a:pt x="150" y="18"/>
                    <a:pt x="134" y="18"/>
                  </a:cubicBezTo>
                  <a:cubicBezTo>
                    <a:pt x="108" y="18"/>
                    <a:pt x="54" y="45"/>
                    <a:pt x="27" y="71"/>
                  </a:cubicBezTo>
                  <a:cubicBezTo>
                    <a:pt x="1" y="98"/>
                    <a:pt x="1" y="152"/>
                    <a:pt x="27" y="205"/>
                  </a:cubicBezTo>
                  <a:cubicBezTo>
                    <a:pt x="27" y="232"/>
                    <a:pt x="54" y="259"/>
                    <a:pt x="108" y="312"/>
                  </a:cubicBezTo>
                  <a:cubicBezTo>
                    <a:pt x="723" y="526"/>
                    <a:pt x="1339" y="767"/>
                    <a:pt x="1901" y="1115"/>
                  </a:cubicBezTo>
                  <a:cubicBezTo>
                    <a:pt x="1921" y="1122"/>
                    <a:pt x="1941" y="1125"/>
                    <a:pt x="1961" y="1125"/>
                  </a:cubicBezTo>
                  <a:cubicBezTo>
                    <a:pt x="2020" y="1125"/>
                    <a:pt x="2075" y="1095"/>
                    <a:pt x="2115" y="1035"/>
                  </a:cubicBezTo>
                  <a:cubicBezTo>
                    <a:pt x="2142" y="981"/>
                    <a:pt x="2115" y="874"/>
                    <a:pt x="2035" y="847"/>
                  </a:cubicBezTo>
                  <a:cubicBezTo>
                    <a:pt x="1473" y="500"/>
                    <a:pt x="857" y="232"/>
                    <a:pt x="242" y="45"/>
                  </a:cubicBezTo>
                  <a:lnTo>
                    <a:pt x="161" y="45"/>
                  </a:lnTo>
                  <a:cubicBezTo>
                    <a:pt x="161" y="10"/>
                    <a:pt x="161" y="0"/>
                    <a:pt x="159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43"/>
            <p:cNvSpPr/>
            <p:nvPr/>
          </p:nvSpPr>
          <p:spPr>
            <a:xfrm>
              <a:off x="8037625" y="4673525"/>
              <a:ext cx="56900" cy="29800"/>
            </a:xfrm>
            <a:custGeom>
              <a:avLst/>
              <a:gdLst/>
              <a:ahLst/>
              <a:cxnLst/>
              <a:rect l="l" t="t" r="r" b="b"/>
              <a:pathLst>
                <a:path w="2276" h="1192" extrusionOk="0">
                  <a:moveTo>
                    <a:pt x="214" y="1"/>
                  </a:moveTo>
                  <a:cubicBezTo>
                    <a:pt x="107" y="54"/>
                    <a:pt x="81" y="54"/>
                    <a:pt x="81" y="54"/>
                  </a:cubicBezTo>
                  <a:cubicBezTo>
                    <a:pt x="54" y="81"/>
                    <a:pt x="0" y="135"/>
                    <a:pt x="0" y="162"/>
                  </a:cubicBezTo>
                  <a:cubicBezTo>
                    <a:pt x="0" y="188"/>
                    <a:pt x="0" y="215"/>
                    <a:pt x="54" y="269"/>
                  </a:cubicBezTo>
                  <a:cubicBezTo>
                    <a:pt x="81" y="295"/>
                    <a:pt x="107" y="322"/>
                    <a:pt x="134" y="322"/>
                  </a:cubicBezTo>
                  <a:lnTo>
                    <a:pt x="455" y="429"/>
                  </a:lnTo>
                  <a:lnTo>
                    <a:pt x="482" y="429"/>
                  </a:lnTo>
                  <a:cubicBezTo>
                    <a:pt x="1017" y="617"/>
                    <a:pt x="1526" y="857"/>
                    <a:pt x="2008" y="1152"/>
                  </a:cubicBezTo>
                  <a:cubicBezTo>
                    <a:pt x="2035" y="1179"/>
                    <a:pt x="2055" y="1192"/>
                    <a:pt x="2075" y="1192"/>
                  </a:cubicBezTo>
                  <a:cubicBezTo>
                    <a:pt x="2095" y="1192"/>
                    <a:pt x="2115" y="1179"/>
                    <a:pt x="2142" y="1152"/>
                  </a:cubicBezTo>
                  <a:cubicBezTo>
                    <a:pt x="2195" y="1152"/>
                    <a:pt x="2222" y="1125"/>
                    <a:pt x="2249" y="1098"/>
                  </a:cubicBezTo>
                  <a:cubicBezTo>
                    <a:pt x="2275" y="1072"/>
                    <a:pt x="2275" y="1018"/>
                    <a:pt x="2249" y="964"/>
                  </a:cubicBezTo>
                  <a:cubicBezTo>
                    <a:pt x="2249" y="938"/>
                    <a:pt x="2222" y="884"/>
                    <a:pt x="2168" y="857"/>
                  </a:cubicBezTo>
                  <a:cubicBezTo>
                    <a:pt x="1580" y="456"/>
                    <a:pt x="910" y="188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43"/>
            <p:cNvSpPr/>
            <p:nvPr/>
          </p:nvSpPr>
          <p:spPr>
            <a:xfrm>
              <a:off x="8033600" y="4673100"/>
              <a:ext cx="58925" cy="32250"/>
            </a:xfrm>
            <a:custGeom>
              <a:avLst/>
              <a:gdLst/>
              <a:ahLst/>
              <a:cxnLst/>
              <a:rect l="l" t="t" r="r" b="b"/>
              <a:pathLst>
                <a:path w="2357" h="1290" extrusionOk="0">
                  <a:moveTo>
                    <a:pt x="127" y="0"/>
                  </a:moveTo>
                  <a:cubicBezTo>
                    <a:pt x="112" y="0"/>
                    <a:pt x="96" y="18"/>
                    <a:pt x="81" y="18"/>
                  </a:cubicBezTo>
                  <a:cubicBezTo>
                    <a:pt x="28" y="45"/>
                    <a:pt x="1" y="71"/>
                    <a:pt x="1" y="98"/>
                  </a:cubicBezTo>
                  <a:cubicBezTo>
                    <a:pt x="1" y="152"/>
                    <a:pt x="1" y="179"/>
                    <a:pt x="28" y="205"/>
                  </a:cubicBezTo>
                  <a:cubicBezTo>
                    <a:pt x="81" y="232"/>
                    <a:pt x="108" y="286"/>
                    <a:pt x="135" y="286"/>
                  </a:cubicBezTo>
                  <a:cubicBezTo>
                    <a:pt x="349" y="339"/>
                    <a:pt x="509" y="419"/>
                    <a:pt x="697" y="473"/>
                  </a:cubicBezTo>
                  <a:cubicBezTo>
                    <a:pt x="1071" y="607"/>
                    <a:pt x="1473" y="767"/>
                    <a:pt x="1821" y="1008"/>
                  </a:cubicBezTo>
                  <a:cubicBezTo>
                    <a:pt x="1901" y="1089"/>
                    <a:pt x="2008" y="1142"/>
                    <a:pt x="2088" y="1249"/>
                  </a:cubicBezTo>
                  <a:cubicBezTo>
                    <a:pt x="2115" y="1276"/>
                    <a:pt x="2155" y="1289"/>
                    <a:pt x="2192" y="1289"/>
                  </a:cubicBezTo>
                  <a:cubicBezTo>
                    <a:pt x="2229" y="1289"/>
                    <a:pt x="2262" y="1276"/>
                    <a:pt x="2276" y="1249"/>
                  </a:cubicBezTo>
                  <a:cubicBezTo>
                    <a:pt x="2356" y="1169"/>
                    <a:pt x="2356" y="1089"/>
                    <a:pt x="2276" y="1035"/>
                  </a:cubicBezTo>
                  <a:cubicBezTo>
                    <a:pt x="1981" y="767"/>
                    <a:pt x="1633" y="607"/>
                    <a:pt x="1312" y="446"/>
                  </a:cubicBezTo>
                  <a:cubicBezTo>
                    <a:pt x="938" y="286"/>
                    <a:pt x="563" y="179"/>
                    <a:pt x="215" y="45"/>
                  </a:cubicBezTo>
                  <a:lnTo>
                    <a:pt x="161" y="45"/>
                  </a:lnTo>
                  <a:cubicBezTo>
                    <a:pt x="150" y="10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43"/>
            <p:cNvSpPr/>
            <p:nvPr/>
          </p:nvSpPr>
          <p:spPr>
            <a:xfrm>
              <a:off x="8032275" y="4670850"/>
              <a:ext cx="62250" cy="33500"/>
            </a:xfrm>
            <a:custGeom>
              <a:avLst/>
              <a:gdLst/>
              <a:ahLst/>
              <a:cxnLst/>
              <a:rect l="l" t="t" r="r" b="b"/>
              <a:pathLst>
                <a:path w="2490" h="1340" extrusionOk="0">
                  <a:moveTo>
                    <a:pt x="107" y="1"/>
                  </a:moveTo>
                  <a:cubicBezTo>
                    <a:pt x="134" y="28"/>
                    <a:pt x="81" y="28"/>
                    <a:pt x="54" y="28"/>
                  </a:cubicBezTo>
                  <a:cubicBezTo>
                    <a:pt x="27" y="54"/>
                    <a:pt x="0" y="108"/>
                    <a:pt x="0" y="135"/>
                  </a:cubicBezTo>
                  <a:cubicBezTo>
                    <a:pt x="0" y="161"/>
                    <a:pt x="0" y="188"/>
                    <a:pt x="27" y="242"/>
                  </a:cubicBezTo>
                  <a:cubicBezTo>
                    <a:pt x="54" y="269"/>
                    <a:pt x="81" y="295"/>
                    <a:pt x="134" y="295"/>
                  </a:cubicBezTo>
                  <a:cubicBezTo>
                    <a:pt x="214" y="322"/>
                    <a:pt x="348" y="376"/>
                    <a:pt x="455" y="402"/>
                  </a:cubicBezTo>
                  <a:cubicBezTo>
                    <a:pt x="1044" y="590"/>
                    <a:pt x="1633" y="857"/>
                    <a:pt x="2141" y="1205"/>
                  </a:cubicBezTo>
                  <a:cubicBezTo>
                    <a:pt x="2168" y="1232"/>
                    <a:pt x="2222" y="1259"/>
                    <a:pt x="2249" y="1312"/>
                  </a:cubicBezTo>
                  <a:cubicBezTo>
                    <a:pt x="2302" y="1339"/>
                    <a:pt x="2329" y="1339"/>
                    <a:pt x="2356" y="1339"/>
                  </a:cubicBezTo>
                  <a:cubicBezTo>
                    <a:pt x="2382" y="1339"/>
                    <a:pt x="2436" y="1312"/>
                    <a:pt x="2463" y="1312"/>
                  </a:cubicBezTo>
                  <a:cubicBezTo>
                    <a:pt x="2489" y="1259"/>
                    <a:pt x="2489" y="1232"/>
                    <a:pt x="2489" y="1205"/>
                  </a:cubicBezTo>
                  <a:cubicBezTo>
                    <a:pt x="2489" y="1179"/>
                    <a:pt x="2463" y="1125"/>
                    <a:pt x="2436" y="1098"/>
                  </a:cubicBezTo>
                  <a:cubicBezTo>
                    <a:pt x="2088" y="857"/>
                    <a:pt x="1713" y="643"/>
                    <a:pt x="1365" y="456"/>
                  </a:cubicBezTo>
                  <a:cubicBezTo>
                    <a:pt x="964" y="295"/>
                    <a:pt x="562" y="135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43"/>
            <p:cNvSpPr/>
            <p:nvPr/>
          </p:nvSpPr>
          <p:spPr>
            <a:xfrm>
              <a:off x="8026250" y="4670200"/>
              <a:ext cx="66275" cy="31975"/>
            </a:xfrm>
            <a:custGeom>
              <a:avLst/>
              <a:gdLst/>
              <a:ahLst/>
              <a:cxnLst/>
              <a:rect l="l" t="t" r="r" b="b"/>
              <a:pathLst>
                <a:path w="2651" h="1279" extrusionOk="0">
                  <a:moveTo>
                    <a:pt x="214" y="0"/>
                  </a:moveTo>
                  <a:cubicBezTo>
                    <a:pt x="134" y="27"/>
                    <a:pt x="54" y="80"/>
                    <a:pt x="27" y="161"/>
                  </a:cubicBezTo>
                  <a:cubicBezTo>
                    <a:pt x="0" y="268"/>
                    <a:pt x="54" y="321"/>
                    <a:pt x="161" y="321"/>
                  </a:cubicBezTo>
                  <a:lnTo>
                    <a:pt x="857" y="535"/>
                  </a:lnTo>
                  <a:cubicBezTo>
                    <a:pt x="1392" y="723"/>
                    <a:pt x="1901" y="964"/>
                    <a:pt x="2382" y="1258"/>
                  </a:cubicBezTo>
                  <a:cubicBezTo>
                    <a:pt x="2396" y="1271"/>
                    <a:pt x="2409" y="1278"/>
                    <a:pt x="2429" y="1278"/>
                  </a:cubicBezTo>
                  <a:cubicBezTo>
                    <a:pt x="2449" y="1278"/>
                    <a:pt x="2476" y="1271"/>
                    <a:pt x="2516" y="1258"/>
                  </a:cubicBezTo>
                  <a:cubicBezTo>
                    <a:pt x="2543" y="1258"/>
                    <a:pt x="2570" y="1231"/>
                    <a:pt x="2597" y="1205"/>
                  </a:cubicBezTo>
                  <a:cubicBezTo>
                    <a:pt x="2650" y="1151"/>
                    <a:pt x="2650" y="1124"/>
                    <a:pt x="2597" y="1071"/>
                  </a:cubicBezTo>
                  <a:cubicBezTo>
                    <a:pt x="2597" y="1017"/>
                    <a:pt x="2570" y="990"/>
                    <a:pt x="2543" y="964"/>
                  </a:cubicBezTo>
                  <a:cubicBezTo>
                    <a:pt x="2195" y="723"/>
                    <a:pt x="1820" y="535"/>
                    <a:pt x="1472" y="402"/>
                  </a:cubicBezTo>
                  <a:cubicBezTo>
                    <a:pt x="1071" y="214"/>
                    <a:pt x="669" y="80"/>
                    <a:pt x="26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43"/>
            <p:cNvSpPr/>
            <p:nvPr/>
          </p:nvSpPr>
          <p:spPr>
            <a:xfrm>
              <a:off x="8029600" y="4671525"/>
              <a:ext cx="56225" cy="28975"/>
            </a:xfrm>
            <a:custGeom>
              <a:avLst/>
              <a:gdLst/>
              <a:ahLst/>
              <a:cxnLst/>
              <a:rect l="l" t="t" r="r" b="b"/>
              <a:pathLst>
                <a:path w="2249" h="1159" extrusionOk="0">
                  <a:moveTo>
                    <a:pt x="134" y="1"/>
                  </a:moveTo>
                  <a:cubicBezTo>
                    <a:pt x="54" y="1"/>
                    <a:pt x="0" y="27"/>
                    <a:pt x="0" y="108"/>
                  </a:cubicBezTo>
                  <a:cubicBezTo>
                    <a:pt x="0" y="161"/>
                    <a:pt x="27" y="268"/>
                    <a:pt x="134" y="268"/>
                  </a:cubicBezTo>
                  <a:cubicBezTo>
                    <a:pt x="375" y="295"/>
                    <a:pt x="562" y="375"/>
                    <a:pt x="776" y="429"/>
                  </a:cubicBezTo>
                  <a:cubicBezTo>
                    <a:pt x="1098" y="563"/>
                    <a:pt x="1446" y="697"/>
                    <a:pt x="1740" y="937"/>
                  </a:cubicBezTo>
                  <a:cubicBezTo>
                    <a:pt x="1793" y="1018"/>
                    <a:pt x="1901" y="1044"/>
                    <a:pt x="1981" y="1098"/>
                  </a:cubicBezTo>
                  <a:cubicBezTo>
                    <a:pt x="2008" y="1138"/>
                    <a:pt x="2048" y="1158"/>
                    <a:pt x="2085" y="1158"/>
                  </a:cubicBezTo>
                  <a:cubicBezTo>
                    <a:pt x="2121" y="1158"/>
                    <a:pt x="2155" y="1138"/>
                    <a:pt x="2168" y="1098"/>
                  </a:cubicBezTo>
                  <a:cubicBezTo>
                    <a:pt x="2248" y="1044"/>
                    <a:pt x="2248" y="937"/>
                    <a:pt x="2168" y="911"/>
                  </a:cubicBezTo>
                  <a:cubicBezTo>
                    <a:pt x="1874" y="670"/>
                    <a:pt x="1579" y="456"/>
                    <a:pt x="1231" y="349"/>
                  </a:cubicBezTo>
                  <a:cubicBezTo>
                    <a:pt x="910" y="161"/>
                    <a:pt x="535" y="54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43"/>
            <p:cNvSpPr/>
            <p:nvPr/>
          </p:nvSpPr>
          <p:spPr>
            <a:xfrm>
              <a:off x="8044325" y="4677550"/>
              <a:ext cx="58225" cy="32475"/>
            </a:xfrm>
            <a:custGeom>
              <a:avLst/>
              <a:gdLst/>
              <a:ahLst/>
              <a:cxnLst/>
              <a:rect l="l" t="t" r="r" b="b"/>
              <a:pathLst>
                <a:path w="2329" h="1299" extrusionOk="0">
                  <a:moveTo>
                    <a:pt x="134" y="1"/>
                  </a:moveTo>
                  <a:cubicBezTo>
                    <a:pt x="107" y="1"/>
                    <a:pt x="80" y="27"/>
                    <a:pt x="54" y="54"/>
                  </a:cubicBezTo>
                  <a:cubicBezTo>
                    <a:pt x="0" y="108"/>
                    <a:pt x="0" y="134"/>
                    <a:pt x="54" y="188"/>
                  </a:cubicBezTo>
                  <a:cubicBezTo>
                    <a:pt x="54" y="241"/>
                    <a:pt x="80" y="268"/>
                    <a:pt x="107" y="295"/>
                  </a:cubicBezTo>
                  <a:cubicBezTo>
                    <a:pt x="803" y="536"/>
                    <a:pt x="1445" y="857"/>
                    <a:pt x="2061" y="1258"/>
                  </a:cubicBezTo>
                  <a:cubicBezTo>
                    <a:pt x="2074" y="1285"/>
                    <a:pt x="2088" y="1299"/>
                    <a:pt x="2108" y="1299"/>
                  </a:cubicBezTo>
                  <a:cubicBezTo>
                    <a:pt x="2128" y="1299"/>
                    <a:pt x="2155" y="1285"/>
                    <a:pt x="2195" y="1258"/>
                  </a:cubicBezTo>
                  <a:cubicBezTo>
                    <a:pt x="2222" y="1258"/>
                    <a:pt x="2248" y="1232"/>
                    <a:pt x="2275" y="1205"/>
                  </a:cubicBezTo>
                  <a:cubicBezTo>
                    <a:pt x="2329" y="1151"/>
                    <a:pt x="2329" y="1125"/>
                    <a:pt x="2275" y="1071"/>
                  </a:cubicBezTo>
                  <a:cubicBezTo>
                    <a:pt x="2275" y="1044"/>
                    <a:pt x="2248" y="991"/>
                    <a:pt x="2222" y="964"/>
                  </a:cubicBezTo>
                  <a:cubicBezTo>
                    <a:pt x="1606" y="563"/>
                    <a:pt x="937" y="241"/>
                    <a:pt x="26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43"/>
            <p:cNvSpPr/>
            <p:nvPr/>
          </p:nvSpPr>
          <p:spPr>
            <a:xfrm>
              <a:off x="8054350" y="4680225"/>
              <a:ext cx="48875" cy="27975"/>
            </a:xfrm>
            <a:custGeom>
              <a:avLst/>
              <a:gdLst/>
              <a:ahLst/>
              <a:cxnLst/>
              <a:rect l="l" t="t" r="r" b="b"/>
              <a:pathLst>
                <a:path w="1955" h="1119" extrusionOk="0">
                  <a:moveTo>
                    <a:pt x="215" y="1"/>
                  </a:moveTo>
                  <a:cubicBezTo>
                    <a:pt x="134" y="27"/>
                    <a:pt x="108" y="27"/>
                    <a:pt x="81" y="54"/>
                  </a:cubicBezTo>
                  <a:cubicBezTo>
                    <a:pt x="54" y="81"/>
                    <a:pt x="0" y="134"/>
                    <a:pt x="0" y="161"/>
                  </a:cubicBezTo>
                  <a:cubicBezTo>
                    <a:pt x="0" y="188"/>
                    <a:pt x="0" y="215"/>
                    <a:pt x="54" y="268"/>
                  </a:cubicBezTo>
                  <a:cubicBezTo>
                    <a:pt x="81" y="295"/>
                    <a:pt x="108" y="322"/>
                    <a:pt x="134" y="322"/>
                  </a:cubicBezTo>
                  <a:lnTo>
                    <a:pt x="188" y="322"/>
                  </a:lnTo>
                  <a:cubicBezTo>
                    <a:pt x="723" y="536"/>
                    <a:pt x="1205" y="804"/>
                    <a:pt x="1687" y="1098"/>
                  </a:cubicBezTo>
                  <a:cubicBezTo>
                    <a:pt x="1700" y="1111"/>
                    <a:pt x="1713" y="1118"/>
                    <a:pt x="1734" y="1118"/>
                  </a:cubicBezTo>
                  <a:cubicBezTo>
                    <a:pt x="1754" y="1118"/>
                    <a:pt x="1780" y="1111"/>
                    <a:pt x="1821" y="1098"/>
                  </a:cubicBezTo>
                  <a:cubicBezTo>
                    <a:pt x="1847" y="1098"/>
                    <a:pt x="1874" y="1071"/>
                    <a:pt x="1928" y="1018"/>
                  </a:cubicBezTo>
                  <a:cubicBezTo>
                    <a:pt x="1954" y="991"/>
                    <a:pt x="1954" y="964"/>
                    <a:pt x="1928" y="937"/>
                  </a:cubicBezTo>
                  <a:cubicBezTo>
                    <a:pt x="1928" y="884"/>
                    <a:pt x="1874" y="857"/>
                    <a:pt x="1847" y="830"/>
                  </a:cubicBezTo>
                  <a:cubicBezTo>
                    <a:pt x="1580" y="670"/>
                    <a:pt x="1339" y="482"/>
                    <a:pt x="1071" y="349"/>
                  </a:cubicBezTo>
                  <a:cubicBezTo>
                    <a:pt x="803" y="215"/>
                    <a:pt x="536" y="81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43"/>
            <p:cNvSpPr/>
            <p:nvPr/>
          </p:nvSpPr>
          <p:spPr>
            <a:xfrm>
              <a:off x="8034275" y="4671525"/>
              <a:ext cx="63600" cy="33475"/>
            </a:xfrm>
            <a:custGeom>
              <a:avLst/>
              <a:gdLst/>
              <a:ahLst/>
              <a:cxnLst/>
              <a:rect l="l" t="t" r="r" b="b"/>
              <a:pathLst>
                <a:path w="2544" h="1339" extrusionOk="0">
                  <a:moveTo>
                    <a:pt x="2169" y="1205"/>
                  </a:moveTo>
                  <a:cubicBezTo>
                    <a:pt x="2169" y="1224"/>
                    <a:pt x="2195" y="1229"/>
                    <a:pt x="2211" y="1231"/>
                  </a:cubicBezTo>
                  <a:lnTo>
                    <a:pt x="2211" y="1231"/>
                  </a:lnTo>
                  <a:cubicBezTo>
                    <a:pt x="2197" y="1221"/>
                    <a:pt x="2183" y="1212"/>
                    <a:pt x="2169" y="1205"/>
                  </a:cubicBezTo>
                  <a:close/>
                  <a:moveTo>
                    <a:pt x="134" y="1"/>
                  </a:moveTo>
                  <a:cubicBezTo>
                    <a:pt x="134" y="81"/>
                    <a:pt x="108" y="81"/>
                    <a:pt x="81" y="81"/>
                  </a:cubicBezTo>
                  <a:cubicBezTo>
                    <a:pt x="54" y="108"/>
                    <a:pt x="1" y="134"/>
                    <a:pt x="1" y="161"/>
                  </a:cubicBezTo>
                  <a:cubicBezTo>
                    <a:pt x="1" y="215"/>
                    <a:pt x="1" y="242"/>
                    <a:pt x="54" y="268"/>
                  </a:cubicBezTo>
                  <a:cubicBezTo>
                    <a:pt x="81" y="295"/>
                    <a:pt x="108" y="349"/>
                    <a:pt x="134" y="349"/>
                  </a:cubicBezTo>
                  <a:cubicBezTo>
                    <a:pt x="268" y="375"/>
                    <a:pt x="429" y="429"/>
                    <a:pt x="563" y="482"/>
                  </a:cubicBezTo>
                  <a:lnTo>
                    <a:pt x="616" y="482"/>
                  </a:lnTo>
                  <a:cubicBezTo>
                    <a:pt x="1178" y="670"/>
                    <a:pt x="1714" y="911"/>
                    <a:pt x="2222" y="1232"/>
                  </a:cubicBezTo>
                  <a:cubicBezTo>
                    <a:pt x="2222" y="1232"/>
                    <a:pt x="2217" y="1232"/>
                    <a:pt x="2211" y="1231"/>
                  </a:cubicBezTo>
                  <a:lnTo>
                    <a:pt x="2211" y="1231"/>
                  </a:lnTo>
                  <a:cubicBezTo>
                    <a:pt x="2249" y="1258"/>
                    <a:pt x="2283" y="1292"/>
                    <a:pt x="2302" y="1312"/>
                  </a:cubicBezTo>
                  <a:cubicBezTo>
                    <a:pt x="2356" y="1339"/>
                    <a:pt x="2383" y="1339"/>
                    <a:pt x="2409" y="1339"/>
                  </a:cubicBezTo>
                  <a:cubicBezTo>
                    <a:pt x="2436" y="1339"/>
                    <a:pt x="2490" y="1312"/>
                    <a:pt x="2516" y="1285"/>
                  </a:cubicBezTo>
                  <a:cubicBezTo>
                    <a:pt x="2543" y="1232"/>
                    <a:pt x="2543" y="1205"/>
                    <a:pt x="2543" y="1178"/>
                  </a:cubicBezTo>
                  <a:cubicBezTo>
                    <a:pt x="2543" y="1152"/>
                    <a:pt x="2516" y="1098"/>
                    <a:pt x="2490" y="1071"/>
                  </a:cubicBezTo>
                  <a:cubicBezTo>
                    <a:pt x="2142" y="830"/>
                    <a:pt x="1767" y="616"/>
                    <a:pt x="1366" y="429"/>
                  </a:cubicBezTo>
                  <a:cubicBezTo>
                    <a:pt x="964" y="268"/>
                    <a:pt x="563" y="108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43"/>
            <p:cNvSpPr/>
            <p:nvPr/>
          </p:nvSpPr>
          <p:spPr>
            <a:xfrm>
              <a:off x="8032275" y="4672725"/>
              <a:ext cx="65600" cy="33300"/>
            </a:xfrm>
            <a:custGeom>
              <a:avLst/>
              <a:gdLst/>
              <a:ahLst/>
              <a:cxnLst/>
              <a:rect l="l" t="t" r="r" b="b"/>
              <a:pathLst>
                <a:path w="2624" h="1332" extrusionOk="0">
                  <a:moveTo>
                    <a:pt x="120" y="1"/>
                  </a:moveTo>
                  <a:cubicBezTo>
                    <a:pt x="40" y="1"/>
                    <a:pt x="0" y="67"/>
                    <a:pt x="0" y="113"/>
                  </a:cubicBezTo>
                  <a:cubicBezTo>
                    <a:pt x="0" y="167"/>
                    <a:pt x="0" y="194"/>
                    <a:pt x="27" y="220"/>
                  </a:cubicBezTo>
                  <a:cubicBezTo>
                    <a:pt x="54" y="247"/>
                    <a:pt x="81" y="301"/>
                    <a:pt x="134" y="301"/>
                  </a:cubicBezTo>
                  <a:cubicBezTo>
                    <a:pt x="348" y="354"/>
                    <a:pt x="616" y="434"/>
                    <a:pt x="857" y="515"/>
                  </a:cubicBezTo>
                  <a:cubicBezTo>
                    <a:pt x="1339" y="702"/>
                    <a:pt x="1767" y="889"/>
                    <a:pt x="2168" y="1157"/>
                  </a:cubicBezTo>
                  <a:lnTo>
                    <a:pt x="2195" y="1157"/>
                  </a:lnTo>
                  <a:cubicBezTo>
                    <a:pt x="2275" y="1184"/>
                    <a:pt x="2329" y="1264"/>
                    <a:pt x="2356" y="1291"/>
                  </a:cubicBezTo>
                  <a:cubicBezTo>
                    <a:pt x="2396" y="1318"/>
                    <a:pt x="2443" y="1331"/>
                    <a:pt x="2483" y="1331"/>
                  </a:cubicBezTo>
                  <a:cubicBezTo>
                    <a:pt x="2523" y="1331"/>
                    <a:pt x="2556" y="1318"/>
                    <a:pt x="2570" y="1291"/>
                  </a:cubicBezTo>
                  <a:cubicBezTo>
                    <a:pt x="2623" y="1237"/>
                    <a:pt x="2623" y="1130"/>
                    <a:pt x="2570" y="1077"/>
                  </a:cubicBezTo>
                  <a:cubicBezTo>
                    <a:pt x="2222" y="809"/>
                    <a:pt x="1874" y="622"/>
                    <a:pt x="1472" y="461"/>
                  </a:cubicBezTo>
                  <a:cubicBezTo>
                    <a:pt x="1071" y="301"/>
                    <a:pt x="616" y="167"/>
                    <a:pt x="188" y="6"/>
                  </a:cubicBezTo>
                  <a:lnTo>
                    <a:pt x="161" y="6"/>
                  </a:lnTo>
                  <a:cubicBezTo>
                    <a:pt x="146" y="2"/>
                    <a:pt x="133" y="1"/>
                    <a:pt x="120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43"/>
            <p:cNvSpPr/>
            <p:nvPr/>
          </p:nvSpPr>
          <p:spPr>
            <a:xfrm>
              <a:off x="8029600" y="4671525"/>
              <a:ext cx="64925" cy="32325"/>
            </a:xfrm>
            <a:custGeom>
              <a:avLst/>
              <a:gdLst/>
              <a:ahLst/>
              <a:cxnLst/>
              <a:rect l="l" t="t" r="r" b="b"/>
              <a:pathLst>
                <a:path w="2597" h="1293" extrusionOk="0">
                  <a:moveTo>
                    <a:pt x="188" y="1"/>
                  </a:moveTo>
                  <a:cubicBezTo>
                    <a:pt x="107" y="1"/>
                    <a:pt x="27" y="27"/>
                    <a:pt x="27" y="108"/>
                  </a:cubicBezTo>
                  <a:cubicBezTo>
                    <a:pt x="0" y="161"/>
                    <a:pt x="54" y="268"/>
                    <a:pt x="161" y="268"/>
                  </a:cubicBezTo>
                  <a:cubicBezTo>
                    <a:pt x="428" y="349"/>
                    <a:pt x="696" y="402"/>
                    <a:pt x="964" y="509"/>
                  </a:cubicBezTo>
                  <a:cubicBezTo>
                    <a:pt x="1365" y="643"/>
                    <a:pt x="1740" y="804"/>
                    <a:pt x="2061" y="1044"/>
                  </a:cubicBezTo>
                  <a:cubicBezTo>
                    <a:pt x="2168" y="1098"/>
                    <a:pt x="2248" y="1178"/>
                    <a:pt x="2329" y="1232"/>
                  </a:cubicBezTo>
                  <a:cubicBezTo>
                    <a:pt x="2369" y="1272"/>
                    <a:pt x="2409" y="1292"/>
                    <a:pt x="2446" y="1292"/>
                  </a:cubicBezTo>
                  <a:cubicBezTo>
                    <a:pt x="2483" y="1292"/>
                    <a:pt x="2516" y="1272"/>
                    <a:pt x="2543" y="1232"/>
                  </a:cubicBezTo>
                  <a:cubicBezTo>
                    <a:pt x="2596" y="1178"/>
                    <a:pt x="2596" y="1071"/>
                    <a:pt x="2543" y="1044"/>
                  </a:cubicBezTo>
                  <a:cubicBezTo>
                    <a:pt x="1874" y="509"/>
                    <a:pt x="1071" y="161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43"/>
            <p:cNvSpPr/>
            <p:nvPr/>
          </p:nvSpPr>
          <p:spPr>
            <a:xfrm>
              <a:off x="8032275" y="4671525"/>
              <a:ext cx="63575" cy="33150"/>
            </a:xfrm>
            <a:custGeom>
              <a:avLst/>
              <a:gdLst/>
              <a:ahLst/>
              <a:cxnLst/>
              <a:rect l="l" t="t" r="r" b="b"/>
              <a:pathLst>
                <a:path w="2543" h="1326" extrusionOk="0">
                  <a:moveTo>
                    <a:pt x="2034" y="1152"/>
                  </a:moveTo>
                  <a:cubicBezTo>
                    <a:pt x="2034" y="1165"/>
                    <a:pt x="2041" y="1172"/>
                    <a:pt x="2044" y="1172"/>
                  </a:cubicBezTo>
                  <a:cubicBezTo>
                    <a:pt x="2048" y="1172"/>
                    <a:pt x="2048" y="1165"/>
                    <a:pt x="2034" y="1152"/>
                  </a:cubicBezTo>
                  <a:close/>
                  <a:moveTo>
                    <a:pt x="161" y="1"/>
                  </a:moveTo>
                  <a:cubicBezTo>
                    <a:pt x="54" y="1"/>
                    <a:pt x="0" y="27"/>
                    <a:pt x="0" y="108"/>
                  </a:cubicBezTo>
                  <a:cubicBezTo>
                    <a:pt x="0" y="134"/>
                    <a:pt x="0" y="161"/>
                    <a:pt x="27" y="215"/>
                  </a:cubicBezTo>
                  <a:cubicBezTo>
                    <a:pt x="54" y="242"/>
                    <a:pt x="81" y="268"/>
                    <a:pt x="134" y="268"/>
                  </a:cubicBezTo>
                  <a:cubicBezTo>
                    <a:pt x="295" y="349"/>
                    <a:pt x="455" y="375"/>
                    <a:pt x="616" y="429"/>
                  </a:cubicBezTo>
                  <a:cubicBezTo>
                    <a:pt x="1124" y="616"/>
                    <a:pt x="1633" y="830"/>
                    <a:pt x="2061" y="1152"/>
                  </a:cubicBezTo>
                  <a:cubicBezTo>
                    <a:pt x="2141" y="1178"/>
                    <a:pt x="2195" y="1232"/>
                    <a:pt x="2249" y="1285"/>
                  </a:cubicBezTo>
                  <a:cubicBezTo>
                    <a:pt x="2289" y="1312"/>
                    <a:pt x="2336" y="1326"/>
                    <a:pt x="2376" y="1326"/>
                  </a:cubicBezTo>
                  <a:cubicBezTo>
                    <a:pt x="2416" y="1326"/>
                    <a:pt x="2449" y="1312"/>
                    <a:pt x="2463" y="1285"/>
                  </a:cubicBezTo>
                  <a:cubicBezTo>
                    <a:pt x="2543" y="1205"/>
                    <a:pt x="2543" y="1098"/>
                    <a:pt x="2463" y="1071"/>
                  </a:cubicBezTo>
                  <a:cubicBezTo>
                    <a:pt x="2141" y="804"/>
                    <a:pt x="1767" y="616"/>
                    <a:pt x="1392" y="429"/>
                  </a:cubicBezTo>
                  <a:cubicBezTo>
                    <a:pt x="1017" y="268"/>
                    <a:pt x="616" y="134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43"/>
            <p:cNvSpPr/>
            <p:nvPr/>
          </p:nvSpPr>
          <p:spPr>
            <a:xfrm>
              <a:off x="8007500" y="4664825"/>
              <a:ext cx="69625" cy="29825"/>
            </a:xfrm>
            <a:custGeom>
              <a:avLst/>
              <a:gdLst/>
              <a:ahLst/>
              <a:cxnLst/>
              <a:rect l="l" t="t" r="r" b="b"/>
              <a:pathLst>
                <a:path w="2785" h="1193" extrusionOk="0">
                  <a:moveTo>
                    <a:pt x="188" y="1"/>
                  </a:moveTo>
                  <a:cubicBezTo>
                    <a:pt x="108" y="1"/>
                    <a:pt x="54" y="28"/>
                    <a:pt x="1" y="108"/>
                  </a:cubicBezTo>
                  <a:cubicBezTo>
                    <a:pt x="1" y="162"/>
                    <a:pt x="54" y="269"/>
                    <a:pt x="135" y="269"/>
                  </a:cubicBezTo>
                  <a:cubicBezTo>
                    <a:pt x="617" y="349"/>
                    <a:pt x="1045" y="429"/>
                    <a:pt x="1473" y="617"/>
                  </a:cubicBezTo>
                  <a:cubicBezTo>
                    <a:pt x="1794" y="697"/>
                    <a:pt x="2115" y="884"/>
                    <a:pt x="2383" y="1045"/>
                  </a:cubicBezTo>
                  <a:cubicBezTo>
                    <a:pt x="2410" y="1072"/>
                    <a:pt x="2490" y="1098"/>
                    <a:pt x="2517" y="1152"/>
                  </a:cubicBezTo>
                  <a:cubicBezTo>
                    <a:pt x="2557" y="1179"/>
                    <a:pt x="2597" y="1192"/>
                    <a:pt x="2634" y="1192"/>
                  </a:cubicBezTo>
                  <a:cubicBezTo>
                    <a:pt x="2671" y="1192"/>
                    <a:pt x="2704" y="1179"/>
                    <a:pt x="2731" y="1152"/>
                  </a:cubicBezTo>
                  <a:cubicBezTo>
                    <a:pt x="2785" y="1072"/>
                    <a:pt x="2785" y="965"/>
                    <a:pt x="2731" y="938"/>
                  </a:cubicBezTo>
                  <a:cubicBezTo>
                    <a:pt x="2544" y="804"/>
                    <a:pt x="2356" y="697"/>
                    <a:pt x="2196" y="617"/>
                  </a:cubicBezTo>
                  <a:cubicBezTo>
                    <a:pt x="1982" y="510"/>
                    <a:pt x="1741" y="402"/>
                    <a:pt x="1553" y="349"/>
                  </a:cubicBezTo>
                  <a:cubicBezTo>
                    <a:pt x="1125" y="215"/>
                    <a:pt x="670" y="108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43"/>
            <p:cNvSpPr/>
            <p:nvPr/>
          </p:nvSpPr>
          <p:spPr>
            <a:xfrm>
              <a:off x="8044325" y="4675875"/>
              <a:ext cx="14725" cy="10275"/>
            </a:xfrm>
            <a:custGeom>
              <a:avLst/>
              <a:gdLst/>
              <a:ahLst/>
              <a:cxnLst/>
              <a:rect l="l" t="t" r="r" b="b"/>
              <a:pathLst>
                <a:path w="589" h="411" extrusionOk="0">
                  <a:moveTo>
                    <a:pt x="181" y="1"/>
                  </a:moveTo>
                  <a:cubicBezTo>
                    <a:pt x="174" y="1"/>
                    <a:pt x="161" y="14"/>
                    <a:pt x="134" y="41"/>
                  </a:cubicBezTo>
                  <a:cubicBezTo>
                    <a:pt x="107" y="41"/>
                    <a:pt x="80" y="68"/>
                    <a:pt x="54" y="94"/>
                  </a:cubicBezTo>
                  <a:cubicBezTo>
                    <a:pt x="0" y="175"/>
                    <a:pt x="54" y="255"/>
                    <a:pt x="107" y="308"/>
                  </a:cubicBezTo>
                  <a:cubicBezTo>
                    <a:pt x="187" y="335"/>
                    <a:pt x="268" y="362"/>
                    <a:pt x="348" y="389"/>
                  </a:cubicBezTo>
                  <a:cubicBezTo>
                    <a:pt x="364" y="404"/>
                    <a:pt x="384" y="411"/>
                    <a:pt x="405" y="411"/>
                  </a:cubicBezTo>
                  <a:cubicBezTo>
                    <a:pt x="457" y="411"/>
                    <a:pt x="516" y="373"/>
                    <a:pt x="535" y="335"/>
                  </a:cubicBezTo>
                  <a:cubicBezTo>
                    <a:pt x="589" y="255"/>
                    <a:pt x="535" y="175"/>
                    <a:pt x="482" y="121"/>
                  </a:cubicBezTo>
                  <a:cubicBezTo>
                    <a:pt x="401" y="94"/>
                    <a:pt x="321" y="68"/>
                    <a:pt x="241" y="41"/>
                  </a:cubicBezTo>
                  <a:lnTo>
                    <a:pt x="187" y="41"/>
                  </a:lnTo>
                  <a:cubicBezTo>
                    <a:pt x="187" y="14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43"/>
            <p:cNvSpPr/>
            <p:nvPr/>
          </p:nvSpPr>
          <p:spPr>
            <a:xfrm>
              <a:off x="7996125" y="4660825"/>
              <a:ext cx="61600" cy="25325"/>
            </a:xfrm>
            <a:custGeom>
              <a:avLst/>
              <a:gdLst/>
              <a:ahLst/>
              <a:cxnLst/>
              <a:rect l="l" t="t" r="r" b="b"/>
              <a:pathLst>
                <a:path w="2464" h="1013" extrusionOk="0">
                  <a:moveTo>
                    <a:pt x="161" y="0"/>
                  </a:moveTo>
                  <a:cubicBezTo>
                    <a:pt x="108" y="0"/>
                    <a:pt x="28" y="54"/>
                    <a:pt x="1" y="134"/>
                  </a:cubicBezTo>
                  <a:cubicBezTo>
                    <a:pt x="1" y="188"/>
                    <a:pt x="28" y="295"/>
                    <a:pt x="135" y="295"/>
                  </a:cubicBezTo>
                  <a:cubicBezTo>
                    <a:pt x="563" y="402"/>
                    <a:pt x="991" y="509"/>
                    <a:pt x="1393" y="643"/>
                  </a:cubicBezTo>
                  <a:lnTo>
                    <a:pt x="1446" y="643"/>
                  </a:lnTo>
                  <a:cubicBezTo>
                    <a:pt x="1687" y="723"/>
                    <a:pt x="1982" y="830"/>
                    <a:pt x="2249" y="991"/>
                  </a:cubicBezTo>
                  <a:cubicBezTo>
                    <a:pt x="2265" y="1006"/>
                    <a:pt x="2285" y="1013"/>
                    <a:pt x="2307" y="1013"/>
                  </a:cubicBezTo>
                  <a:cubicBezTo>
                    <a:pt x="2359" y="1013"/>
                    <a:pt x="2418" y="975"/>
                    <a:pt x="2437" y="937"/>
                  </a:cubicBezTo>
                  <a:cubicBezTo>
                    <a:pt x="2463" y="857"/>
                    <a:pt x="2437" y="777"/>
                    <a:pt x="2356" y="723"/>
                  </a:cubicBezTo>
                  <a:cubicBezTo>
                    <a:pt x="1687" y="375"/>
                    <a:pt x="938" y="161"/>
                    <a:pt x="18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43"/>
            <p:cNvSpPr/>
            <p:nvPr/>
          </p:nvSpPr>
          <p:spPr>
            <a:xfrm>
              <a:off x="8087150" y="4698975"/>
              <a:ext cx="36825" cy="29800"/>
            </a:xfrm>
            <a:custGeom>
              <a:avLst/>
              <a:gdLst/>
              <a:ahLst/>
              <a:cxnLst/>
              <a:rect l="l" t="t" r="r" b="b"/>
              <a:pathLst>
                <a:path w="1473" h="1192" extrusionOk="0">
                  <a:moveTo>
                    <a:pt x="161" y="0"/>
                  </a:moveTo>
                  <a:cubicBezTo>
                    <a:pt x="107" y="0"/>
                    <a:pt x="80" y="0"/>
                    <a:pt x="27" y="80"/>
                  </a:cubicBezTo>
                  <a:cubicBezTo>
                    <a:pt x="0" y="134"/>
                    <a:pt x="0" y="241"/>
                    <a:pt x="107" y="268"/>
                  </a:cubicBezTo>
                  <a:cubicBezTo>
                    <a:pt x="375" y="401"/>
                    <a:pt x="616" y="589"/>
                    <a:pt x="830" y="749"/>
                  </a:cubicBezTo>
                  <a:cubicBezTo>
                    <a:pt x="964" y="857"/>
                    <a:pt x="1097" y="990"/>
                    <a:pt x="1231" y="1151"/>
                  </a:cubicBezTo>
                  <a:cubicBezTo>
                    <a:pt x="1271" y="1178"/>
                    <a:pt x="1318" y="1191"/>
                    <a:pt x="1358" y="1191"/>
                  </a:cubicBezTo>
                  <a:cubicBezTo>
                    <a:pt x="1399" y="1191"/>
                    <a:pt x="1432" y="1178"/>
                    <a:pt x="1445" y="1151"/>
                  </a:cubicBezTo>
                  <a:cubicBezTo>
                    <a:pt x="1472" y="1124"/>
                    <a:pt x="1472" y="1071"/>
                    <a:pt x="1472" y="1044"/>
                  </a:cubicBezTo>
                  <a:cubicBezTo>
                    <a:pt x="1472" y="1017"/>
                    <a:pt x="1472" y="990"/>
                    <a:pt x="1445" y="937"/>
                  </a:cubicBezTo>
                  <a:cubicBezTo>
                    <a:pt x="1097" y="535"/>
                    <a:pt x="669" y="268"/>
                    <a:pt x="241" y="54"/>
                  </a:cubicBezTo>
                  <a:cubicBezTo>
                    <a:pt x="214" y="54"/>
                    <a:pt x="161" y="0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43"/>
            <p:cNvSpPr/>
            <p:nvPr/>
          </p:nvSpPr>
          <p:spPr>
            <a:xfrm>
              <a:off x="8077100" y="4691350"/>
              <a:ext cx="45525" cy="35250"/>
            </a:xfrm>
            <a:custGeom>
              <a:avLst/>
              <a:gdLst/>
              <a:ahLst/>
              <a:cxnLst/>
              <a:rect l="l" t="t" r="r" b="b"/>
              <a:pathLst>
                <a:path w="1821" h="1410" extrusionOk="0">
                  <a:moveTo>
                    <a:pt x="125" y="1"/>
                  </a:moveTo>
                  <a:cubicBezTo>
                    <a:pt x="93" y="1"/>
                    <a:pt x="67" y="31"/>
                    <a:pt x="27" y="91"/>
                  </a:cubicBezTo>
                  <a:cubicBezTo>
                    <a:pt x="1" y="144"/>
                    <a:pt x="27" y="251"/>
                    <a:pt x="108" y="278"/>
                  </a:cubicBezTo>
                  <a:cubicBezTo>
                    <a:pt x="429" y="519"/>
                    <a:pt x="803" y="706"/>
                    <a:pt x="1098" y="947"/>
                  </a:cubicBezTo>
                  <a:cubicBezTo>
                    <a:pt x="1285" y="1081"/>
                    <a:pt x="1419" y="1188"/>
                    <a:pt x="1553" y="1349"/>
                  </a:cubicBezTo>
                  <a:cubicBezTo>
                    <a:pt x="1580" y="1389"/>
                    <a:pt x="1620" y="1409"/>
                    <a:pt x="1657" y="1409"/>
                  </a:cubicBezTo>
                  <a:cubicBezTo>
                    <a:pt x="1693" y="1409"/>
                    <a:pt x="1727" y="1389"/>
                    <a:pt x="1740" y="1349"/>
                  </a:cubicBezTo>
                  <a:cubicBezTo>
                    <a:pt x="1821" y="1295"/>
                    <a:pt x="1821" y="1188"/>
                    <a:pt x="1740" y="1162"/>
                  </a:cubicBezTo>
                  <a:cubicBezTo>
                    <a:pt x="1312" y="680"/>
                    <a:pt x="777" y="385"/>
                    <a:pt x="241" y="37"/>
                  </a:cubicBezTo>
                  <a:cubicBezTo>
                    <a:pt x="215" y="37"/>
                    <a:pt x="215" y="11"/>
                    <a:pt x="161" y="11"/>
                  </a:cubicBezTo>
                  <a:cubicBezTo>
                    <a:pt x="148" y="4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43"/>
            <p:cNvSpPr/>
            <p:nvPr/>
          </p:nvSpPr>
          <p:spPr>
            <a:xfrm>
              <a:off x="8073750" y="4688925"/>
              <a:ext cx="48875" cy="35000"/>
            </a:xfrm>
            <a:custGeom>
              <a:avLst/>
              <a:gdLst/>
              <a:ahLst/>
              <a:cxnLst/>
              <a:rect l="l" t="t" r="r" b="b"/>
              <a:pathLst>
                <a:path w="1955" h="1400" extrusionOk="0">
                  <a:moveTo>
                    <a:pt x="161" y="1"/>
                  </a:moveTo>
                  <a:cubicBezTo>
                    <a:pt x="135" y="54"/>
                    <a:pt x="81" y="54"/>
                    <a:pt x="27" y="108"/>
                  </a:cubicBezTo>
                  <a:cubicBezTo>
                    <a:pt x="1" y="188"/>
                    <a:pt x="1" y="268"/>
                    <a:pt x="108" y="322"/>
                  </a:cubicBezTo>
                  <a:cubicBezTo>
                    <a:pt x="536" y="536"/>
                    <a:pt x="964" y="777"/>
                    <a:pt x="1339" y="1071"/>
                  </a:cubicBezTo>
                  <a:cubicBezTo>
                    <a:pt x="1446" y="1178"/>
                    <a:pt x="1580" y="1259"/>
                    <a:pt x="1687" y="1339"/>
                  </a:cubicBezTo>
                  <a:cubicBezTo>
                    <a:pt x="1714" y="1379"/>
                    <a:pt x="1754" y="1399"/>
                    <a:pt x="1791" y="1399"/>
                  </a:cubicBezTo>
                  <a:cubicBezTo>
                    <a:pt x="1827" y="1399"/>
                    <a:pt x="1861" y="1379"/>
                    <a:pt x="1874" y="1339"/>
                  </a:cubicBezTo>
                  <a:cubicBezTo>
                    <a:pt x="1955" y="1285"/>
                    <a:pt x="1955" y="1178"/>
                    <a:pt x="1874" y="1151"/>
                  </a:cubicBezTo>
                  <a:cubicBezTo>
                    <a:pt x="1419" y="670"/>
                    <a:pt x="804" y="375"/>
                    <a:pt x="242" y="54"/>
                  </a:cubicBezTo>
                  <a:cubicBezTo>
                    <a:pt x="215" y="54"/>
                    <a:pt x="161" y="1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43"/>
            <p:cNvSpPr/>
            <p:nvPr/>
          </p:nvSpPr>
          <p:spPr>
            <a:xfrm>
              <a:off x="8075750" y="4688925"/>
              <a:ext cx="47550" cy="36500"/>
            </a:xfrm>
            <a:custGeom>
              <a:avLst/>
              <a:gdLst/>
              <a:ahLst/>
              <a:cxnLst/>
              <a:rect l="l" t="t" r="r" b="b"/>
              <a:pathLst>
                <a:path w="1902" h="1460" extrusionOk="0">
                  <a:moveTo>
                    <a:pt x="1099" y="916"/>
                  </a:moveTo>
                  <a:lnTo>
                    <a:pt x="1099" y="916"/>
                  </a:lnTo>
                  <a:cubicBezTo>
                    <a:pt x="1102" y="937"/>
                    <a:pt x="1125" y="937"/>
                    <a:pt x="1125" y="937"/>
                  </a:cubicBezTo>
                  <a:cubicBezTo>
                    <a:pt x="1116" y="930"/>
                    <a:pt x="1108" y="923"/>
                    <a:pt x="1099" y="916"/>
                  </a:cubicBezTo>
                  <a:close/>
                  <a:moveTo>
                    <a:pt x="162" y="1"/>
                  </a:moveTo>
                  <a:cubicBezTo>
                    <a:pt x="81" y="1"/>
                    <a:pt x="55" y="54"/>
                    <a:pt x="28" y="81"/>
                  </a:cubicBezTo>
                  <a:cubicBezTo>
                    <a:pt x="1" y="134"/>
                    <a:pt x="1" y="241"/>
                    <a:pt x="81" y="268"/>
                  </a:cubicBezTo>
                  <a:cubicBezTo>
                    <a:pt x="446" y="476"/>
                    <a:pt x="785" y="659"/>
                    <a:pt x="1099" y="916"/>
                  </a:cubicBezTo>
                  <a:lnTo>
                    <a:pt x="1099" y="916"/>
                  </a:lnTo>
                  <a:cubicBezTo>
                    <a:pt x="1098" y="914"/>
                    <a:pt x="1098" y="912"/>
                    <a:pt x="1098" y="911"/>
                  </a:cubicBezTo>
                  <a:lnTo>
                    <a:pt x="1098" y="911"/>
                  </a:lnTo>
                  <a:cubicBezTo>
                    <a:pt x="1286" y="1044"/>
                    <a:pt x="1473" y="1205"/>
                    <a:pt x="1634" y="1419"/>
                  </a:cubicBezTo>
                  <a:cubicBezTo>
                    <a:pt x="1660" y="1446"/>
                    <a:pt x="1701" y="1459"/>
                    <a:pt x="1737" y="1459"/>
                  </a:cubicBezTo>
                  <a:cubicBezTo>
                    <a:pt x="1774" y="1459"/>
                    <a:pt x="1808" y="1446"/>
                    <a:pt x="1821" y="1419"/>
                  </a:cubicBezTo>
                  <a:cubicBezTo>
                    <a:pt x="1901" y="1339"/>
                    <a:pt x="1901" y="1259"/>
                    <a:pt x="1821" y="1205"/>
                  </a:cubicBezTo>
                  <a:cubicBezTo>
                    <a:pt x="1393" y="696"/>
                    <a:pt x="831" y="348"/>
                    <a:pt x="215" y="27"/>
                  </a:cubicBezTo>
                  <a:cubicBezTo>
                    <a:pt x="188" y="27"/>
                    <a:pt x="162" y="1"/>
                    <a:pt x="162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43"/>
            <p:cNvSpPr/>
            <p:nvPr/>
          </p:nvSpPr>
          <p:spPr>
            <a:xfrm>
              <a:off x="8062375" y="4683575"/>
              <a:ext cx="60250" cy="41175"/>
            </a:xfrm>
            <a:custGeom>
              <a:avLst/>
              <a:gdLst/>
              <a:ahLst/>
              <a:cxnLst/>
              <a:rect l="l" t="t" r="r" b="b"/>
              <a:pathLst>
                <a:path w="2410" h="1647" extrusionOk="0">
                  <a:moveTo>
                    <a:pt x="161" y="0"/>
                  </a:moveTo>
                  <a:lnTo>
                    <a:pt x="135" y="27"/>
                  </a:lnTo>
                  <a:cubicBezTo>
                    <a:pt x="81" y="27"/>
                    <a:pt x="54" y="54"/>
                    <a:pt x="27" y="81"/>
                  </a:cubicBezTo>
                  <a:cubicBezTo>
                    <a:pt x="1" y="161"/>
                    <a:pt x="1" y="268"/>
                    <a:pt x="81" y="295"/>
                  </a:cubicBezTo>
                  <a:cubicBezTo>
                    <a:pt x="670" y="562"/>
                    <a:pt x="1205" y="857"/>
                    <a:pt x="1687" y="1232"/>
                  </a:cubicBezTo>
                  <a:cubicBezTo>
                    <a:pt x="1874" y="1365"/>
                    <a:pt x="2008" y="1473"/>
                    <a:pt x="2142" y="1606"/>
                  </a:cubicBezTo>
                  <a:cubicBezTo>
                    <a:pt x="2169" y="1633"/>
                    <a:pt x="2209" y="1646"/>
                    <a:pt x="2246" y="1646"/>
                  </a:cubicBezTo>
                  <a:cubicBezTo>
                    <a:pt x="2282" y="1646"/>
                    <a:pt x="2316" y="1633"/>
                    <a:pt x="2329" y="1606"/>
                  </a:cubicBezTo>
                  <a:cubicBezTo>
                    <a:pt x="2410" y="1526"/>
                    <a:pt x="2410" y="1419"/>
                    <a:pt x="2329" y="1392"/>
                  </a:cubicBezTo>
                  <a:cubicBezTo>
                    <a:pt x="1740" y="803"/>
                    <a:pt x="991" y="402"/>
                    <a:pt x="215" y="27"/>
                  </a:cubicBezTo>
                  <a:cubicBezTo>
                    <a:pt x="188" y="27"/>
                    <a:pt x="161" y="0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43"/>
            <p:cNvSpPr/>
            <p:nvPr/>
          </p:nvSpPr>
          <p:spPr>
            <a:xfrm>
              <a:off x="8083125" y="4694275"/>
              <a:ext cx="18100" cy="15300"/>
            </a:xfrm>
            <a:custGeom>
              <a:avLst/>
              <a:gdLst/>
              <a:ahLst/>
              <a:cxnLst/>
              <a:rect l="l" t="t" r="r" b="b"/>
              <a:pathLst>
                <a:path w="724" h="612" extrusionOk="0">
                  <a:moveTo>
                    <a:pt x="188" y="1"/>
                  </a:moveTo>
                  <a:cubicBezTo>
                    <a:pt x="107" y="27"/>
                    <a:pt x="27" y="54"/>
                    <a:pt x="27" y="108"/>
                  </a:cubicBezTo>
                  <a:cubicBezTo>
                    <a:pt x="0" y="161"/>
                    <a:pt x="27" y="268"/>
                    <a:pt x="107" y="295"/>
                  </a:cubicBezTo>
                  <a:lnTo>
                    <a:pt x="509" y="589"/>
                  </a:lnTo>
                  <a:cubicBezTo>
                    <a:pt x="525" y="605"/>
                    <a:pt x="545" y="612"/>
                    <a:pt x="566" y="612"/>
                  </a:cubicBezTo>
                  <a:cubicBezTo>
                    <a:pt x="618" y="612"/>
                    <a:pt x="677" y="574"/>
                    <a:pt x="696" y="536"/>
                  </a:cubicBezTo>
                  <a:cubicBezTo>
                    <a:pt x="723" y="509"/>
                    <a:pt x="723" y="456"/>
                    <a:pt x="723" y="429"/>
                  </a:cubicBezTo>
                  <a:cubicBezTo>
                    <a:pt x="723" y="402"/>
                    <a:pt x="696" y="375"/>
                    <a:pt x="670" y="322"/>
                  </a:cubicBezTo>
                  <a:lnTo>
                    <a:pt x="268" y="27"/>
                  </a:lnTo>
                  <a:cubicBezTo>
                    <a:pt x="241" y="27"/>
                    <a:pt x="241" y="1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43"/>
            <p:cNvSpPr/>
            <p:nvPr/>
          </p:nvSpPr>
          <p:spPr>
            <a:xfrm>
              <a:off x="7759250" y="4654800"/>
              <a:ext cx="437650" cy="477125"/>
            </a:xfrm>
            <a:custGeom>
              <a:avLst/>
              <a:gdLst/>
              <a:ahLst/>
              <a:cxnLst/>
              <a:rect l="l" t="t" r="r" b="b"/>
              <a:pathLst>
                <a:path w="17506" h="19085" extrusionOk="0">
                  <a:moveTo>
                    <a:pt x="6291" y="0"/>
                  </a:moveTo>
                  <a:cubicBezTo>
                    <a:pt x="6585" y="0"/>
                    <a:pt x="6906" y="27"/>
                    <a:pt x="7201" y="81"/>
                  </a:cubicBezTo>
                  <a:cubicBezTo>
                    <a:pt x="8057" y="161"/>
                    <a:pt x="8941" y="295"/>
                    <a:pt x="9770" y="536"/>
                  </a:cubicBezTo>
                  <a:cubicBezTo>
                    <a:pt x="10573" y="777"/>
                    <a:pt x="11376" y="1071"/>
                    <a:pt x="12126" y="1499"/>
                  </a:cubicBezTo>
                  <a:cubicBezTo>
                    <a:pt x="12822" y="1901"/>
                    <a:pt x="13491" y="2409"/>
                    <a:pt x="14026" y="3052"/>
                  </a:cubicBezTo>
                  <a:cubicBezTo>
                    <a:pt x="14294" y="3346"/>
                    <a:pt x="14561" y="3694"/>
                    <a:pt x="14749" y="4042"/>
                  </a:cubicBezTo>
                  <a:cubicBezTo>
                    <a:pt x="14883" y="4256"/>
                    <a:pt x="14990" y="4444"/>
                    <a:pt x="15097" y="4658"/>
                  </a:cubicBezTo>
                  <a:cubicBezTo>
                    <a:pt x="15204" y="4899"/>
                    <a:pt x="15284" y="5086"/>
                    <a:pt x="15391" y="5327"/>
                  </a:cubicBezTo>
                  <a:cubicBezTo>
                    <a:pt x="15766" y="6183"/>
                    <a:pt x="16033" y="7120"/>
                    <a:pt x="16141" y="8110"/>
                  </a:cubicBezTo>
                  <a:cubicBezTo>
                    <a:pt x="16221" y="8994"/>
                    <a:pt x="16221" y="9931"/>
                    <a:pt x="16087" y="10841"/>
                  </a:cubicBezTo>
                  <a:cubicBezTo>
                    <a:pt x="16033" y="11269"/>
                    <a:pt x="15900" y="11724"/>
                    <a:pt x="15766" y="12152"/>
                  </a:cubicBezTo>
                  <a:cubicBezTo>
                    <a:pt x="15632" y="12580"/>
                    <a:pt x="15418" y="12982"/>
                    <a:pt x="15230" y="13383"/>
                  </a:cubicBezTo>
                  <a:cubicBezTo>
                    <a:pt x="14802" y="14213"/>
                    <a:pt x="14187" y="14962"/>
                    <a:pt x="13491" y="15605"/>
                  </a:cubicBezTo>
                  <a:cubicBezTo>
                    <a:pt x="12741" y="16301"/>
                    <a:pt x="11885" y="16863"/>
                    <a:pt x="10948" y="17291"/>
                  </a:cubicBezTo>
                  <a:cubicBezTo>
                    <a:pt x="10466" y="17505"/>
                    <a:pt x="10011" y="17693"/>
                    <a:pt x="9503" y="17826"/>
                  </a:cubicBezTo>
                  <a:cubicBezTo>
                    <a:pt x="8994" y="17960"/>
                    <a:pt x="8512" y="18094"/>
                    <a:pt x="8004" y="18201"/>
                  </a:cubicBezTo>
                  <a:cubicBezTo>
                    <a:pt x="6960" y="18362"/>
                    <a:pt x="5889" y="18442"/>
                    <a:pt x="4845" y="18442"/>
                  </a:cubicBezTo>
                  <a:cubicBezTo>
                    <a:pt x="3775" y="18415"/>
                    <a:pt x="2758" y="18308"/>
                    <a:pt x="1687" y="18148"/>
                  </a:cubicBezTo>
                  <a:cubicBezTo>
                    <a:pt x="1098" y="18041"/>
                    <a:pt x="536" y="17933"/>
                    <a:pt x="1" y="17800"/>
                  </a:cubicBezTo>
                  <a:lnTo>
                    <a:pt x="1" y="17800"/>
                  </a:lnTo>
                  <a:cubicBezTo>
                    <a:pt x="750" y="18148"/>
                    <a:pt x="1500" y="18415"/>
                    <a:pt x="2383" y="18629"/>
                  </a:cubicBezTo>
                  <a:cubicBezTo>
                    <a:pt x="3507" y="18897"/>
                    <a:pt x="4765" y="19084"/>
                    <a:pt x="5996" y="19084"/>
                  </a:cubicBezTo>
                  <a:cubicBezTo>
                    <a:pt x="6532" y="19084"/>
                    <a:pt x="7094" y="19031"/>
                    <a:pt x="7709" y="18977"/>
                  </a:cubicBezTo>
                  <a:cubicBezTo>
                    <a:pt x="8191" y="18897"/>
                    <a:pt x="8726" y="18843"/>
                    <a:pt x="9235" y="18763"/>
                  </a:cubicBezTo>
                  <a:cubicBezTo>
                    <a:pt x="10306" y="18576"/>
                    <a:pt x="11323" y="18308"/>
                    <a:pt x="12206" y="17933"/>
                  </a:cubicBezTo>
                  <a:cubicBezTo>
                    <a:pt x="13196" y="17532"/>
                    <a:pt x="14053" y="16997"/>
                    <a:pt x="14802" y="16354"/>
                  </a:cubicBezTo>
                  <a:cubicBezTo>
                    <a:pt x="15150" y="16033"/>
                    <a:pt x="15525" y="15658"/>
                    <a:pt x="15819" y="15230"/>
                  </a:cubicBezTo>
                  <a:cubicBezTo>
                    <a:pt x="16141" y="14829"/>
                    <a:pt x="16435" y="14347"/>
                    <a:pt x="16676" y="13812"/>
                  </a:cubicBezTo>
                  <a:cubicBezTo>
                    <a:pt x="17104" y="12848"/>
                    <a:pt x="17372" y="11777"/>
                    <a:pt x="17425" y="10573"/>
                  </a:cubicBezTo>
                  <a:cubicBezTo>
                    <a:pt x="17506" y="9476"/>
                    <a:pt x="17372" y="8298"/>
                    <a:pt x="17104" y="7174"/>
                  </a:cubicBezTo>
                  <a:cubicBezTo>
                    <a:pt x="16970" y="6638"/>
                    <a:pt x="16810" y="6103"/>
                    <a:pt x="16569" y="5568"/>
                  </a:cubicBezTo>
                  <a:cubicBezTo>
                    <a:pt x="16328" y="4979"/>
                    <a:pt x="16087" y="4524"/>
                    <a:pt x="15819" y="4096"/>
                  </a:cubicBezTo>
                  <a:cubicBezTo>
                    <a:pt x="15552" y="3641"/>
                    <a:pt x="15204" y="3212"/>
                    <a:pt x="14829" y="2811"/>
                  </a:cubicBezTo>
                  <a:cubicBezTo>
                    <a:pt x="14615" y="2624"/>
                    <a:pt x="14401" y="2409"/>
                    <a:pt x="14160" y="2249"/>
                  </a:cubicBezTo>
                  <a:cubicBezTo>
                    <a:pt x="13785" y="1901"/>
                    <a:pt x="13330" y="1633"/>
                    <a:pt x="12929" y="1419"/>
                  </a:cubicBezTo>
                  <a:lnTo>
                    <a:pt x="12875" y="1419"/>
                  </a:lnTo>
                  <a:cubicBezTo>
                    <a:pt x="12688" y="1285"/>
                    <a:pt x="12447" y="1178"/>
                    <a:pt x="12206" y="1071"/>
                  </a:cubicBezTo>
                  <a:cubicBezTo>
                    <a:pt x="12179" y="1071"/>
                    <a:pt x="12152" y="1044"/>
                    <a:pt x="12126" y="1044"/>
                  </a:cubicBezTo>
                  <a:cubicBezTo>
                    <a:pt x="11885" y="937"/>
                    <a:pt x="11671" y="830"/>
                    <a:pt x="11483" y="777"/>
                  </a:cubicBezTo>
                  <a:cubicBezTo>
                    <a:pt x="11323" y="696"/>
                    <a:pt x="11109" y="670"/>
                    <a:pt x="10948" y="616"/>
                  </a:cubicBezTo>
                  <a:lnTo>
                    <a:pt x="10654" y="509"/>
                  </a:lnTo>
                  <a:lnTo>
                    <a:pt x="10252" y="402"/>
                  </a:lnTo>
                  <a:cubicBezTo>
                    <a:pt x="9797" y="268"/>
                    <a:pt x="9315" y="215"/>
                    <a:pt x="8807" y="134"/>
                  </a:cubicBezTo>
                  <a:cubicBezTo>
                    <a:pt x="8512" y="81"/>
                    <a:pt x="8138" y="27"/>
                    <a:pt x="7709" y="27"/>
                  </a:cubicBezTo>
                  <a:lnTo>
                    <a:pt x="7388" y="27"/>
                  </a:lnTo>
                  <a:cubicBezTo>
                    <a:pt x="7254" y="0"/>
                    <a:pt x="7120" y="0"/>
                    <a:pt x="7040" y="0"/>
                  </a:cubicBezTo>
                  <a:close/>
                </a:path>
              </a:pathLst>
            </a:custGeom>
            <a:solidFill>
              <a:srgbClr val="FDC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43"/>
            <p:cNvSpPr/>
            <p:nvPr/>
          </p:nvSpPr>
          <p:spPr>
            <a:xfrm>
              <a:off x="7869675" y="4952575"/>
              <a:ext cx="47525" cy="31325"/>
            </a:xfrm>
            <a:custGeom>
              <a:avLst/>
              <a:gdLst/>
              <a:ahLst/>
              <a:cxnLst/>
              <a:rect l="l" t="t" r="r" b="b"/>
              <a:pathLst>
                <a:path w="1901" h="1253" extrusionOk="0">
                  <a:moveTo>
                    <a:pt x="964" y="0"/>
                  </a:moveTo>
                  <a:cubicBezTo>
                    <a:pt x="830" y="27"/>
                    <a:pt x="750" y="80"/>
                    <a:pt x="616" y="134"/>
                  </a:cubicBezTo>
                  <a:cubicBezTo>
                    <a:pt x="535" y="161"/>
                    <a:pt x="482" y="241"/>
                    <a:pt x="402" y="268"/>
                  </a:cubicBezTo>
                  <a:cubicBezTo>
                    <a:pt x="375" y="295"/>
                    <a:pt x="295" y="348"/>
                    <a:pt x="268" y="375"/>
                  </a:cubicBezTo>
                  <a:cubicBezTo>
                    <a:pt x="241" y="375"/>
                    <a:pt x="241" y="402"/>
                    <a:pt x="134" y="428"/>
                  </a:cubicBezTo>
                  <a:cubicBezTo>
                    <a:pt x="134" y="428"/>
                    <a:pt x="107" y="482"/>
                    <a:pt x="107" y="509"/>
                  </a:cubicBezTo>
                  <a:cubicBezTo>
                    <a:pt x="107" y="535"/>
                    <a:pt x="54" y="535"/>
                    <a:pt x="54" y="562"/>
                  </a:cubicBezTo>
                  <a:cubicBezTo>
                    <a:pt x="54" y="616"/>
                    <a:pt x="27" y="643"/>
                    <a:pt x="27" y="669"/>
                  </a:cubicBezTo>
                  <a:lnTo>
                    <a:pt x="27" y="696"/>
                  </a:lnTo>
                  <a:lnTo>
                    <a:pt x="27" y="776"/>
                  </a:lnTo>
                  <a:cubicBezTo>
                    <a:pt x="0" y="803"/>
                    <a:pt x="0" y="830"/>
                    <a:pt x="0" y="910"/>
                  </a:cubicBezTo>
                  <a:cubicBezTo>
                    <a:pt x="0" y="937"/>
                    <a:pt x="27" y="1017"/>
                    <a:pt x="54" y="1044"/>
                  </a:cubicBezTo>
                  <a:cubicBezTo>
                    <a:pt x="54" y="1071"/>
                    <a:pt x="107" y="1071"/>
                    <a:pt x="134" y="1071"/>
                  </a:cubicBezTo>
                  <a:cubicBezTo>
                    <a:pt x="161" y="1098"/>
                    <a:pt x="188" y="1098"/>
                    <a:pt x="241" y="1151"/>
                  </a:cubicBezTo>
                  <a:cubicBezTo>
                    <a:pt x="357" y="1209"/>
                    <a:pt x="500" y="1253"/>
                    <a:pt x="642" y="1253"/>
                  </a:cubicBezTo>
                  <a:cubicBezTo>
                    <a:pt x="696" y="1253"/>
                    <a:pt x="751" y="1246"/>
                    <a:pt x="803" y="1231"/>
                  </a:cubicBezTo>
                  <a:cubicBezTo>
                    <a:pt x="1231" y="1151"/>
                    <a:pt x="1606" y="803"/>
                    <a:pt x="1874" y="375"/>
                  </a:cubicBezTo>
                  <a:cubicBezTo>
                    <a:pt x="1901" y="295"/>
                    <a:pt x="1901" y="214"/>
                    <a:pt x="1847" y="134"/>
                  </a:cubicBezTo>
                  <a:cubicBezTo>
                    <a:pt x="1814" y="123"/>
                    <a:pt x="1780" y="116"/>
                    <a:pt x="1749" y="116"/>
                  </a:cubicBezTo>
                  <a:cubicBezTo>
                    <a:pt x="1705" y="116"/>
                    <a:pt x="1664" y="129"/>
                    <a:pt x="1633" y="161"/>
                  </a:cubicBezTo>
                  <a:cubicBezTo>
                    <a:pt x="1606" y="80"/>
                    <a:pt x="1472" y="0"/>
                    <a:pt x="1365" y="0"/>
                  </a:cubicBezTo>
                  <a:close/>
                </a:path>
              </a:pathLst>
            </a:custGeom>
            <a:solidFill>
              <a:srgbClr val="FF6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43"/>
            <p:cNvSpPr/>
            <p:nvPr/>
          </p:nvSpPr>
          <p:spPr>
            <a:xfrm>
              <a:off x="7848250" y="4911750"/>
              <a:ext cx="81675" cy="76575"/>
            </a:xfrm>
            <a:custGeom>
              <a:avLst/>
              <a:gdLst/>
              <a:ahLst/>
              <a:cxnLst/>
              <a:rect l="l" t="t" r="r" b="b"/>
              <a:pathLst>
                <a:path w="3267" h="3063" extrusionOk="0">
                  <a:moveTo>
                    <a:pt x="1981" y="1720"/>
                  </a:moveTo>
                  <a:cubicBezTo>
                    <a:pt x="2042" y="1720"/>
                    <a:pt x="2102" y="1727"/>
                    <a:pt x="2169" y="1740"/>
                  </a:cubicBezTo>
                  <a:cubicBezTo>
                    <a:pt x="2276" y="1767"/>
                    <a:pt x="2329" y="1767"/>
                    <a:pt x="2436" y="1847"/>
                  </a:cubicBezTo>
                  <a:cubicBezTo>
                    <a:pt x="2490" y="1874"/>
                    <a:pt x="2570" y="1901"/>
                    <a:pt x="2597" y="1981"/>
                  </a:cubicBezTo>
                  <a:cubicBezTo>
                    <a:pt x="2570" y="2035"/>
                    <a:pt x="2543" y="2061"/>
                    <a:pt x="2490" y="2142"/>
                  </a:cubicBezTo>
                  <a:cubicBezTo>
                    <a:pt x="2436" y="2249"/>
                    <a:pt x="2356" y="2302"/>
                    <a:pt x="2276" y="2409"/>
                  </a:cubicBezTo>
                  <a:lnTo>
                    <a:pt x="2195" y="2463"/>
                  </a:lnTo>
                  <a:cubicBezTo>
                    <a:pt x="2088" y="2543"/>
                    <a:pt x="2008" y="2597"/>
                    <a:pt x="1901" y="2650"/>
                  </a:cubicBezTo>
                  <a:cubicBezTo>
                    <a:pt x="1794" y="2677"/>
                    <a:pt x="1660" y="2704"/>
                    <a:pt x="1553" y="2704"/>
                  </a:cubicBezTo>
                  <a:cubicBezTo>
                    <a:pt x="1473" y="2704"/>
                    <a:pt x="1366" y="2704"/>
                    <a:pt x="1232" y="2677"/>
                  </a:cubicBezTo>
                  <a:cubicBezTo>
                    <a:pt x="1125" y="2624"/>
                    <a:pt x="1018" y="2597"/>
                    <a:pt x="964" y="2543"/>
                  </a:cubicBezTo>
                  <a:lnTo>
                    <a:pt x="991" y="2543"/>
                  </a:lnTo>
                  <a:lnTo>
                    <a:pt x="964" y="2490"/>
                  </a:lnTo>
                  <a:lnTo>
                    <a:pt x="937" y="2490"/>
                  </a:lnTo>
                  <a:cubicBezTo>
                    <a:pt x="937" y="2490"/>
                    <a:pt x="964" y="2463"/>
                    <a:pt x="964" y="2409"/>
                  </a:cubicBezTo>
                  <a:cubicBezTo>
                    <a:pt x="991" y="2329"/>
                    <a:pt x="991" y="2276"/>
                    <a:pt x="1018" y="2222"/>
                  </a:cubicBezTo>
                  <a:cubicBezTo>
                    <a:pt x="1071" y="2168"/>
                    <a:pt x="1125" y="2115"/>
                    <a:pt x="1152" y="2061"/>
                  </a:cubicBezTo>
                  <a:lnTo>
                    <a:pt x="1205" y="2035"/>
                  </a:lnTo>
                  <a:cubicBezTo>
                    <a:pt x="1259" y="1954"/>
                    <a:pt x="1339" y="1928"/>
                    <a:pt x="1392" y="1874"/>
                  </a:cubicBezTo>
                  <a:cubicBezTo>
                    <a:pt x="1553" y="1794"/>
                    <a:pt x="1660" y="1767"/>
                    <a:pt x="1794" y="1740"/>
                  </a:cubicBezTo>
                  <a:cubicBezTo>
                    <a:pt x="1861" y="1727"/>
                    <a:pt x="1921" y="1720"/>
                    <a:pt x="1981" y="1720"/>
                  </a:cubicBezTo>
                  <a:close/>
                  <a:moveTo>
                    <a:pt x="81" y="0"/>
                  </a:moveTo>
                  <a:lnTo>
                    <a:pt x="81" y="27"/>
                  </a:lnTo>
                  <a:cubicBezTo>
                    <a:pt x="1" y="696"/>
                    <a:pt x="27" y="1312"/>
                    <a:pt x="161" y="1794"/>
                  </a:cubicBezTo>
                  <a:cubicBezTo>
                    <a:pt x="295" y="2249"/>
                    <a:pt x="536" y="2597"/>
                    <a:pt x="804" y="2811"/>
                  </a:cubicBezTo>
                  <a:cubicBezTo>
                    <a:pt x="857" y="2838"/>
                    <a:pt x="937" y="2918"/>
                    <a:pt x="991" y="2945"/>
                  </a:cubicBezTo>
                  <a:cubicBezTo>
                    <a:pt x="1071" y="2971"/>
                    <a:pt x="1125" y="2998"/>
                    <a:pt x="1205" y="2998"/>
                  </a:cubicBezTo>
                  <a:cubicBezTo>
                    <a:pt x="1303" y="3037"/>
                    <a:pt x="1401" y="3062"/>
                    <a:pt x="1499" y="3062"/>
                  </a:cubicBezTo>
                  <a:cubicBezTo>
                    <a:pt x="1535" y="3062"/>
                    <a:pt x="1571" y="3059"/>
                    <a:pt x="1607" y="3052"/>
                  </a:cubicBezTo>
                  <a:cubicBezTo>
                    <a:pt x="1874" y="2998"/>
                    <a:pt x="2169" y="2918"/>
                    <a:pt x="2410" y="2677"/>
                  </a:cubicBezTo>
                  <a:lnTo>
                    <a:pt x="2436" y="2650"/>
                  </a:lnTo>
                  <a:cubicBezTo>
                    <a:pt x="2677" y="2409"/>
                    <a:pt x="2865" y="2115"/>
                    <a:pt x="2998" y="1740"/>
                  </a:cubicBezTo>
                  <a:cubicBezTo>
                    <a:pt x="3079" y="1526"/>
                    <a:pt x="3132" y="1312"/>
                    <a:pt x="3159" y="1071"/>
                  </a:cubicBezTo>
                  <a:cubicBezTo>
                    <a:pt x="3239" y="857"/>
                    <a:pt x="3266" y="643"/>
                    <a:pt x="3239" y="322"/>
                  </a:cubicBezTo>
                  <a:cubicBezTo>
                    <a:pt x="2195" y="188"/>
                    <a:pt x="1125" y="134"/>
                    <a:pt x="81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43"/>
            <p:cNvSpPr/>
            <p:nvPr/>
          </p:nvSpPr>
          <p:spPr>
            <a:xfrm>
              <a:off x="8025575" y="4878950"/>
              <a:ext cx="38175" cy="60925"/>
            </a:xfrm>
            <a:custGeom>
              <a:avLst/>
              <a:gdLst/>
              <a:ahLst/>
              <a:cxnLst/>
              <a:rect l="l" t="t" r="r" b="b"/>
              <a:pathLst>
                <a:path w="1527" h="2437" extrusionOk="0">
                  <a:moveTo>
                    <a:pt x="723" y="1"/>
                  </a:moveTo>
                  <a:cubicBezTo>
                    <a:pt x="322" y="1"/>
                    <a:pt x="1" y="563"/>
                    <a:pt x="27" y="1232"/>
                  </a:cubicBezTo>
                  <a:cubicBezTo>
                    <a:pt x="54" y="1901"/>
                    <a:pt x="402" y="2437"/>
                    <a:pt x="804" y="2437"/>
                  </a:cubicBezTo>
                  <a:cubicBezTo>
                    <a:pt x="1205" y="2437"/>
                    <a:pt x="1526" y="1875"/>
                    <a:pt x="1499" y="1205"/>
                  </a:cubicBezTo>
                  <a:cubicBezTo>
                    <a:pt x="1473" y="536"/>
                    <a:pt x="1125" y="1"/>
                    <a:pt x="723" y="1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43"/>
            <p:cNvSpPr/>
            <p:nvPr/>
          </p:nvSpPr>
          <p:spPr>
            <a:xfrm>
              <a:off x="7748550" y="4872950"/>
              <a:ext cx="37500" cy="61575"/>
            </a:xfrm>
            <a:custGeom>
              <a:avLst/>
              <a:gdLst/>
              <a:ahLst/>
              <a:cxnLst/>
              <a:rect l="l" t="t" r="r" b="b"/>
              <a:pathLst>
                <a:path w="1500" h="2463" extrusionOk="0">
                  <a:moveTo>
                    <a:pt x="696" y="0"/>
                  </a:moveTo>
                  <a:cubicBezTo>
                    <a:pt x="295" y="0"/>
                    <a:pt x="1" y="589"/>
                    <a:pt x="1" y="1258"/>
                  </a:cubicBezTo>
                  <a:cubicBezTo>
                    <a:pt x="27" y="1927"/>
                    <a:pt x="375" y="2463"/>
                    <a:pt x="777" y="2463"/>
                  </a:cubicBezTo>
                  <a:cubicBezTo>
                    <a:pt x="1178" y="2463"/>
                    <a:pt x="1499" y="1874"/>
                    <a:pt x="1473" y="1205"/>
                  </a:cubicBezTo>
                  <a:cubicBezTo>
                    <a:pt x="1446" y="535"/>
                    <a:pt x="1098" y="0"/>
                    <a:pt x="696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43"/>
            <p:cNvSpPr/>
            <p:nvPr/>
          </p:nvSpPr>
          <p:spPr>
            <a:xfrm>
              <a:off x="8019550" y="4802175"/>
              <a:ext cx="74300" cy="43050"/>
            </a:xfrm>
            <a:custGeom>
              <a:avLst/>
              <a:gdLst/>
              <a:ahLst/>
              <a:cxnLst/>
              <a:rect l="l" t="t" r="r" b="b"/>
              <a:pathLst>
                <a:path w="2972" h="1722" extrusionOk="0">
                  <a:moveTo>
                    <a:pt x="856" y="1"/>
                  </a:moveTo>
                  <a:cubicBezTo>
                    <a:pt x="490" y="1"/>
                    <a:pt x="212" y="113"/>
                    <a:pt x="135" y="315"/>
                  </a:cubicBezTo>
                  <a:cubicBezTo>
                    <a:pt x="1" y="690"/>
                    <a:pt x="509" y="1225"/>
                    <a:pt x="1232" y="1520"/>
                  </a:cubicBezTo>
                  <a:cubicBezTo>
                    <a:pt x="1555" y="1658"/>
                    <a:pt x="1873" y="1722"/>
                    <a:pt x="2141" y="1722"/>
                  </a:cubicBezTo>
                  <a:cubicBezTo>
                    <a:pt x="2495" y="1722"/>
                    <a:pt x="2762" y="1610"/>
                    <a:pt x="2838" y="1412"/>
                  </a:cubicBezTo>
                  <a:cubicBezTo>
                    <a:pt x="2972" y="1038"/>
                    <a:pt x="2463" y="502"/>
                    <a:pt x="1740" y="181"/>
                  </a:cubicBezTo>
                  <a:cubicBezTo>
                    <a:pt x="1427" y="58"/>
                    <a:pt x="1119" y="1"/>
                    <a:pt x="856" y="1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43"/>
            <p:cNvSpPr/>
            <p:nvPr/>
          </p:nvSpPr>
          <p:spPr>
            <a:xfrm>
              <a:off x="7732500" y="4800150"/>
              <a:ext cx="75625" cy="40150"/>
            </a:xfrm>
            <a:custGeom>
              <a:avLst/>
              <a:gdLst/>
              <a:ahLst/>
              <a:cxnLst/>
              <a:rect l="l" t="t" r="r" b="b"/>
              <a:pathLst>
                <a:path w="3025" h="1606" extrusionOk="0">
                  <a:moveTo>
                    <a:pt x="2033" y="0"/>
                  </a:moveTo>
                  <a:cubicBezTo>
                    <a:pt x="1814" y="0"/>
                    <a:pt x="1568" y="33"/>
                    <a:pt x="1312" y="102"/>
                  </a:cubicBezTo>
                  <a:cubicBezTo>
                    <a:pt x="536" y="343"/>
                    <a:pt x="0" y="851"/>
                    <a:pt x="107" y="1226"/>
                  </a:cubicBezTo>
                  <a:cubicBezTo>
                    <a:pt x="181" y="1467"/>
                    <a:pt x="551" y="1605"/>
                    <a:pt x="1029" y="1605"/>
                  </a:cubicBezTo>
                  <a:cubicBezTo>
                    <a:pt x="1241" y="1605"/>
                    <a:pt x="1475" y="1578"/>
                    <a:pt x="1713" y="1520"/>
                  </a:cubicBezTo>
                  <a:cubicBezTo>
                    <a:pt x="2489" y="1279"/>
                    <a:pt x="3025" y="771"/>
                    <a:pt x="2918" y="423"/>
                  </a:cubicBezTo>
                  <a:cubicBezTo>
                    <a:pt x="2845" y="150"/>
                    <a:pt x="2499" y="0"/>
                    <a:pt x="2033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43"/>
            <p:cNvSpPr/>
            <p:nvPr/>
          </p:nvSpPr>
          <p:spPr>
            <a:xfrm>
              <a:off x="8049675" y="4940650"/>
              <a:ext cx="56225" cy="55000"/>
            </a:xfrm>
            <a:custGeom>
              <a:avLst/>
              <a:gdLst/>
              <a:ahLst/>
              <a:cxnLst/>
              <a:rect l="l" t="t" r="r" b="b"/>
              <a:pathLst>
                <a:path w="2249" h="2200" extrusionOk="0">
                  <a:moveTo>
                    <a:pt x="1031" y="1"/>
                  </a:moveTo>
                  <a:cubicBezTo>
                    <a:pt x="888" y="1"/>
                    <a:pt x="758" y="45"/>
                    <a:pt x="643" y="102"/>
                  </a:cubicBezTo>
                  <a:cubicBezTo>
                    <a:pt x="535" y="183"/>
                    <a:pt x="455" y="210"/>
                    <a:pt x="402" y="290"/>
                  </a:cubicBezTo>
                  <a:cubicBezTo>
                    <a:pt x="161" y="424"/>
                    <a:pt x="27" y="745"/>
                    <a:pt x="27" y="1012"/>
                  </a:cubicBezTo>
                  <a:cubicBezTo>
                    <a:pt x="0" y="1307"/>
                    <a:pt x="80" y="1575"/>
                    <a:pt x="295" y="1815"/>
                  </a:cubicBezTo>
                  <a:cubicBezTo>
                    <a:pt x="455" y="2056"/>
                    <a:pt x="723" y="2163"/>
                    <a:pt x="1017" y="2190"/>
                  </a:cubicBezTo>
                  <a:cubicBezTo>
                    <a:pt x="1068" y="2196"/>
                    <a:pt x="1118" y="2200"/>
                    <a:pt x="1168" y="2200"/>
                  </a:cubicBezTo>
                  <a:cubicBezTo>
                    <a:pt x="1329" y="2200"/>
                    <a:pt x="1483" y="2165"/>
                    <a:pt x="1606" y="2083"/>
                  </a:cubicBezTo>
                  <a:cubicBezTo>
                    <a:pt x="1660" y="2030"/>
                    <a:pt x="1767" y="1976"/>
                    <a:pt x="1847" y="1923"/>
                  </a:cubicBezTo>
                  <a:cubicBezTo>
                    <a:pt x="2061" y="1789"/>
                    <a:pt x="2195" y="1441"/>
                    <a:pt x="2195" y="1173"/>
                  </a:cubicBezTo>
                  <a:cubicBezTo>
                    <a:pt x="2248" y="879"/>
                    <a:pt x="2141" y="611"/>
                    <a:pt x="1927" y="370"/>
                  </a:cubicBezTo>
                  <a:cubicBezTo>
                    <a:pt x="1767" y="156"/>
                    <a:pt x="1499" y="49"/>
                    <a:pt x="1205" y="22"/>
                  </a:cubicBezTo>
                  <a:cubicBezTo>
                    <a:pt x="1145" y="7"/>
                    <a:pt x="1087" y="1"/>
                    <a:pt x="1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43"/>
            <p:cNvSpPr/>
            <p:nvPr/>
          </p:nvSpPr>
          <p:spPr>
            <a:xfrm>
              <a:off x="7701700" y="4923925"/>
              <a:ext cx="56250" cy="55000"/>
            </a:xfrm>
            <a:custGeom>
              <a:avLst/>
              <a:gdLst/>
              <a:ahLst/>
              <a:cxnLst/>
              <a:rect l="l" t="t" r="r" b="b"/>
              <a:pathLst>
                <a:path w="2250" h="2200" extrusionOk="0">
                  <a:moveTo>
                    <a:pt x="1032" y="0"/>
                  </a:moveTo>
                  <a:cubicBezTo>
                    <a:pt x="889" y="0"/>
                    <a:pt x="759" y="44"/>
                    <a:pt x="643" y="102"/>
                  </a:cubicBezTo>
                  <a:cubicBezTo>
                    <a:pt x="536" y="183"/>
                    <a:pt x="456" y="209"/>
                    <a:pt x="402" y="290"/>
                  </a:cubicBezTo>
                  <a:cubicBezTo>
                    <a:pt x="162" y="424"/>
                    <a:pt x="28" y="745"/>
                    <a:pt x="28" y="1012"/>
                  </a:cubicBezTo>
                  <a:cubicBezTo>
                    <a:pt x="1" y="1307"/>
                    <a:pt x="81" y="1574"/>
                    <a:pt x="295" y="1815"/>
                  </a:cubicBezTo>
                  <a:cubicBezTo>
                    <a:pt x="456" y="2056"/>
                    <a:pt x="724" y="2163"/>
                    <a:pt x="1045" y="2190"/>
                  </a:cubicBezTo>
                  <a:cubicBezTo>
                    <a:pt x="1089" y="2196"/>
                    <a:pt x="1135" y="2200"/>
                    <a:pt x="1181" y="2200"/>
                  </a:cubicBezTo>
                  <a:cubicBezTo>
                    <a:pt x="1330" y="2200"/>
                    <a:pt x="1484" y="2165"/>
                    <a:pt x="1607" y="2083"/>
                  </a:cubicBezTo>
                  <a:cubicBezTo>
                    <a:pt x="1660" y="2029"/>
                    <a:pt x="1768" y="1976"/>
                    <a:pt x="1848" y="1922"/>
                  </a:cubicBezTo>
                  <a:cubicBezTo>
                    <a:pt x="2062" y="1789"/>
                    <a:pt x="2196" y="1441"/>
                    <a:pt x="2196" y="1173"/>
                  </a:cubicBezTo>
                  <a:cubicBezTo>
                    <a:pt x="2249" y="879"/>
                    <a:pt x="2142" y="611"/>
                    <a:pt x="1928" y="370"/>
                  </a:cubicBezTo>
                  <a:cubicBezTo>
                    <a:pt x="1768" y="156"/>
                    <a:pt x="1500" y="49"/>
                    <a:pt x="1205" y="22"/>
                  </a:cubicBezTo>
                  <a:cubicBezTo>
                    <a:pt x="1146" y="7"/>
                    <a:pt x="1088" y="0"/>
                    <a:pt x="10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5" name="Google Shape;6665;p43"/>
          <p:cNvGrpSpPr/>
          <p:nvPr/>
        </p:nvGrpSpPr>
        <p:grpSpPr>
          <a:xfrm>
            <a:off x="2475239" y="4042718"/>
            <a:ext cx="1467807" cy="679573"/>
            <a:chOff x="3953175" y="2296075"/>
            <a:chExt cx="1156300" cy="535350"/>
          </a:xfrm>
        </p:grpSpPr>
        <p:sp>
          <p:nvSpPr>
            <p:cNvPr id="6666" name="Google Shape;6666;p43"/>
            <p:cNvSpPr/>
            <p:nvPr/>
          </p:nvSpPr>
          <p:spPr>
            <a:xfrm>
              <a:off x="3953175" y="2296075"/>
              <a:ext cx="1156300" cy="535350"/>
            </a:xfrm>
            <a:custGeom>
              <a:avLst/>
              <a:gdLst/>
              <a:ahLst/>
              <a:cxnLst/>
              <a:rect l="l" t="t" r="r" b="b"/>
              <a:pathLst>
                <a:path w="46252" h="21414" extrusionOk="0">
                  <a:moveTo>
                    <a:pt x="21280" y="1"/>
                  </a:moveTo>
                  <a:cubicBezTo>
                    <a:pt x="19513" y="1"/>
                    <a:pt x="17880" y="375"/>
                    <a:pt x="16408" y="1098"/>
                  </a:cubicBezTo>
                  <a:cubicBezTo>
                    <a:pt x="16060" y="1285"/>
                    <a:pt x="15739" y="1446"/>
                    <a:pt x="15391" y="1633"/>
                  </a:cubicBezTo>
                  <a:cubicBezTo>
                    <a:pt x="15391" y="1633"/>
                    <a:pt x="15364" y="1633"/>
                    <a:pt x="15364" y="1687"/>
                  </a:cubicBezTo>
                  <a:cubicBezTo>
                    <a:pt x="14535" y="2195"/>
                    <a:pt x="13732" y="2838"/>
                    <a:pt x="12955" y="3641"/>
                  </a:cubicBezTo>
                  <a:lnTo>
                    <a:pt x="12929" y="3694"/>
                  </a:lnTo>
                  <a:cubicBezTo>
                    <a:pt x="12527" y="4096"/>
                    <a:pt x="12126" y="4551"/>
                    <a:pt x="11724" y="5033"/>
                  </a:cubicBezTo>
                  <a:lnTo>
                    <a:pt x="11697" y="5086"/>
                  </a:lnTo>
                  <a:lnTo>
                    <a:pt x="13785" y="6772"/>
                  </a:lnTo>
                  <a:lnTo>
                    <a:pt x="11697" y="5113"/>
                  </a:lnTo>
                  <a:cubicBezTo>
                    <a:pt x="11564" y="5300"/>
                    <a:pt x="11376" y="5488"/>
                    <a:pt x="11242" y="5648"/>
                  </a:cubicBezTo>
                  <a:cubicBezTo>
                    <a:pt x="11242" y="5648"/>
                    <a:pt x="10894" y="6157"/>
                    <a:pt x="10761" y="6317"/>
                  </a:cubicBezTo>
                  <a:cubicBezTo>
                    <a:pt x="9690" y="7763"/>
                    <a:pt x="8941" y="8673"/>
                    <a:pt x="8004" y="9154"/>
                  </a:cubicBezTo>
                  <a:lnTo>
                    <a:pt x="7816" y="9262"/>
                  </a:lnTo>
                  <a:lnTo>
                    <a:pt x="7763" y="9262"/>
                  </a:lnTo>
                  <a:cubicBezTo>
                    <a:pt x="7576" y="9369"/>
                    <a:pt x="7335" y="9422"/>
                    <a:pt x="7067" y="9502"/>
                  </a:cubicBezTo>
                  <a:lnTo>
                    <a:pt x="6933" y="9529"/>
                  </a:lnTo>
                  <a:cubicBezTo>
                    <a:pt x="6906" y="9529"/>
                    <a:pt x="6826" y="9556"/>
                    <a:pt x="6799" y="9556"/>
                  </a:cubicBezTo>
                  <a:lnTo>
                    <a:pt x="6773" y="9556"/>
                  </a:lnTo>
                  <a:cubicBezTo>
                    <a:pt x="6692" y="9556"/>
                    <a:pt x="6639" y="9610"/>
                    <a:pt x="6558" y="9610"/>
                  </a:cubicBezTo>
                  <a:cubicBezTo>
                    <a:pt x="6505" y="9610"/>
                    <a:pt x="6425" y="9636"/>
                    <a:pt x="6371" y="9636"/>
                  </a:cubicBezTo>
                  <a:cubicBezTo>
                    <a:pt x="6264" y="9636"/>
                    <a:pt x="6157" y="9663"/>
                    <a:pt x="6077" y="9663"/>
                  </a:cubicBezTo>
                  <a:lnTo>
                    <a:pt x="5354" y="9663"/>
                  </a:lnTo>
                  <a:cubicBezTo>
                    <a:pt x="5193" y="9663"/>
                    <a:pt x="5033" y="9663"/>
                    <a:pt x="4872" y="9690"/>
                  </a:cubicBezTo>
                  <a:cubicBezTo>
                    <a:pt x="4738" y="9690"/>
                    <a:pt x="4631" y="9743"/>
                    <a:pt x="4497" y="9743"/>
                  </a:cubicBezTo>
                  <a:cubicBezTo>
                    <a:pt x="4471" y="9743"/>
                    <a:pt x="4390" y="9743"/>
                    <a:pt x="4364" y="9770"/>
                  </a:cubicBezTo>
                  <a:cubicBezTo>
                    <a:pt x="1848" y="10225"/>
                    <a:pt x="1" y="12447"/>
                    <a:pt x="1" y="15016"/>
                  </a:cubicBezTo>
                  <a:cubicBezTo>
                    <a:pt x="1" y="16194"/>
                    <a:pt x="376" y="17291"/>
                    <a:pt x="1071" y="18228"/>
                  </a:cubicBezTo>
                  <a:cubicBezTo>
                    <a:pt x="1152" y="18335"/>
                    <a:pt x="1259" y="18442"/>
                    <a:pt x="1339" y="18576"/>
                  </a:cubicBezTo>
                  <a:cubicBezTo>
                    <a:pt x="1419" y="19432"/>
                    <a:pt x="1928" y="20235"/>
                    <a:pt x="2677" y="20664"/>
                  </a:cubicBezTo>
                  <a:cubicBezTo>
                    <a:pt x="3079" y="20905"/>
                    <a:pt x="3561" y="21012"/>
                    <a:pt x="3989" y="21012"/>
                  </a:cubicBezTo>
                  <a:cubicBezTo>
                    <a:pt x="4283" y="21012"/>
                    <a:pt x="4605" y="20985"/>
                    <a:pt x="4872" y="20878"/>
                  </a:cubicBezTo>
                  <a:cubicBezTo>
                    <a:pt x="4952" y="20905"/>
                    <a:pt x="5086" y="20985"/>
                    <a:pt x="5220" y="20985"/>
                  </a:cubicBezTo>
                  <a:cubicBezTo>
                    <a:pt x="5461" y="21038"/>
                    <a:pt x="5675" y="21038"/>
                    <a:pt x="5889" y="21038"/>
                  </a:cubicBezTo>
                  <a:cubicBezTo>
                    <a:pt x="6639" y="21038"/>
                    <a:pt x="7361" y="20717"/>
                    <a:pt x="7870" y="20182"/>
                  </a:cubicBezTo>
                  <a:cubicBezTo>
                    <a:pt x="12152" y="19593"/>
                    <a:pt x="14909" y="17639"/>
                    <a:pt x="16917" y="15578"/>
                  </a:cubicBezTo>
                  <a:cubicBezTo>
                    <a:pt x="17586" y="15551"/>
                    <a:pt x="18201" y="15257"/>
                    <a:pt x="18683" y="14722"/>
                  </a:cubicBezTo>
                  <a:cubicBezTo>
                    <a:pt x="19219" y="14106"/>
                    <a:pt x="19459" y="13357"/>
                    <a:pt x="19352" y="12580"/>
                  </a:cubicBezTo>
                  <a:cubicBezTo>
                    <a:pt x="20825" y="10627"/>
                    <a:pt x="20985" y="10627"/>
                    <a:pt x="21280" y="10627"/>
                  </a:cubicBezTo>
                  <a:cubicBezTo>
                    <a:pt x="21547" y="10627"/>
                    <a:pt x="21761" y="10627"/>
                    <a:pt x="23367" y="12714"/>
                  </a:cubicBezTo>
                  <a:cubicBezTo>
                    <a:pt x="23474" y="12821"/>
                    <a:pt x="23528" y="12955"/>
                    <a:pt x="23635" y="13089"/>
                  </a:cubicBezTo>
                  <a:cubicBezTo>
                    <a:pt x="23501" y="14240"/>
                    <a:pt x="24143" y="15391"/>
                    <a:pt x="25241" y="15846"/>
                  </a:cubicBezTo>
                  <a:cubicBezTo>
                    <a:pt x="25562" y="15980"/>
                    <a:pt x="25910" y="16060"/>
                    <a:pt x="26231" y="16087"/>
                  </a:cubicBezTo>
                  <a:cubicBezTo>
                    <a:pt x="26874" y="16729"/>
                    <a:pt x="27677" y="17372"/>
                    <a:pt x="28587" y="17934"/>
                  </a:cubicBezTo>
                  <a:cubicBezTo>
                    <a:pt x="28720" y="18924"/>
                    <a:pt x="29416" y="19807"/>
                    <a:pt x="30433" y="20128"/>
                  </a:cubicBezTo>
                  <a:cubicBezTo>
                    <a:pt x="30701" y="20235"/>
                    <a:pt x="30969" y="20262"/>
                    <a:pt x="31263" y="20262"/>
                  </a:cubicBezTo>
                  <a:cubicBezTo>
                    <a:pt x="31718" y="20262"/>
                    <a:pt x="32200" y="20128"/>
                    <a:pt x="32628" y="19914"/>
                  </a:cubicBezTo>
                  <a:cubicBezTo>
                    <a:pt x="33030" y="20717"/>
                    <a:pt x="33806" y="21279"/>
                    <a:pt x="34743" y="21386"/>
                  </a:cubicBezTo>
                  <a:cubicBezTo>
                    <a:pt x="34850" y="21386"/>
                    <a:pt x="34930" y="21413"/>
                    <a:pt x="35037" y="21413"/>
                  </a:cubicBezTo>
                  <a:cubicBezTo>
                    <a:pt x="35385" y="21413"/>
                    <a:pt x="35706" y="21333"/>
                    <a:pt x="36001" y="21199"/>
                  </a:cubicBezTo>
                  <a:cubicBezTo>
                    <a:pt x="36322" y="21306"/>
                    <a:pt x="36616" y="21386"/>
                    <a:pt x="36911" y="21386"/>
                  </a:cubicBezTo>
                  <a:cubicBezTo>
                    <a:pt x="37178" y="21386"/>
                    <a:pt x="37473" y="21333"/>
                    <a:pt x="37794" y="21253"/>
                  </a:cubicBezTo>
                  <a:cubicBezTo>
                    <a:pt x="37981" y="21172"/>
                    <a:pt x="38195" y="21065"/>
                    <a:pt x="38356" y="20985"/>
                  </a:cubicBezTo>
                  <a:cubicBezTo>
                    <a:pt x="38650" y="21065"/>
                    <a:pt x="38998" y="21145"/>
                    <a:pt x="39293" y="21145"/>
                  </a:cubicBezTo>
                  <a:cubicBezTo>
                    <a:pt x="39935" y="21145"/>
                    <a:pt x="40551" y="20905"/>
                    <a:pt x="41059" y="20476"/>
                  </a:cubicBezTo>
                  <a:cubicBezTo>
                    <a:pt x="41300" y="20262"/>
                    <a:pt x="41461" y="20048"/>
                    <a:pt x="41595" y="19807"/>
                  </a:cubicBezTo>
                  <a:cubicBezTo>
                    <a:pt x="41943" y="19700"/>
                    <a:pt x="42264" y="19593"/>
                    <a:pt x="42558" y="19513"/>
                  </a:cubicBezTo>
                  <a:cubicBezTo>
                    <a:pt x="42692" y="19432"/>
                    <a:pt x="42826" y="19406"/>
                    <a:pt x="42960" y="19325"/>
                  </a:cubicBezTo>
                  <a:cubicBezTo>
                    <a:pt x="43147" y="19245"/>
                    <a:pt x="43334" y="19165"/>
                    <a:pt x="43549" y="19031"/>
                  </a:cubicBezTo>
                  <a:cubicBezTo>
                    <a:pt x="43709" y="18924"/>
                    <a:pt x="43843" y="18870"/>
                    <a:pt x="43977" y="18763"/>
                  </a:cubicBezTo>
                  <a:cubicBezTo>
                    <a:pt x="44004" y="18737"/>
                    <a:pt x="44084" y="18710"/>
                    <a:pt x="44111" y="18656"/>
                  </a:cubicBezTo>
                  <a:cubicBezTo>
                    <a:pt x="44244" y="18576"/>
                    <a:pt x="44352" y="18496"/>
                    <a:pt x="44485" y="18389"/>
                  </a:cubicBezTo>
                  <a:cubicBezTo>
                    <a:pt x="44807" y="18121"/>
                    <a:pt x="45074" y="17827"/>
                    <a:pt x="45342" y="17505"/>
                  </a:cubicBezTo>
                  <a:cubicBezTo>
                    <a:pt x="45476" y="17318"/>
                    <a:pt x="45610" y="17131"/>
                    <a:pt x="45717" y="16917"/>
                  </a:cubicBezTo>
                  <a:cubicBezTo>
                    <a:pt x="45904" y="16595"/>
                    <a:pt x="46038" y="16247"/>
                    <a:pt x="46118" y="15926"/>
                  </a:cubicBezTo>
                  <a:cubicBezTo>
                    <a:pt x="46145" y="15792"/>
                    <a:pt x="46172" y="15632"/>
                    <a:pt x="46225" y="15364"/>
                  </a:cubicBezTo>
                  <a:cubicBezTo>
                    <a:pt x="46252" y="15177"/>
                    <a:pt x="46252" y="15016"/>
                    <a:pt x="46252" y="14856"/>
                  </a:cubicBezTo>
                  <a:cubicBezTo>
                    <a:pt x="46198" y="14561"/>
                    <a:pt x="46145" y="14240"/>
                    <a:pt x="46091" y="13946"/>
                  </a:cubicBezTo>
                  <a:cubicBezTo>
                    <a:pt x="46011" y="13731"/>
                    <a:pt x="45957" y="13517"/>
                    <a:pt x="45877" y="13357"/>
                  </a:cubicBezTo>
                  <a:cubicBezTo>
                    <a:pt x="45850" y="12955"/>
                    <a:pt x="45797" y="12554"/>
                    <a:pt x="45717" y="12179"/>
                  </a:cubicBezTo>
                  <a:cubicBezTo>
                    <a:pt x="45583" y="11537"/>
                    <a:pt x="45342" y="10975"/>
                    <a:pt x="45047" y="10439"/>
                  </a:cubicBezTo>
                  <a:cubicBezTo>
                    <a:pt x="44887" y="10145"/>
                    <a:pt x="44673" y="9850"/>
                    <a:pt x="44485" y="9610"/>
                  </a:cubicBezTo>
                  <a:cubicBezTo>
                    <a:pt x="44271" y="9342"/>
                    <a:pt x="44030" y="9101"/>
                    <a:pt x="43763" y="8860"/>
                  </a:cubicBezTo>
                  <a:cubicBezTo>
                    <a:pt x="43281" y="8405"/>
                    <a:pt x="42665" y="8030"/>
                    <a:pt x="42023" y="7736"/>
                  </a:cubicBezTo>
                  <a:cubicBezTo>
                    <a:pt x="41889" y="7656"/>
                    <a:pt x="41728" y="7602"/>
                    <a:pt x="41595" y="7549"/>
                  </a:cubicBezTo>
                  <a:cubicBezTo>
                    <a:pt x="41434" y="7495"/>
                    <a:pt x="41220" y="7415"/>
                    <a:pt x="41059" y="7388"/>
                  </a:cubicBezTo>
                  <a:cubicBezTo>
                    <a:pt x="40926" y="7361"/>
                    <a:pt x="40765" y="7334"/>
                    <a:pt x="40631" y="7308"/>
                  </a:cubicBezTo>
                  <a:cubicBezTo>
                    <a:pt x="40551" y="7308"/>
                    <a:pt x="40524" y="7254"/>
                    <a:pt x="40471" y="7254"/>
                  </a:cubicBezTo>
                  <a:cubicBezTo>
                    <a:pt x="40363" y="7227"/>
                    <a:pt x="40230" y="7227"/>
                    <a:pt x="40123" y="7201"/>
                  </a:cubicBezTo>
                  <a:cubicBezTo>
                    <a:pt x="39694" y="7120"/>
                    <a:pt x="39213" y="7094"/>
                    <a:pt x="38784" y="7094"/>
                  </a:cubicBezTo>
                  <a:cubicBezTo>
                    <a:pt x="38597" y="7094"/>
                    <a:pt x="38383" y="7094"/>
                    <a:pt x="38195" y="7120"/>
                  </a:cubicBezTo>
                  <a:cubicBezTo>
                    <a:pt x="37473" y="7201"/>
                    <a:pt x="36804" y="7334"/>
                    <a:pt x="36188" y="7549"/>
                  </a:cubicBezTo>
                  <a:cubicBezTo>
                    <a:pt x="36054" y="7629"/>
                    <a:pt x="35920" y="7656"/>
                    <a:pt x="35813" y="7736"/>
                  </a:cubicBezTo>
                  <a:cubicBezTo>
                    <a:pt x="35251" y="8004"/>
                    <a:pt x="34743" y="8325"/>
                    <a:pt x="34314" y="8699"/>
                  </a:cubicBezTo>
                  <a:cubicBezTo>
                    <a:pt x="34234" y="8726"/>
                    <a:pt x="34207" y="8807"/>
                    <a:pt x="34127" y="8860"/>
                  </a:cubicBezTo>
                  <a:cubicBezTo>
                    <a:pt x="34074" y="8807"/>
                    <a:pt x="33993" y="8780"/>
                    <a:pt x="33940" y="8699"/>
                  </a:cubicBezTo>
                  <a:cubicBezTo>
                    <a:pt x="33940" y="8699"/>
                    <a:pt x="33913" y="8699"/>
                    <a:pt x="33913" y="8673"/>
                  </a:cubicBezTo>
                  <a:cubicBezTo>
                    <a:pt x="33806" y="8566"/>
                    <a:pt x="33699" y="8512"/>
                    <a:pt x="33592" y="8405"/>
                  </a:cubicBezTo>
                  <a:lnTo>
                    <a:pt x="33565" y="8378"/>
                  </a:lnTo>
                  <a:cubicBezTo>
                    <a:pt x="33458" y="8271"/>
                    <a:pt x="33378" y="8164"/>
                    <a:pt x="33271" y="8030"/>
                  </a:cubicBezTo>
                  <a:cubicBezTo>
                    <a:pt x="32842" y="7575"/>
                    <a:pt x="32441" y="7040"/>
                    <a:pt x="31906" y="6317"/>
                  </a:cubicBezTo>
                  <a:cubicBezTo>
                    <a:pt x="31504" y="5782"/>
                    <a:pt x="30969" y="5113"/>
                    <a:pt x="30380" y="4444"/>
                  </a:cubicBezTo>
                  <a:cubicBezTo>
                    <a:pt x="30032" y="4015"/>
                    <a:pt x="29657" y="3614"/>
                    <a:pt x="29256" y="3293"/>
                  </a:cubicBezTo>
                  <a:lnTo>
                    <a:pt x="29175" y="3213"/>
                  </a:lnTo>
                  <a:cubicBezTo>
                    <a:pt x="29015" y="3052"/>
                    <a:pt x="28827" y="2891"/>
                    <a:pt x="28640" y="2704"/>
                  </a:cubicBezTo>
                  <a:cubicBezTo>
                    <a:pt x="28613" y="2677"/>
                    <a:pt x="28479" y="2570"/>
                    <a:pt x="28479" y="2570"/>
                  </a:cubicBezTo>
                  <a:cubicBezTo>
                    <a:pt x="28319" y="2436"/>
                    <a:pt x="28105" y="2302"/>
                    <a:pt x="27944" y="2169"/>
                  </a:cubicBezTo>
                  <a:cubicBezTo>
                    <a:pt x="27891" y="2142"/>
                    <a:pt x="27810" y="2088"/>
                    <a:pt x="27784" y="2035"/>
                  </a:cubicBezTo>
                  <a:lnTo>
                    <a:pt x="27757" y="2008"/>
                  </a:lnTo>
                  <a:cubicBezTo>
                    <a:pt x="27543" y="1874"/>
                    <a:pt x="27382" y="1740"/>
                    <a:pt x="27141" y="1607"/>
                  </a:cubicBezTo>
                  <a:lnTo>
                    <a:pt x="26954" y="1500"/>
                  </a:lnTo>
                  <a:cubicBezTo>
                    <a:pt x="26740" y="1366"/>
                    <a:pt x="26499" y="1285"/>
                    <a:pt x="26285" y="1152"/>
                  </a:cubicBezTo>
                  <a:cubicBezTo>
                    <a:pt x="26204" y="1098"/>
                    <a:pt x="26178" y="1071"/>
                    <a:pt x="26097" y="1071"/>
                  </a:cubicBezTo>
                  <a:cubicBezTo>
                    <a:pt x="24625" y="375"/>
                    <a:pt x="22993" y="1"/>
                    <a:pt x="21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43"/>
            <p:cNvSpPr/>
            <p:nvPr/>
          </p:nvSpPr>
          <p:spPr>
            <a:xfrm>
              <a:off x="4020775" y="2362325"/>
              <a:ext cx="930125" cy="376075"/>
            </a:xfrm>
            <a:custGeom>
              <a:avLst/>
              <a:gdLst/>
              <a:ahLst/>
              <a:cxnLst/>
              <a:rect l="l" t="t" r="r" b="b"/>
              <a:pathLst>
                <a:path w="37205" h="15043" extrusionOk="0">
                  <a:moveTo>
                    <a:pt x="18576" y="0"/>
                  </a:moveTo>
                  <a:cubicBezTo>
                    <a:pt x="14106" y="0"/>
                    <a:pt x="11938" y="2918"/>
                    <a:pt x="10171" y="5247"/>
                  </a:cubicBezTo>
                  <a:cubicBezTo>
                    <a:pt x="8298" y="7736"/>
                    <a:pt x="6825" y="9690"/>
                    <a:pt x="2677" y="9690"/>
                  </a:cubicBezTo>
                  <a:cubicBezTo>
                    <a:pt x="1205" y="9690"/>
                    <a:pt x="0" y="10894"/>
                    <a:pt x="0" y="12366"/>
                  </a:cubicBezTo>
                  <a:cubicBezTo>
                    <a:pt x="0" y="13838"/>
                    <a:pt x="1205" y="15043"/>
                    <a:pt x="2677" y="15043"/>
                  </a:cubicBezTo>
                  <a:cubicBezTo>
                    <a:pt x="9502" y="15043"/>
                    <a:pt x="12339" y="11242"/>
                    <a:pt x="14454" y="8458"/>
                  </a:cubicBezTo>
                  <a:cubicBezTo>
                    <a:pt x="16193" y="6157"/>
                    <a:pt x="16916" y="5354"/>
                    <a:pt x="18576" y="5354"/>
                  </a:cubicBezTo>
                  <a:cubicBezTo>
                    <a:pt x="20235" y="5354"/>
                    <a:pt x="21038" y="6210"/>
                    <a:pt x="22778" y="8485"/>
                  </a:cubicBezTo>
                  <a:cubicBezTo>
                    <a:pt x="24892" y="11269"/>
                    <a:pt x="27783" y="15043"/>
                    <a:pt x="34528" y="15043"/>
                  </a:cubicBezTo>
                  <a:cubicBezTo>
                    <a:pt x="35973" y="15043"/>
                    <a:pt x="37204" y="13838"/>
                    <a:pt x="37204" y="12339"/>
                  </a:cubicBezTo>
                  <a:cubicBezTo>
                    <a:pt x="37204" y="10867"/>
                    <a:pt x="35973" y="9663"/>
                    <a:pt x="34528" y="9663"/>
                  </a:cubicBezTo>
                  <a:cubicBezTo>
                    <a:pt x="30433" y="9663"/>
                    <a:pt x="28934" y="7682"/>
                    <a:pt x="27033" y="5220"/>
                  </a:cubicBezTo>
                  <a:cubicBezTo>
                    <a:pt x="25240" y="2918"/>
                    <a:pt x="23045" y="0"/>
                    <a:pt x="18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43"/>
            <p:cNvSpPr/>
            <p:nvPr/>
          </p:nvSpPr>
          <p:spPr>
            <a:xfrm>
              <a:off x="4540025" y="2367675"/>
              <a:ext cx="121125" cy="152500"/>
            </a:xfrm>
            <a:custGeom>
              <a:avLst/>
              <a:gdLst/>
              <a:ahLst/>
              <a:cxnLst/>
              <a:rect l="l" t="t" r="r" b="b"/>
              <a:pathLst>
                <a:path w="4845" h="6100" extrusionOk="0">
                  <a:moveTo>
                    <a:pt x="0" y="1"/>
                  </a:moveTo>
                  <a:lnTo>
                    <a:pt x="0" y="1"/>
                  </a:lnTo>
                  <a:cubicBezTo>
                    <a:pt x="161" y="349"/>
                    <a:pt x="268" y="696"/>
                    <a:pt x="295" y="1018"/>
                  </a:cubicBezTo>
                  <a:cubicBezTo>
                    <a:pt x="509" y="2195"/>
                    <a:pt x="241" y="3427"/>
                    <a:pt x="669" y="4577"/>
                  </a:cubicBezTo>
                  <a:cubicBezTo>
                    <a:pt x="918" y="5186"/>
                    <a:pt x="1432" y="6099"/>
                    <a:pt x="2148" y="6099"/>
                  </a:cubicBezTo>
                  <a:cubicBezTo>
                    <a:pt x="2282" y="6099"/>
                    <a:pt x="2422" y="6068"/>
                    <a:pt x="2570" y="5996"/>
                  </a:cubicBezTo>
                  <a:cubicBezTo>
                    <a:pt x="3640" y="5541"/>
                    <a:pt x="4256" y="4230"/>
                    <a:pt x="4845" y="3266"/>
                  </a:cubicBezTo>
                  <a:cubicBezTo>
                    <a:pt x="3640" y="1901"/>
                    <a:pt x="2142" y="58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43"/>
            <p:cNvSpPr/>
            <p:nvPr/>
          </p:nvSpPr>
          <p:spPr>
            <a:xfrm>
              <a:off x="4711325" y="2540325"/>
              <a:ext cx="133850" cy="123125"/>
            </a:xfrm>
            <a:custGeom>
              <a:avLst/>
              <a:gdLst/>
              <a:ahLst/>
              <a:cxnLst/>
              <a:rect l="l" t="t" r="r" b="b"/>
              <a:pathLst>
                <a:path w="5354" h="4925" extrusionOk="0">
                  <a:moveTo>
                    <a:pt x="937" y="0"/>
                  </a:moveTo>
                  <a:cubicBezTo>
                    <a:pt x="482" y="910"/>
                    <a:pt x="0" y="1847"/>
                    <a:pt x="134" y="2891"/>
                  </a:cubicBezTo>
                  <a:cubicBezTo>
                    <a:pt x="268" y="3961"/>
                    <a:pt x="1017" y="4925"/>
                    <a:pt x="2142" y="4925"/>
                  </a:cubicBezTo>
                  <a:cubicBezTo>
                    <a:pt x="3319" y="4925"/>
                    <a:pt x="4229" y="4149"/>
                    <a:pt x="4845" y="3239"/>
                  </a:cubicBezTo>
                  <a:lnTo>
                    <a:pt x="5353" y="2436"/>
                  </a:lnTo>
                  <a:cubicBezTo>
                    <a:pt x="3346" y="2141"/>
                    <a:pt x="2088" y="1205"/>
                    <a:pt x="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43"/>
            <p:cNvSpPr/>
            <p:nvPr/>
          </p:nvSpPr>
          <p:spPr>
            <a:xfrm>
              <a:off x="4275050" y="2383075"/>
              <a:ext cx="117125" cy="162300"/>
            </a:xfrm>
            <a:custGeom>
              <a:avLst/>
              <a:gdLst/>
              <a:ahLst/>
              <a:cxnLst/>
              <a:rect l="l" t="t" r="r" b="b"/>
              <a:pathLst>
                <a:path w="4685" h="6492" extrusionOk="0">
                  <a:moveTo>
                    <a:pt x="4684" y="0"/>
                  </a:moveTo>
                  <a:lnTo>
                    <a:pt x="4684" y="0"/>
                  </a:lnTo>
                  <a:cubicBezTo>
                    <a:pt x="2543" y="1044"/>
                    <a:pt x="1151" y="2837"/>
                    <a:pt x="0" y="4417"/>
                  </a:cubicBezTo>
                  <a:lnTo>
                    <a:pt x="0" y="4443"/>
                  </a:lnTo>
                  <a:cubicBezTo>
                    <a:pt x="161" y="4577"/>
                    <a:pt x="321" y="4711"/>
                    <a:pt x="482" y="4898"/>
                  </a:cubicBezTo>
                  <a:cubicBezTo>
                    <a:pt x="1072" y="5445"/>
                    <a:pt x="1806" y="6492"/>
                    <a:pt x="2653" y="6492"/>
                  </a:cubicBezTo>
                  <a:cubicBezTo>
                    <a:pt x="2842" y="6492"/>
                    <a:pt x="3038" y="6439"/>
                    <a:pt x="3239" y="6317"/>
                  </a:cubicBezTo>
                  <a:cubicBezTo>
                    <a:pt x="4095" y="5782"/>
                    <a:pt x="4336" y="4631"/>
                    <a:pt x="4443" y="3667"/>
                  </a:cubicBezTo>
                  <a:cubicBezTo>
                    <a:pt x="4550" y="2704"/>
                    <a:pt x="4443" y="1767"/>
                    <a:pt x="4550" y="803"/>
                  </a:cubicBezTo>
                  <a:cubicBezTo>
                    <a:pt x="4577" y="535"/>
                    <a:pt x="4604" y="268"/>
                    <a:pt x="4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43"/>
            <p:cNvSpPr/>
            <p:nvPr/>
          </p:nvSpPr>
          <p:spPr>
            <a:xfrm>
              <a:off x="4061575" y="2583150"/>
              <a:ext cx="124500" cy="76725"/>
            </a:xfrm>
            <a:custGeom>
              <a:avLst/>
              <a:gdLst/>
              <a:ahLst/>
              <a:cxnLst/>
              <a:rect l="l" t="t" r="r" b="b"/>
              <a:pathLst>
                <a:path w="4980" h="3069" extrusionOk="0">
                  <a:moveTo>
                    <a:pt x="4872" y="0"/>
                  </a:moveTo>
                  <a:cubicBezTo>
                    <a:pt x="3882" y="535"/>
                    <a:pt x="2651" y="857"/>
                    <a:pt x="964" y="857"/>
                  </a:cubicBezTo>
                  <a:cubicBezTo>
                    <a:pt x="643" y="857"/>
                    <a:pt x="295" y="937"/>
                    <a:pt x="1" y="1071"/>
                  </a:cubicBezTo>
                  <a:cubicBezTo>
                    <a:pt x="54" y="1071"/>
                    <a:pt x="108" y="1097"/>
                    <a:pt x="135" y="1124"/>
                  </a:cubicBezTo>
                  <a:cubicBezTo>
                    <a:pt x="1063" y="1826"/>
                    <a:pt x="2155" y="3069"/>
                    <a:pt x="3412" y="3069"/>
                  </a:cubicBezTo>
                  <a:cubicBezTo>
                    <a:pt x="3496" y="3069"/>
                    <a:pt x="3582" y="3063"/>
                    <a:pt x="3668" y="3051"/>
                  </a:cubicBezTo>
                  <a:cubicBezTo>
                    <a:pt x="4605" y="2918"/>
                    <a:pt x="4872" y="2168"/>
                    <a:pt x="4953" y="1312"/>
                  </a:cubicBezTo>
                  <a:cubicBezTo>
                    <a:pt x="4979" y="910"/>
                    <a:pt x="4953" y="455"/>
                    <a:pt x="48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43"/>
            <p:cNvSpPr/>
            <p:nvPr/>
          </p:nvSpPr>
          <p:spPr>
            <a:xfrm>
              <a:off x="4019425" y="2433375"/>
              <a:ext cx="922100" cy="306375"/>
            </a:xfrm>
            <a:custGeom>
              <a:avLst/>
              <a:gdLst/>
              <a:ahLst/>
              <a:cxnLst/>
              <a:rect l="l" t="t" r="r" b="b"/>
              <a:pathLst>
                <a:path w="36884" h="12255" extrusionOk="0">
                  <a:moveTo>
                    <a:pt x="18204" y="1"/>
                  </a:moveTo>
                  <a:cubicBezTo>
                    <a:pt x="17475" y="1"/>
                    <a:pt x="16756" y="153"/>
                    <a:pt x="16114" y="531"/>
                  </a:cubicBezTo>
                  <a:cubicBezTo>
                    <a:pt x="14695" y="1334"/>
                    <a:pt x="13731" y="2779"/>
                    <a:pt x="12688" y="3984"/>
                  </a:cubicBezTo>
                  <a:cubicBezTo>
                    <a:pt x="11590" y="5242"/>
                    <a:pt x="10359" y="6259"/>
                    <a:pt x="8887" y="7088"/>
                  </a:cubicBezTo>
                  <a:cubicBezTo>
                    <a:pt x="7334" y="7972"/>
                    <a:pt x="5675" y="8641"/>
                    <a:pt x="3935" y="9096"/>
                  </a:cubicBezTo>
                  <a:cubicBezTo>
                    <a:pt x="3004" y="9323"/>
                    <a:pt x="1929" y="9567"/>
                    <a:pt x="896" y="9567"/>
                  </a:cubicBezTo>
                  <a:cubicBezTo>
                    <a:pt x="592" y="9567"/>
                    <a:pt x="292" y="9546"/>
                    <a:pt x="1" y="9497"/>
                  </a:cubicBezTo>
                  <a:lnTo>
                    <a:pt x="1" y="9578"/>
                  </a:lnTo>
                  <a:cubicBezTo>
                    <a:pt x="1" y="11050"/>
                    <a:pt x="1205" y="12254"/>
                    <a:pt x="2677" y="12254"/>
                  </a:cubicBezTo>
                  <a:cubicBezTo>
                    <a:pt x="9502" y="12254"/>
                    <a:pt x="12366" y="8427"/>
                    <a:pt x="14454" y="5643"/>
                  </a:cubicBezTo>
                  <a:cubicBezTo>
                    <a:pt x="16194" y="3341"/>
                    <a:pt x="16970" y="2538"/>
                    <a:pt x="18603" y="2538"/>
                  </a:cubicBezTo>
                  <a:cubicBezTo>
                    <a:pt x="20262" y="2538"/>
                    <a:pt x="21065" y="3395"/>
                    <a:pt x="22805" y="5697"/>
                  </a:cubicBezTo>
                  <a:cubicBezTo>
                    <a:pt x="24893" y="8454"/>
                    <a:pt x="27810" y="12254"/>
                    <a:pt x="34528" y="12254"/>
                  </a:cubicBezTo>
                  <a:cubicBezTo>
                    <a:pt x="35545" y="12254"/>
                    <a:pt x="36402" y="11719"/>
                    <a:pt x="36884" y="10862"/>
                  </a:cubicBezTo>
                  <a:cubicBezTo>
                    <a:pt x="35438" y="10755"/>
                    <a:pt x="33993" y="10327"/>
                    <a:pt x="32655" y="9631"/>
                  </a:cubicBezTo>
                  <a:cubicBezTo>
                    <a:pt x="31049" y="8801"/>
                    <a:pt x="29550" y="7838"/>
                    <a:pt x="28158" y="6714"/>
                  </a:cubicBezTo>
                  <a:cubicBezTo>
                    <a:pt x="27489" y="6178"/>
                    <a:pt x="26847" y="5616"/>
                    <a:pt x="26231" y="4974"/>
                  </a:cubicBezTo>
                  <a:cubicBezTo>
                    <a:pt x="25669" y="4385"/>
                    <a:pt x="25160" y="3743"/>
                    <a:pt x="24598" y="3154"/>
                  </a:cubicBezTo>
                  <a:cubicBezTo>
                    <a:pt x="23501" y="1949"/>
                    <a:pt x="22163" y="1039"/>
                    <a:pt x="20610" y="477"/>
                  </a:cubicBezTo>
                  <a:cubicBezTo>
                    <a:pt x="19859" y="194"/>
                    <a:pt x="19025" y="1"/>
                    <a:pt x="18204" y="1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43"/>
            <p:cNvSpPr/>
            <p:nvPr/>
          </p:nvSpPr>
          <p:spPr>
            <a:xfrm>
              <a:off x="4032800" y="2475400"/>
              <a:ext cx="898700" cy="263000"/>
            </a:xfrm>
            <a:custGeom>
              <a:avLst/>
              <a:gdLst/>
              <a:ahLst/>
              <a:cxnLst/>
              <a:rect l="l" t="t" r="r" b="b"/>
              <a:pathLst>
                <a:path w="35948" h="10520" extrusionOk="0">
                  <a:moveTo>
                    <a:pt x="18277" y="1"/>
                  </a:moveTo>
                  <a:cubicBezTo>
                    <a:pt x="16821" y="1"/>
                    <a:pt x="15368" y="478"/>
                    <a:pt x="14187" y="1419"/>
                  </a:cubicBezTo>
                  <a:cubicBezTo>
                    <a:pt x="12902" y="2490"/>
                    <a:pt x="11778" y="3802"/>
                    <a:pt x="10573" y="5006"/>
                  </a:cubicBezTo>
                  <a:cubicBezTo>
                    <a:pt x="9369" y="6210"/>
                    <a:pt x="8084" y="7254"/>
                    <a:pt x="6559" y="8031"/>
                  </a:cubicBezTo>
                  <a:cubicBezTo>
                    <a:pt x="5060" y="8833"/>
                    <a:pt x="3400" y="9422"/>
                    <a:pt x="1660" y="9529"/>
                  </a:cubicBezTo>
                  <a:cubicBezTo>
                    <a:pt x="1442" y="9540"/>
                    <a:pt x="1214" y="9551"/>
                    <a:pt x="985" y="9551"/>
                  </a:cubicBezTo>
                  <a:cubicBezTo>
                    <a:pt x="653" y="9551"/>
                    <a:pt x="318" y="9528"/>
                    <a:pt x="1" y="9449"/>
                  </a:cubicBezTo>
                  <a:lnTo>
                    <a:pt x="1" y="9449"/>
                  </a:lnTo>
                  <a:cubicBezTo>
                    <a:pt x="510" y="10091"/>
                    <a:pt x="1286" y="10520"/>
                    <a:pt x="2142" y="10520"/>
                  </a:cubicBezTo>
                  <a:cubicBezTo>
                    <a:pt x="8967" y="10520"/>
                    <a:pt x="11831" y="6719"/>
                    <a:pt x="13919" y="3935"/>
                  </a:cubicBezTo>
                  <a:cubicBezTo>
                    <a:pt x="15659" y="1634"/>
                    <a:pt x="16435" y="831"/>
                    <a:pt x="18068" y="831"/>
                  </a:cubicBezTo>
                  <a:cubicBezTo>
                    <a:pt x="19727" y="831"/>
                    <a:pt x="20530" y="1687"/>
                    <a:pt x="22270" y="3962"/>
                  </a:cubicBezTo>
                  <a:cubicBezTo>
                    <a:pt x="24358" y="6746"/>
                    <a:pt x="27275" y="10520"/>
                    <a:pt x="33993" y="10520"/>
                  </a:cubicBezTo>
                  <a:cubicBezTo>
                    <a:pt x="34770" y="10520"/>
                    <a:pt x="35439" y="10199"/>
                    <a:pt x="35947" y="9690"/>
                  </a:cubicBezTo>
                  <a:lnTo>
                    <a:pt x="35947" y="9690"/>
                  </a:lnTo>
                  <a:cubicBezTo>
                    <a:pt x="35680" y="9717"/>
                    <a:pt x="35412" y="9744"/>
                    <a:pt x="35117" y="9744"/>
                  </a:cubicBezTo>
                  <a:cubicBezTo>
                    <a:pt x="34994" y="9749"/>
                    <a:pt x="34870" y="9751"/>
                    <a:pt x="34747" y="9751"/>
                  </a:cubicBezTo>
                  <a:cubicBezTo>
                    <a:pt x="32927" y="9751"/>
                    <a:pt x="31182" y="9202"/>
                    <a:pt x="29577" y="8325"/>
                  </a:cubicBezTo>
                  <a:cubicBezTo>
                    <a:pt x="28025" y="7442"/>
                    <a:pt x="26686" y="6237"/>
                    <a:pt x="25509" y="4926"/>
                  </a:cubicBezTo>
                  <a:cubicBezTo>
                    <a:pt x="24893" y="4257"/>
                    <a:pt x="24331" y="3561"/>
                    <a:pt x="23742" y="2865"/>
                  </a:cubicBezTo>
                  <a:cubicBezTo>
                    <a:pt x="23207" y="2249"/>
                    <a:pt x="22698" y="1660"/>
                    <a:pt x="22029" y="1179"/>
                  </a:cubicBezTo>
                  <a:cubicBezTo>
                    <a:pt x="20911" y="391"/>
                    <a:pt x="19593" y="1"/>
                    <a:pt x="18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43"/>
            <p:cNvSpPr/>
            <p:nvPr/>
          </p:nvSpPr>
          <p:spPr>
            <a:xfrm>
              <a:off x="4052875" y="2718300"/>
              <a:ext cx="12750" cy="36175"/>
            </a:xfrm>
            <a:custGeom>
              <a:avLst/>
              <a:gdLst/>
              <a:ahLst/>
              <a:cxnLst/>
              <a:rect l="l" t="t" r="r" b="b"/>
              <a:pathLst>
                <a:path w="510" h="1447" fill="none" extrusionOk="0">
                  <a:moveTo>
                    <a:pt x="1" y="1446"/>
                  </a:moveTo>
                  <a:cubicBezTo>
                    <a:pt x="349" y="1045"/>
                    <a:pt x="509" y="536"/>
                    <a:pt x="456" y="1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43"/>
            <p:cNvSpPr/>
            <p:nvPr/>
          </p:nvSpPr>
          <p:spPr>
            <a:xfrm>
              <a:off x="4099725" y="2721650"/>
              <a:ext cx="6050" cy="34825"/>
            </a:xfrm>
            <a:custGeom>
              <a:avLst/>
              <a:gdLst/>
              <a:ahLst/>
              <a:cxnLst/>
              <a:rect l="l" t="t" r="r" b="b"/>
              <a:pathLst>
                <a:path w="242" h="1393" fill="none" extrusionOk="0">
                  <a:moveTo>
                    <a:pt x="215" y="1"/>
                  </a:moveTo>
                  <a:cubicBezTo>
                    <a:pt x="241" y="482"/>
                    <a:pt x="188" y="937"/>
                    <a:pt x="1" y="1392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43"/>
            <p:cNvSpPr/>
            <p:nvPr/>
          </p:nvSpPr>
          <p:spPr>
            <a:xfrm>
              <a:off x="4148575" y="2720325"/>
              <a:ext cx="8050" cy="34150"/>
            </a:xfrm>
            <a:custGeom>
              <a:avLst/>
              <a:gdLst/>
              <a:ahLst/>
              <a:cxnLst/>
              <a:rect l="l" t="t" r="r" b="b"/>
              <a:pathLst>
                <a:path w="322" h="1366" fill="none" extrusionOk="0">
                  <a:moveTo>
                    <a:pt x="0" y="0"/>
                  </a:moveTo>
                  <a:cubicBezTo>
                    <a:pt x="107" y="455"/>
                    <a:pt x="241" y="910"/>
                    <a:pt x="322" y="1365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43"/>
            <p:cNvSpPr/>
            <p:nvPr/>
          </p:nvSpPr>
          <p:spPr>
            <a:xfrm>
              <a:off x="4195425" y="2707600"/>
              <a:ext cx="10725" cy="32825"/>
            </a:xfrm>
            <a:custGeom>
              <a:avLst/>
              <a:gdLst/>
              <a:ahLst/>
              <a:cxnLst/>
              <a:rect l="l" t="t" r="r" b="b"/>
              <a:pathLst>
                <a:path w="429" h="1313" fill="none" extrusionOk="0">
                  <a:moveTo>
                    <a:pt x="0" y="1"/>
                  </a:moveTo>
                  <a:cubicBezTo>
                    <a:pt x="134" y="429"/>
                    <a:pt x="294" y="884"/>
                    <a:pt x="428" y="1312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43"/>
            <p:cNvSpPr/>
            <p:nvPr/>
          </p:nvSpPr>
          <p:spPr>
            <a:xfrm>
              <a:off x="4240250" y="2691550"/>
              <a:ext cx="12075" cy="32800"/>
            </a:xfrm>
            <a:custGeom>
              <a:avLst/>
              <a:gdLst/>
              <a:ahLst/>
              <a:cxnLst/>
              <a:rect l="l" t="t" r="r" b="b"/>
              <a:pathLst>
                <a:path w="483" h="1312" fill="none" extrusionOk="0">
                  <a:moveTo>
                    <a:pt x="0" y="0"/>
                  </a:moveTo>
                  <a:cubicBezTo>
                    <a:pt x="188" y="455"/>
                    <a:pt x="322" y="883"/>
                    <a:pt x="482" y="1312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43"/>
            <p:cNvSpPr/>
            <p:nvPr/>
          </p:nvSpPr>
          <p:spPr>
            <a:xfrm>
              <a:off x="4275700" y="2668125"/>
              <a:ext cx="26125" cy="26775"/>
            </a:xfrm>
            <a:custGeom>
              <a:avLst/>
              <a:gdLst/>
              <a:ahLst/>
              <a:cxnLst/>
              <a:rect l="l" t="t" r="r" b="b"/>
              <a:pathLst>
                <a:path w="1045" h="1071" fill="none" extrusionOk="0">
                  <a:moveTo>
                    <a:pt x="1" y="0"/>
                  </a:moveTo>
                  <a:cubicBezTo>
                    <a:pt x="322" y="375"/>
                    <a:pt x="697" y="696"/>
                    <a:pt x="1045" y="1071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43"/>
            <p:cNvSpPr/>
            <p:nvPr/>
          </p:nvSpPr>
          <p:spPr>
            <a:xfrm>
              <a:off x="4310500" y="2634675"/>
              <a:ext cx="22775" cy="32125"/>
            </a:xfrm>
            <a:custGeom>
              <a:avLst/>
              <a:gdLst/>
              <a:ahLst/>
              <a:cxnLst/>
              <a:rect l="l" t="t" r="r" b="b"/>
              <a:pathLst>
                <a:path w="911" h="1285" fill="none" extrusionOk="0">
                  <a:moveTo>
                    <a:pt x="1" y="0"/>
                  </a:moveTo>
                  <a:cubicBezTo>
                    <a:pt x="295" y="455"/>
                    <a:pt x="616" y="857"/>
                    <a:pt x="911" y="1285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43"/>
            <p:cNvSpPr/>
            <p:nvPr/>
          </p:nvSpPr>
          <p:spPr>
            <a:xfrm>
              <a:off x="4347300" y="2590500"/>
              <a:ext cx="22775" cy="29475"/>
            </a:xfrm>
            <a:custGeom>
              <a:avLst/>
              <a:gdLst/>
              <a:ahLst/>
              <a:cxnLst/>
              <a:rect l="l" t="t" r="r" b="b"/>
              <a:pathLst>
                <a:path w="911" h="1179" fill="none" extrusionOk="0">
                  <a:moveTo>
                    <a:pt x="1" y="1"/>
                  </a:moveTo>
                  <a:cubicBezTo>
                    <a:pt x="188" y="456"/>
                    <a:pt x="483" y="911"/>
                    <a:pt x="911" y="1178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43"/>
            <p:cNvSpPr/>
            <p:nvPr/>
          </p:nvSpPr>
          <p:spPr>
            <a:xfrm>
              <a:off x="4387450" y="2545675"/>
              <a:ext cx="16750" cy="34150"/>
            </a:xfrm>
            <a:custGeom>
              <a:avLst/>
              <a:gdLst/>
              <a:ahLst/>
              <a:cxnLst/>
              <a:rect l="l" t="t" r="r" b="b"/>
              <a:pathLst>
                <a:path w="670" h="1366" fill="none" extrusionOk="0">
                  <a:moveTo>
                    <a:pt x="1" y="0"/>
                  </a:moveTo>
                  <a:cubicBezTo>
                    <a:pt x="242" y="455"/>
                    <a:pt x="483" y="883"/>
                    <a:pt x="670" y="1365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43"/>
            <p:cNvSpPr/>
            <p:nvPr/>
          </p:nvSpPr>
          <p:spPr>
            <a:xfrm>
              <a:off x="4420925" y="2510875"/>
              <a:ext cx="12725" cy="36150"/>
            </a:xfrm>
            <a:custGeom>
              <a:avLst/>
              <a:gdLst/>
              <a:ahLst/>
              <a:cxnLst/>
              <a:rect l="l" t="t" r="r" b="b"/>
              <a:pathLst>
                <a:path w="509" h="1446" fill="none" extrusionOk="0">
                  <a:moveTo>
                    <a:pt x="0" y="0"/>
                  </a:moveTo>
                  <a:cubicBezTo>
                    <a:pt x="187" y="482"/>
                    <a:pt x="348" y="937"/>
                    <a:pt x="509" y="1446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43"/>
            <p:cNvSpPr/>
            <p:nvPr/>
          </p:nvSpPr>
          <p:spPr>
            <a:xfrm>
              <a:off x="4467075" y="2492800"/>
              <a:ext cx="4050" cy="40175"/>
            </a:xfrm>
            <a:custGeom>
              <a:avLst/>
              <a:gdLst/>
              <a:ahLst/>
              <a:cxnLst/>
              <a:rect l="l" t="t" r="r" b="b"/>
              <a:pathLst>
                <a:path w="162" h="1607" fill="none" extrusionOk="0">
                  <a:moveTo>
                    <a:pt x="1" y="1"/>
                  </a:moveTo>
                  <a:cubicBezTo>
                    <a:pt x="81" y="536"/>
                    <a:pt x="108" y="1071"/>
                    <a:pt x="161" y="1607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43"/>
            <p:cNvSpPr/>
            <p:nvPr/>
          </p:nvSpPr>
          <p:spPr>
            <a:xfrm>
              <a:off x="4517275" y="2494150"/>
              <a:ext cx="6050" cy="41500"/>
            </a:xfrm>
            <a:custGeom>
              <a:avLst/>
              <a:gdLst/>
              <a:ahLst/>
              <a:cxnLst/>
              <a:rect l="l" t="t" r="r" b="b"/>
              <a:pathLst>
                <a:path w="242" h="1660" fill="none" extrusionOk="0">
                  <a:moveTo>
                    <a:pt x="241" y="0"/>
                  </a:moveTo>
                  <a:cubicBezTo>
                    <a:pt x="161" y="536"/>
                    <a:pt x="54" y="1124"/>
                    <a:pt x="0" y="1660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43"/>
            <p:cNvSpPr/>
            <p:nvPr/>
          </p:nvSpPr>
          <p:spPr>
            <a:xfrm>
              <a:off x="4554075" y="2533625"/>
              <a:ext cx="14750" cy="26800"/>
            </a:xfrm>
            <a:custGeom>
              <a:avLst/>
              <a:gdLst/>
              <a:ahLst/>
              <a:cxnLst/>
              <a:rect l="l" t="t" r="r" b="b"/>
              <a:pathLst>
                <a:path w="590" h="1072" fill="none" extrusionOk="0">
                  <a:moveTo>
                    <a:pt x="589" y="0"/>
                  </a:moveTo>
                  <a:cubicBezTo>
                    <a:pt x="402" y="375"/>
                    <a:pt x="188" y="750"/>
                    <a:pt x="0" y="1071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43"/>
            <p:cNvSpPr/>
            <p:nvPr/>
          </p:nvSpPr>
          <p:spPr>
            <a:xfrm>
              <a:off x="4579500" y="2572425"/>
              <a:ext cx="20100" cy="32150"/>
            </a:xfrm>
            <a:custGeom>
              <a:avLst/>
              <a:gdLst/>
              <a:ahLst/>
              <a:cxnLst/>
              <a:rect l="l" t="t" r="r" b="b"/>
              <a:pathLst>
                <a:path w="804" h="1286" fill="none" extrusionOk="0">
                  <a:moveTo>
                    <a:pt x="803" y="1"/>
                  </a:moveTo>
                  <a:lnTo>
                    <a:pt x="0" y="1286"/>
                  </a:ln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43"/>
            <p:cNvSpPr/>
            <p:nvPr/>
          </p:nvSpPr>
          <p:spPr>
            <a:xfrm>
              <a:off x="4610275" y="2607225"/>
              <a:ext cx="14075" cy="24125"/>
            </a:xfrm>
            <a:custGeom>
              <a:avLst/>
              <a:gdLst/>
              <a:ahLst/>
              <a:cxnLst/>
              <a:rect l="l" t="t" r="r" b="b"/>
              <a:pathLst>
                <a:path w="563" h="965" fill="none" extrusionOk="0">
                  <a:moveTo>
                    <a:pt x="563" y="1"/>
                  </a:moveTo>
                  <a:cubicBezTo>
                    <a:pt x="295" y="268"/>
                    <a:pt x="108" y="616"/>
                    <a:pt x="1" y="964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43"/>
            <p:cNvSpPr/>
            <p:nvPr/>
          </p:nvSpPr>
          <p:spPr>
            <a:xfrm>
              <a:off x="4693250" y="2673475"/>
              <a:ext cx="21450" cy="36825"/>
            </a:xfrm>
            <a:custGeom>
              <a:avLst/>
              <a:gdLst/>
              <a:ahLst/>
              <a:cxnLst/>
              <a:rect l="l" t="t" r="r" b="b"/>
              <a:pathLst>
                <a:path w="858" h="1473" fill="none" extrusionOk="0">
                  <a:moveTo>
                    <a:pt x="857" y="0"/>
                  </a:moveTo>
                  <a:cubicBezTo>
                    <a:pt x="563" y="482"/>
                    <a:pt x="295" y="964"/>
                    <a:pt x="1" y="1473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43"/>
            <p:cNvSpPr/>
            <p:nvPr/>
          </p:nvSpPr>
          <p:spPr>
            <a:xfrm>
              <a:off x="4660475" y="2647375"/>
              <a:ext cx="21425" cy="36825"/>
            </a:xfrm>
            <a:custGeom>
              <a:avLst/>
              <a:gdLst/>
              <a:ahLst/>
              <a:cxnLst/>
              <a:rect l="l" t="t" r="r" b="b"/>
              <a:pathLst>
                <a:path w="857" h="1473" fill="none" extrusionOk="0">
                  <a:moveTo>
                    <a:pt x="857" y="1"/>
                  </a:moveTo>
                  <a:cubicBezTo>
                    <a:pt x="562" y="509"/>
                    <a:pt x="295" y="964"/>
                    <a:pt x="0" y="1473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43"/>
            <p:cNvSpPr/>
            <p:nvPr/>
          </p:nvSpPr>
          <p:spPr>
            <a:xfrm>
              <a:off x="4633025" y="2623300"/>
              <a:ext cx="21450" cy="36825"/>
            </a:xfrm>
            <a:custGeom>
              <a:avLst/>
              <a:gdLst/>
              <a:ahLst/>
              <a:cxnLst/>
              <a:rect l="l" t="t" r="r" b="b"/>
              <a:pathLst>
                <a:path w="858" h="1473" fill="none" extrusionOk="0">
                  <a:moveTo>
                    <a:pt x="857" y="0"/>
                  </a:moveTo>
                  <a:cubicBezTo>
                    <a:pt x="563" y="482"/>
                    <a:pt x="295" y="964"/>
                    <a:pt x="1" y="1472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43"/>
            <p:cNvSpPr/>
            <p:nvPr/>
          </p:nvSpPr>
          <p:spPr>
            <a:xfrm>
              <a:off x="4733400" y="2703575"/>
              <a:ext cx="15425" cy="32825"/>
            </a:xfrm>
            <a:custGeom>
              <a:avLst/>
              <a:gdLst/>
              <a:ahLst/>
              <a:cxnLst/>
              <a:rect l="l" t="t" r="r" b="b"/>
              <a:pathLst>
                <a:path w="617" h="1313" fill="none" extrusionOk="0">
                  <a:moveTo>
                    <a:pt x="616" y="1"/>
                  </a:moveTo>
                  <a:cubicBezTo>
                    <a:pt x="295" y="376"/>
                    <a:pt x="81" y="831"/>
                    <a:pt x="1" y="1312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43"/>
            <p:cNvSpPr/>
            <p:nvPr/>
          </p:nvSpPr>
          <p:spPr>
            <a:xfrm>
              <a:off x="4774225" y="2714300"/>
              <a:ext cx="10050" cy="36150"/>
            </a:xfrm>
            <a:custGeom>
              <a:avLst/>
              <a:gdLst/>
              <a:ahLst/>
              <a:cxnLst/>
              <a:rect l="l" t="t" r="r" b="b"/>
              <a:pathLst>
                <a:path w="402" h="1446" fill="none" extrusionOk="0">
                  <a:moveTo>
                    <a:pt x="402" y="0"/>
                  </a:moveTo>
                  <a:cubicBezTo>
                    <a:pt x="268" y="482"/>
                    <a:pt x="134" y="937"/>
                    <a:pt x="0" y="1446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43"/>
            <p:cNvSpPr/>
            <p:nvPr/>
          </p:nvSpPr>
          <p:spPr>
            <a:xfrm>
              <a:off x="4827075" y="2727675"/>
              <a:ext cx="7400" cy="36825"/>
            </a:xfrm>
            <a:custGeom>
              <a:avLst/>
              <a:gdLst/>
              <a:ahLst/>
              <a:cxnLst/>
              <a:rect l="l" t="t" r="r" b="b"/>
              <a:pathLst>
                <a:path w="296" h="1473" fill="none" extrusionOk="0">
                  <a:moveTo>
                    <a:pt x="295" y="0"/>
                  </a:moveTo>
                  <a:cubicBezTo>
                    <a:pt x="135" y="482"/>
                    <a:pt x="28" y="964"/>
                    <a:pt x="1" y="1473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43"/>
            <p:cNvSpPr/>
            <p:nvPr/>
          </p:nvSpPr>
          <p:spPr>
            <a:xfrm>
              <a:off x="4867900" y="2731700"/>
              <a:ext cx="6725" cy="32125"/>
            </a:xfrm>
            <a:custGeom>
              <a:avLst/>
              <a:gdLst/>
              <a:ahLst/>
              <a:cxnLst/>
              <a:rect l="l" t="t" r="r" b="b"/>
              <a:pathLst>
                <a:path w="269" h="1285" fill="none" extrusionOk="0">
                  <a:moveTo>
                    <a:pt x="81" y="0"/>
                  </a:moveTo>
                  <a:cubicBezTo>
                    <a:pt x="0" y="455"/>
                    <a:pt x="54" y="910"/>
                    <a:pt x="268" y="1285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43"/>
            <p:cNvSpPr/>
            <p:nvPr/>
          </p:nvSpPr>
          <p:spPr>
            <a:xfrm>
              <a:off x="4915400" y="2728350"/>
              <a:ext cx="18775" cy="29450"/>
            </a:xfrm>
            <a:custGeom>
              <a:avLst/>
              <a:gdLst/>
              <a:ahLst/>
              <a:cxnLst/>
              <a:rect l="l" t="t" r="r" b="b"/>
              <a:pathLst>
                <a:path w="751" h="1178" fill="none" extrusionOk="0">
                  <a:moveTo>
                    <a:pt x="1" y="0"/>
                  </a:moveTo>
                  <a:cubicBezTo>
                    <a:pt x="108" y="455"/>
                    <a:pt x="376" y="884"/>
                    <a:pt x="750" y="1178"/>
                  </a:cubicBezTo>
                </a:path>
              </a:pathLst>
            </a:custGeom>
            <a:solidFill>
              <a:schemeClr val="accent4"/>
            </a:solidFill>
            <a:ln w="127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43"/>
            <p:cNvSpPr/>
            <p:nvPr/>
          </p:nvSpPr>
          <p:spPr>
            <a:xfrm>
              <a:off x="4898675" y="2627300"/>
              <a:ext cx="25450" cy="24775"/>
            </a:xfrm>
            <a:custGeom>
              <a:avLst/>
              <a:gdLst/>
              <a:ahLst/>
              <a:cxnLst/>
              <a:rect l="l" t="t" r="r" b="b"/>
              <a:pathLst>
                <a:path w="1018" h="991" extrusionOk="0">
                  <a:moveTo>
                    <a:pt x="509" y="1"/>
                  </a:moveTo>
                  <a:cubicBezTo>
                    <a:pt x="215" y="1"/>
                    <a:pt x="1" y="215"/>
                    <a:pt x="1" y="509"/>
                  </a:cubicBezTo>
                  <a:cubicBezTo>
                    <a:pt x="1" y="777"/>
                    <a:pt x="215" y="991"/>
                    <a:pt x="509" y="991"/>
                  </a:cubicBezTo>
                  <a:cubicBezTo>
                    <a:pt x="777" y="991"/>
                    <a:pt x="1018" y="777"/>
                    <a:pt x="1018" y="509"/>
                  </a:cubicBezTo>
                  <a:cubicBezTo>
                    <a:pt x="1018" y="215"/>
                    <a:pt x="777" y="1"/>
                    <a:pt x="509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43"/>
            <p:cNvSpPr/>
            <p:nvPr/>
          </p:nvSpPr>
          <p:spPr>
            <a:xfrm>
              <a:off x="4902025" y="2629975"/>
              <a:ext cx="10075" cy="10075"/>
            </a:xfrm>
            <a:custGeom>
              <a:avLst/>
              <a:gdLst/>
              <a:ahLst/>
              <a:cxnLst/>
              <a:rect l="l" t="t" r="r" b="b"/>
              <a:pathLst>
                <a:path w="403" h="403" extrusionOk="0">
                  <a:moveTo>
                    <a:pt x="188" y="1"/>
                  </a:moveTo>
                  <a:cubicBezTo>
                    <a:pt x="108" y="1"/>
                    <a:pt x="1" y="81"/>
                    <a:pt x="1" y="188"/>
                  </a:cubicBezTo>
                  <a:cubicBezTo>
                    <a:pt x="1" y="295"/>
                    <a:pt x="108" y="402"/>
                    <a:pt x="188" y="402"/>
                  </a:cubicBezTo>
                  <a:cubicBezTo>
                    <a:pt x="295" y="402"/>
                    <a:pt x="402" y="295"/>
                    <a:pt x="402" y="188"/>
                  </a:cubicBezTo>
                  <a:cubicBezTo>
                    <a:pt x="402" y="108"/>
                    <a:pt x="295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43"/>
            <p:cNvSpPr/>
            <p:nvPr/>
          </p:nvSpPr>
          <p:spPr>
            <a:xfrm>
              <a:off x="4921425" y="2677500"/>
              <a:ext cx="29475" cy="13400"/>
            </a:xfrm>
            <a:custGeom>
              <a:avLst/>
              <a:gdLst/>
              <a:ahLst/>
              <a:cxnLst/>
              <a:rect l="l" t="t" r="r" b="b"/>
              <a:pathLst>
                <a:path w="1179" h="536" fill="none" extrusionOk="0">
                  <a:moveTo>
                    <a:pt x="1178" y="241"/>
                  </a:moveTo>
                  <a:cubicBezTo>
                    <a:pt x="1178" y="241"/>
                    <a:pt x="509" y="535"/>
                    <a:pt x="1" y="0"/>
                  </a:cubicBezTo>
                </a:path>
              </a:pathLst>
            </a:custGeom>
            <a:noFill/>
            <a:ln w="4025" cap="rnd" cmpd="sng">
              <a:solidFill>
                <a:srgbClr val="2C2C2C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43"/>
            <p:cNvSpPr/>
            <p:nvPr/>
          </p:nvSpPr>
          <p:spPr>
            <a:xfrm>
              <a:off x="4822400" y="2540050"/>
              <a:ext cx="218175" cy="191250"/>
            </a:xfrm>
            <a:custGeom>
              <a:avLst/>
              <a:gdLst/>
              <a:ahLst/>
              <a:cxnLst/>
              <a:rect l="l" t="t" r="r" b="b"/>
              <a:pathLst>
                <a:path w="8727" h="7650" extrusionOk="0">
                  <a:moveTo>
                    <a:pt x="3936" y="1"/>
                  </a:moveTo>
                  <a:cubicBezTo>
                    <a:pt x="3818" y="1"/>
                    <a:pt x="3702" y="4"/>
                    <a:pt x="3587" y="11"/>
                  </a:cubicBezTo>
                  <a:cubicBezTo>
                    <a:pt x="3159" y="38"/>
                    <a:pt x="2704" y="145"/>
                    <a:pt x="2356" y="279"/>
                  </a:cubicBezTo>
                  <a:cubicBezTo>
                    <a:pt x="2332" y="271"/>
                    <a:pt x="2309" y="268"/>
                    <a:pt x="2285" y="268"/>
                  </a:cubicBezTo>
                  <a:cubicBezTo>
                    <a:pt x="2228" y="268"/>
                    <a:pt x="2172" y="287"/>
                    <a:pt x="2115" y="306"/>
                  </a:cubicBezTo>
                  <a:cubicBezTo>
                    <a:pt x="1794" y="439"/>
                    <a:pt x="1526" y="653"/>
                    <a:pt x="1232" y="894"/>
                  </a:cubicBezTo>
                  <a:cubicBezTo>
                    <a:pt x="1071" y="1028"/>
                    <a:pt x="937" y="1189"/>
                    <a:pt x="803" y="1349"/>
                  </a:cubicBezTo>
                  <a:cubicBezTo>
                    <a:pt x="670" y="1510"/>
                    <a:pt x="563" y="1697"/>
                    <a:pt x="482" y="1885"/>
                  </a:cubicBezTo>
                  <a:cubicBezTo>
                    <a:pt x="268" y="2259"/>
                    <a:pt x="134" y="2688"/>
                    <a:pt x="81" y="3116"/>
                  </a:cubicBezTo>
                  <a:cubicBezTo>
                    <a:pt x="0" y="3571"/>
                    <a:pt x="0" y="3999"/>
                    <a:pt x="81" y="4427"/>
                  </a:cubicBezTo>
                  <a:cubicBezTo>
                    <a:pt x="134" y="4856"/>
                    <a:pt x="268" y="5311"/>
                    <a:pt x="482" y="5632"/>
                  </a:cubicBezTo>
                  <a:cubicBezTo>
                    <a:pt x="723" y="6033"/>
                    <a:pt x="1044" y="6408"/>
                    <a:pt x="1419" y="6703"/>
                  </a:cubicBezTo>
                  <a:cubicBezTo>
                    <a:pt x="1794" y="6970"/>
                    <a:pt x="2222" y="7211"/>
                    <a:pt x="2677" y="7372"/>
                  </a:cubicBezTo>
                  <a:cubicBezTo>
                    <a:pt x="3105" y="7532"/>
                    <a:pt x="3614" y="7613"/>
                    <a:pt x="4096" y="7639"/>
                  </a:cubicBezTo>
                  <a:cubicBezTo>
                    <a:pt x="4210" y="7646"/>
                    <a:pt x="4329" y="7650"/>
                    <a:pt x="4450" y="7650"/>
                  </a:cubicBezTo>
                  <a:cubicBezTo>
                    <a:pt x="4780" y="7650"/>
                    <a:pt x="5128" y="7625"/>
                    <a:pt x="5461" y="7586"/>
                  </a:cubicBezTo>
                  <a:cubicBezTo>
                    <a:pt x="5916" y="7505"/>
                    <a:pt x="6371" y="7372"/>
                    <a:pt x="6772" y="7238"/>
                  </a:cubicBezTo>
                  <a:cubicBezTo>
                    <a:pt x="6852" y="7211"/>
                    <a:pt x="6933" y="7184"/>
                    <a:pt x="7040" y="7131"/>
                  </a:cubicBezTo>
                  <a:cubicBezTo>
                    <a:pt x="7174" y="7077"/>
                    <a:pt x="7254" y="7024"/>
                    <a:pt x="7361" y="6970"/>
                  </a:cubicBezTo>
                  <a:cubicBezTo>
                    <a:pt x="7575" y="6836"/>
                    <a:pt x="7762" y="6729"/>
                    <a:pt x="7896" y="6595"/>
                  </a:cubicBezTo>
                  <a:cubicBezTo>
                    <a:pt x="8057" y="6462"/>
                    <a:pt x="8244" y="6301"/>
                    <a:pt x="8378" y="6140"/>
                  </a:cubicBezTo>
                  <a:cubicBezTo>
                    <a:pt x="8432" y="6033"/>
                    <a:pt x="8512" y="5926"/>
                    <a:pt x="8565" y="5873"/>
                  </a:cubicBezTo>
                  <a:cubicBezTo>
                    <a:pt x="8646" y="5739"/>
                    <a:pt x="8672" y="5632"/>
                    <a:pt x="8699" y="5525"/>
                  </a:cubicBezTo>
                  <a:cubicBezTo>
                    <a:pt x="8699" y="5498"/>
                    <a:pt x="8726" y="5418"/>
                    <a:pt x="8726" y="5364"/>
                  </a:cubicBezTo>
                  <a:lnTo>
                    <a:pt x="8726" y="5204"/>
                  </a:lnTo>
                  <a:cubicBezTo>
                    <a:pt x="8726" y="5097"/>
                    <a:pt x="8726" y="4990"/>
                    <a:pt x="8699" y="4856"/>
                  </a:cubicBezTo>
                  <a:cubicBezTo>
                    <a:pt x="8646" y="4642"/>
                    <a:pt x="8539" y="4401"/>
                    <a:pt x="8432" y="4213"/>
                  </a:cubicBezTo>
                  <a:cubicBezTo>
                    <a:pt x="8432" y="3812"/>
                    <a:pt x="8405" y="3410"/>
                    <a:pt x="8298" y="3062"/>
                  </a:cubicBezTo>
                  <a:cubicBezTo>
                    <a:pt x="8217" y="2688"/>
                    <a:pt x="8057" y="2313"/>
                    <a:pt x="7896" y="2019"/>
                  </a:cubicBezTo>
                  <a:cubicBezTo>
                    <a:pt x="7816" y="1858"/>
                    <a:pt x="7709" y="1671"/>
                    <a:pt x="7575" y="1510"/>
                  </a:cubicBezTo>
                  <a:cubicBezTo>
                    <a:pt x="7441" y="1349"/>
                    <a:pt x="7307" y="1216"/>
                    <a:pt x="7174" y="1082"/>
                  </a:cubicBezTo>
                  <a:cubicBezTo>
                    <a:pt x="6852" y="814"/>
                    <a:pt x="6504" y="573"/>
                    <a:pt x="6130" y="413"/>
                  </a:cubicBezTo>
                  <a:cubicBezTo>
                    <a:pt x="6023" y="386"/>
                    <a:pt x="5916" y="332"/>
                    <a:pt x="5862" y="306"/>
                  </a:cubicBezTo>
                  <a:cubicBezTo>
                    <a:pt x="5755" y="279"/>
                    <a:pt x="5621" y="252"/>
                    <a:pt x="5514" y="225"/>
                  </a:cubicBezTo>
                  <a:cubicBezTo>
                    <a:pt x="5327" y="145"/>
                    <a:pt x="5086" y="118"/>
                    <a:pt x="4899" y="65"/>
                  </a:cubicBezTo>
                  <a:cubicBezTo>
                    <a:pt x="4585" y="25"/>
                    <a:pt x="4257" y="1"/>
                    <a:pt x="3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43"/>
            <p:cNvSpPr/>
            <p:nvPr/>
          </p:nvSpPr>
          <p:spPr>
            <a:xfrm>
              <a:off x="4823075" y="2538050"/>
              <a:ext cx="190725" cy="193250"/>
            </a:xfrm>
            <a:custGeom>
              <a:avLst/>
              <a:gdLst/>
              <a:ahLst/>
              <a:cxnLst/>
              <a:rect l="l" t="t" r="r" b="b"/>
              <a:pathLst>
                <a:path w="7629" h="7730" extrusionOk="0">
                  <a:moveTo>
                    <a:pt x="3855" y="1"/>
                  </a:moveTo>
                  <a:cubicBezTo>
                    <a:pt x="3747" y="1"/>
                    <a:pt x="3640" y="4"/>
                    <a:pt x="3533" y="11"/>
                  </a:cubicBezTo>
                  <a:cubicBezTo>
                    <a:pt x="3105" y="64"/>
                    <a:pt x="2650" y="145"/>
                    <a:pt x="2302" y="278"/>
                  </a:cubicBezTo>
                  <a:cubicBezTo>
                    <a:pt x="2222" y="332"/>
                    <a:pt x="2115" y="359"/>
                    <a:pt x="2061" y="386"/>
                  </a:cubicBezTo>
                  <a:cubicBezTo>
                    <a:pt x="1793" y="573"/>
                    <a:pt x="1499" y="733"/>
                    <a:pt x="1258" y="974"/>
                  </a:cubicBezTo>
                  <a:cubicBezTo>
                    <a:pt x="1098" y="1108"/>
                    <a:pt x="964" y="1269"/>
                    <a:pt x="830" y="1429"/>
                  </a:cubicBezTo>
                  <a:cubicBezTo>
                    <a:pt x="696" y="1590"/>
                    <a:pt x="589" y="1777"/>
                    <a:pt x="482" y="1965"/>
                  </a:cubicBezTo>
                  <a:cubicBezTo>
                    <a:pt x="295" y="2339"/>
                    <a:pt x="161" y="2768"/>
                    <a:pt x="80" y="3196"/>
                  </a:cubicBezTo>
                  <a:cubicBezTo>
                    <a:pt x="0" y="3651"/>
                    <a:pt x="0" y="4079"/>
                    <a:pt x="80" y="4507"/>
                  </a:cubicBezTo>
                  <a:cubicBezTo>
                    <a:pt x="161" y="4936"/>
                    <a:pt x="295" y="5391"/>
                    <a:pt x="482" y="5712"/>
                  </a:cubicBezTo>
                  <a:cubicBezTo>
                    <a:pt x="723" y="6113"/>
                    <a:pt x="1044" y="6488"/>
                    <a:pt x="1419" y="6783"/>
                  </a:cubicBezTo>
                  <a:cubicBezTo>
                    <a:pt x="1793" y="7050"/>
                    <a:pt x="2222" y="7291"/>
                    <a:pt x="2677" y="7452"/>
                  </a:cubicBezTo>
                  <a:cubicBezTo>
                    <a:pt x="3132" y="7612"/>
                    <a:pt x="3614" y="7693"/>
                    <a:pt x="4095" y="7719"/>
                  </a:cubicBezTo>
                  <a:cubicBezTo>
                    <a:pt x="4210" y="7726"/>
                    <a:pt x="4329" y="7730"/>
                    <a:pt x="4450" y="7730"/>
                  </a:cubicBezTo>
                  <a:cubicBezTo>
                    <a:pt x="4780" y="7730"/>
                    <a:pt x="5127" y="7705"/>
                    <a:pt x="5460" y="7666"/>
                  </a:cubicBezTo>
                  <a:cubicBezTo>
                    <a:pt x="5942" y="7585"/>
                    <a:pt x="6370" y="7452"/>
                    <a:pt x="6772" y="7318"/>
                  </a:cubicBezTo>
                  <a:cubicBezTo>
                    <a:pt x="6879" y="7291"/>
                    <a:pt x="6986" y="7264"/>
                    <a:pt x="7040" y="7211"/>
                  </a:cubicBezTo>
                  <a:cubicBezTo>
                    <a:pt x="7147" y="7157"/>
                    <a:pt x="7280" y="7104"/>
                    <a:pt x="7361" y="7050"/>
                  </a:cubicBezTo>
                  <a:cubicBezTo>
                    <a:pt x="7468" y="6997"/>
                    <a:pt x="7575" y="6943"/>
                    <a:pt x="7628" y="6890"/>
                  </a:cubicBezTo>
                  <a:lnTo>
                    <a:pt x="7628" y="6890"/>
                  </a:lnTo>
                  <a:cubicBezTo>
                    <a:pt x="7468" y="6997"/>
                    <a:pt x="7307" y="7050"/>
                    <a:pt x="7147" y="7104"/>
                  </a:cubicBezTo>
                  <a:cubicBezTo>
                    <a:pt x="6906" y="7211"/>
                    <a:pt x="6638" y="7291"/>
                    <a:pt x="6370" y="7318"/>
                  </a:cubicBezTo>
                  <a:cubicBezTo>
                    <a:pt x="6263" y="7318"/>
                    <a:pt x="6156" y="7345"/>
                    <a:pt x="6076" y="7345"/>
                  </a:cubicBezTo>
                  <a:lnTo>
                    <a:pt x="5219" y="7345"/>
                  </a:lnTo>
                  <a:cubicBezTo>
                    <a:pt x="4818" y="7345"/>
                    <a:pt x="4470" y="7291"/>
                    <a:pt x="4069" y="7211"/>
                  </a:cubicBezTo>
                  <a:cubicBezTo>
                    <a:pt x="3854" y="7184"/>
                    <a:pt x="3694" y="7104"/>
                    <a:pt x="3533" y="7050"/>
                  </a:cubicBezTo>
                  <a:cubicBezTo>
                    <a:pt x="3346" y="6970"/>
                    <a:pt x="3159" y="6916"/>
                    <a:pt x="2998" y="6809"/>
                  </a:cubicBezTo>
                  <a:cubicBezTo>
                    <a:pt x="2811" y="6702"/>
                    <a:pt x="2650" y="6622"/>
                    <a:pt x="2516" y="6515"/>
                  </a:cubicBezTo>
                  <a:cubicBezTo>
                    <a:pt x="2382" y="6408"/>
                    <a:pt x="2249" y="6274"/>
                    <a:pt x="2115" y="6140"/>
                  </a:cubicBezTo>
                  <a:cubicBezTo>
                    <a:pt x="1981" y="6006"/>
                    <a:pt x="1874" y="5846"/>
                    <a:pt x="1793" y="5685"/>
                  </a:cubicBezTo>
                  <a:cubicBezTo>
                    <a:pt x="1740" y="5578"/>
                    <a:pt x="1686" y="5498"/>
                    <a:pt x="1660" y="5417"/>
                  </a:cubicBezTo>
                  <a:cubicBezTo>
                    <a:pt x="1606" y="5310"/>
                    <a:pt x="1579" y="5230"/>
                    <a:pt x="1553" y="5150"/>
                  </a:cubicBezTo>
                  <a:cubicBezTo>
                    <a:pt x="1446" y="4802"/>
                    <a:pt x="1392" y="4481"/>
                    <a:pt x="1392" y="4106"/>
                  </a:cubicBezTo>
                  <a:cubicBezTo>
                    <a:pt x="1392" y="3758"/>
                    <a:pt x="1419" y="3437"/>
                    <a:pt x="1472" y="3089"/>
                  </a:cubicBezTo>
                  <a:cubicBezTo>
                    <a:pt x="1553" y="2768"/>
                    <a:pt x="1686" y="2473"/>
                    <a:pt x="1820" y="2206"/>
                  </a:cubicBezTo>
                  <a:cubicBezTo>
                    <a:pt x="1981" y="1884"/>
                    <a:pt x="2141" y="1617"/>
                    <a:pt x="2382" y="1403"/>
                  </a:cubicBezTo>
                  <a:cubicBezTo>
                    <a:pt x="2623" y="1162"/>
                    <a:pt x="2864" y="921"/>
                    <a:pt x="3132" y="760"/>
                  </a:cubicBezTo>
                  <a:cubicBezTo>
                    <a:pt x="3292" y="626"/>
                    <a:pt x="3506" y="519"/>
                    <a:pt x="3667" y="466"/>
                  </a:cubicBezTo>
                  <a:cubicBezTo>
                    <a:pt x="3774" y="412"/>
                    <a:pt x="3908" y="359"/>
                    <a:pt x="3988" y="332"/>
                  </a:cubicBezTo>
                  <a:cubicBezTo>
                    <a:pt x="4336" y="225"/>
                    <a:pt x="4631" y="145"/>
                    <a:pt x="5005" y="118"/>
                  </a:cubicBezTo>
                  <a:lnTo>
                    <a:pt x="5059" y="118"/>
                  </a:lnTo>
                  <a:cubicBezTo>
                    <a:pt x="5005" y="118"/>
                    <a:pt x="4925" y="91"/>
                    <a:pt x="4845" y="91"/>
                  </a:cubicBezTo>
                  <a:cubicBezTo>
                    <a:pt x="4504" y="31"/>
                    <a:pt x="4177" y="1"/>
                    <a:pt x="3855" y="1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43"/>
            <p:cNvSpPr/>
            <p:nvPr/>
          </p:nvSpPr>
          <p:spPr>
            <a:xfrm>
              <a:off x="4888650" y="2606325"/>
              <a:ext cx="38150" cy="23650"/>
            </a:xfrm>
            <a:custGeom>
              <a:avLst/>
              <a:gdLst/>
              <a:ahLst/>
              <a:cxnLst/>
              <a:rect l="l" t="t" r="r" b="b"/>
              <a:pathLst>
                <a:path w="1526" h="946" extrusionOk="0">
                  <a:moveTo>
                    <a:pt x="1180" y="0"/>
                  </a:moveTo>
                  <a:cubicBezTo>
                    <a:pt x="1016" y="0"/>
                    <a:pt x="803" y="64"/>
                    <a:pt x="589" y="170"/>
                  </a:cubicBezTo>
                  <a:cubicBezTo>
                    <a:pt x="241" y="385"/>
                    <a:pt x="0" y="679"/>
                    <a:pt x="107" y="840"/>
                  </a:cubicBezTo>
                  <a:cubicBezTo>
                    <a:pt x="143" y="911"/>
                    <a:pt x="236" y="945"/>
                    <a:pt x="361" y="945"/>
                  </a:cubicBezTo>
                  <a:cubicBezTo>
                    <a:pt x="519" y="945"/>
                    <a:pt x="728" y="891"/>
                    <a:pt x="937" y="786"/>
                  </a:cubicBezTo>
                  <a:cubicBezTo>
                    <a:pt x="1312" y="572"/>
                    <a:pt x="1526" y="278"/>
                    <a:pt x="1446" y="117"/>
                  </a:cubicBezTo>
                  <a:cubicBezTo>
                    <a:pt x="1400" y="36"/>
                    <a:pt x="1304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43"/>
            <p:cNvSpPr/>
            <p:nvPr/>
          </p:nvSpPr>
          <p:spPr>
            <a:xfrm>
              <a:off x="4980975" y="2595300"/>
              <a:ext cx="38850" cy="19200"/>
            </a:xfrm>
            <a:custGeom>
              <a:avLst/>
              <a:gdLst/>
              <a:ahLst/>
              <a:cxnLst/>
              <a:rect l="l" t="t" r="r" b="b"/>
              <a:pathLst>
                <a:path w="1554" h="768" extrusionOk="0">
                  <a:moveTo>
                    <a:pt x="496" y="1"/>
                  </a:moveTo>
                  <a:cubicBezTo>
                    <a:pt x="252" y="1"/>
                    <a:pt x="64" y="73"/>
                    <a:pt x="28" y="183"/>
                  </a:cubicBezTo>
                  <a:cubicBezTo>
                    <a:pt x="1" y="371"/>
                    <a:pt x="295" y="611"/>
                    <a:pt x="697" y="719"/>
                  </a:cubicBezTo>
                  <a:cubicBezTo>
                    <a:pt x="823" y="752"/>
                    <a:pt x="949" y="767"/>
                    <a:pt x="1063" y="767"/>
                  </a:cubicBezTo>
                  <a:cubicBezTo>
                    <a:pt x="1313" y="767"/>
                    <a:pt x="1508" y="695"/>
                    <a:pt x="1527" y="585"/>
                  </a:cubicBezTo>
                  <a:cubicBezTo>
                    <a:pt x="1553" y="371"/>
                    <a:pt x="1259" y="156"/>
                    <a:pt x="857" y="49"/>
                  </a:cubicBezTo>
                  <a:cubicBezTo>
                    <a:pt x="731" y="16"/>
                    <a:pt x="608" y="1"/>
                    <a:pt x="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43"/>
            <p:cNvSpPr/>
            <p:nvPr/>
          </p:nvSpPr>
          <p:spPr>
            <a:xfrm>
              <a:off x="4944175" y="2651400"/>
              <a:ext cx="40850" cy="36825"/>
            </a:xfrm>
            <a:custGeom>
              <a:avLst/>
              <a:gdLst/>
              <a:ahLst/>
              <a:cxnLst/>
              <a:rect l="l" t="t" r="r" b="b"/>
              <a:pathLst>
                <a:path w="1634" h="1473" extrusionOk="0">
                  <a:moveTo>
                    <a:pt x="616" y="776"/>
                  </a:moveTo>
                  <a:cubicBezTo>
                    <a:pt x="697" y="776"/>
                    <a:pt x="750" y="776"/>
                    <a:pt x="831" y="803"/>
                  </a:cubicBezTo>
                  <a:cubicBezTo>
                    <a:pt x="884" y="803"/>
                    <a:pt x="938" y="857"/>
                    <a:pt x="991" y="883"/>
                  </a:cubicBezTo>
                  <a:cubicBezTo>
                    <a:pt x="1071" y="910"/>
                    <a:pt x="1098" y="937"/>
                    <a:pt x="1125" y="991"/>
                  </a:cubicBezTo>
                  <a:cubicBezTo>
                    <a:pt x="1152" y="1017"/>
                    <a:pt x="1232" y="1071"/>
                    <a:pt x="1259" y="1151"/>
                  </a:cubicBezTo>
                  <a:lnTo>
                    <a:pt x="1259" y="1178"/>
                  </a:lnTo>
                  <a:lnTo>
                    <a:pt x="1286" y="1205"/>
                  </a:lnTo>
                  <a:lnTo>
                    <a:pt x="1259" y="1258"/>
                  </a:lnTo>
                  <a:lnTo>
                    <a:pt x="1152" y="1338"/>
                  </a:lnTo>
                  <a:cubicBezTo>
                    <a:pt x="1125" y="1338"/>
                    <a:pt x="1125" y="1392"/>
                    <a:pt x="1098" y="1392"/>
                  </a:cubicBezTo>
                  <a:cubicBezTo>
                    <a:pt x="1098" y="1392"/>
                    <a:pt x="1071" y="1392"/>
                    <a:pt x="1071" y="1419"/>
                  </a:cubicBezTo>
                  <a:cubicBezTo>
                    <a:pt x="1018" y="1419"/>
                    <a:pt x="964" y="1446"/>
                    <a:pt x="938" y="1446"/>
                  </a:cubicBezTo>
                  <a:lnTo>
                    <a:pt x="804" y="1446"/>
                  </a:lnTo>
                  <a:cubicBezTo>
                    <a:pt x="750" y="1446"/>
                    <a:pt x="697" y="1419"/>
                    <a:pt x="670" y="1419"/>
                  </a:cubicBezTo>
                  <a:cubicBezTo>
                    <a:pt x="616" y="1392"/>
                    <a:pt x="563" y="1338"/>
                    <a:pt x="536" y="1312"/>
                  </a:cubicBezTo>
                  <a:cubicBezTo>
                    <a:pt x="429" y="1205"/>
                    <a:pt x="375" y="1151"/>
                    <a:pt x="322" y="1071"/>
                  </a:cubicBezTo>
                  <a:lnTo>
                    <a:pt x="215" y="883"/>
                  </a:lnTo>
                  <a:cubicBezTo>
                    <a:pt x="295" y="857"/>
                    <a:pt x="349" y="857"/>
                    <a:pt x="402" y="803"/>
                  </a:cubicBezTo>
                  <a:cubicBezTo>
                    <a:pt x="456" y="776"/>
                    <a:pt x="563" y="776"/>
                    <a:pt x="616" y="776"/>
                  </a:cubicBezTo>
                  <a:close/>
                  <a:moveTo>
                    <a:pt x="1633" y="0"/>
                  </a:moveTo>
                  <a:cubicBezTo>
                    <a:pt x="1607" y="0"/>
                    <a:pt x="1607" y="54"/>
                    <a:pt x="1553" y="54"/>
                  </a:cubicBezTo>
                  <a:cubicBezTo>
                    <a:pt x="1526" y="54"/>
                    <a:pt x="1526" y="80"/>
                    <a:pt x="1500" y="80"/>
                  </a:cubicBezTo>
                  <a:cubicBezTo>
                    <a:pt x="1419" y="107"/>
                    <a:pt x="1393" y="107"/>
                    <a:pt x="1339" y="134"/>
                  </a:cubicBezTo>
                  <a:cubicBezTo>
                    <a:pt x="1205" y="188"/>
                    <a:pt x="1018" y="214"/>
                    <a:pt x="857" y="241"/>
                  </a:cubicBezTo>
                  <a:cubicBezTo>
                    <a:pt x="697" y="268"/>
                    <a:pt x="536" y="268"/>
                    <a:pt x="402" y="268"/>
                  </a:cubicBezTo>
                  <a:cubicBezTo>
                    <a:pt x="290" y="316"/>
                    <a:pt x="216" y="326"/>
                    <a:pt x="146" y="326"/>
                  </a:cubicBezTo>
                  <a:cubicBezTo>
                    <a:pt x="99" y="326"/>
                    <a:pt x="54" y="321"/>
                    <a:pt x="1" y="321"/>
                  </a:cubicBezTo>
                  <a:cubicBezTo>
                    <a:pt x="1" y="455"/>
                    <a:pt x="28" y="616"/>
                    <a:pt x="81" y="750"/>
                  </a:cubicBezTo>
                  <a:cubicBezTo>
                    <a:pt x="161" y="910"/>
                    <a:pt x="215" y="1044"/>
                    <a:pt x="295" y="1178"/>
                  </a:cubicBezTo>
                  <a:cubicBezTo>
                    <a:pt x="322" y="1258"/>
                    <a:pt x="375" y="1312"/>
                    <a:pt x="456" y="1338"/>
                  </a:cubicBezTo>
                  <a:cubicBezTo>
                    <a:pt x="536" y="1392"/>
                    <a:pt x="590" y="1446"/>
                    <a:pt x="670" y="1446"/>
                  </a:cubicBezTo>
                  <a:cubicBezTo>
                    <a:pt x="723" y="1472"/>
                    <a:pt x="804" y="1472"/>
                    <a:pt x="884" y="1472"/>
                  </a:cubicBezTo>
                  <a:cubicBezTo>
                    <a:pt x="991" y="1472"/>
                    <a:pt x="1098" y="1472"/>
                    <a:pt x="1152" y="1419"/>
                  </a:cubicBezTo>
                  <a:cubicBezTo>
                    <a:pt x="1259" y="1392"/>
                    <a:pt x="1339" y="1285"/>
                    <a:pt x="1393" y="1178"/>
                  </a:cubicBezTo>
                  <a:cubicBezTo>
                    <a:pt x="1419" y="1151"/>
                    <a:pt x="1473" y="1071"/>
                    <a:pt x="1500" y="1017"/>
                  </a:cubicBezTo>
                  <a:cubicBezTo>
                    <a:pt x="1526" y="937"/>
                    <a:pt x="1526" y="910"/>
                    <a:pt x="1553" y="857"/>
                  </a:cubicBezTo>
                  <a:cubicBezTo>
                    <a:pt x="1607" y="750"/>
                    <a:pt x="1607" y="616"/>
                    <a:pt x="1633" y="482"/>
                  </a:cubicBezTo>
                  <a:lnTo>
                    <a:pt x="1633" y="268"/>
                  </a:lnTo>
                  <a:lnTo>
                    <a:pt x="1633" y="80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43"/>
            <p:cNvSpPr/>
            <p:nvPr/>
          </p:nvSpPr>
          <p:spPr>
            <a:xfrm>
              <a:off x="4997725" y="2634000"/>
              <a:ext cx="15400" cy="26775"/>
            </a:xfrm>
            <a:custGeom>
              <a:avLst/>
              <a:gdLst/>
              <a:ahLst/>
              <a:cxnLst/>
              <a:rect l="l" t="t" r="r" b="b"/>
              <a:pathLst>
                <a:path w="616" h="1071" extrusionOk="0">
                  <a:moveTo>
                    <a:pt x="187" y="0"/>
                  </a:moveTo>
                  <a:cubicBezTo>
                    <a:pt x="54" y="54"/>
                    <a:pt x="0" y="295"/>
                    <a:pt x="0" y="562"/>
                  </a:cubicBezTo>
                  <a:cubicBezTo>
                    <a:pt x="27" y="696"/>
                    <a:pt x="54" y="830"/>
                    <a:pt x="134" y="937"/>
                  </a:cubicBezTo>
                  <a:cubicBezTo>
                    <a:pt x="187" y="1044"/>
                    <a:pt x="294" y="1071"/>
                    <a:pt x="348" y="1071"/>
                  </a:cubicBezTo>
                  <a:lnTo>
                    <a:pt x="428" y="1071"/>
                  </a:lnTo>
                  <a:cubicBezTo>
                    <a:pt x="562" y="1017"/>
                    <a:pt x="616" y="776"/>
                    <a:pt x="616" y="509"/>
                  </a:cubicBezTo>
                  <a:cubicBezTo>
                    <a:pt x="589" y="375"/>
                    <a:pt x="562" y="241"/>
                    <a:pt x="482" y="134"/>
                  </a:cubicBezTo>
                  <a:cubicBezTo>
                    <a:pt x="428" y="27"/>
                    <a:pt x="32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43"/>
            <p:cNvSpPr/>
            <p:nvPr/>
          </p:nvSpPr>
          <p:spPr>
            <a:xfrm>
              <a:off x="4910725" y="2648375"/>
              <a:ext cx="15425" cy="27800"/>
            </a:xfrm>
            <a:custGeom>
              <a:avLst/>
              <a:gdLst/>
              <a:ahLst/>
              <a:cxnLst/>
              <a:rect l="l" t="t" r="r" b="b"/>
              <a:pathLst>
                <a:path w="617" h="1112" extrusionOk="0">
                  <a:moveTo>
                    <a:pt x="218" y="1"/>
                  </a:moveTo>
                  <a:cubicBezTo>
                    <a:pt x="208" y="1"/>
                    <a:pt x="201" y="14"/>
                    <a:pt x="188" y="41"/>
                  </a:cubicBezTo>
                  <a:cubicBezTo>
                    <a:pt x="54" y="94"/>
                    <a:pt x="0" y="335"/>
                    <a:pt x="0" y="603"/>
                  </a:cubicBezTo>
                  <a:cubicBezTo>
                    <a:pt x="27" y="737"/>
                    <a:pt x="54" y="871"/>
                    <a:pt x="134" y="978"/>
                  </a:cubicBezTo>
                  <a:cubicBezTo>
                    <a:pt x="188" y="1058"/>
                    <a:pt x="295" y="1112"/>
                    <a:pt x="348" y="1112"/>
                  </a:cubicBezTo>
                  <a:lnTo>
                    <a:pt x="429" y="1112"/>
                  </a:lnTo>
                  <a:cubicBezTo>
                    <a:pt x="563" y="1031"/>
                    <a:pt x="616" y="790"/>
                    <a:pt x="616" y="523"/>
                  </a:cubicBezTo>
                  <a:cubicBezTo>
                    <a:pt x="589" y="389"/>
                    <a:pt x="563" y="255"/>
                    <a:pt x="482" y="175"/>
                  </a:cubicBezTo>
                  <a:cubicBezTo>
                    <a:pt x="429" y="68"/>
                    <a:pt x="322" y="41"/>
                    <a:pt x="268" y="41"/>
                  </a:cubicBezTo>
                  <a:cubicBezTo>
                    <a:pt x="241" y="14"/>
                    <a:pt x="228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0" name="Google Shape;6780;p44"/>
          <p:cNvSpPr/>
          <p:nvPr/>
        </p:nvSpPr>
        <p:spPr>
          <a:xfrm>
            <a:off x="775775" y="540000"/>
            <a:ext cx="191400" cy="173775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1" name="Google Shape;6781;p44"/>
          <p:cNvSpPr/>
          <p:nvPr/>
        </p:nvSpPr>
        <p:spPr>
          <a:xfrm>
            <a:off x="8523075" y="4027000"/>
            <a:ext cx="275700" cy="247825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334184031_5921972151226197_1880877649314698126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361950"/>
            <a:ext cx="3048000" cy="4114800"/>
          </a:xfrm>
          <a:prstGeom prst="rect">
            <a:avLst/>
          </a:prstGeom>
        </p:spPr>
      </p:pic>
      <p:pic>
        <p:nvPicPr>
          <p:cNvPr id="3" name="5750488202864795017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1" y="133350"/>
            <a:ext cx="48768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6" name="Google Shape;6786;p45"/>
          <p:cNvSpPr txBox="1">
            <a:spLocks noGrp="1"/>
          </p:cNvSpPr>
          <p:nvPr>
            <p:ph type="title"/>
          </p:nvPr>
        </p:nvSpPr>
        <p:spPr>
          <a:xfrm>
            <a:off x="457200" y="514350"/>
            <a:ext cx="8534400" cy="14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thức-kĩ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endParaRPr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3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32593760165722420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38150"/>
            <a:ext cx="7772400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23"/>
            <a:ext cx="9144000" cy="5162102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5" y="785113"/>
            <a:ext cx="2793238" cy="156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clrChange>
              <a:clrFrom>
                <a:srgbClr val="E1ECF9"/>
              </a:clrFrom>
              <a:clrTo>
                <a:srgbClr val="E1E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04" y="805056"/>
            <a:ext cx="3019425" cy="1567027"/>
          </a:xfrm>
          <a:prstGeom prst="rect">
            <a:avLst/>
          </a:prstGeom>
        </p:spPr>
      </p:pic>
      <p:pic>
        <p:nvPicPr>
          <p:cNvPr id="92" name="Picture 91" descr="C:\Users\Admin\Downloads\1e927ccf1d1fc041990e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25" y="2925563"/>
            <a:ext cx="2793238" cy="176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Picture 92" descr="C:\Users\Admin\Downloads\412cd871b9a164ff3db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04" y="2934501"/>
            <a:ext cx="3019425" cy="176067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6786;p45"/>
          <p:cNvSpPr txBox="1">
            <a:spLocks noGrp="1"/>
          </p:cNvSpPr>
          <p:nvPr>
            <p:ph type="title"/>
          </p:nvPr>
        </p:nvSpPr>
        <p:spPr>
          <a:xfrm>
            <a:off x="483506" y="57150"/>
            <a:ext cx="8534400" cy="5935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thức-kĩ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endParaRPr sz="2000" dirty="0">
              <a:solidFill>
                <a:schemeClr val="accent2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04652" y="2328764"/>
            <a:ext cx="3929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Bước1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648200" y="2417861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Bước2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17753" y="4695171"/>
            <a:ext cx="3850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Bước3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33899" y="4642426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Bước4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7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23"/>
            <a:ext cx="9144000" cy="5162102"/>
          </a:xfrm>
          <a:prstGeom prst="rect">
            <a:avLst/>
          </a:prstGeom>
        </p:spPr>
      </p:pic>
      <p:sp>
        <p:nvSpPr>
          <p:cNvPr id="94" name="Google Shape;6786;p45"/>
          <p:cNvSpPr txBox="1">
            <a:spLocks noGrp="1"/>
          </p:cNvSpPr>
          <p:nvPr>
            <p:ph type="title"/>
          </p:nvPr>
        </p:nvSpPr>
        <p:spPr>
          <a:xfrm>
            <a:off x="483506" y="57150"/>
            <a:ext cx="8534400" cy="5935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thức-kĩ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endParaRPr sz="2000" dirty="0">
              <a:solidFill>
                <a:schemeClr val="accent2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21524" y="1011047"/>
            <a:ext cx="8193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Bước1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21524" y="1879252"/>
            <a:ext cx="7736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Bước2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30942" y="2590374"/>
            <a:ext cx="8117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Bước3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59624" y="3325283"/>
            <a:ext cx="8117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Bước4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24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</p:bldLst>
  </p:timing>
</p:sld>
</file>

<file path=ppt/theme/theme1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277</Words>
  <Application>Microsoft Office PowerPoint</Application>
  <PresentationFormat>On-screen Show (16:9)</PresentationFormat>
  <Paragraphs>26</Paragraphs>
  <Slides>13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DM Sans</vt:lpstr>
      <vt:lpstr>Nunito</vt:lpstr>
      <vt:lpstr>Ranchers</vt:lpstr>
      <vt:lpstr>Times New Roman</vt:lpstr>
      <vt:lpstr>Science Subject for Pre-K: Observe insect life by Slidesgo</vt:lpstr>
      <vt:lpstr>Chào mừng quý thầy, cô giáo về dự giờ thăm lớp.</vt:lpstr>
      <vt:lpstr>PowerPoint Presentation</vt:lpstr>
      <vt:lpstr>Bài 3: KHU VƯỜN KÌ DIỆU</vt:lpstr>
      <vt:lpstr>Hoạt động 1: Khám phá Cắt hình côn trùng </vt:lpstr>
      <vt:lpstr>PowerPoint Presentation</vt:lpstr>
      <vt:lpstr>Hoạt động 2: Kiến tạo kiến thức-kĩ năng Cách tạo bức tranh với hình in côn trùng</vt:lpstr>
      <vt:lpstr>PowerPoint Presentation</vt:lpstr>
      <vt:lpstr>Hoạt động 2: Kiến tạo kiến thức-kĩ năng Cách tạo bức tranh với hình in côn trùng</vt:lpstr>
      <vt:lpstr>Hoạt động 2: Kiến tạo kiến thức-kĩ năng Cách tạo bức tranh với hình in côn trùng</vt:lpstr>
      <vt:lpstr>Một số sản phẩm mĩ thuật về khu vườn kì diệu</vt:lpstr>
      <vt:lpstr>Hoạt động 3: Luyện tập – Sáng tạo</vt:lpstr>
      <vt:lpstr>        Nhận xét, đánh giá:</vt:lpstr>
      <vt:lpstr>Cảm ơn quý thầy cô đã về dự giờ thăm lớp!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thầy, cô giáo về dự giờ thăm lớp.</dc:title>
  <cp:lastModifiedBy>manhi</cp:lastModifiedBy>
  <cp:revision>32</cp:revision>
  <dcterms:modified xsi:type="dcterms:W3CDTF">2023-03-16T14:17:06Z</dcterms:modified>
</cp:coreProperties>
</file>