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63" r:id="rId5"/>
    <p:sldId id="277" r:id="rId6"/>
    <p:sldId id="262" r:id="rId7"/>
    <p:sldId id="271" r:id="rId8"/>
    <p:sldId id="270" r:id="rId9"/>
    <p:sldId id="264" r:id="rId10"/>
    <p:sldId id="265" r:id="rId11"/>
    <p:sldId id="273" r:id="rId12"/>
    <p:sldId id="279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14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115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179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404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226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786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643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353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24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186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2225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3494-6178-40BC-9500-1CC86F99C31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498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73494-6178-40BC-9500-1CC86F99C312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AE7CC-26DB-40BC-B842-E6E233585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575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473" y="16087"/>
            <a:ext cx="12192000" cy="6858000"/>
          </a:xfrm>
          <a:prstGeom prst="rect">
            <a:avLst/>
          </a:prstGeom>
        </p:spPr>
      </p:pic>
      <p:pic>
        <p:nvPicPr>
          <p:cNvPr id="5" name="Picture 12" descr="MT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2387" y="1436972"/>
            <a:ext cx="6477000" cy="147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4"/>
          <p:cNvSpPr>
            <a:spLocks noChangeArrowheads="1" noChangeShapeType="1" noTextEdit="1"/>
          </p:cNvSpPr>
          <p:nvPr/>
        </p:nvSpPr>
        <p:spPr bwMode="auto">
          <a:xfrm>
            <a:off x="8814957" y="1811354"/>
            <a:ext cx="1454755" cy="724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484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6600"/>
              </a:extrusionClr>
              <a:contourClr>
                <a:srgbClr val="FF6600"/>
              </a:contour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3059" y="899491"/>
            <a:ext cx="5835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Tiểu học Yên Dương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3099163" y="5076115"/>
            <a:ext cx="5634989" cy="9505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Trần Thị Phượng</a:t>
            </a:r>
            <a:endParaRPr lang="en-US" sz="3600" b="1" kern="1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58"/>
          <p:cNvSpPr>
            <a:spLocks noChangeArrowheads="1" noChangeShapeType="1" noTextEdit="1"/>
          </p:cNvSpPr>
          <p:nvPr/>
        </p:nvSpPr>
        <p:spPr bwMode="auto">
          <a:xfrm>
            <a:off x="1662259" y="3170159"/>
            <a:ext cx="8519440" cy="12794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71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3600" b="1" kern="10" dirty="0" smtClean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684" y="-21520"/>
            <a:ext cx="4034376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002" y="3581999"/>
            <a:ext cx="3000445" cy="349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73452" y="-73831"/>
            <a:ext cx="3198644" cy="330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45195" y="3851910"/>
            <a:ext cx="3479211" cy="29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910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7132" y="0"/>
            <a:ext cx="896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01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02489" cy="6801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1511" y="0"/>
            <a:ext cx="6310489" cy="68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799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04533" y="2089484"/>
            <a:ext cx="7507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03317" y="2967335"/>
            <a:ext cx="7985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</a:t>
            </a:r>
            <a:r>
              <a:rPr lang="en-US" sz="5400" b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ạo hình bình hoa em thích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3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UME11 (1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8860" y="3722770"/>
            <a:ext cx="7086600" cy="138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WordArt 5"/>
          <p:cNvSpPr>
            <a:spLocks noChangeArrowheads="1" noChangeShapeType="1" noTextEdit="1"/>
          </p:cNvSpPr>
          <p:nvPr/>
        </p:nvSpPr>
        <p:spPr bwMode="auto">
          <a:xfrm>
            <a:off x="982980" y="940158"/>
            <a:ext cx="10012680" cy="186821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6132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" name="Picture 6" descr="house_with_trees_blow_a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054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 descr="Yacht-03-jun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2057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3" descr="Yacht-04-jun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962400"/>
            <a:ext cx="18288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" descr="dolphin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43600"/>
            <a:ext cx="2438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555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05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>
            <a:off x="3515932" y="2176530"/>
            <a:ext cx="5396247" cy="154546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8082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.Vn3DH" pitchFamily="34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xmlns="" val="300494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8"/>
          <p:cNvSpPr>
            <a:spLocks noChangeArrowheads="1" noChangeShapeType="1" noTextEdit="1"/>
          </p:cNvSpPr>
          <p:nvPr/>
        </p:nvSpPr>
        <p:spPr bwMode="auto">
          <a:xfrm>
            <a:off x="2663190" y="1530351"/>
            <a:ext cx="6697980" cy="12128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71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3600" b="1" kern="10" dirty="0" smtClean="0">
              <a:ln w="9525">
                <a:solidFill>
                  <a:srgbClr val="003300"/>
                </a:solidFill>
                <a:round/>
                <a:headEnd/>
                <a:tailEnd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36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1 )</a:t>
            </a:r>
            <a:endParaRPr lang="en-US" sz="36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03315" y="676275"/>
            <a:ext cx="29606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en-US" sz="4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endParaRPr lang="en-US" alt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58"/>
          <p:cNvSpPr>
            <a:spLocks noChangeArrowheads="1" noChangeShapeType="1" noTextEdit="1"/>
          </p:cNvSpPr>
          <p:nvPr/>
        </p:nvSpPr>
        <p:spPr bwMode="auto">
          <a:xfrm>
            <a:off x="174171" y="3069771"/>
            <a:ext cx="11843658" cy="36140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371"/>
              </a:avLst>
            </a:prstTxWarp>
          </a:bodyPr>
          <a:lstStyle/>
          <a:p>
            <a:pPr marL="571500" indent="-571500">
              <a:buFontTx/>
              <a:buChar char="-"/>
            </a:pPr>
            <a:r>
              <a:rPr lang="en-US" sz="3600" b="1" kern="1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MỤC TIÊU</a:t>
            </a:r>
          </a:p>
          <a:p>
            <a:pPr marL="571500" indent="-571500">
              <a:buFontTx/>
              <a:buChar char="-"/>
            </a:pPr>
            <a:r>
              <a:rPr lang="en-US" sz="3600" b="1" kern="1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Nhận biết được cách tạo hình từ đồ vật</a:t>
            </a:r>
          </a:p>
          <a:p>
            <a:pPr marL="571500" indent="-571500">
              <a:buFontTx/>
              <a:buChar char="-"/>
            </a:pPr>
            <a:r>
              <a:rPr lang="en-US" sz="3600" b="1" kern="1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Vẽ được bức tranh tĩnh vật hoa theo cảm nhận</a:t>
            </a:r>
          </a:p>
          <a:p>
            <a:endParaRPr lang="en-US" sz="3600" b="1" kern="10">
              <a:ln w="9525">
                <a:solidFill>
                  <a:srgbClr val="003300"/>
                </a:solidFill>
                <a:round/>
                <a:headEnd/>
                <a:tailEnd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kern="1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8049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67001" y="-2666999"/>
            <a:ext cx="685799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96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1667" y="-4840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04533" y="2089484"/>
            <a:ext cx="75071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KHÁM PHÁ</a:t>
            </a:r>
            <a:endParaRPr lang="en-US" alt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0844" y="2967335"/>
            <a:ext cx="97503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Quan sát để nhận biết hình dạng,</a:t>
            </a:r>
          </a:p>
          <a:p>
            <a:pPr algn="ctr"/>
            <a:r>
              <a:rPr lang="en-US" sz="5400" b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màu sắc của bình và hoa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87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77471" y="322729"/>
            <a:ext cx="5136777" cy="6328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7941" y="322729"/>
            <a:ext cx="5029199" cy="6328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7140" y="322729"/>
            <a:ext cx="4814048" cy="63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304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404533" y="2089484"/>
            <a:ext cx="7507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 KIẾN TẠO KIẾN THỨC – KĨ NĂNG</a:t>
            </a:r>
            <a:endParaRPr lang="en-US" alt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3487" y="2967335"/>
            <a:ext cx="6965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Cách </a:t>
            </a:r>
            <a:r>
              <a:rPr lang="en-US" sz="5400" b="1" cap="none" spc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tạo</a:t>
            </a:r>
            <a:r>
              <a:rPr lang="en-US" sz="5400" b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hình bình,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hoa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2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5910" y="1"/>
            <a:ext cx="433828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86852" y="2050677"/>
            <a:ext cx="6858002" cy="27566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0353" y="-1"/>
            <a:ext cx="4782671" cy="763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80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66998" y="-2666999"/>
            <a:ext cx="6858003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2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124</Words>
  <Application>Microsoft Office PowerPoint</Application>
  <PresentationFormat>Custom</PresentationFormat>
  <Paragraphs>21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MyPC One</cp:lastModifiedBy>
  <cp:revision>63</cp:revision>
  <dcterms:created xsi:type="dcterms:W3CDTF">2021-02-28T09:08:52Z</dcterms:created>
  <dcterms:modified xsi:type="dcterms:W3CDTF">2022-03-08T00:06:21Z</dcterms:modified>
</cp:coreProperties>
</file>