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444" r:id="rId2"/>
    <p:sldId id="446" r:id="rId3"/>
    <p:sldId id="496" r:id="rId4"/>
    <p:sldId id="265" r:id="rId5"/>
    <p:sldId id="462" r:id="rId6"/>
    <p:sldId id="276" r:id="rId7"/>
    <p:sldId id="465" r:id="rId8"/>
    <p:sldId id="497" r:id="rId9"/>
    <p:sldId id="500" r:id="rId10"/>
    <p:sldId id="501" r:id="rId11"/>
    <p:sldId id="499" r:id="rId12"/>
    <p:sldId id="502" r:id="rId13"/>
    <p:sldId id="503" r:id="rId14"/>
    <p:sldId id="494" r:id="rId15"/>
    <p:sldId id="4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966" autoAdjust="0"/>
  </p:normalViewPr>
  <p:slideViewPr>
    <p:cSldViewPr snapToGrid="0">
      <p:cViewPr>
        <p:scale>
          <a:sx n="25" d="100"/>
          <a:sy n="25" d="100"/>
        </p:scale>
        <p:origin x="2442"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6FCC4-B4A6-4125-86A1-3B284CEC3502}"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1BC86E-38D3-49E3-BC28-A84694B5B401}" type="slidenum">
              <a:rPr lang="en-US" smtClean="0"/>
              <a:t>‹#›</a:t>
            </a:fld>
            <a:endParaRPr lang="en-US"/>
          </a:p>
        </p:txBody>
      </p:sp>
    </p:spTree>
    <p:extLst>
      <p:ext uri="{BB962C8B-B14F-4D97-AF65-F5344CB8AC3E}">
        <p14:creationId xmlns:p14="http://schemas.microsoft.com/office/powerpoint/2010/main" val="99906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E3252-36E4-42E5-9C89-1C9CEA2B1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97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01988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6907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3904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301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1068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844065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81327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4020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6464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97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2/15/2024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17878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CBB81C-26B5-96BD-9A42-1713C5D2616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34124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009900" y="1299066"/>
            <a:ext cx="60937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ea typeface="+mn-ea"/>
                <a:cs typeface="+mn-cs"/>
              </a:rPr>
              <a:t>Thứ</a:t>
            </a:r>
            <a:r>
              <a:rPr kumimoji="0" lang="en-US" sz="3600" b="1" i="0" u="none" strike="noStrike" kern="1200" cap="none" spc="0" normalizeH="0" baseline="0" noProof="0" dirty="0">
                <a:ln>
                  <a:noFill/>
                </a:ln>
                <a:solidFill>
                  <a:srgbClr val="44546A"/>
                </a:solidFill>
                <a:effectLst/>
                <a:uLnTx/>
                <a:uFillTx/>
                <a:ea typeface="+mn-ea"/>
                <a:cs typeface="+mn-cs"/>
              </a:rPr>
              <a:t> … </a:t>
            </a:r>
            <a:r>
              <a:rPr kumimoji="0" lang="en-US" sz="3600" b="1" i="0" u="none" strike="noStrike" kern="1200" cap="none" spc="0" normalizeH="0" baseline="0" noProof="0" dirty="0" err="1">
                <a:ln>
                  <a:noFill/>
                </a:ln>
                <a:solidFill>
                  <a:srgbClr val="44546A"/>
                </a:solidFill>
                <a:effectLst/>
                <a:uLnTx/>
                <a:uFillTx/>
                <a:ea typeface="+mn-ea"/>
                <a:cs typeface="+mn-cs"/>
              </a:rPr>
              <a:t>ngày</a:t>
            </a:r>
            <a:r>
              <a:rPr kumimoji="0" lang="en-US" sz="3600" b="1" i="0" u="none" strike="noStrike" kern="1200" cap="none" spc="0" normalizeH="0" baseline="0" noProof="0" dirty="0">
                <a:ln>
                  <a:noFill/>
                </a:ln>
                <a:solidFill>
                  <a:srgbClr val="44546A"/>
                </a:solidFill>
                <a:effectLst/>
                <a:uLnTx/>
                <a:uFillTx/>
                <a:ea typeface="+mn-ea"/>
                <a:cs typeface="+mn-cs"/>
              </a:rPr>
              <a:t> … </a:t>
            </a:r>
            <a:r>
              <a:rPr kumimoji="0" lang="en-US" sz="3600" b="1" i="0" u="none" strike="noStrike" kern="1200" cap="none" spc="0" normalizeH="0" baseline="0" noProof="0" dirty="0" err="1">
                <a:ln>
                  <a:noFill/>
                </a:ln>
                <a:solidFill>
                  <a:srgbClr val="44546A"/>
                </a:solidFill>
                <a:effectLst/>
                <a:uLnTx/>
                <a:uFillTx/>
                <a:ea typeface="+mn-ea"/>
                <a:cs typeface="+mn-cs"/>
              </a:rPr>
              <a:t>tháng</a:t>
            </a:r>
            <a:r>
              <a:rPr kumimoji="0" lang="en-US" sz="3600" b="1" i="0" u="none" strike="noStrike" kern="1200" cap="none" spc="0" normalizeH="0" baseline="0" noProof="0" dirty="0">
                <a:ln>
                  <a:noFill/>
                </a:ln>
                <a:solidFill>
                  <a:srgbClr val="44546A"/>
                </a:solidFill>
                <a:effectLst/>
                <a:uLnTx/>
                <a:uFillTx/>
                <a:ea typeface="+mn-ea"/>
                <a:cs typeface="+mn-cs"/>
              </a:rPr>
              <a:t> … </a:t>
            </a:r>
            <a:r>
              <a:rPr kumimoji="0" lang="en-US" sz="3600" b="1" i="0" u="none" strike="noStrike" kern="1200" cap="none" spc="0" normalizeH="0" baseline="0" noProof="0" dirty="0" err="1">
                <a:ln>
                  <a:noFill/>
                </a:ln>
                <a:solidFill>
                  <a:srgbClr val="44546A"/>
                </a:solidFill>
                <a:effectLst/>
                <a:uLnTx/>
                <a:uFillTx/>
                <a:ea typeface="+mn-ea"/>
                <a:cs typeface="+mn-cs"/>
              </a:rPr>
              <a:t>năm</a:t>
            </a:r>
            <a:r>
              <a:rPr kumimoji="0" lang="en-US" sz="3600" b="1" i="0" u="none" strike="noStrike" kern="1200" cap="none" spc="0" normalizeH="0" baseline="0" noProof="0" dirty="0">
                <a:ln>
                  <a:noFill/>
                </a:ln>
                <a:solidFill>
                  <a:srgbClr val="44546A"/>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8"/>
          <a:stretch>
            <a:fillRect/>
          </a:stretch>
        </p:blipFill>
        <p:spPr>
          <a:xfrm>
            <a:off x="4597759" y="1935919"/>
            <a:ext cx="3664014" cy="1012024"/>
          </a:xfrm>
          <a:prstGeom prst="rect">
            <a:avLst/>
          </a:prstGeom>
        </p:spPr>
      </p:pic>
      <p:pic>
        <p:nvPicPr>
          <p:cNvPr id="3" name="Picture 2">
            <a:extLst>
              <a:ext uri="{FF2B5EF4-FFF2-40B4-BE49-F238E27FC236}">
                <a16:creationId xmlns:a16="http://schemas.microsoft.com/office/drawing/2014/main" id="{23DE5504-E332-E3D7-5CA5-ADC309DD84AB}"/>
              </a:ext>
            </a:extLst>
          </p:cNvPr>
          <p:cNvPicPr>
            <a:picLocks noChangeAspect="1"/>
          </p:cNvPicPr>
          <p:nvPr/>
        </p:nvPicPr>
        <p:blipFill>
          <a:blip r:embed="rId9"/>
          <a:stretch>
            <a:fillRect/>
          </a:stretch>
        </p:blipFill>
        <p:spPr>
          <a:xfrm>
            <a:off x="2536001" y="2877224"/>
            <a:ext cx="7291448" cy="2017951"/>
          </a:xfrm>
          <a:prstGeom prst="rect">
            <a:avLst/>
          </a:prstGeom>
        </p:spPr>
      </p:pic>
      <p:sp>
        <p:nvSpPr>
          <p:cNvPr id="5" name="TextBox 4">
            <a:extLst>
              <a:ext uri="{FF2B5EF4-FFF2-40B4-BE49-F238E27FC236}">
                <a16:creationId xmlns:a16="http://schemas.microsoft.com/office/drawing/2014/main" id="{D8DB1BDF-6A80-F18B-C424-CDFF69D95FF7}"/>
              </a:ext>
            </a:extLst>
          </p:cNvPr>
          <p:cNvSpPr txBox="1"/>
          <p:nvPr/>
        </p:nvSpPr>
        <p:spPr>
          <a:xfrm>
            <a:off x="5438775" y="4648200"/>
            <a:ext cx="1771650" cy="584775"/>
          </a:xfrm>
          <a:prstGeom prst="rect">
            <a:avLst/>
          </a:prstGeom>
          <a:noFill/>
        </p:spPr>
        <p:txBody>
          <a:bodyPr wrap="square" rtlCol="0">
            <a:spAutoFit/>
          </a:bodyPr>
          <a:lstStyle/>
          <a:p>
            <a:r>
              <a:rPr lang="en-US" sz="3200" b="1" dirty="0"/>
              <a:t>(</a:t>
            </a:r>
            <a:r>
              <a:rPr lang="en-US" sz="3200" b="1" dirty="0" err="1"/>
              <a:t>Tiết</a:t>
            </a:r>
            <a:r>
              <a:rPr lang="en-US" sz="3200" b="1" dirty="0"/>
              <a:t> 3)</a:t>
            </a: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id="{A5D8E4EB-98FB-945E-91F0-26BCFF928C0B}"/>
              </a:ext>
            </a:extLst>
          </p:cNvPr>
          <p:cNvSpPr txBox="1"/>
          <p:nvPr/>
        </p:nvSpPr>
        <p:spPr>
          <a:xfrm>
            <a:off x="571499" y="1638300"/>
            <a:ext cx="11039475" cy="3590214"/>
          </a:xfrm>
          <a:prstGeom prst="rect">
            <a:avLst/>
          </a:prstGeom>
          <a:noFill/>
        </p:spPr>
        <p:txBody>
          <a:bodyPr wrap="square" rtlCol="0">
            <a:spAutoFit/>
          </a:bodyPr>
          <a:lstStyle/>
          <a:p>
            <a:pPr marL="571500" lvl="0" indent="-571500" algn="just">
              <a:lnSpc>
                <a:spcPct val="115000"/>
              </a:lnSpc>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Bạn Mai chuyển đến lớp em từ năm lớp 3. Bạn rất nhút nhát, không nói chuyện với ai. Em tự mình đến bắt chuyện, làm quen với bạn. Em còn rủ bạn khác chơi với Mai. Em rủ Mai cùng nhau tham gia hoạt động văn nghệ của lớp.</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777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03ABC89-D7E5-4775-B89F-037EE2313D6C}"/>
              </a:ext>
            </a:extLst>
          </p:cNvPr>
          <p:cNvSpPr/>
          <p:nvPr/>
        </p:nvSpPr>
        <p:spPr>
          <a:xfrm>
            <a:off x="676275" y="115080"/>
            <a:ext cx="10829925" cy="14089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Em hãy chọn những bông hoa đẹp để tạo thành bình hoa Tình bạn.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DA0A8C0-7522-6536-6850-53C2354D1A31}"/>
              </a:ext>
            </a:extLst>
          </p:cNvPr>
          <p:cNvPicPr>
            <a:picLocks noChangeAspect="1"/>
          </p:cNvPicPr>
          <p:nvPr/>
        </p:nvPicPr>
        <p:blipFill>
          <a:blip r:embed="rId3"/>
          <a:stretch>
            <a:fillRect/>
          </a:stretch>
        </p:blipFill>
        <p:spPr>
          <a:xfrm>
            <a:off x="1862137" y="1738312"/>
            <a:ext cx="8329613" cy="4521232"/>
          </a:xfrm>
          <a:prstGeom prst="rect">
            <a:avLst/>
          </a:prstGeom>
        </p:spPr>
      </p:pic>
    </p:spTree>
    <p:extLst>
      <p:ext uri="{BB962C8B-B14F-4D97-AF65-F5344CB8AC3E}">
        <p14:creationId xmlns:p14="http://schemas.microsoft.com/office/powerpoint/2010/main" val="1218889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e and white vase&#10;&#10;Description automatically generated">
            <a:extLst>
              <a:ext uri="{FF2B5EF4-FFF2-40B4-BE49-F238E27FC236}">
                <a16:creationId xmlns:a16="http://schemas.microsoft.com/office/drawing/2014/main" id="{3CE0D4B5-B83A-BF92-C2EB-26DE0A464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296" y="2781299"/>
            <a:ext cx="3735229" cy="3735229"/>
          </a:xfrm>
          <a:prstGeom prst="rect">
            <a:avLst/>
          </a:prstGeom>
        </p:spPr>
      </p:pic>
      <p:grpSp>
        <p:nvGrpSpPr>
          <p:cNvPr id="11" name="Group 10">
            <a:extLst>
              <a:ext uri="{FF2B5EF4-FFF2-40B4-BE49-F238E27FC236}">
                <a16:creationId xmlns:a16="http://schemas.microsoft.com/office/drawing/2014/main" id="{8995E6DA-9D48-4286-1EAB-018E9FEAA878}"/>
              </a:ext>
            </a:extLst>
          </p:cNvPr>
          <p:cNvGrpSpPr/>
          <p:nvPr/>
        </p:nvGrpSpPr>
        <p:grpSpPr>
          <a:xfrm>
            <a:off x="2362200" y="1395412"/>
            <a:ext cx="3810000" cy="2166938"/>
            <a:chOff x="2362200" y="1395412"/>
            <a:chExt cx="3810000" cy="2166938"/>
          </a:xfrm>
        </p:grpSpPr>
        <p:pic>
          <p:nvPicPr>
            <p:cNvPr id="9" name="Picture 8">
              <a:extLst>
                <a:ext uri="{FF2B5EF4-FFF2-40B4-BE49-F238E27FC236}">
                  <a16:creationId xmlns:a16="http://schemas.microsoft.com/office/drawing/2014/main" id="{E2574AAC-21D0-A32E-1E64-75286B6BE48B}"/>
                </a:ext>
              </a:extLst>
            </p:cNvPr>
            <p:cNvPicPr>
              <a:picLocks noChangeAspect="1"/>
            </p:cNvPicPr>
            <p:nvPr/>
          </p:nvPicPr>
          <p:blipFill>
            <a:blip r:embed="rId4"/>
            <a:stretch>
              <a:fillRect/>
            </a:stretch>
          </p:blipFill>
          <p:spPr>
            <a:xfrm>
              <a:off x="2814637" y="1395412"/>
              <a:ext cx="1609725" cy="1400175"/>
            </a:xfrm>
            <a:prstGeom prst="rect">
              <a:avLst/>
            </a:prstGeom>
          </p:spPr>
        </p:pic>
        <p:sp>
          <p:nvSpPr>
            <p:cNvPr id="10" name="Arc 9">
              <a:extLst>
                <a:ext uri="{FF2B5EF4-FFF2-40B4-BE49-F238E27FC236}">
                  <a16:creationId xmlns:a16="http://schemas.microsoft.com/office/drawing/2014/main" id="{10333D7B-7D3C-E5F1-7FC4-7A3BCA0AFFBD}"/>
                </a:ext>
              </a:extLst>
            </p:cNvPr>
            <p:cNvSpPr/>
            <p:nvPr/>
          </p:nvSpPr>
          <p:spPr>
            <a:xfrm>
              <a:off x="2362200" y="2066925"/>
              <a:ext cx="3810000" cy="1495425"/>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60C2E31E-38F1-C4F1-BC97-20C6B7391483}"/>
              </a:ext>
            </a:extLst>
          </p:cNvPr>
          <p:cNvPicPr>
            <a:picLocks noChangeAspect="1"/>
          </p:cNvPicPr>
          <p:nvPr/>
        </p:nvPicPr>
        <p:blipFill>
          <a:blip r:embed="rId5"/>
          <a:stretch>
            <a:fillRect/>
          </a:stretch>
        </p:blipFill>
        <p:spPr>
          <a:xfrm>
            <a:off x="4724400" y="357187"/>
            <a:ext cx="1657350" cy="1381125"/>
          </a:xfrm>
          <a:prstGeom prst="rect">
            <a:avLst/>
          </a:prstGeom>
        </p:spPr>
      </p:pic>
      <p:sp>
        <p:nvSpPr>
          <p:cNvPr id="14" name="Arc 13">
            <a:extLst>
              <a:ext uri="{FF2B5EF4-FFF2-40B4-BE49-F238E27FC236}">
                <a16:creationId xmlns:a16="http://schemas.microsoft.com/office/drawing/2014/main" id="{B4908DA2-D99D-5618-4637-32FA0D055602}"/>
              </a:ext>
            </a:extLst>
          </p:cNvPr>
          <p:cNvSpPr/>
          <p:nvPr/>
        </p:nvSpPr>
        <p:spPr>
          <a:xfrm rot="3597222">
            <a:off x="3162299" y="981075"/>
            <a:ext cx="3810000" cy="1495425"/>
          </a:xfrm>
          <a:prstGeom prst="arc">
            <a:avLst>
              <a:gd name="adj1" fmla="val 17453933"/>
              <a:gd name="adj2" fmla="val 2066912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5E60DA2-B04B-557F-6901-2613B72F0966}"/>
              </a:ext>
            </a:extLst>
          </p:cNvPr>
          <p:cNvPicPr>
            <a:picLocks noChangeAspect="1"/>
          </p:cNvPicPr>
          <p:nvPr/>
        </p:nvPicPr>
        <p:blipFill>
          <a:blip r:embed="rId6"/>
          <a:stretch>
            <a:fillRect/>
          </a:stretch>
        </p:blipFill>
        <p:spPr>
          <a:xfrm>
            <a:off x="6615112" y="600075"/>
            <a:ext cx="1571625" cy="1333500"/>
          </a:xfrm>
          <a:prstGeom prst="rect">
            <a:avLst/>
          </a:prstGeom>
        </p:spPr>
      </p:pic>
      <p:sp>
        <p:nvSpPr>
          <p:cNvPr id="17" name="Arc 16">
            <a:extLst>
              <a:ext uri="{FF2B5EF4-FFF2-40B4-BE49-F238E27FC236}">
                <a16:creationId xmlns:a16="http://schemas.microsoft.com/office/drawing/2014/main" id="{CFC492CF-F07C-13E4-8B2D-A263E8702499}"/>
              </a:ext>
            </a:extLst>
          </p:cNvPr>
          <p:cNvSpPr/>
          <p:nvPr/>
        </p:nvSpPr>
        <p:spPr>
          <a:xfrm rot="3597222">
            <a:off x="4230948" y="-320548"/>
            <a:ext cx="2036434" cy="4850017"/>
          </a:xfrm>
          <a:prstGeom prst="arc">
            <a:avLst>
              <a:gd name="adj1" fmla="val 17453933"/>
              <a:gd name="adj2" fmla="val 2012508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9D4C87F-7DF7-E801-8645-CAA06AD3D1D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795" b="94521" l="6627" r="92169">
                        <a14:foregroundMark x1="37349" y1="8219" x2="60843" y2="9589"/>
                        <a14:foregroundMark x1="40964" y1="5479" x2="51205" y2="4795"/>
                        <a14:foregroundMark x1="7229" y1="31507" x2="6627" y2="60959"/>
                        <a14:foregroundMark x1="36145" y1="89041" x2="65663" y2="94521"/>
                        <a14:foregroundMark x1="92169" y1="52055" x2="91566" y2="61644"/>
                      </a14:backgroundRemoval>
                    </a14:imgEffect>
                  </a14:imgLayer>
                </a14:imgProps>
              </a:ext>
            </a:extLst>
          </a:blip>
          <a:stretch>
            <a:fillRect/>
          </a:stretch>
        </p:blipFill>
        <p:spPr>
          <a:xfrm>
            <a:off x="8210550" y="561975"/>
            <a:ext cx="1581150" cy="1390650"/>
          </a:xfrm>
          <a:prstGeom prst="rect">
            <a:avLst/>
          </a:prstGeom>
        </p:spPr>
      </p:pic>
      <p:sp>
        <p:nvSpPr>
          <p:cNvPr id="21" name="Freeform: Shape 20">
            <a:extLst>
              <a:ext uri="{FF2B5EF4-FFF2-40B4-BE49-F238E27FC236}">
                <a16:creationId xmlns:a16="http://schemas.microsoft.com/office/drawing/2014/main" id="{7B06BF39-B58D-08BD-EA96-26EE6D2B0F43}"/>
              </a:ext>
            </a:extLst>
          </p:cNvPr>
          <p:cNvSpPr/>
          <p:nvPr/>
        </p:nvSpPr>
        <p:spPr>
          <a:xfrm>
            <a:off x="6229350" y="1733550"/>
            <a:ext cx="2419350" cy="1038225"/>
          </a:xfrm>
          <a:custGeom>
            <a:avLst/>
            <a:gdLst>
              <a:gd name="connsiteX0" fmla="*/ 0 w 2419350"/>
              <a:gd name="connsiteY0" fmla="*/ 1038225 h 1038225"/>
              <a:gd name="connsiteX1" fmla="*/ 123825 w 2419350"/>
              <a:gd name="connsiteY1" fmla="*/ 1000125 h 1038225"/>
              <a:gd name="connsiteX2" fmla="*/ 457200 w 2419350"/>
              <a:gd name="connsiteY2" fmla="*/ 904875 h 1038225"/>
              <a:gd name="connsiteX3" fmla="*/ 485775 w 2419350"/>
              <a:gd name="connsiteY3" fmla="*/ 895350 h 1038225"/>
              <a:gd name="connsiteX4" fmla="*/ 752475 w 2419350"/>
              <a:gd name="connsiteY4" fmla="*/ 742950 h 1038225"/>
              <a:gd name="connsiteX5" fmla="*/ 847725 w 2419350"/>
              <a:gd name="connsiteY5" fmla="*/ 676275 h 1038225"/>
              <a:gd name="connsiteX6" fmla="*/ 1247775 w 2419350"/>
              <a:gd name="connsiteY6" fmla="*/ 447675 h 1038225"/>
              <a:gd name="connsiteX7" fmla="*/ 1381125 w 2419350"/>
              <a:gd name="connsiteY7" fmla="*/ 381000 h 1038225"/>
              <a:gd name="connsiteX8" fmla="*/ 1524000 w 2419350"/>
              <a:gd name="connsiteY8" fmla="*/ 333375 h 1038225"/>
              <a:gd name="connsiteX9" fmla="*/ 1638300 w 2419350"/>
              <a:gd name="connsiteY9" fmla="*/ 276225 h 1038225"/>
              <a:gd name="connsiteX10" fmla="*/ 1962150 w 2419350"/>
              <a:gd name="connsiteY10" fmla="*/ 190500 h 1038225"/>
              <a:gd name="connsiteX11" fmla="*/ 2076450 w 2419350"/>
              <a:gd name="connsiteY11" fmla="*/ 142875 h 1038225"/>
              <a:gd name="connsiteX12" fmla="*/ 2124075 w 2419350"/>
              <a:gd name="connsiteY12" fmla="*/ 133350 h 1038225"/>
              <a:gd name="connsiteX13" fmla="*/ 2352675 w 2419350"/>
              <a:gd name="connsiteY13" fmla="*/ 57150 h 1038225"/>
              <a:gd name="connsiteX14" fmla="*/ 2390775 w 2419350"/>
              <a:gd name="connsiteY14" fmla="*/ 28575 h 1038225"/>
              <a:gd name="connsiteX15" fmla="*/ 2419350 w 2419350"/>
              <a:gd name="connsiteY15"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9350" h="1038225">
                <a:moveTo>
                  <a:pt x="0" y="1038225"/>
                </a:moveTo>
                <a:cubicBezTo>
                  <a:pt x="137194" y="1015359"/>
                  <a:pt x="-30956" y="1048034"/>
                  <a:pt x="123825" y="1000125"/>
                </a:cubicBezTo>
                <a:cubicBezTo>
                  <a:pt x="234229" y="965952"/>
                  <a:pt x="347559" y="941422"/>
                  <a:pt x="457200" y="904875"/>
                </a:cubicBezTo>
                <a:cubicBezTo>
                  <a:pt x="466725" y="901700"/>
                  <a:pt x="476972" y="900178"/>
                  <a:pt x="485775" y="895350"/>
                </a:cubicBezTo>
                <a:cubicBezTo>
                  <a:pt x="575552" y="846117"/>
                  <a:pt x="668593" y="801667"/>
                  <a:pt x="752475" y="742950"/>
                </a:cubicBezTo>
                <a:cubicBezTo>
                  <a:pt x="784225" y="720725"/>
                  <a:pt x="814436" y="696120"/>
                  <a:pt x="847725" y="676275"/>
                </a:cubicBezTo>
                <a:cubicBezTo>
                  <a:pt x="979647" y="597629"/>
                  <a:pt x="1110403" y="516361"/>
                  <a:pt x="1247775" y="447675"/>
                </a:cubicBezTo>
                <a:cubicBezTo>
                  <a:pt x="1292225" y="425450"/>
                  <a:pt x="1335204" y="400002"/>
                  <a:pt x="1381125" y="381000"/>
                </a:cubicBezTo>
                <a:cubicBezTo>
                  <a:pt x="1427512" y="361805"/>
                  <a:pt x="1477509" y="352316"/>
                  <a:pt x="1524000" y="333375"/>
                </a:cubicBezTo>
                <a:cubicBezTo>
                  <a:pt x="1563449" y="317303"/>
                  <a:pt x="1598368" y="291057"/>
                  <a:pt x="1638300" y="276225"/>
                </a:cubicBezTo>
                <a:cubicBezTo>
                  <a:pt x="1801816" y="215491"/>
                  <a:pt x="1823904" y="215636"/>
                  <a:pt x="1962150" y="190500"/>
                </a:cubicBezTo>
                <a:cubicBezTo>
                  <a:pt x="2000250" y="174625"/>
                  <a:pt x="2037528" y="156612"/>
                  <a:pt x="2076450" y="142875"/>
                </a:cubicBezTo>
                <a:cubicBezTo>
                  <a:pt x="2091716" y="137487"/>
                  <a:pt x="2108485" y="137715"/>
                  <a:pt x="2124075" y="133350"/>
                </a:cubicBezTo>
                <a:cubicBezTo>
                  <a:pt x="2151579" y="125649"/>
                  <a:pt x="2293101" y="94384"/>
                  <a:pt x="2352675" y="57150"/>
                </a:cubicBezTo>
                <a:cubicBezTo>
                  <a:pt x="2366137" y="48736"/>
                  <a:pt x="2378722" y="38906"/>
                  <a:pt x="2390775" y="28575"/>
                </a:cubicBezTo>
                <a:cubicBezTo>
                  <a:pt x="2401002" y="19809"/>
                  <a:pt x="2409825" y="9525"/>
                  <a:pt x="2419350" y="0"/>
                </a:cubicBez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B215F65-DA01-BA49-6671-5B1D71279E03}"/>
              </a:ext>
            </a:extLst>
          </p:cNvPr>
          <p:cNvPicPr>
            <a:picLocks noChangeAspect="1"/>
          </p:cNvPicPr>
          <p:nvPr/>
        </p:nvPicPr>
        <p:blipFill>
          <a:blip r:embed="rId9"/>
          <a:stretch>
            <a:fillRect/>
          </a:stretch>
        </p:blipFill>
        <p:spPr>
          <a:xfrm>
            <a:off x="9320212" y="1733550"/>
            <a:ext cx="1495425" cy="1352550"/>
          </a:xfrm>
          <a:prstGeom prst="rect">
            <a:avLst/>
          </a:prstGeom>
        </p:spPr>
      </p:pic>
      <p:sp>
        <p:nvSpPr>
          <p:cNvPr id="25" name="Freeform: Shape 24">
            <a:extLst>
              <a:ext uri="{FF2B5EF4-FFF2-40B4-BE49-F238E27FC236}">
                <a16:creationId xmlns:a16="http://schemas.microsoft.com/office/drawing/2014/main" id="{EBD59F4F-20DE-5113-E9E3-433908CDD8E0}"/>
              </a:ext>
            </a:extLst>
          </p:cNvPr>
          <p:cNvSpPr/>
          <p:nvPr/>
        </p:nvSpPr>
        <p:spPr>
          <a:xfrm>
            <a:off x="6267450" y="2438400"/>
            <a:ext cx="3162300" cy="361950"/>
          </a:xfrm>
          <a:custGeom>
            <a:avLst/>
            <a:gdLst>
              <a:gd name="connsiteX0" fmla="*/ 0 w 3162300"/>
              <a:gd name="connsiteY0" fmla="*/ 361950 h 361950"/>
              <a:gd name="connsiteX1" fmla="*/ 704850 w 3162300"/>
              <a:gd name="connsiteY1" fmla="*/ 342900 h 361950"/>
              <a:gd name="connsiteX2" fmla="*/ 1647825 w 3162300"/>
              <a:gd name="connsiteY2" fmla="*/ 133350 h 361950"/>
              <a:gd name="connsiteX3" fmla="*/ 1857375 w 3162300"/>
              <a:gd name="connsiteY3" fmla="*/ 114300 h 361950"/>
              <a:gd name="connsiteX4" fmla="*/ 2419350 w 3162300"/>
              <a:gd name="connsiteY4" fmla="*/ 57150 h 361950"/>
              <a:gd name="connsiteX5" fmla="*/ 2657475 w 3162300"/>
              <a:gd name="connsiteY5" fmla="*/ 38100 h 361950"/>
              <a:gd name="connsiteX6" fmla="*/ 3133725 w 3162300"/>
              <a:gd name="connsiteY6" fmla="*/ 9525 h 361950"/>
              <a:gd name="connsiteX7" fmla="*/ 3162300 w 3162300"/>
              <a:gd name="connsiteY7"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2300" h="361950">
                <a:moveTo>
                  <a:pt x="0" y="361950"/>
                </a:moveTo>
                <a:cubicBezTo>
                  <a:pt x="234950" y="355600"/>
                  <a:pt x="470981" y="366287"/>
                  <a:pt x="704850" y="342900"/>
                </a:cubicBezTo>
                <a:cubicBezTo>
                  <a:pt x="1148755" y="298509"/>
                  <a:pt x="1239850" y="214945"/>
                  <a:pt x="1647825" y="133350"/>
                </a:cubicBezTo>
                <a:cubicBezTo>
                  <a:pt x="1716601" y="119595"/>
                  <a:pt x="1787597" y="121396"/>
                  <a:pt x="1857375" y="114300"/>
                </a:cubicBezTo>
                <a:lnTo>
                  <a:pt x="2419350" y="57150"/>
                </a:lnTo>
                <a:cubicBezTo>
                  <a:pt x="2498620" y="49600"/>
                  <a:pt x="2578012" y="43227"/>
                  <a:pt x="2657475" y="38100"/>
                </a:cubicBezTo>
                <a:cubicBezTo>
                  <a:pt x="3013033" y="15161"/>
                  <a:pt x="2854257" y="24234"/>
                  <a:pt x="3133725" y="9525"/>
                </a:cubicBezTo>
                <a:lnTo>
                  <a:pt x="3162300" y="0"/>
                </a:ln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6528FE1-08FD-F892-FFE2-3E1713B5A916}"/>
              </a:ext>
            </a:extLst>
          </p:cNvPr>
          <p:cNvPicPr>
            <a:picLocks noChangeAspect="1"/>
          </p:cNvPicPr>
          <p:nvPr/>
        </p:nvPicPr>
        <p:blipFill>
          <a:blip r:embed="rId10"/>
          <a:stretch>
            <a:fillRect/>
          </a:stretch>
        </p:blipFill>
        <p:spPr>
          <a:xfrm>
            <a:off x="2457450" y="2995612"/>
            <a:ext cx="1543050" cy="1362075"/>
          </a:xfrm>
          <a:prstGeom prst="rect">
            <a:avLst/>
          </a:prstGeom>
        </p:spPr>
      </p:pic>
      <p:sp>
        <p:nvSpPr>
          <p:cNvPr id="28" name="Freeform: Shape 27">
            <a:extLst>
              <a:ext uri="{FF2B5EF4-FFF2-40B4-BE49-F238E27FC236}">
                <a16:creationId xmlns:a16="http://schemas.microsoft.com/office/drawing/2014/main" id="{693DCCBC-8B71-8988-509D-6A88CCD199E1}"/>
              </a:ext>
            </a:extLst>
          </p:cNvPr>
          <p:cNvSpPr/>
          <p:nvPr/>
        </p:nvSpPr>
        <p:spPr>
          <a:xfrm>
            <a:off x="3876675" y="2628900"/>
            <a:ext cx="2324100" cy="847725"/>
          </a:xfrm>
          <a:custGeom>
            <a:avLst/>
            <a:gdLst>
              <a:gd name="connsiteX0" fmla="*/ 0 w 2324100"/>
              <a:gd name="connsiteY0" fmla="*/ 847725 h 847725"/>
              <a:gd name="connsiteX1" fmla="*/ 47625 w 2324100"/>
              <a:gd name="connsiteY1" fmla="*/ 762000 h 847725"/>
              <a:gd name="connsiteX2" fmla="*/ 200025 w 2324100"/>
              <a:gd name="connsiteY2" fmla="*/ 571500 h 847725"/>
              <a:gd name="connsiteX3" fmla="*/ 809625 w 2324100"/>
              <a:gd name="connsiteY3" fmla="*/ 257175 h 847725"/>
              <a:gd name="connsiteX4" fmla="*/ 962025 w 2324100"/>
              <a:gd name="connsiteY4" fmla="*/ 180975 h 847725"/>
              <a:gd name="connsiteX5" fmla="*/ 1066800 w 2324100"/>
              <a:gd name="connsiteY5" fmla="*/ 133350 h 847725"/>
              <a:gd name="connsiteX6" fmla="*/ 1181100 w 2324100"/>
              <a:gd name="connsiteY6" fmla="*/ 66675 h 847725"/>
              <a:gd name="connsiteX7" fmla="*/ 1390650 w 2324100"/>
              <a:gd name="connsiteY7" fmla="*/ 0 h 847725"/>
              <a:gd name="connsiteX8" fmla="*/ 1943100 w 2324100"/>
              <a:gd name="connsiteY8" fmla="*/ 19050 h 847725"/>
              <a:gd name="connsiteX9" fmla="*/ 2009775 w 2324100"/>
              <a:gd name="connsiteY9" fmla="*/ 28575 h 847725"/>
              <a:gd name="connsiteX10" fmla="*/ 2124075 w 2324100"/>
              <a:gd name="connsiteY10" fmla="*/ 76200 h 847725"/>
              <a:gd name="connsiteX11" fmla="*/ 2200275 w 2324100"/>
              <a:gd name="connsiteY11" fmla="*/ 104775 h 847725"/>
              <a:gd name="connsiteX12" fmla="*/ 2266950 w 2324100"/>
              <a:gd name="connsiteY12" fmla="*/ 114300 h 847725"/>
              <a:gd name="connsiteX13" fmla="*/ 2324100 w 2324100"/>
              <a:gd name="connsiteY13" fmla="*/ 142875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4100" h="847725">
                <a:moveTo>
                  <a:pt x="0" y="847725"/>
                </a:moveTo>
                <a:cubicBezTo>
                  <a:pt x="36062" y="739538"/>
                  <a:pt x="-3704" y="830438"/>
                  <a:pt x="47625" y="762000"/>
                </a:cubicBezTo>
                <a:cubicBezTo>
                  <a:pt x="107746" y="681839"/>
                  <a:pt x="113574" y="640065"/>
                  <a:pt x="200025" y="571500"/>
                </a:cubicBezTo>
                <a:cubicBezTo>
                  <a:pt x="360660" y="444100"/>
                  <a:pt x="655869" y="330272"/>
                  <a:pt x="809625" y="257175"/>
                </a:cubicBezTo>
                <a:cubicBezTo>
                  <a:pt x="860920" y="232789"/>
                  <a:pt x="910852" y="205614"/>
                  <a:pt x="962025" y="180975"/>
                </a:cubicBezTo>
                <a:cubicBezTo>
                  <a:pt x="996591" y="164332"/>
                  <a:pt x="1034879" y="154630"/>
                  <a:pt x="1066800" y="133350"/>
                </a:cubicBezTo>
                <a:cubicBezTo>
                  <a:pt x="1103157" y="109112"/>
                  <a:pt x="1139300" y="81603"/>
                  <a:pt x="1181100" y="66675"/>
                </a:cubicBezTo>
                <a:cubicBezTo>
                  <a:pt x="1250130" y="42021"/>
                  <a:pt x="1320800" y="22225"/>
                  <a:pt x="1390650" y="0"/>
                </a:cubicBezTo>
                <a:lnTo>
                  <a:pt x="1943100" y="19050"/>
                </a:lnTo>
                <a:cubicBezTo>
                  <a:pt x="1965527" y="20085"/>
                  <a:pt x="1988082" y="22790"/>
                  <a:pt x="2009775" y="28575"/>
                </a:cubicBezTo>
                <a:cubicBezTo>
                  <a:pt x="2100826" y="52855"/>
                  <a:pt x="2060897" y="49876"/>
                  <a:pt x="2124075" y="76200"/>
                </a:cubicBezTo>
                <a:cubicBezTo>
                  <a:pt x="2149116" y="86634"/>
                  <a:pt x="2174064" y="97785"/>
                  <a:pt x="2200275" y="104775"/>
                </a:cubicBezTo>
                <a:cubicBezTo>
                  <a:pt x="2221968" y="110560"/>
                  <a:pt x="2244725" y="111125"/>
                  <a:pt x="2266950" y="114300"/>
                </a:cubicBezTo>
                <a:cubicBezTo>
                  <a:pt x="2318744" y="135018"/>
                  <a:pt x="2302485" y="121260"/>
                  <a:pt x="2324100" y="142875"/>
                </a:cubicBez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3FB1D1D-E71D-DE0A-0088-C646C68E8704}"/>
              </a:ext>
            </a:extLst>
          </p:cNvPr>
          <p:cNvPicPr>
            <a:picLocks noChangeAspect="1"/>
          </p:cNvPicPr>
          <p:nvPr/>
        </p:nvPicPr>
        <p:blipFill>
          <a:blip r:embed="rId11"/>
          <a:stretch>
            <a:fillRect/>
          </a:stretch>
        </p:blipFill>
        <p:spPr>
          <a:xfrm>
            <a:off x="8705850" y="3190875"/>
            <a:ext cx="1581150" cy="1409700"/>
          </a:xfrm>
          <a:prstGeom prst="rect">
            <a:avLst/>
          </a:prstGeom>
        </p:spPr>
      </p:pic>
      <p:sp>
        <p:nvSpPr>
          <p:cNvPr id="31" name="Freeform: Shape 30">
            <a:extLst>
              <a:ext uri="{FF2B5EF4-FFF2-40B4-BE49-F238E27FC236}">
                <a16:creationId xmlns:a16="http://schemas.microsoft.com/office/drawing/2014/main" id="{260455CF-B868-9EC7-E96D-533A17ABB20B}"/>
              </a:ext>
            </a:extLst>
          </p:cNvPr>
          <p:cNvSpPr/>
          <p:nvPr/>
        </p:nvSpPr>
        <p:spPr>
          <a:xfrm>
            <a:off x="6286500" y="2762102"/>
            <a:ext cx="2762250" cy="790723"/>
          </a:xfrm>
          <a:custGeom>
            <a:avLst/>
            <a:gdLst>
              <a:gd name="connsiteX0" fmla="*/ 0 w 2762250"/>
              <a:gd name="connsiteY0" fmla="*/ 66823 h 790723"/>
              <a:gd name="connsiteX1" fmla="*/ 57150 w 2762250"/>
              <a:gd name="connsiteY1" fmla="*/ 57298 h 790723"/>
              <a:gd name="connsiteX2" fmla="*/ 314325 w 2762250"/>
              <a:gd name="connsiteY2" fmla="*/ 148 h 790723"/>
              <a:gd name="connsiteX3" fmla="*/ 1724025 w 2762250"/>
              <a:gd name="connsiteY3" fmla="*/ 47773 h 790723"/>
              <a:gd name="connsiteX4" fmla="*/ 2085975 w 2762250"/>
              <a:gd name="connsiteY4" fmla="*/ 171598 h 790723"/>
              <a:gd name="connsiteX5" fmla="*/ 2276475 w 2762250"/>
              <a:gd name="connsiteY5" fmla="*/ 323998 h 790723"/>
              <a:gd name="connsiteX6" fmla="*/ 2343150 w 2762250"/>
              <a:gd name="connsiteY6" fmla="*/ 362098 h 790723"/>
              <a:gd name="connsiteX7" fmla="*/ 2438400 w 2762250"/>
              <a:gd name="connsiteY7" fmla="*/ 428773 h 790723"/>
              <a:gd name="connsiteX8" fmla="*/ 2457450 w 2762250"/>
              <a:gd name="connsiteY8" fmla="*/ 457348 h 790723"/>
              <a:gd name="connsiteX9" fmla="*/ 2514600 w 2762250"/>
              <a:gd name="connsiteY9" fmla="*/ 504973 h 790723"/>
              <a:gd name="connsiteX10" fmla="*/ 2552700 w 2762250"/>
              <a:gd name="connsiteY10" fmla="*/ 533548 h 790723"/>
              <a:gd name="connsiteX11" fmla="*/ 2571750 w 2762250"/>
              <a:gd name="connsiteY11" fmla="*/ 562123 h 790723"/>
              <a:gd name="connsiteX12" fmla="*/ 2628900 w 2762250"/>
              <a:gd name="connsiteY12" fmla="*/ 600223 h 790723"/>
              <a:gd name="connsiteX13" fmla="*/ 2667000 w 2762250"/>
              <a:gd name="connsiteY13" fmla="*/ 628798 h 790723"/>
              <a:gd name="connsiteX14" fmla="*/ 2724150 w 2762250"/>
              <a:gd name="connsiteY14" fmla="*/ 733573 h 790723"/>
              <a:gd name="connsiteX15" fmla="*/ 2743200 w 2762250"/>
              <a:gd name="connsiteY15" fmla="*/ 762148 h 790723"/>
              <a:gd name="connsiteX16" fmla="*/ 2762250 w 2762250"/>
              <a:gd name="connsiteY16" fmla="*/ 790723 h 79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62250" h="790723">
                <a:moveTo>
                  <a:pt x="0" y="66823"/>
                </a:moveTo>
                <a:cubicBezTo>
                  <a:pt x="19050" y="63648"/>
                  <a:pt x="38258" y="61305"/>
                  <a:pt x="57150" y="57298"/>
                </a:cubicBezTo>
                <a:cubicBezTo>
                  <a:pt x="143055" y="39076"/>
                  <a:pt x="226510" y="650"/>
                  <a:pt x="314325" y="148"/>
                </a:cubicBezTo>
                <a:cubicBezTo>
                  <a:pt x="784485" y="-2539"/>
                  <a:pt x="1254125" y="31898"/>
                  <a:pt x="1724025" y="47773"/>
                </a:cubicBezTo>
                <a:cubicBezTo>
                  <a:pt x="1809843" y="74178"/>
                  <a:pt x="1988140" y="120351"/>
                  <a:pt x="2085975" y="171598"/>
                </a:cubicBezTo>
                <a:cubicBezTo>
                  <a:pt x="2189638" y="225898"/>
                  <a:pt x="2175609" y="245547"/>
                  <a:pt x="2276475" y="323998"/>
                </a:cubicBezTo>
                <a:cubicBezTo>
                  <a:pt x="2296681" y="339713"/>
                  <a:pt x="2322104" y="347528"/>
                  <a:pt x="2343150" y="362098"/>
                </a:cubicBezTo>
                <a:cubicBezTo>
                  <a:pt x="2461117" y="443768"/>
                  <a:pt x="2349542" y="384344"/>
                  <a:pt x="2438400" y="428773"/>
                </a:cubicBezTo>
                <a:cubicBezTo>
                  <a:pt x="2444750" y="438298"/>
                  <a:pt x="2449355" y="449253"/>
                  <a:pt x="2457450" y="457348"/>
                </a:cubicBezTo>
                <a:cubicBezTo>
                  <a:pt x="2474985" y="474883"/>
                  <a:pt x="2495236" y="489482"/>
                  <a:pt x="2514600" y="504973"/>
                </a:cubicBezTo>
                <a:cubicBezTo>
                  <a:pt x="2526996" y="514890"/>
                  <a:pt x="2541475" y="522323"/>
                  <a:pt x="2552700" y="533548"/>
                </a:cubicBezTo>
                <a:cubicBezTo>
                  <a:pt x="2560795" y="541643"/>
                  <a:pt x="2563135" y="554585"/>
                  <a:pt x="2571750" y="562123"/>
                </a:cubicBezTo>
                <a:cubicBezTo>
                  <a:pt x="2588980" y="577200"/>
                  <a:pt x="2610584" y="586486"/>
                  <a:pt x="2628900" y="600223"/>
                </a:cubicBezTo>
                <a:lnTo>
                  <a:pt x="2667000" y="628798"/>
                </a:lnTo>
                <a:cubicBezTo>
                  <a:pt x="2754585" y="774773"/>
                  <a:pt x="2632014" y="567728"/>
                  <a:pt x="2724150" y="733573"/>
                </a:cubicBezTo>
                <a:cubicBezTo>
                  <a:pt x="2729709" y="743580"/>
                  <a:pt x="2736850" y="752623"/>
                  <a:pt x="2743200" y="762148"/>
                </a:cubicBezTo>
                <a:lnTo>
                  <a:pt x="2762250" y="790723"/>
                </a:lnTo>
              </a:path>
            </a:pathLst>
          </a:cu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131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anim calcmode="lin" valueType="num">
                                      <p:cBhvr>
                                        <p:cTn id="80" dur="1000" fill="hold"/>
                                        <p:tgtEl>
                                          <p:spTgt spid="30"/>
                                        </p:tgtEl>
                                        <p:attrNameLst>
                                          <p:attrName>ppt_x</p:attrName>
                                        </p:attrNameLst>
                                      </p:cBhvr>
                                      <p:tavLst>
                                        <p:tav tm="0">
                                          <p:val>
                                            <p:strVal val="#ppt_x"/>
                                          </p:val>
                                        </p:tav>
                                        <p:tav tm="100000">
                                          <p:val>
                                            <p:strVal val="#ppt_x"/>
                                          </p:val>
                                        </p:tav>
                                      </p:tavLst>
                                    </p:anim>
                                    <p:anim calcmode="lin" valueType="num">
                                      <p:cBhvr>
                                        <p:cTn id="8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1" grpId="0" animBg="1"/>
      <p:bldP spid="25" grpId="0" animBg="1"/>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423B14-62F7-DEBF-1298-FB69E68F8F7A}"/>
              </a:ext>
            </a:extLst>
          </p:cNvPr>
          <p:cNvPicPr>
            <a:picLocks noChangeAspect="1"/>
          </p:cNvPicPr>
          <p:nvPr/>
        </p:nvPicPr>
        <p:blipFill>
          <a:blip r:embed="rId3"/>
          <a:stretch>
            <a:fillRect/>
          </a:stretch>
        </p:blipFill>
        <p:spPr>
          <a:xfrm>
            <a:off x="733424" y="1640588"/>
            <a:ext cx="10772775" cy="3502912"/>
          </a:xfrm>
          <a:prstGeom prst="rect">
            <a:avLst/>
          </a:prstGeom>
        </p:spPr>
      </p:pic>
    </p:spTree>
    <p:extLst>
      <p:ext uri="{BB962C8B-B14F-4D97-AF65-F5344CB8AC3E}">
        <p14:creationId xmlns:p14="http://schemas.microsoft.com/office/powerpoint/2010/main" val="372625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3EFBCD0-63A8-3660-9EE2-4EFFCEE48BFB}"/>
              </a:ext>
            </a:extLst>
          </p:cNvPr>
          <p:cNvPicPr>
            <a:picLocks noChangeAspect="1"/>
          </p:cNvPicPr>
          <p:nvPr/>
        </p:nvPicPr>
        <p:blipFill>
          <a:blip r:embed="rId4"/>
          <a:stretch>
            <a:fillRect/>
          </a:stretch>
        </p:blipFill>
        <p:spPr>
          <a:xfrm>
            <a:off x="2250224" y="1390111"/>
            <a:ext cx="7901101"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é quan tâm, giúp đỡ khi bạn ốm">
            <a:hlinkClick r:id="" action="ppaction://media"/>
            <a:extLst>
              <a:ext uri="{FF2B5EF4-FFF2-40B4-BE49-F238E27FC236}">
                <a16:creationId xmlns:a16="http://schemas.microsoft.com/office/drawing/2014/main" id="{49E764FA-3D50-9FA6-F99E-389CC0D2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8798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3771901" y="1400174"/>
            <a:ext cx="7699058" cy="207073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8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vi-VN" sz="4800" b="1" dirty="0">
                <a:solidFill>
                  <a:prstClr val="black"/>
                </a:solidFill>
                <a:latin typeface="Calibri" panose="020F0502020204030204" pitchFamily="34" charset="0"/>
                <a:ea typeface="Calibri" panose="020F0502020204030204" pitchFamily="34" charset="0"/>
                <a:cs typeface="Calibri" panose="020F0502020204030204" pitchFamily="34" charset="0"/>
              </a:rPr>
              <a:t>hia sẻ cảm nhận sau khi xem xong đoạn phim.</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7E2AA3-20E1-562E-54B7-1A908AB69596}"/>
              </a:ext>
            </a:extLst>
          </p:cNvPr>
          <p:cNvPicPr>
            <a:picLocks noChangeAspect="1"/>
          </p:cNvPicPr>
          <p:nvPr/>
        </p:nvPicPr>
        <p:blipFill>
          <a:blip r:embed="rId3"/>
          <a:stretch>
            <a:fillRect/>
          </a:stretch>
        </p:blipFill>
        <p:spPr>
          <a:xfrm>
            <a:off x="1015284" y="165201"/>
            <a:ext cx="10656732" cy="3517697"/>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842482" y="696105"/>
            <a:ext cx="7825643" cy="291387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ea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 c</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hia sẻ về một tình bạn đẹp và cách em làm để duy trì mối quan hệ bạn bè tốt đẹp đó.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pic>
        <p:nvPicPr>
          <p:cNvPr id="123" name="Google Shape;123;p4"/>
          <p:cNvPicPr preferRelativeResize="0"/>
          <p:nvPr/>
        </p:nvPicPr>
        <p:blipFill rotWithShape="1">
          <a:blip r:embed="rId5">
            <a:alphaModFix/>
          </a:blip>
          <a:srcRect/>
          <a:stretch/>
        </p:blipFill>
        <p:spPr>
          <a:xfrm>
            <a:off x="585615" y="3269783"/>
            <a:ext cx="2427210" cy="3588217"/>
          </a:xfrm>
          <a:prstGeom prst="rect">
            <a:avLst/>
          </a:prstGeom>
          <a:noFill/>
          <a:ln>
            <a:noFill/>
          </a:ln>
          <a:effectLst>
            <a:outerShdw blurRad="76200" sy="23000" kx="1200000" algn="br" rotWithShape="0">
              <a:srgbClr val="000000">
                <a:alpha val="20000"/>
              </a:srgbClr>
            </a:outerShdw>
          </a:effectLst>
        </p:spPr>
      </p:pic>
      <p:pic>
        <p:nvPicPr>
          <p:cNvPr id="3" name="Picture 2">
            <a:extLst>
              <a:ext uri="{FF2B5EF4-FFF2-40B4-BE49-F238E27FC236}">
                <a16:creationId xmlns:a16="http://schemas.microsoft.com/office/drawing/2014/main" id="{FEB63B10-24EA-EAE4-40C3-84247CEFD68F}"/>
              </a:ext>
            </a:extLst>
          </p:cNvPr>
          <p:cNvPicPr>
            <a:picLocks noChangeAspect="1"/>
          </p:cNvPicPr>
          <p:nvPr/>
        </p:nvPicPr>
        <p:blipFill>
          <a:blip r:embed="rId6"/>
          <a:stretch>
            <a:fillRect/>
          </a:stretch>
        </p:blipFill>
        <p:spPr>
          <a:xfrm>
            <a:off x="2521146" y="790036"/>
            <a:ext cx="7187807" cy="363962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id="{A5D8E4EB-98FB-945E-91F0-26BCFF928C0B}"/>
              </a:ext>
            </a:extLst>
          </p:cNvPr>
          <p:cNvSpPr txBox="1"/>
          <p:nvPr/>
        </p:nvSpPr>
        <p:spPr>
          <a:xfrm>
            <a:off x="571499" y="1638300"/>
            <a:ext cx="11039475" cy="3590214"/>
          </a:xfrm>
          <a:prstGeom prst="rect">
            <a:avLst/>
          </a:prstGeom>
          <a:noFill/>
        </p:spPr>
        <p:txBody>
          <a:bodyPr wrap="square" rtlCol="0">
            <a:spAutoFit/>
          </a:bodyPr>
          <a:lstStyle/>
          <a:p>
            <a:pPr marL="571500" marR="0" indent="-571500" algn="just">
              <a:lnSpc>
                <a:spcPct val="115000"/>
              </a:lnSpc>
              <a:spcBef>
                <a:spcPts val="0"/>
              </a:spcBef>
              <a:spcAft>
                <a:spcPts val="0"/>
              </a:spcAft>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 và Hoa chơi với nhau từ năm lớp 1, đến năm lớp 3, gia đình bạn ấy chuyển lên thành phố khác để sinh sống. Chúng em v</a:t>
            </a:r>
            <a:r>
              <a:rPr lang="en-US"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ẫ</a:t>
            </a: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n thường xuyên giữ liên lạc với nhau bằng cách gọi điện, viết thư kể cho nhau nhau nghe về cuộc sống của mình.</a:t>
            </a:r>
            <a:endParaRPr lang="en-US" sz="4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6004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Nhóm 3">
            <a:extLst>
              <a:ext uri="{FF2B5EF4-FFF2-40B4-BE49-F238E27FC236}">
                <a16:creationId xmlns:a16="http://schemas.microsoft.com/office/drawing/2014/main" id="{86281909-F57E-7ABD-116C-E2BC7E5EB408}"/>
              </a:ext>
            </a:extLst>
          </p:cNvPr>
          <p:cNvGrpSpPr/>
          <p:nvPr/>
        </p:nvGrpSpPr>
        <p:grpSpPr>
          <a:xfrm>
            <a:off x="4076313" y="142875"/>
            <a:ext cx="4086429" cy="1010823"/>
            <a:chOff x="1225414" y="337973"/>
            <a:chExt cx="10554436" cy="2003922"/>
          </a:xfrm>
        </p:grpSpPr>
        <p:sp>
          <p:nvSpPr>
            <p:cNvPr id="4" name="Hình chữ nhật: Góc Tròn 10">
              <a:extLst>
                <a:ext uri="{FF2B5EF4-FFF2-40B4-BE49-F238E27FC236}">
                  <a16:creationId xmlns:a16="http://schemas.microsoft.com/office/drawing/2014/main" id="{0B29CB60-C085-67CD-3F18-E1D45972456D}"/>
                </a:ext>
              </a:extLst>
            </p:cNvPr>
            <p:cNvSpPr/>
            <p:nvPr/>
          </p:nvSpPr>
          <p:spPr>
            <a:xfrm>
              <a:off x="1225414" y="337973"/>
              <a:ext cx="10530310" cy="1916949"/>
            </a:xfrm>
            <a:custGeom>
              <a:avLst/>
              <a:gdLst>
                <a:gd name="connsiteX0" fmla="*/ 0 w 10530310"/>
                <a:gd name="connsiteY0" fmla="*/ 319498 h 1916949"/>
                <a:gd name="connsiteX1" fmla="*/ 416249 w 10530310"/>
                <a:gd name="connsiteY1" fmla="*/ 0 h 1916949"/>
                <a:gd name="connsiteX2" fmla="*/ 1935572 w 10530310"/>
                <a:gd name="connsiteY2" fmla="*/ 0 h 1916949"/>
                <a:gd name="connsiteX3" fmla="*/ 3745832 w 10530310"/>
                <a:gd name="connsiteY3" fmla="*/ 0 h 1916949"/>
                <a:gd name="connsiteX4" fmla="*/ 5362134 w 10530310"/>
                <a:gd name="connsiteY4" fmla="*/ 0 h 1916949"/>
                <a:gd name="connsiteX5" fmla="*/ 7075412 w 10530310"/>
                <a:gd name="connsiteY5" fmla="*/ 0 h 1916949"/>
                <a:gd name="connsiteX6" fmla="*/ 8594737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691714 w 10530310"/>
                <a:gd name="connsiteY11" fmla="*/ 1916949 h 1916949"/>
                <a:gd name="connsiteX12" fmla="*/ 7269370 w 10530310"/>
                <a:gd name="connsiteY12" fmla="*/ 1916949 h 1916949"/>
                <a:gd name="connsiteX13" fmla="*/ 5459110 w 10530310"/>
                <a:gd name="connsiteY13" fmla="*/ 1916949 h 1916949"/>
                <a:gd name="connsiteX14" fmla="*/ 4133743 w 10530310"/>
                <a:gd name="connsiteY14" fmla="*/ 1916949 h 1916949"/>
                <a:gd name="connsiteX15" fmla="*/ 2711396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 name="connsiteX0" fmla="*/ 0 w 10530310"/>
                <a:gd name="connsiteY0" fmla="*/ 319498 h 1916949"/>
                <a:gd name="connsiteX1" fmla="*/ 416249 w 10530310"/>
                <a:gd name="connsiteY1" fmla="*/ 0 h 1916949"/>
                <a:gd name="connsiteX2" fmla="*/ 1838595 w 10530310"/>
                <a:gd name="connsiteY2" fmla="*/ 0 h 1916949"/>
                <a:gd name="connsiteX3" fmla="*/ 3260939 w 10530310"/>
                <a:gd name="connsiteY3" fmla="*/ 0 h 1916949"/>
                <a:gd name="connsiteX4" fmla="*/ 4974220 w 10530310"/>
                <a:gd name="connsiteY4" fmla="*/ 0 h 1916949"/>
                <a:gd name="connsiteX5" fmla="*/ 6784477 w 10530310"/>
                <a:gd name="connsiteY5" fmla="*/ 0 h 1916949"/>
                <a:gd name="connsiteX6" fmla="*/ 8400779 w 10530310"/>
                <a:gd name="connsiteY6" fmla="*/ 0 h 1916949"/>
                <a:gd name="connsiteX7" fmla="*/ 10114060 w 10530310"/>
                <a:gd name="connsiteY7" fmla="*/ 0 h 1916949"/>
                <a:gd name="connsiteX8" fmla="*/ 10530310 w 10530310"/>
                <a:gd name="connsiteY8" fmla="*/ 319498 h 1916949"/>
                <a:gd name="connsiteX9" fmla="*/ 10530310 w 10530310"/>
                <a:gd name="connsiteY9" fmla="*/ 1597450 h 1916949"/>
                <a:gd name="connsiteX10" fmla="*/ 10114060 w 10530310"/>
                <a:gd name="connsiteY10" fmla="*/ 1916949 h 1916949"/>
                <a:gd name="connsiteX11" fmla="*/ 8303803 w 10530310"/>
                <a:gd name="connsiteY11" fmla="*/ 1916949 h 1916949"/>
                <a:gd name="connsiteX12" fmla="*/ 6493543 w 10530310"/>
                <a:gd name="connsiteY12" fmla="*/ 1916949 h 1916949"/>
                <a:gd name="connsiteX13" fmla="*/ 4974220 w 10530310"/>
                <a:gd name="connsiteY13" fmla="*/ 1916949 h 1916949"/>
                <a:gd name="connsiteX14" fmla="*/ 3551874 w 10530310"/>
                <a:gd name="connsiteY14" fmla="*/ 1916949 h 1916949"/>
                <a:gd name="connsiteX15" fmla="*/ 1935572 w 10530310"/>
                <a:gd name="connsiteY15" fmla="*/ 1916949 h 1916949"/>
                <a:gd name="connsiteX16" fmla="*/ 416249 w 10530310"/>
                <a:gd name="connsiteY16" fmla="*/ 1916949 h 1916949"/>
                <a:gd name="connsiteX17" fmla="*/ 0 w 10530310"/>
                <a:gd name="connsiteY17" fmla="*/ 1597450 h 1916949"/>
                <a:gd name="connsiteX18" fmla="*/ 0 w 10530310"/>
                <a:gd name="connsiteY18" fmla="*/ 319498 h 191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30310" h="1916949" fill="none" extrusionOk="0">
                  <a:moveTo>
                    <a:pt x="0" y="319498"/>
                  </a:moveTo>
                  <a:cubicBezTo>
                    <a:pt x="-13844" y="125181"/>
                    <a:pt x="234805" y="8308"/>
                    <a:pt x="416249" y="0"/>
                  </a:cubicBezTo>
                  <a:cubicBezTo>
                    <a:pt x="1137545" y="61068"/>
                    <a:pt x="1532395" y="27584"/>
                    <a:pt x="1935572" y="0"/>
                  </a:cubicBezTo>
                  <a:cubicBezTo>
                    <a:pt x="2288888" y="-85716"/>
                    <a:pt x="2892322" y="100610"/>
                    <a:pt x="3745832" y="0"/>
                  </a:cubicBezTo>
                  <a:cubicBezTo>
                    <a:pt x="4614624" y="-72760"/>
                    <a:pt x="4965631" y="-3544"/>
                    <a:pt x="5362134" y="0"/>
                  </a:cubicBezTo>
                  <a:cubicBezTo>
                    <a:pt x="5790735" y="74237"/>
                    <a:pt x="6450084" y="-162455"/>
                    <a:pt x="7075412" y="0"/>
                  </a:cubicBezTo>
                  <a:cubicBezTo>
                    <a:pt x="7615553" y="67162"/>
                    <a:pt x="8296292" y="-7049"/>
                    <a:pt x="8594737" y="0"/>
                  </a:cubicBezTo>
                  <a:cubicBezTo>
                    <a:pt x="8924831" y="-13050"/>
                    <a:pt x="9518558" y="-85311"/>
                    <a:pt x="10114060" y="0"/>
                  </a:cubicBezTo>
                  <a:cubicBezTo>
                    <a:pt x="10338622" y="-39348"/>
                    <a:pt x="10507589" y="153561"/>
                    <a:pt x="10530310" y="319498"/>
                  </a:cubicBezTo>
                  <a:cubicBezTo>
                    <a:pt x="10465084" y="896965"/>
                    <a:pt x="10528734" y="1126122"/>
                    <a:pt x="10530310" y="1597450"/>
                  </a:cubicBezTo>
                  <a:cubicBezTo>
                    <a:pt x="10539608" y="1768295"/>
                    <a:pt x="10334115" y="1911656"/>
                    <a:pt x="10114060" y="1916949"/>
                  </a:cubicBezTo>
                  <a:cubicBezTo>
                    <a:pt x="9825698" y="1923871"/>
                    <a:pt x="9099910" y="1929829"/>
                    <a:pt x="8691714" y="1916949"/>
                  </a:cubicBezTo>
                  <a:cubicBezTo>
                    <a:pt x="8246410" y="1811784"/>
                    <a:pt x="8000965" y="1901111"/>
                    <a:pt x="7269370" y="1916949"/>
                  </a:cubicBezTo>
                  <a:cubicBezTo>
                    <a:pt x="6601235" y="1910285"/>
                    <a:pt x="6199234" y="1905883"/>
                    <a:pt x="5459110" y="1916949"/>
                  </a:cubicBezTo>
                  <a:cubicBezTo>
                    <a:pt x="4703636" y="1917190"/>
                    <a:pt x="4706035" y="1883682"/>
                    <a:pt x="4133743" y="1916949"/>
                  </a:cubicBezTo>
                  <a:cubicBezTo>
                    <a:pt x="3603268" y="1950550"/>
                    <a:pt x="3122386" y="1909446"/>
                    <a:pt x="2711396" y="1916949"/>
                  </a:cubicBezTo>
                  <a:cubicBezTo>
                    <a:pt x="2295244" y="1853052"/>
                    <a:pt x="1175611" y="1904330"/>
                    <a:pt x="416249" y="1916949"/>
                  </a:cubicBezTo>
                  <a:cubicBezTo>
                    <a:pt x="191701" y="1956102"/>
                    <a:pt x="-31349" y="1804855"/>
                    <a:pt x="0" y="1597450"/>
                  </a:cubicBezTo>
                  <a:cubicBezTo>
                    <a:pt x="-107524" y="1205414"/>
                    <a:pt x="-87709" y="788235"/>
                    <a:pt x="0" y="319498"/>
                  </a:cubicBezTo>
                  <a:close/>
                </a:path>
                <a:path w="10530310" h="1916949" stroke="0" extrusionOk="0">
                  <a:moveTo>
                    <a:pt x="0" y="319498"/>
                  </a:moveTo>
                  <a:cubicBezTo>
                    <a:pt x="-25774" y="166013"/>
                    <a:pt x="185022" y="-16932"/>
                    <a:pt x="416249" y="0"/>
                  </a:cubicBezTo>
                  <a:cubicBezTo>
                    <a:pt x="1071920" y="69884"/>
                    <a:pt x="1358452" y="19255"/>
                    <a:pt x="1838595" y="0"/>
                  </a:cubicBezTo>
                  <a:cubicBezTo>
                    <a:pt x="2341432" y="-35117"/>
                    <a:pt x="2684208" y="63260"/>
                    <a:pt x="3260939" y="0"/>
                  </a:cubicBezTo>
                  <a:cubicBezTo>
                    <a:pt x="3870529" y="-64067"/>
                    <a:pt x="4139929" y="28288"/>
                    <a:pt x="4974220" y="0"/>
                  </a:cubicBezTo>
                  <a:cubicBezTo>
                    <a:pt x="5847596" y="7117"/>
                    <a:pt x="6160408" y="-36064"/>
                    <a:pt x="6784477" y="0"/>
                  </a:cubicBezTo>
                  <a:cubicBezTo>
                    <a:pt x="7409545" y="71444"/>
                    <a:pt x="7825858" y="14705"/>
                    <a:pt x="8400779" y="0"/>
                  </a:cubicBezTo>
                  <a:cubicBezTo>
                    <a:pt x="9040200" y="-55941"/>
                    <a:pt x="9342582" y="107398"/>
                    <a:pt x="10114060" y="0"/>
                  </a:cubicBezTo>
                  <a:cubicBezTo>
                    <a:pt x="10381060" y="27333"/>
                    <a:pt x="10540170" y="141383"/>
                    <a:pt x="10530310" y="319498"/>
                  </a:cubicBezTo>
                  <a:cubicBezTo>
                    <a:pt x="10509712" y="629673"/>
                    <a:pt x="10435955" y="1219208"/>
                    <a:pt x="10530310" y="1597450"/>
                  </a:cubicBezTo>
                  <a:cubicBezTo>
                    <a:pt x="10569640" y="1784286"/>
                    <a:pt x="10386378" y="1891755"/>
                    <a:pt x="10114060" y="1916949"/>
                  </a:cubicBezTo>
                  <a:cubicBezTo>
                    <a:pt x="9599931" y="2082307"/>
                    <a:pt x="8778080" y="2035870"/>
                    <a:pt x="8303803" y="1916949"/>
                  </a:cubicBezTo>
                  <a:cubicBezTo>
                    <a:pt x="7755864" y="1781832"/>
                    <a:pt x="7072427" y="1906779"/>
                    <a:pt x="6493543" y="1916949"/>
                  </a:cubicBezTo>
                  <a:cubicBezTo>
                    <a:pt x="5932540" y="1781159"/>
                    <a:pt x="5318625" y="1932193"/>
                    <a:pt x="4974220" y="1916949"/>
                  </a:cubicBezTo>
                  <a:cubicBezTo>
                    <a:pt x="4595108" y="1935224"/>
                    <a:pt x="3893103" y="1998058"/>
                    <a:pt x="3551874" y="1916949"/>
                  </a:cubicBezTo>
                  <a:cubicBezTo>
                    <a:pt x="3101775" y="1838775"/>
                    <a:pt x="2569246" y="1786666"/>
                    <a:pt x="1935572" y="1916949"/>
                  </a:cubicBezTo>
                  <a:cubicBezTo>
                    <a:pt x="1262319" y="1922803"/>
                    <a:pt x="1034014" y="1963620"/>
                    <a:pt x="416249" y="1916949"/>
                  </a:cubicBezTo>
                  <a:cubicBezTo>
                    <a:pt x="225104" y="1911689"/>
                    <a:pt x="11716" y="1757584"/>
                    <a:pt x="0" y="1597450"/>
                  </a:cubicBezTo>
                  <a:cubicBezTo>
                    <a:pt x="43013" y="1016508"/>
                    <a:pt x="-35463" y="791324"/>
                    <a:pt x="0" y="319498"/>
                  </a:cubicBezTo>
                  <a:close/>
                </a:path>
                <a:path w="10530310" h="1916949" fill="none" stroke="0" extrusionOk="0">
                  <a:moveTo>
                    <a:pt x="0" y="319498"/>
                  </a:moveTo>
                  <a:cubicBezTo>
                    <a:pt x="352" y="118537"/>
                    <a:pt x="170846" y="-50109"/>
                    <a:pt x="416249" y="0"/>
                  </a:cubicBezTo>
                  <a:cubicBezTo>
                    <a:pt x="1160371" y="68350"/>
                    <a:pt x="1472259" y="115872"/>
                    <a:pt x="1935572" y="0"/>
                  </a:cubicBezTo>
                  <a:cubicBezTo>
                    <a:pt x="2306519" y="-120983"/>
                    <a:pt x="2934506" y="-81264"/>
                    <a:pt x="3745832" y="0"/>
                  </a:cubicBezTo>
                  <a:cubicBezTo>
                    <a:pt x="4644687" y="48451"/>
                    <a:pt x="4938734" y="63595"/>
                    <a:pt x="5362134" y="0"/>
                  </a:cubicBezTo>
                  <a:cubicBezTo>
                    <a:pt x="5759771" y="-40962"/>
                    <a:pt x="6451514" y="-5555"/>
                    <a:pt x="7075412" y="0"/>
                  </a:cubicBezTo>
                  <a:cubicBezTo>
                    <a:pt x="7642531" y="97096"/>
                    <a:pt x="8264754" y="-38593"/>
                    <a:pt x="8594737" y="0"/>
                  </a:cubicBezTo>
                  <a:cubicBezTo>
                    <a:pt x="8938353" y="139337"/>
                    <a:pt x="9530464" y="23406"/>
                    <a:pt x="10114060" y="0"/>
                  </a:cubicBezTo>
                  <a:cubicBezTo>
                    <a:pt x="10333591" y="-10333"/>
                    <a:pt x="10487119" y="122351"/>
                    <a:pt x="10530310" y="319498"/>
                  </a:cubicBezTo>
                  <a:cubicBezTo>
                    <a:pt x="10474345" y="887238"/>
                    <a:pt x="10512226" y="1094461"/>
                    <a:pt x="10530310" y="1597450"/>
                  </a:cubicBezTo>
                  <a:cubicBezTo>
                    <a:pt x="10531279" y="1752478"/>
                    <a:pt x="10295722" y="1977100"/>
                    <a:pt x="10114060" y="1916949"/>
                  </a:cubicBezTo>
                  <a:cubicBezTo>
                    <a:pt x="9737884" y="1925654"/>
                    <a:pt x="9041410" y="1987522"/>
                    <a:pt x="8691714" y="1916949"/>
                  </a:cubicBezTo>
                  <a:cubicBezTo>
                    <a:pt x="8202633" y="1892476"/>
                    <a:pt x="7958972" y="1874841"/>
                    <a:pt x="7269370" y="1916949"/>
                  </a:cubicBezTo>
                  <a:cubicBezTo>
                    <a:pt x="6502140" y="1984810"/>
                    <a:pt x="6190671" y="1891540"/>
                    <a:pt x="5459110" y="1916949"/>
                  </a:cubicBezTo>
                  <a:cubicBezTo>
                    <a:pt x="4701058" y="1911646"/>
                    <a:pt x="4710190" y="1885131"/>
                    <a:pt x="4133743" y="1916949"/>
                  </a:cubicBezTo>
                  <a:cubicBezTo>
                    <a:pt x="3547238" y="1947015"/>
                    <a:pt x="3061468" y="1978016"/>
                    <a:pt x="2711396" y="1916949"/>
                  </a:cubicBezTo>
                  <a:cubicBezTo>
                    <a:pt x="2351836" y="1855947"/>
                    <a:pt x="1319156" y="1956310"/>
                    <a:pt x="416249" y="1916949"/>
                  </a:cubicBezTo>
                  <a:cubicBezTo>
                    <a:pt x="199035" y="1881965"/>
                    <a:pt x="-49989" y="1756819"/>
                    <a:pt x="0" y="1597450"/>
                  </a:cubicBezTo>
                  <a:cubicBezTo>
                    <a:pt x="-132994" y="1284850"/>
                    <a:pt x="-78009" y="695178"/>
                    <a:pt x="0" y="319498"/>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4077088"/>
                        <a:gd name="connsiteY0" fmla="*/ 161162 h 966952"/>
                        <a:gd name="connsiteX1" fmla="*/ 161162 w 4077088"/>
                        <a:gd name="connsiteY1" fmla="*/ 0 h 966952"/>
                        <a:gd name="connsiteX2" fmla="*/ 749408 w 4077088"/>
                        <a:gd name="connsiteY2" fmla="*/ 0 h 966952"/>
                        <a:gd name="connsiteX3" fmla="*/ 1450298 w 4077088"/>
                        <a:gd name="connsiteY3" fmla="*/ 0 h 966952"/>
                        <a:gd name="connsiteX4" fmla="*/ 2076092 w 4077088"/>
                        <a:gd name="connsiteY4" fmla="*/ 0 h 966952"/>
                        <a:gd name="connsiteX5" fmla="*/ 2739433 w 4077088"/>
                        <a:gd name="connsiteY5" fmla="*/ 0 h 966952"/>
                        <a:gd name="connsiteX6" fmla="*/ 3327680 w 4077088"/>
                        <a:gd name="connsiteY6" fmla="*/ 0 h 966952"/>
                        <a:gd name="connsiteX7" fmla="*/ 3915926 w 4077088"/>
                        <a:gd name="connsiteY7" fmla="*/ 0 h 966952"/>
                        <a:gd name="connsiteX8" fmla="*/ 4077088 w 4077088"/>
                        <a:gd name="connsiteY8" fmla="*/ 161162 h 966952"/>
                        <a:gd name="connsiteX9" fmla="*/ 4077088 w 4077088"/>
                        <a:gd name="connsiteY9" fmla="*/ 805790 h 966952"/>
                        <a:gd name="connsiteX10" fmla="*/ 3915926 w 4077088"/>
                        <a:gd name="connsiteY10" fmla="*/ 966952 h 966952"/>
                        <a:gd name="connsiteX11" fmla="*/ 3365227 w 4077088"/>
                        <a:gd name="connsiteY11" fmla="*/ 966952 h 966952"/>
                        <a:gd name="connsiteX12" fmla="*/ 2814529 w 4077088"/>
                        <a:gd name="connsiteY12" fmla="*/ 966952 h 966952"/>
                        <a:gd name="connsiteX13" fmla="*/ 2113639 w 4077088"/>
                        <a:gd name="connsiteY13" fmla="*/ 966952 h 966952"/>
                        <a:gd name="connsiteX14" fmla="*/ 1600488 w 4077088"/>
                        <a:gd name="connsiteY14" fmla="*/ 966952 h 966952"/>
                        <a:gd name="connsiteX15" fmla="*/ 1049789 w 4077088"/>
                        <a:gd name="connsiteY15" fmla="*/ 966952 h 966952"/>
                        <a:gd name="connsiteX16" fmla="*/ 161162 w 4077088"/>
                        <a:gd name="connsiteY16" fmla="*/ 966952 h 966952"/>
                        <a:gd name="connsiteX17" fmla="*/ 0 w 4077088"/>
                        <a:gd name="connsiteY17" fmla="*/ 805790 h 966952"/>
                        <a:gd name="connsiteX18" fmla="*/ 0 w 4077088"/>
                        <a:gd name="connsiteY18" fmla="*/ 161162 h 96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77088" h="966952" fill="none" extrusionOk="0">
                          <a:moveTo>
                            <a:pt x="0" y="161162"/>
                          </a:moveTo>
                          <a:cubicBezTo>
                            <a:pt x="-11920" y="54137"/>
                            <a:pt x="69782" y="1999"/>
                            <a:pt x="161162" y="0"/>
                          </a:cubicBezTo>
                          <a:cubicBezTo>
                            <a:pt x="449844" y="-3637"/>
                            <a:pt x="574110" y="24162"/>
                            <a:pt x="749408" y="0"/>
                          </a:cubicBezTo>
                          <a:cubicBezTo>
                            <a:pt x="924706" y="-24162"/>
                            <a:pt x="1109875" y="8811"/>
                            <a:pt x="1450298" y="0"/>
                          </a:cubicBezTo>
                          <a:cubicBezTo>
                            <a:pt x="1790721" y="-8811"/>
                            <a:pt x="1932817" y="-5557"/>
                            <a:pt x="2076092" y="0"/>
                          </a:cubicBezTo>
                          <a:cubicBezTo>
                            <a:pt x="2219367" y="5557"/>
                            <a:pt x="2519915" y="-28087"/>
                            <a:pt x="2739433" y="0"/>
                          </a:cubicBezTo>
                          <a:cubicBezTo>
                            <a:pt x="2958951" y="28087"/>
                            <a:pt x="3201412" y="-5438"/>
                            <a:pt x="3327680" y="0"/>
                          </a:cubicBezTo>
                          <a:cubicBezTo>
                            <a:pt x="3453948" y="5438"/>
                            <a:pt x="3690075" y="19133"/>
                            <a:pt x="3915926" y="0"/>
                          </a:cubicBezTo>
                          <a:cubicBezTo>
                            <a:pt x="3999122" y="-10631"/>
                            <a:pt x="4058656" y="80043"/>
                            <a:pt x="4077088" y="161162"/>
                          </a:cubicBezTo>
                          <a:cubicBezTo>
                            <a:pt x="4054791" y="452927"/>
                            <a:pt x="4078790" y="549097"/>
                            <a:pt x="4077088" y="805790"/>
                          </a:cubicBezTo>
                          <a:cubicBezTo>
                            <a:pt x="4080537" y="895897"/>
                            <a:pt x="3989757" y="982897"/>
                            <a:pt x="3915926" y="966952"/>
                          </a:cubicBezTo>
                          <a:cubicBezTo>
                            <a:pt x="3796786" y="970323"/>
                            <a:pt x="3533593" y="992567"/>
                            <a:pt x="3365227" y="966952"/>
                          </a:cubicBezTo>
                          <a:cubicBezTo>
                            <a:pt x="3196861" y="941337"/>
                            <a:pt x="3081683" y="949636"/>
                            <a:pt x="2814529" y="966952"/>
                          </a:cubicBezTo>
                          <a:cubicBezTo>
                            <a:pt x="2547375" y="984268"/>
                            <a:pt x="2407313" y="968383"/>
                            <a:pt x="2113639" y="966952"/>
                          </a:cubicBezTo>
                          <a:cubicBezTo>
                            <a:pt x="1819965" y="965522"/>
                            <a:pt x="1822579" y="950454"/>
                            <a:pt x="1600488" y="966952"/>
                          </a:cubicBezTo>
                          <a:cubicBezTo>
                            <a:pt x="1378397" y="983450"/>
                            <a:pt x="1200742" y="988354"/>
                            <a:pt x="1049789" y="966952"/>
                          </a:cubicBezTo>
                          <a:cubicBezTo>
                            <a:pt x="898836" y="945550"/>
                            <a:pt x="449651" y="955716"/>
                            <a:pt x="161162" y="966952"/>
                          </a:cubicBezTo>
                          <a:cubicBezTo>
                            <a:pt x="73300" y="970309"/>
                            <a:pt x="-9683" y="905225"/>
                            <a:pt x="0" y="805790"/>
                          </a:cubicBezTo>
                          <a:cubicBezTo>
                            <a:pt x="-22939" y="616763"/>
                            <a:pt x="-10403" y="361225"/>
                            <a:pt x="0" y="161162"/>
                          </a:cubicBezTo>
                          <a:close/>
                        </a:path>
                        <a:path w="4077088" h="966952" stroke="0" extrusionOk="0">
                          <a:moveTo>
                            <a:pt x="0" y="161162"/>
                          </a:moveTo>
                          <a:cubicBezTo>
                            <a:pt x="9393" y="75537"/>
                            <a:pt x="71364" y="-4557"/>
                            <a:pt x="161162" y="0"/>
                          </a:cubicBezTo>
                          <a:cubicBezTo>
                            <a:pt x="424185" y="24454"/>
                            <a:pt x="514529" y="12804"/>
                            <a:pt x="711861" y="0"/>
                          </a:cubicBezTo>
                          <a:cubicBezTo>
                            <a:pt x="909193" y="-12804"/>
                            <a:pt x="1025568" y="23951"/>
                            <a:pt x="1262559" y="0"/>
                          </a:cubicBezTo>
                          <a:cubicBezTo>
                            <a:pt x="1499550" y="-23951"/>
                            <a:pt x="1621608" y="-1125"/>
                            <a:pt x="1925901" y="0"/>
                          </a:cubicBezTo>
                          <a:cubicBezTo>
                            <a:pt x="2230194" y="1125"/>
                            <a:pt x="2372882" y="-12269"/>
                            <a:pt x="2626790" y="0"/>
                          </a:cubicBezTo>
                          <a:cubicBezTo>
                            <a:pt x="2880698" y="12269"/>
                            <a:pt x="3010383" y="22902"/>
                            <a:pt x="3252584" y="0"/>
                          </a:cubicBezTo>
                          <a:cubicBezTo>
                            <a:pt x="3494785" y="-22902"/>
                            <a:pt x="3626859" y="12420"/>
                            <a:pt x="3915926" y="0"/>
                          </a:cubicBezTo>
                          <a:cubicBezTo>
                            <a:pt x="4005587" y="4808"/>
                            <a:pt x="4076957" y="65060"/>
                            <a:pt x="4077088" y="161162"/>
                          </a:cubicBezTo>
                          <a:cubicBezTo>
                            <a:pt x="4046064" y="337229"/>
                            <a:pt x="4047148" y="640039"/>
                            <a:pt x="4077088" y="805790"/>
                          </a:cubicBezTo>
                          <a:cubicBezTo>
                            <a:pt x="4078309" y="907427"/>
                            <a:pt x="4018529" y="963615"/>
                            <a:pt x="3915926" y="966952"/>
                          </a:cubicBezTo>
                          <a:cubicBezTo>
                            <a:pt x="3717880" y="989558"/>
                            <a:pt x="3416705" y="979534"/>
                            <a:pt x="3215037" y="966952"/>
                          </a:cubicBezTo>
                          <a:cubicBezTo>
                            <a:pt x="3013369" y="954370"/>
                            <a:pt x="2726653" y="999829"/>
                            <a:pt x="2514147" y="966952"/>
                          </a:cubicBezTo>
                          <a:cubicBezTo>
                            <a:pt x="2301641" y="934076"/>
                            <a:pt x="2066855" y="984152"/>
                            <a:pt x="1925901" y="966952"/>
                          </a:cubicBezTo>
                          <a:cubicBezTo>
                            <a:pt x="1784947" y="949752"/>
                            <a:pt x="1503689" y="989114"/>
                            <a:pt x="1375202" y="966952"/>
                          </a:cubicBezTo>
                          <a:cubicBezTo>
                            <a:pt x="1246715" y="944790"/>
                            <a:pt x="1020225" y="944880"/>
                            <a:pt x="749408" y="966952"/>
                          </a:cubicBezTo>
                          <a:cubicBezTo>
                            <a:pt x="478591" y="989024"/>
                            <a:pt x="382303" y="986540"/>
                            <a:pt x="161162" y="966952"/>
                          </a:cubicBezTo>
                          <a:cubicBezTo>
                            <a:pt x="70830" y="970498"/>
                            <a:pt x="2640" y="896078"/>
                            <a:pt x="0" y="805790"/>
                          </a:cubicBezTo>
                          <a:cubicBezTo>
                            <a:pt x="27313" y="511316"/>
                            <a:pt x="-10797" y="400611"/>
                            <a:pt x="0" y="16116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98805905-676A-2E64-1733-5B250AC0FAFA}"/>
                </a:ext>
              </a:extLst>
            </p:cNvPr>
            <p:cNvSpPr txBox="1"/>
            <p:nvPr/>
          </p:nvSpPr>
          <p:spPr>
            <a:xfrm>
              <a:off x="1249540" y="511425"/>
              <a:ext cx="10530310" cy="18304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Ví</a:t>
              </a:r>
              <a:r>
                <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dụ</a:t>
              </a:r>
              <a:endParaRPr kumimoji="0" lang="en-US" sz="5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sp>
        <p:nvSpPr>
          <p:cNvPr id="9" name="TextBox 8">
            <a:extLst>
              <a:ext uri="{FF2B5EF4-FFF2-40B4-BE49-F238E27FC236}">
                <a16:creationId xmlns:a16="http://schemas.microsoft.com/office/drawing/2014/main" id="{A5D8E4EB-98FB-945E-91F0-26BCFF928C0B}"/>
              </a:ext>
            </a:extLst>
          </p:cNvPr>
          <p:cNvSpPr txBox="1"/>
          <p:nvPr/>
        </p:nvSpPr>
        <p:spPr>
          <a:xfrm>
            <a:off x="571499" y="1638300"/>
            <a:ext cx="11039475" cy="4298100"/>
          </a:xfrm>
          <a:prstGeom prst="rect">
            <a:avLst/>
          </a:prstGeom>
          <a:noFill/>
        </p:spPr>
        <p:txBody>
          <a:bodyPr wrap="square" rtlCol="0">
            <a:spAutoFit/>
          </a:bodyPr>
          <a:lstStyle/>
          <a:p>
            <a:pPr marL="571500" lvl="0" indent="-571500" algn="just">
              <a:lnSpc>
                <a:spcPct val="115000"/>
              </a:lnSpc>
              <a:buFont typeface="Arial" panose="020B0604020202020204" pitchFamily="34" charset="0"/>
              <a:buChar char="•"/>
            </a:pPr>
            <a:r>
              <a:rPr lang="vi-VN" sz="4000"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 và Dung là đôi bạn thân. Chỉ vì một sự bất cẩn của người lớn mà bạn bị ốm nặng phải nhập viện. Hằng ngày, em chép bài trên lớp giúp bạn. Tối tối,  em đều mượn điện thoại của bố mẹ để gọi điện hỏi thăm sức khoẻ của bạn, mong bạn mau sớm lành bệnh.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391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wipe(down)">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70</TotalTime>
  <Words>272</Words>
  <Application>Microsoft Office PowerPoint</Application>
  <PresentationFormat>Widescreen</PresentationFormat>
  <Paragraphs>18</Paragraphs>
  <Slides>15</Slides>
  <Notes>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14</cp:revision>
  <dcterms:created xsi:type="dcterms:W3CDTF">2024-02-04T06:51:26Z</dcterms:created>
  <dcterms:modified xsi:type="dcterms:W3CDTF">2024-02-15T03:42:18Z</dcterms:modified>
  <cp:category>9Slide.vn</cp:category>
</cp:coreProperties>
</file>